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56" r:id="rId3"/>
    <p:sldId id="257" r:id="rId4"/>
    <p:sldId id="259" r:id="rId5"/>
    <p:sldId id="263" r:id="rId6"/>
    <p:sldId id="264" r:id="rId7"/>
    <p:sldId id="280" r:id="rId8"/>
    <p:sldId id="267" r:id="rId9"/>
    <p:sldId id="258" r:id="rId10"/>
    <p:sldId id="281" r:id="rId11"/>
    <p:sldId id="268" r:id="rId12"/>
    <p:sldId id="260" r:id="rId13"/>
    <p:sldId id="269" r:id="rId14"/>
    <p:sldId id="270" r:id="rId15"/>
    <p:sldId id="272" r:id="rId16"/>
    <p:sldId id="282" r:id="rId17"/>
    <p:sldId id="331" r:id="rId18"/>
    <p:sldId id="330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4811"/>
    <a:srgbClr val="041648"/>
    <a:srgbClr val="103C17"/>
    <a:srgbClr val="263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891" autoAdjust="0"/>
  </p:normalViewPr>
  <p:slideViewPr>
    <p:cSldViewPr>
      <p:cViewPr varScale="1">
        <p:scale>
          <a:sx n="59" d="100"/>
          <a:sy n="59" d="100"/>
        </p:scale>
        <p:origin x="-1104" y="-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4088C1-E502-4578-9520-A80433AC49E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67708443-C09D-40E0-8557-C3C2C9D500D8}">
      <dgm:prSet phldrT="[Text]" custT="1"/>
      <dgm:spPr/>
      <dgm:t>
        <a:bodyPr/>
        <a:lstStyle/>
        <a:p>
          <a:r>
            <a: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Dặn dò</a:t>
          </a:r>
        </a:p>
      </dgm:t>
    </dgm:pt>
    <dgm:pt modelId="{3BB46303-E90C-41AE-9839-714B3E99C4B8}" type="parTrans" cxnId="{8C18A67B-3190-40C2-9413-B4395C8C3838}">
      <dgm:prSet/>
      <dgm:spPr/>
      <dgm:t>
        <a:bodyPr/>
        <a:lstStyle/>
        <a:p>
          <a:endParaRPr lang="en-US"/>
        </a:p>
      </dgm:t>
    </dgm:pt>
    <dgm:pt modelId="{D25508BD-326F-4010-809C-89C719C84423}" type="sibTrans" cxnId="{8C18A67B-3190-40C2-9413-B4395C8C3838}">
      <dgm:prSet/>
      <dgm:spPr/>
      <dgm:t>
        <a:bodyPr/>
        <a:lstStyle/>
        <a:p>
          <a:endParaRPr lang="en-US"/>
        </a:p>
      </dgm:t>
    </dgm:pt>
    <dgm:pt modelId="{3B4E9FCA-79BE-467C-9C58-9401AC93B251}">
      <dgm:prSet phldrT="[Text]"/>
      <dgm:spPr/>
      <dgm:t>
        <a:bodyPr/>
        <a:lstStyle/>
        <a:p>
          <a:pPr algn="just"/>
          <a:r>
            <a: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Xem lại kiến thức lý thuyết và làm bài tập 1;2;3;4 sgk trang 18.</a:t>
          </a:r>
          <a:endParaRPr lang="en-US">
            <a:solidFill>
              <a:schemeClr val="tx1"/>
            </a:solidFill>
          </a:endParaRPr>
        </a:p>
      </dgm:t>
    </dgm:pt>
    <dgm:pt modelId="{2562802C-8629-4E0C-B730-ED86ABADBB91}" type="parTrans" cxnId="{DC13E28D-0B8E-4F5B-B8E1-0DCC7E6AD715}">
      <dgm:prSet/>
      <dgm:spPr/>
      <dgm:t>
        <a:bodyPr/>
        <a:lstStyle/>
        <a:p>
          <a:endParaRPr lang="en-US"/>
        </a:p>
      </dgm:t>
    </dgm:pt>
    <dgm:pt modelId="{3B5FFBCA-5254-49D5-938F-86C896AEF892}" type="sibTrans" cxnId="{DC13E28D-0B8E-4F5B-B8E1-0DCC7E6AD715}">
      <dgm:prSet/>
      <dgm:spPr/>
      <dgm:t>
        <a:bodyPr/>
        <a:lstStyle/>
        <a:p>
          <a:endParaRPr lang="en-US"/>
        </a:p>
      </dgm:t>
    </dgm:pt>
    <dgm:pt modelId="{B44610DE-7E29-466F-9D99-2BA922850E76}">
      <dgm:prSet phldrT="[Text]"/>
      <dgm:spPr/>
      <dgm:t>
        <a:bodyPr/>
        <a:lstStyle/>
        <a:p>
          <a:pPr algn="just"/>
          <a:r>
            <a: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Đọc bài mới </a:t>
          </a:r>
          <a:r>
            <a:rPr lang="en-US" i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“Thứ tự thực hiện các phép tính”</a:t>
          </a:r>
          <a:endParaRPr lang="en-US">
            <a:solidFill>
              <a:schemeClr val="tx1"/>
            </a:solidFill>
          </a:endParaRPr>
        </a:p>
      </dgm:t>
    </dgm:pt>
    <dgm:pt modelId="{642CEF58-8F9A-46CA-9500-954B44A5030F}" type="parTrans" cxnId="{5AAFCFEE-D45B-42FE-97D0-2B914290C49D}">
      <dgm:prSet/>
      <dgm:spPr/>
      <dgm:t>
        <a:bodyPr/>
        <a:lstStyle/>
        <a:p>
          <a:endParaRPr lang="en-US"/>
        </a:p>
      </dgm:t>
    </dgm:pt>
    <dgm:pt modelId="{EB129842-8E01-4103-A86F-16164EADDAED}" type="sibTrans" cxnId="{5AAFCFEE-D45B-42FE-97D0-2B914290C49D}">
      <dgm:prSet/>
      <dgm:spPr/>
      <dgm:t>
        <a:bodyPr/>
        <a:lstStyle/>
        <a:p>
          <a:endParaRPr lang="en-US"/>
        </a:p>
      </dgm:t>
    </dgm:pt>
    <dgm:pt modelId="{823D9D0A-4542-45D5-B348-F660CDE68D90}" type="pres">
      <dgm:prSet presAssocID="{4F4088C1-E502-4578-9520-A80433AC49E7}" presName="compositeShape" presStyleCnt="0">
        <dgm:presLayoutVars>
          <dgm:dir/>
          <dgm:resizeHandles/>
        </dgm:presLayoutVars>
      </dgm:prSet>
      <dgm:spPr/>
    </dgm:pt>
    <dgm:pt modelId="{D65E5657-56BC-4F43-859E-157AE323FE11}" type="pres">
      <dgm:prSet presAssocID="{4F4088C1-E502-4578-9520-A80433AC49E7}" presName="pyramid" presStyleLbl="node1" presStyleIdx="0" presStyleCnt="1" custLinFactNeighborX="-25937" custLinFactNeighborY="-588"/>
      <dgm:spPr/>
    </dgm:pt>
    <dgm:pt modelId="{813F1532-37F4-4149-92D5-A4F5B65B25F1}" type="pres">
      <dgm:prSet presAssocID="{4F4088C1-E502-4578-9520-A80433AC49E7}" presName="theList" presStyleCnt="0"/>
      <dgm:spPr/>
    </dgm:pt>
    <dgm:pt modelId="{1B8C035B-DA0F-4FED-AFC9-4B71A1DBB81F}" type="pres">
      <dgm:prSet presAssocID="{67708443-C09D-40E0-8557-C3C2C9D500D8}" presName="aNode" presStyleLbl="fgAcc1" presStyleIdx="0" presStyleCnt="3" custScaleX="64423" custLinFactNeighborX="-67548" custLinFactNeighborY="645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EFD760-C6F2-4318-BA0D-E2729B41B6CB}" type="pres">
      <dgm:prSet presAssocID="{67708443-C09D-40E0-8557-C3C2C9D500D8}" presName="aSpace" presStyleCnt="0"/>
      <dgm:spPr/>
    </dgm:pt>
    <dgm:pt modelId="{42CD42EC-C628-42C4-B0CF-47CDAC3A02FF}" type="pres">
      <dgm:prSet presAssocID="{3B4E9FCA-79BE-467C-9C58-9401AC93B251}" presName="aNode" presStyleLbl="fgAcc1" presStyleIdx="1" presStyleCnt="3" custLinFactY="8611" custLinFactNeighborX="-6706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FA66E9-1B1E-4C85-8219-2B39C42E7E75}" type="pres">
      <dgm:prSet presAssocID="{3B4E9FCA-79BE-467C-9C58-9401AC93B251}" presName="aSpace" presStyleCnt="0"/>
      <dgm:spPr/>
    </dgm:pt>
    <dgm:pt modelId="{91AC52CF-885F-409D-987F-A3BEF3C55495}" type="pres">
      <dgm:prSet presAssocID="{B44610DE-7E29-466F-9D99-2BA922850E76}" presName="aNode" presStyleLbl="fgAcc1" presStyleIdx="2" presStyleCnt="3" custScaleX="151924" custLinFactY="20864" custLinFactNeighborX="-86538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5EBF36-1B15-4317-BC82-B87472A5CE44}" type="pres">
      <dgm:prSet presAssocID="{B44610DE-7E29-466F-9D99-2BA922850E76}" presName="aSpace" presStyleCnt="0"/>
      <dgm:spPr/>
    </dgm:pt>
  </dgm:ptLst>
  <dgm:cxnLst>
    <dgm:cxn modelId="{DC13E28D-0B8E-4F5B-B8E1-0DCC7E6AD715}" srcId="{4F4088C1-E502-4578-9520-A80433AC49E7}" destId="{3B4E9FCA-79BE-467C-9C58-9401AC93B251}" srcOrd="1" destOrd="0" parTransId="{2562802C-8629-4E0C-B730-ED86ABADBB91}" sibTransId="{3B5FFBCA-5254-49D5-938F-86C896AEF892}"/>
    <dgm:cxn modelId="{C157EA9A-D6F6-4F8E-9CFB-663379F752CF}" type="presOf" srcId="{B44610DE-7E29-466F-9D99-2BA922850E76}" destId="{91AC52CF-885F-409D-987F-A3BEF3C55495}" srcOrd="0" destOrd="0" presId="urn:microsoft.com/office/officeart/2005/8/layout/pyramid2"/>
    <dgm:cxn modelId="{5AAFCFEE-D45B-42FE-97D0-2B914290C49D}" srcId="{4F4088C1-E502-4578-9520-A80433AC49E7}" destId="{B44610DE-7E29-466F-9D99-2BA922850E76}" srcOrd="2" destOrd="0" parTransId="{642CEF58-8F9A-46CA-9500-954B44A5030F}" sibTransId="{EB129842-8E01-4103-A86F-16164EADDAED}"/>
    <dgm:cxn modelId="{C437585D-2D62-4FA0-85F4-D85C1CDB6D1A}" type="presOf" srcId="{4F4088C1-E502-4578-9520-A80433AC49E7}" destId="{823D9D0A-4542-45D5-B348-F660CDE68D90}" srcOrd="0" destOrd="0" presId="urn:microsoft.com/office/officeart/2005/8/layout/pyramid2"/>
    <dgm:cxn modelId="{DEAF3537-ABDB-40DC-9B2E-7FCD3D25F9F9}" type="presOf" srcId="{67708443-C09D-40E0-8557-C3C2C9D500D8}" destId="{1B8C035B-DA0F-4FED-AFC9-4B71A1DBB81F}" srcOrd="0" destOrd="0" presId="urn:microsoft.com/office/officeart/2005/8/layout/pyramid2"/>
    <dgm:cxn modelId="{8C18A67B-3190-40C2-9413-B4395C8C3838}" srcId="{4F4088C1-E502-4578-9520-A80433AC49E7}" destId="{67708443-C09D-40E0-8557-C3C2C9D500D8}" srcOrd="0" destOrd="0" parTransId="{3BB46303-E90C-41AE-9839-714B3E99C4B8}" sibTransId="{D25508BD-326F-4010-809C-89C719C84423}"/>
    <dgm:cxn modelId="{69203283-D9B6-4046-B6CA-302493456B83}" type="presOf" srcId="{3B4E9FCA-79BE-467C-9C58-9401AC93B251}" destId="{42CD42EC-C628-42C4-B0CF-47CDAC3A02FF}" srcOrd="0" destOrd="0" presId="urn:microsoft.com/office/officeart/2005/8/layout/pyramid2"/>
    <dgm:cxn modelId="{3B792A0D-69A0-4BAF-905E-42DEC24FDB3F}" type="presParOf" srcId="{823D9D0A-4542-45D5-B348-F660CDE68D90}" destId="{D65E5657-56BC-4F43-859E-157AE323FE11}" srcOrd="0" destOrd="0" presId="urn:microsoft.com/office/officeart/2005/8/layout/pyramid2"/>
    <dgm:cxn modelId="{BD617920-929D-4FD5-928F-3E3F4CBEAEE7}" type="presParOf" srcId="{823D9D0A-4542-45D5-B348-F660CDE68D90}" destId="{813F1532-37F4-4149-92D5-A4F5B65B25F1}" srcOrd="1" destOrd="0" presId="urn:microsoft.com/office/officeart/2005/8/layout/pyramid2"/>
    <dgm:cxn modelId="{C7A88F8A-0335-46F3-A141-421451C82944}" type="presParOf" srcId="{813F1532-37F4-4149-92D5-A4F5B65B25F1}" destId="{1B8C035B-DA0F-4FED-AFC9-4B71A1DBB81F}" srcOrd="0" destOrd="0" presId="urn:microsoft.com/office/officeart/2005/8/layout/pyramid2"/>
    <dgm:cxn modelId="{36837143-ABBC-43A6-9203-5B25A56EAD12}" type="presParOf" srcId="{813F1532-37F4-4149-92D5-A4F5B65B25F1}" destId="{2FEFD760-C6F2-4318-BA0D-E2729B41B6CB}" srcOrd="1" destOrd="0" presId="urn:microsoft.com/office/officeart/2005/8/layout/pyramid2"/>
    <dgm:cxn modelId="{521A852C-5BCD-4E06-9D67-2D8FCC4C0CC7}" type="presParOf" srcId="{813F1532-37F4-4149-92D5-A4F5B65B25F1}" destId="{42CD42EC-C628-42C4-B0CF-47CDAC3A02FF}" srcOrd="2" destOrd="0" presId="urn:microsoft.com/office/officeart/2005/8/layout/pyramid2"/>
    <dgm:cxn modelId="{61A80B87-C370-4F99-AA3D-F7C34A03999B}" type="presParOf" srcId="{813F1532-37F4-4149-92D5-A4F5B65B25F1}" destId="{99FA66E9-1B1E-4C85-8219-2B39C42E7E75}" srcOrd="3" destOrd="0" presId="urn:microsoft.com/office/officeart/2005/8/layout/pyramid2"/>
    <dgm:cxn modelId="{3FFD17B8-8CB2-4FE5-B5AE-0DFAB5C0B2D6}" type="presParOf" srcId="{813F1532-37F4-4149-92D5-A4F5B65B25F1}" destId="{91AC52CF-885F-409D-987F-A3BEF3C55495}" srcOrd="4" destOrd="0" presId="urn:microsoft.com/office/officeart/2005/8/layout/pyramid2"/>
    <dgm:cxn modelId="{47D5E7AD-443F-4A18-9493-B7675FB1A22A}" type="presParOf" srcId="{813F1532-37F4-4149-92D5-A4F5B65B25F1}" destId="{215EBF36-1B15-4317-BC82-B87472A5CE4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E5657-56BC-4F43-859E-157AE323FE11}">
      <dsp:nvSpPr>
        <dsp:cNvPr id="0" name=""/>
        <dsp:cNvSpPr/>
      </dsp:nvSpPr>
      <dsp:spPr>
        <a:xfrm>
          <a:off x="0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C035B-DA0F-4FED-AFC9-4B71A1DBB81F}">
      <dsp:nvSpPr>
        <dsp:cNvPr id="0" name=""/>
        <dsp:cNvSpPr/>
      </dsp:nvSpPr>
      <dsp:spPr>
        <a:xfrm>
          <a:off x="1447795" y="648198"/>
          <a:ext cx="2269064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Dặn dò</a:t>
          </a:r>
        </a:p>
      </dsp:txBody>
      <dsp:txXfrm>
        <a:off x="1510411" y="710814"/>
        <a:ext cx="2143832" cy="1157468"/>
      </dsp:txXfrm>
    </dsp:sp>
    <dsp:sp modelId="{42CD42EC-C628-42C4-B0CF-47CDAC3A02FF}">
      <dsp:nvSpPr>
        <dsp:cNvPr id="0" name=""/>
        <dsp:cNvSpPr/>
      </dsp:nvSpPr>
      <dsp:spPr>
        <a:xfrm>
          <a:off x="838202" y="2258605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Xem lại kiến thức lý thuyết và làm bài tập 1;2;3;4 sgk trang 18.</a:t>
          </a:r>
          <a:endParaRPr lang="en-US" sz="2400" kern="1200">
            <a:solidFill>
              <a:schemeClr val="tx1"/>
            </a:solidFill>
          </a:endParaRPr>
        </a:p>
      </dsp:txBody>
      <dsp:txXfrm>
        <a:off x="900818" y="2321221"/>
        <a:ext cx="3396901" cy="1157468"/>
      </dsp:txXfrm>
    </dsp:sp>
    <dsp:sp modelId="{91AC52CF-885F-409D-987F-A3BEF3C55495}">
      <dsp:nvSpPr>
        <dsp:cNvPr id="0" name=""/>
        <dsp:cNvSpPr/>
      </dsp:nvSpPr>
      <dsp:spPr>
        <a:xfrm>
          <a:off x="0" y="3858812"/>
          <a:ext cx="5350966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Đọc bài mới </a:t>
          </a:r>
          <a:r>
            <a:rPr lang="en-US" sz="2400" i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“Thứ tự thực hiện các phép tính”</a:t>
          </a:r>
          <a:endParaRPr lang="en-US" sz="2400" kern="1200">
            <a:solidFill>
              <a:schemeClr val="tx1"/>
            </a:solidFill>
          </a:endParaRPr>
        </a:p>
      </dsp:txBody>
      <dsp:txXfrm>
        <a:off x="62616" y="3921428"/>
        <a:ext cx="5225734" cy="1157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6416-3E55-4A06-B4BE-D03809D96286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6FAA3-9D4A-41D6-82F5-54288C6A5A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74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727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616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764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531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olidFill>
                  <a:srgbClr val="FF0000"/>
                </a:solidFill>
              </a:rPr>
              <a:t>QTC có thể cho HS xem nửa  video rồi dừng lại, đề nghị HS về nhà tự tìm hiểu thêm tăng sự tò mò cho HS.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659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192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Sau khi nhắc lại kiến thức, QTC cho các em HS sử dụng điện thoại tham gia thi đua trả lời trên Quizizz</a:t>
            </a:r>
            <a:br>
              <a:rPr lang="en-US" altLang="zh-CN"/>
            </a:br>
            <a:r>
              <a:rPr lang="en-US" altLang="zh-CN"/>
              <a:t>Link: https://quizizz.com/admin/quiz/5f828dd6317a61001bce847a</a:t>
            </a: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764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219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36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169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341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57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362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471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285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100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34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14" name="Google Shape;53914;p23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3915" name="Google Shape;53915;p23"/>
            <p:cNvSpPr/>
            <p:nvPr/>
          </p:nvSpPr>
          <p:spPr>
            <a:xfrm>
              <a:off x="8724086" y="797635"/>
              <a:ext cx="13777" cy="6715"/>
            </a:xfrm>
            <a:custGeom>
              <a:avLst/>
              <a:gdLst/>
              <a:ahLst/>
              <a:cxnLst/>
              <a:rect l="l" t="t" r="r" b="b"/>
              <a:pathLst>
                <a:path w="386" h="223" extrusionOk="0">
                  <a:moveTo>
                    <a:pt x="386" y="110"/>
                  </a:moveTo>
                  <a:cubicBezTo>
                    <a:pt x="344" y="1"/>
                    <a:pt x="173" y="54"/>
                    <a:pt x="1" y="110"/>
                  </a:cubicBezTo>
                  <a:cubicBezTo>
                    <a:pt x="2" y="199"/>
                    <a:pt x="338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6" name="Google Shape;53916;p23"/>
            <p:cNvSpPr/>
            <p:nvPr/>
          </p:nvSpPr>
          <p:spPr>
            <a:xfrm>
              <a:off x="8121679" y="80016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4" y="140"/>
                    <a:pt x="394" y="72"/>
                    <a:pt x="292" y="24"/>
                  </a:cubicBezTo>
                  <a:cubicBezTo>
                    <a:pt x="242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7" name="Google Shape;53917;p23"/>
            <p:cNvSpPr/>
            <p:nvPr/>
          </p:nvSpPr>
          <p:spPr>
            <a:xfrm>
              <a:off x="3299282" y="798207"/>
              <a:ext cx="21630" cy="6353"/>
            </a:xfrm>
            <a:custGeom>
              <a:avLst/>
              <a:gdLst/>
              <a:ahLst/>
              <a:cxnLst/>
              <a:rect l="l" t="t" r="r" b="b"/>
              <a:pathLst>
                <a:path w="606" h="211" extrusionOk="0">
                  <a:moveTo>
                    <a:pt x="606" y="0"/>
                  </a:moveTo>
                  <a:lnTo>
                    <a:pt x="26" y="0"/>
                  </a:lnTo>
                  <a:cubicBezTo>
                    <a:pt x="0" y="161"/>
                    <a:pt x="219" y="210"/>
                    <a:pt x="606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8" name="Google Shape;53918;p23"/>
            <p:cNvSpPr/>
            <p:nvPr/>
          </p:nvSpPr>
          <p:spPr>
            <a:xfrm>
              <a:off x="168430" y="798026"/>
              <a:ext cx="23950" cy="5962"/>
            </a:xfrm>
            <a:custGeom>
              <a:avLst/>
              <a:gdLst/>
              <a:ahLst/>
              <a:cxnLst/>
              <a:rect l="l" t="t" r="r" b="b"/>
              <a:pathLst>
                <a:path w="671" h="198" extrusionOk="0">
                  <a:moveTo>
                    <a:pt x="580" y="6"/>
                  </a:moveTo>
                  <a:cubicBezTo>
                    <a:pt x="247" y="1"/>
                    <a:pt x="84" y="74"/>
                    <a:pt x="0" y="186"/>
                  </a:cubicBezTo>
                  <a:cubicBezTo>
                    <a:pt x="302" y="178"/>
                    <a:pt x="670" y="198"/>
                    <a:pt x="580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9" name="Google Shape;53919;p23"/>
            <p:cNvSpPr/>
            <p:nvPr/>
          </p:nvSpPr>
          <p:spPr>
            <a:xfrm>
              <a:off x="2725286" y="79739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7"/>
                  </a:moveTo>
                  <a:cubicBezTo>
                    <a:pt x="242" y="1"/>
                    <a:pt x="0" y="69"/>
                    <a:pt x="103" y="116"/>
                  </a:cubicBezTo>
                  <a:cubicBezTo>
                    <a:pt x="156" y="142"/>
                    <a:pt x="396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0" name="Google Shape;53920;p23"/>
            <p:cNvSpPr/>
            <p:nvPr/>
          </p:nvSpPr>
          <p:spPr>
            <a:xfrm>
              <a:off x="6944704" y="79465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99" y="118"/>
                  </a:moveTo>
                  <a:cubicBezTo>
                    <a:pt x="155" y="142"/>
                    <a:pt x="396" y="74"/>
                    <a:pt x="293" y="24"/>
                  </a:cubicBezTo>
                  <a:cubicBezTo>
                    <a:pt x="239" y="1"/>
                    <a:pt x="0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1" name="Google Shape;53921;p23"/>
            <p:cNvSpPr/>
            <p:nvPr/>
          </p:nvSpPr>
          <p:spPr>
            <a:xfrm>
              <a:off x="5251376" y="794684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6"/>
                  </a:moveTo>
                  <a:cubicBezTo>
                    <a:pt x="241" y="1"/>
                    <a:pt x="1" y="69"/>
                    <a:pt x="102" y="118"/>
                  </a:cubicBezTo>
                  <a:cubicBezTo>
                    <a:pt x="155" y="141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2" name="Google Shape;53922;p23"/>
            <p:cNvSpPr/>
            <p:nvPr/>
          </p:nvSpPr>
          <p:spPr>
            <a:xfrm>
              <a:off x="1882281" y="781768"/>
              <a:ext cx="39797" cy="13700"/>
            </a:xfrm>
            <a:custGeom>
              <a:avLst/>
              <a:gdLst/>
              <a:ahLst/>
              <a:cxnLst/>
              <a:rect l="l" t="t" r="r" b="b"/>
              <a:pathLst>
                <a:path w="1115" h="455" extrusionOk="0">
                  <a:moveTo>
                    <a:pt x="579" y="0"/>
                  </a:moveTo>
                  <a:cubicBezTo>
                    <a:pt x="405" y="161"/>
                    <a:pt x="112" y="265"/>
                    <a:pt x="1" y="455"/>
                  </a:cubicBezTo>
                  <a:cubicBezTo>
                    <a:pt x="388" y="448"/>
                    <a:pt x="1114" y="141"/>
                    <a:pt x="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3" name="Google Shape;53923;p23"/>
            <p:cNvSpPr/>
            <p:nvPr/>
          </p:nvSpPr>
          <p:spPr>
            <a:xfrm>
              <a:off x="1720382" y="791945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101" y="117"/>
                  </a:moveTo>
                  <a:cubicBezTo>
                    <a:pt x="155" y="143"/>
                    <a:pt x="396" y="74"/>
                    <a:pt x="292" y="27"/>
                  </a:cubicBezTo>
                  <a:cubicBezTo>
                    <a:pt x="241" y="0"/>
                    <a:pt x="1" y="68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4" name="Google Shape;53924;p23"/>
            <p:cNvSpPr/>
            <p:nvPr/>
          </p:nvSpPr>
          <p:spPr>
            <a:xfrm>
              <a:off x="1142210" y="789205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102" y="116"/>
                  </a:moveTo>
                  <a:cubicBezTo>
                    <a:pt x="153" y="140"/>
                    <a:pt x="396" y="72"/>
                    <a:pt x="291" y="26"/>
                  </a:cubicBezTo>
                  <a:cubicBezTo>
                    <a:pt x="240" y="0"/>
                    <a:pt x="0" y="71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5" name="Google Shape;53925;p23"/>
            <p:cNvSpPr/>
            <p:nvPr/>
          </p:nvSpPr>
          <p:spPr>
            <a:xfrm>
              <a:off x="2787390" y="786495"/>
              <a:ext cx="13884" cy="4246"/>
            </a:xfrm>
            <a:custGeom>
              <a:avLst/>
              <a:gdLst/>
              <a:ahLst/>
              <a:cxnLst/>
              <a:rect l="l" t="t" r="r" b="b"/>
              <a:pathLst>
                <a:path w="389" h="141" extrusionOk="0">
                  <a:moveTo>
                    <a:pt x="98" y="116"/>
                  </a:moveTo>
                  <a:cubicBezTo>
                    <a:pt x="150" y="141"/>
                    <a:pt x="388" y="72"/>
                    <a:pt x="291" y="25"/>
                  </a:cubicBezTo>
                  <a:cubicBezTo>
                    <a:pt x="237" y="0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6" name="Google Shape;53926;p23"/>
            <p:cNvSpPr/>
            <p:nvPr/>
          </p:nvSpPr>
          <p:spPr>
            <a:xfrm>
              <a:off x="2921663" y="781768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7" name="Google Shape;53927;p23"/>
            <p:cNvSpPr/>
            <p:nvPr/>
          </p:nvSpPr>
          <p:spPr>
            <a:xfrm>
              <a:off x="6610914" y="778667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3"/>
                  </a:moveTo>
                  <a:cubicBezTo>
                    <a:pt x="195" y="52"/>
                    <a:pt x="39" y="0"/>
                    <a:pt x="3" y="103"/>
                  </a:cubicBezTo>
                  <a:cubicBezTo>
                    <a:pt x="1" y="154"/>
                    <a:pt x="160" y="207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8" name="Google Shape;53928;p23"/>
            <p:cNvSpPr/>
            <p:nvPr/>
          </p:nvSpPr>
          <p:spPr>
            <a:xfrm>
              <a:off x="4277596" y="778667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3"/>
                  </a:moveTo>
                  <a:cubicBezTo>
                    <a:pt x="193" y="52"/>
                    <a:pt x="39" y="0"/>
                    <a:pt x="1" y="103"/>
                  </a:cubicBezTo>
                  <a:cubicBezTo>
                    <a:pt x="1" y="154"/>
                    <a:pt x="156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9" name="Google Shape;53929;p23"/>
            <p:cNvSpPr/>
            <p:nvPr/>
          </p:nvSpPr>
          <p:spPr>
            <a:xfrm>
              <a:off x="591664" y="780985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69"/>
                    <a:pt x="99" y="116"/>
                  </a:cubicBezTo>
                  <a:cubicBezTo>
                    <a:pt x="152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0" name="Google Shape;53930;p23"/>
            <p:cNvSpPr/>
            <p:nvPr/>
          </p:nvSpPr>
          <p:spPr>
            <a:xfrm>
              <a:off x="5530380" y="773548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2"/>
                  </a:moveTo>
                  <a:cubicBezTo>
                    <a:pt x="385" y="92"/>
                    <a:pt x="349" y="19"/>
                    <a:pt x="193" y="1"/>
                  </a:cubicBezTo>
                  <a:cubicBezTo>
                    <a:pt x="193" y="92"/>
                    <a:pt x="35" y="110"/>
                    <a:pt x="0" y="182"/>
                  </a:cubicBezTo>
                  <a:cubicBezTo>
                    <a:pt x="193" y="182"/>
                    <a:pt x="230" y="255"/>
                    <a:pt x="386" y="273"/>
                  </a:cubicBezTo>
                  <a:cubicBezTo>
                    <a:pt x="385" y="182"/>
                    <a:pt x="540" y="166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1" name="Google Shape;53931;p23"/>
            <p:cNvSpPr/>
            <p:nvPr/>
          </p:nvSpPr>
          <p:spPr>
            <a:xfrm>
              <a:off x="4899633" y="773127"/>
              <a:ext cx="33480" cy="15868"/>
            </a:xfrm>
            <a:custGeom>
              <a:avLst/>
              <a:gdLst/>
              <a:ahLst/>
              <a:cxnLst/>
              <a:rect l="l" t="t" r="r" b="b"/>
              <a:pathLst>
                <a:path w="938" h="527" extrusionOk="0">
                  <a:moveTo>
                    <a:pt x="893" y="196"/>
                  </a:moveTo>
                  <a:cubicBezTo>
                    <a:pt x="938" y="141"/>
                    <a:pt x="601" y="0"/>
                    <a:pt x="509" y="15"/>
                  </a:cubicBezTo>
                  <a:cubicBezTo>
                    <a:pt x="0" y="89"/>
                    <a:pt x="632" y="526"/>
                    <a:pt x="893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2" name="Google Shape;53932;p23"/>
            <p:cNvSpPr/>
            <p:nvPr/>
          </p:nvSpPr>
          <p:spPr>
            <a:xfrm>
              <a:off x="471275" y="764787"/>
              <a:ext cx="40333" cy="14664"/>
            </a:xfrm>
            <a:custGeom>
              <a:avLst/>
              <a:gdLst/>
              <a:ahLst/>
              <a:cxnLst/>
              <a:rect l="l" t="t" r="r" b="b"/>
              <a:pathLst>
                <a:path w="1130" h="487" extrusionOk="0">
                  <a:moveTo>
                    <a:pt x="770" y="383"/>
                  </a:moveTo>
                  <a:cubicBezTo>
                    <a:pt x="1129" y="80"/>
                    <a:pt x="78" y="0"/>
                    <a:pt x="0" y="200"/>
                  </a:cubicBezTo>
                  <a:cubicBezTo>
                    <a:pt x="302" y="239"/>
                    <a:pt x="165" y="486"/>
                    <a:pt x="770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3" name="Google Shape;53933;p23"/>
            <p:cNvSpPr/>
            <p:nvPr/>
          </p:nvSpPr>
          <p:spPr>
            <a:xfrm>
              <a:off x="877448" y="754399"/>
              <a:ext cx="50398" cy="17494"/>
            </a:xfrm>
            <a:custGeom>
              <a:avLst/>
              <a:gdLst/>
              <a:ahLst/>
              <a:cxnLst/>
              <a:rect l="l" t="t" r="r" b="b"/>
              <a:pathLst>
                <a:path w="1412" h="581" extrusionOk="0">
                  <a:moveTo>
                    <a:pt x="1157" y="545"/>
                  </a:moveTo>
                  <a:cubicBezTo>
                    <a:pt x="1318" y="441"/>
                    <a:pt x="1411" y="302"/>
                    <a:pt x="1348" y="92"/>
                  </a:cubicBezTo>
                  <a:cubicBezTo>
                    <a:pt x="721" y="146"/>
                    <a:pt x="450" y="32"/>
                    <a:pt x="0" y="1"/>
                  </a:cubicBezTo>
                  <a:cubicBezTo>
                    <a:pt x="226" y="255"/>
                    <a:pt x="311" y="580"/>
                    <a:pt x="1157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4" name="Google Shape;53934;p23"/>
            <p:cNvSpPr/>
            <p:nvPr/>
          </p:nvSpPr>
          <p:spPr>
            <a:xfrm>
              <a:off x="1244325" y="751689"/>
              <a:ext cx="72027" cy="13941"/>
            </a:xfrm>
            <a:custGeom>
              <a:avLst/>
              <a:gdLst/>
              <a:ahLst/>
              <a:cxnLst/>
              <a:rect l="l" t="t" r="r" b="b"/>
              <a:pathLst>
                <a:path w="2018" h="463" extrusionOk="0">
                  <a:moveTo>
                    <a:pt x="713" y="455"/>
                  </a:moveTo>
                  <a:cubicBezTo>
                    <a:pt x="657" y="125"/>
                    <a:pt x="2017" y="463"/>
                    <a:pt x="1677" y="1"/>
                  </a:cubicBezTo>
                  <a:cubicBezTo>
                    <a:pt x="1136" y="49"/>
                    <a:pt x="675" y="134"/>
                    <a:pt x="132" y="182"/>
                  </a:cubicBezTo>
                  <a:cubicBezTo>
                    <a:pt x="1" y="426"/>
                    <a:pt x="532" y="357"/>
                    <a:pt x="71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5" name="Google Shape;53935;p23"/>
            <p:cNvSpPr/>
            <p:nvPr/>
          </p:nvSpPr>
          <p:spPr>
            <a:xfrm>
              <a:off x="6745044" y="759126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7"/>
                  </a:moveTo>
                  <a:cubicBezTo>
                    <a:pt x="155" y="140"/>
                    <a:pt x="392" y="72"/>
                    <a:pt x="292" y="27"/>
                  </a:cubicBezTo>
                  <a:cubicBezTo>
                    <a:pt x="242" y="1"/>
                    <a:pt x="1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6" name="Google Shape;53936;p23"/>
            <p:cNvSpPr/>
            <p:nvPr/>
          </p:nvSpPr>
          <p:spPr>
            <a:xfrm>
              <a:off x="6665987" y="754399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4"/>
                  </a:moveTo>
                  <a:lnTo>
                    <a:pt x="388" y="184"/>
                  </a:lnTo>
                  <a:lnTo>
                    <a:pt x="3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7" name="Google Shape;53937;p23"/>
            <p:cNvSpPr/>
            <p:nvPr/>
          </p:nvSpPr>
          <p:spPr>
            <a:xfrm>
              <a:off x="5289353" y="753857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1"/>
                    <a:pt x="174" y="54"/>
                    <a:pt x="1" y="110"/>
                  </a:cubicBezTo>
                  <a:cubicBezTo>
                    <a:pt x="6" y="202"/>
                    <a:pt x="341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8" name="Google Shape;53938;p23"/>
            <p:cNvSpPr/>
            <p:nvPr/>
          </p:nvSpPr>
          <p:spPr>
            <a:xfrm>
              <a:off x="8061217" y="743470"/>
              <a:ext cx="44687" cy="16470"/>
            </a:xfrm>
            <a:custGeom>
              <a:avLst/>
              <a:gdLst/>
              <a:ahLst/>
              <a:cxnLst/>
              <a:rect l="l" t="t" r="r" b="b"/>
              <a:pathLst>
                <a:path w="1252" h="547" extrusionOk="0">
                  <a:moveTo>
                    <a:pt x="638" y="1"/>
                  </a:moveTo>
                  <a:cubicBezTo>
                    <a:pt x="615" y="173"/>
                    <a:pt x="1" y="65"/>
                    <a:pt x="59" y="274"/>
                  </a:cubicBezTo>
                  <a:cubicBezTo>
                    <a:pt x="396" y="547"/>
                    <a:pt x="1251" y="143"/>
                    <a:pt x="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9" name="Google Shape;53939;p23"/>
            <p:cNvSpPr/>
            <p:nvPr/>
          </p:nvSpPr>
          <p:spPr>
            <a:xfrm>
              <a:off x="6738263" y="750907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89" y="27"/>
                  </a:moveTo>
                  <a:cubicBezTo>
                    <a:pt x="238" y="1"/>
                    <a:pt x="0" y="70"/>
                    <a:pt x="99" y="117"/>
                  </a:cubicBezTo>
                  <a:cubicBezTo>
                    <a:pt x="150" y="143"/>
                    <a:pt x="390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0" name="Google Shape;53940;p23"/>
            <p:cNvSpPr/>
            <p:nvPr/>
          </p:nvSpPr>
          <p:spPr>
            <a:xfrm>
              <a:off x="9130223" y="74624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1" name="Google Shape;53941;p23"/>
            <p:cNvSpPr/>
            <p:nvPr/>
          </p:nvSpPr>
          <p:spPr>
            <a:xfrm>
              <a:off x="5896614" y="736364"/>
              <a:ext cx="22165" cy="16199"/>
            </a:xfrm>
            <a:custGeom>
              <a:avLst/>
              <a:gdLst/>
              <a:ahLst/>
              <a:cxnLst/>
              <a:rect l="l" t="t" r="r" b="b"/>
              <a:pathLst>
                <a:path w="621" h="538" extrusionOk="0">
                  <a:moveTo>
                    <a:pt x="345" y="510"/>
                  </a:moveTo>
                  <a:cubicBezTo>
                    <a:pt x="404" y="387"/>
                    <a:pt x="620" y="335"/>
                    <a:pt x="537" y="146"/>
                  </a:cubicBezTo>
                  <a:cubicBezTo>
                    <a:pt x="0" y="1"/>
                    <a:pt x="4" y="537"/>
                    <a:pt x="345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2" name="Google Shape;53942;p23"/>
            <p:cNvSpPr/>
            <p:nvPr/>
          </p:nvSpPr>
          <p:spPr>
            <a:xfrm>
              <a:off x="5464814" y="745457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3" y="26"/>
                  </a:moveTo>
                  <a:cubicBezTo>
                    <a:pt x="239" y="0"/>
                    <a:pt x="0" y="71"/>
                    <a:pt x="101" y="116"/>
                  </a:cubicBezTo>
                  <a:cubicBezTo>
                    <a:pt x="151" y="143"/>
                    <a:pt x="396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3" name="Google Shape;53943;p23"/>
            <p:cNvSpPr/>
            <p:nvPr/>
          </p:nvSpPr>
          <p:spPr>
            <a:xfrm>
              <a:off x="2591620" y="736334"/>
              <a:ext cx="47792" cy="17464"/>
            </a:xfrm>
            <a:custGeom>
              <a:avLst/>
              <a:gdLst/>
              <a:ahLst/>
              <a:cxnLst/>
              <a:rect l="l" t="t" r="r" b="b"/>
              <a:pathLst>
                <a:path w="1339" h="580" extrusionOk="0">
                  <a:moveTo>
                    <a:pt x="182" y="329"/>
                  </a:moveTo>
                  <a:cubicBezTo>
                    <a:pt x="479" y="580"/>
                    <a:pt x="1315" y="325"/>
                    <a:pt x="1338" y="147"/>
                  </a:cubicBezTo>
                  <a:cubicBezTo>
                    <a:pt x="943" y="203"/>
                    <a:pt x="0" y="0"/>
                    <a:pt x="182" y="3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4" name="Google Shape;53944;p23"/>
            <p:cNvSpPr/>
            <p:nvPr/>
          </p:nvSpPr>
          <p:spPr>
            <a:xfrm>
              <a:off x="1494988" y="731306"/>
              <a:ext cx="26484" cy="12195"/>
            </a:xfrm>
            <a:custGeom>
              <a:avLst/>
              <a:gdLst/>
              <a:ahLst/>
              <a:cxnLst/>
              <a:rect l="l" t="t" r="r" b="b"/>
              <a:pathLst>
                <a:path w="742" h="405" extrusionOk="0">
                  <a:moveTo>
                    <a:pt x="438" y="405"/>
                  </a:moveTo>
                  <a:cubicBezTo>
                    <a:pt x="742" y="269"/>
                    <a:pt x="652" y="0"/>
                    <a:pt x="53" y="41"/>
                  </a:cubicBezTo>
                  <a:cubicBezTo>
                    <a:pt x="0" y="248"/>
                    <a:pt x="100" y="383"/>
                    <a:pt x="438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5" name="Google Shape;53945;p23"/>
            <p:cNvSpPr/>
            <p:nvPr/>
          </p:nvSpPr>
          <p:spPr>
            <a:xfrm>
              <a:off x="8940771" y="737267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4"/>
                  </a:moveTo>
                  <a:cubicBezTo>
                    <a:pt x="154" y="140"/>
                    <a:pt x="394" y="73"/>
                    <a:pt x="295" y="24"/>
                  </a:cubicBezTo>
                  <a:cubicBezTo>
                    <a:pt x="242" y="1"/>
                    <a:pt x="1" y="69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6" name="Google Shape;53946;p23"/>
            <p:cNvSpPr/>
            <p:nvPr/>
          </p:nvSpPr>
          <p:spPr>
            <a:xfrm>
              <a:off x="8995808" y="73455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5"/>
                  </a:moveTo>
                  <a:cubicBezTo>
                    <a:pt x="239" y="1"/>
                    <a:pt x="1" y="69"/>
                    <a:pt x="100" y="117"/>
                  </a:cubicBezTo>
                  <a:cubicBezTo>
                    <a:pt x="155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7" name="Google Shape;53947;p23"/>
            <p:cNvSpPr/>
            <p:nvPr/>
          </p:nvSpPr>
          <p:spPr>
            <a:xfrm>
              <a:off x="6961944" y="724923"/>
              <a:ext cx="26591" cy="15266"/>
            </a:xfrm>
            <a:custGeom>
              <a:avLst/>
              <a:gdLst/>
              <a:ahLst/>
              <a:cxnLst/>
              <a:rect l="l" t="t" r="r" b="b"/>
              <a:pathLst>
                <a:path w="745" h="507" extrusionOk="0">
                  <a:moveTo>
                    <a:pt x="0" y="434"/>
                  </a:moveTo>
                  <a:cubicBezTo>
                    <a:pt x="744" y="506"/>
                    <a:pt x="744" y="1"/>
                    <a:pt x="0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8" name="Google Shape;53948;p23"/>
            <p:cNvSpPr/>
            <p:nvPr/>
          </p:nvSpPr>
          <p:spPr>
            <a:xfrm>
              <a:off x="2673854" y="731848"/>
              <a:ext cx="13706" cy="7467"/>
            </a:xfrm>
            <a:custGeom>
              <a:avLst/>
              <a:gdLst/>
              <a:ahLst/>
              <a:cxnLst/>
              <a:rect l="l" t="t" r="r" b="b"/>
              <a:pathLst>
                <a:path w="384" h="248" extrusionOk="0">
                  <a:moveTo>
                    <a:pt x="384" y="115"/>
                  </a:moveTo>
                  <a:cubicBezTo>
                    <a:pt x="383" y="24"/>
                    <a:pt x="47" y="1"/>
                    <a:pt x="0" y="115"/>
                  </a:cubicBezTo>
                  <a:cubicBezTo>
                    <a:pt x="216" y="105"/>
                    <a:pt x="299" y="247"/>
                    <a:pt x="384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9" name="Google Shape;53949;p23"/>
            <p:cNvSpPr/>
            <p:nvPr/>
          </p:nvSpPr>
          <p:spPr>
            <a:xfrm>
              <a:off x="920207" y="716131"/>
              <a:ext cx="41725" cy="18819"/>
            </a:xfrm>
            <a:custGeom>
              <a:avLst/>
              <a:gdLst/>
              <a:ahLst/>
              <a:cxnLst/>
              <a:rect l="l" t="t" r="r" b="b"/>
              <a:pathLst>
                <a:path w="1169" h="625" extrusionOk="0">
                  <a:moveTo>
                    <a:pt x="727" y="546"/>
                  </a:moveTo>
                  <a:cubicBezTo>
                    <a:pt x="1169" y="340"/>
                    <a:pt x="598" y="145"/>
                    <a:pt x="342" y="0"/>
                  </a:cubicBezTo>
                  <a:cubicBezTo>
                    <a:pt x="46" y="138"/>
                    <a:pt x="0" y="624"/>
                    <a:pt x="727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0" name="Google Shape;53950;p23"/>
            <p:cNvSpPr/>
            <p:nvPr/>
          </p:nvSpPr>
          <p:spPr>
            <a:xfrm>
              <a:off x="6187502" y="72356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6"/>
                  </a:moveTo>
                  <a:cubicBezTo>
                    <a:pt x="240" y="0"/>
                    <a:pt x="1" y="68"/>
                    <a:pt x="101" y="116"/>
                  </a:cubicBezTo>
                  <a:cubicBezTo>
                    <a:pt x="152" y="142"/>
                    <a:pt x="394" y="72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1" name="Google Shape;53951;p23"/>
            <p:cNvSpPr/>
            <p:nvPr/>
          </p:nvSpPr>
          <p:spPr>
            <a:xfrm>
              <a:off x="6107624" y="721581"/>
              <a:ext cx="21594" cy="6474"/>
            </a:xfrm>
            <a:custGeom>
              <a:avLst/>
              <a:gdLst/>
              <a:ahLst/>
              <a:cxnLst/>
              <a:rect l="l" t="t" r="r" b="b"/>
              <a:pathLst>
                <a:path w="605" h="215" extrusionOk="0">
                  <a:moveTo>
                    <a:pt x="605" y="182"/>
                  </a:moveTo>
                  <a:lnTo>
                    <a:pt x="605" y="1"/>
                  </a:lnTo>
                  <a:lnTo>
                    <a:pt x="28" y="1"/>
                  </a:lnTo>
                  <a:cubicBezTo>
                    <a:pt x="0" y="164"/>
                    <a:pt x="217" y="215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2" name="Google Shape;53952;p23"/>
            <p:cNvSpPr/>
            <p:nvPr/>
          </p:nvSpPr>
          <p:spPr>
            <a:xfrm>
              <a:off x="1442165" y="711856"/>
              <a:ext cx="20273" cy="13580"/>
            </a:xfrm>
            <a:custGeom>
              <a:avLst/>
              <a:gdLst/>
              <a:ahLst/>
              <a:cxnLst/>
              <a:rect l="l" t="t" r="r" b="b"/>
              <a:pathLst>
                <a:path w="568" h="451" extrusionOk="0">
                  <a:moveTo>
                    <a:pt x="375" y="415"/>
                  </a:moveTo>
                  <a:cubicBezTo>
                    <a:pt x="386" y="359"/>
                    <a:pt x="402" y="306"/>
                    <a:pt x="568" y="324"/>
                  </a:cubicBezTo>
                  <a:lnTo>
                    <a:pt x="568" y="142"/>
                  </a:lnTo>
                  <a:cubicBezTo>
                    <a:pt x="94" y="0"/>
                    <a:pt x="0" y="451"/>
                    <a:pt x="375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3" name="Google Shape;53953;p23"/>
            <p:cNvSpPr/>
            <p:nvPr/>
          </p:nvSpPr>
          <p:spPr>
            <a:xfrm>
              <a:off x="5299596" y="71814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6" y="141"/>
                    <a:pt x="394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4" name="Google Shape;53954;p23"/>
            <p:cNvSpPr/>
            <p:nvPr/>
          </p:nvSpPr>
          <p:spPr>
            <a:xfrm>
              <a:off x="138877" y="713331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4" y="275"/>
                  </a:moveTo>
                  <a:lnTo>
                    <a:pt x="634" y="1"/>
                  </a:lnTo>
                  <a:lnTo>
                    <a:pt x="248" y="1"/>
                  </a:lnTo>
                  <a:cubicBezTo>
                    <a:pt x="240" y="118"/>
                    <a:pt x="1" y="127"/>
                    <a:pt x="57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5" name="Google Shape;53955;p23"/>
            <p:cNvSpPr/>
            <p:nvPr/>
          </p:nvSpPr>
          <p:spPr>
            <a:xfrm>
              <a:off x="8483130" y="713030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4" y="103"/>
                  </a:moveTo>
                  <a:cubicBezTo>
                    <a:pt x="195" y="53"/>
                    <a:pt x="39" y="0"/>
                    <a:pt x="1" y="103"/>
                  </a:cubicBezTo>
                  <a:cubicBezTo>
                    <a:pt x="1" y="154"/>
                    <a:pt x="157" y="207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6" name="Google Shape;53956;p23"/>
            <p:cNvSpPr/>
            <p:nvPr/>
          </p:nvSpPr>
          <p:spPr>
            <a:xfrm>
              <a:off x="5337537" y="708002"/>
              <a:ext cx="22665" cy="13670"/>
            </a:xfrm>
            <a:custGeom>
              <a:avLst/>
              <a:gdLst/>
              <a:ahLst/>
              <a:cxnLst/>
              <a:rect l="l" t="t" r="r" b="b"/>
              <a:pathLst>
                <a:path w="635" h="454" extrusionOk="0">
                  <a:moveTo>
                    <a:pt x="581" y="362"/>
                  </a:moveTo>
                  <a:cubicBezTo>
                    <a:pt x="635" y="154"/>
                    <a:pt x="535" y="21"/>
                    <a:pt x="196" y="0"/>
                  </a:cubicBezTo>
                  <a:cubicBezTo>
                    <a:pt x="240" y="160"/>
                    <a:pt x="0" y="453"/>
                    <a:pt x="58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7" name="Google Shape;53957;p23"/>
            <p:cNvSpPr/>
            <p:nvPr/>
          </p:nvSpPr>
          <p:spPr>
            <a:xfrm>
              <a:off x="4020400" y="697042"/>
              <a:ext cx="57322" cy="21860"/>
            </a:xfrm>
            <a:custGeom>
              <a:avLst/>
              <a:gdLst/>
              <a:ahLst/>
              <a:cxnLst/>
              <a:rect l="l" t="t" r="r" b="b"/>
              <a:pathLst>
                <a:path w="1606" h="726" extrusionOk="0">
                  <a:moveTo>
                    <a:pt x="1035" y="726"/>
                  </a:moveTo>
                  <a:cubicBezTo>
                    <a:pt x="1606" y="368"/>
                    <a:pt x="631" y="111"/>
                    <a:pt x="72" y="0"/>
                  </a:cubicBezTo>
                  <a:cubicBezTo>
                    <a:pt x="0" y="427"/>
                    <a:pt x="418" y="623"/>
                    <a:pt x="1035" y="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8" name="Google Shape;53958;p23"/>
            <p:cNvSpPr/>
            <p:nvPr/>
          </p:nvSpPr>
          <p:spPr>
            <a:xfrm>
              <a:off x="8507222" y="70995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4"/>
                  </a:moveTo>
                  <a:cubicBezTo>
                    <a:pt x="153" y="140"/>
                    <a:pt x="392" y="70"/>
                    <a:pt x="292" y="24"/>
                  </a:cubicBezTo>
                  <a:cubicBezTo>
                    <a:pt x="237" y="1"/>
                    <a:pt x="1" y="67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9" name="Google Shape;53959;p23"/>
            <p:cNvSpPr/>
            <p:nvPr/>
          </p:nvSpPr>
          <p:spPr>
            <a:xfrm>
              <a:off x="632888" y="709959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4"/>
                  </a:moveTo>
                  <a:cubicBezTo>
                    <a:pt x="154" y="140"/>
                    <a:pt x="395" y="70"/>
                    <a:pt x="295" y="24"/>
                  </a:cubicBezTo>
                  <a:cubicBezTo>
                    <a:pt x="242" y="1"/>
                    <a:pt x="0" y="67"/>
                    <a:pt x="101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0" name="Google Shape;53960;p23"/>
            <p:cNvSpPr/>
            <p:nvPr/>
          </p:nvSpPr>
          <p:spPr>
            <a:xfrm>
              <a:off x="5251376" y="70712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5" y="75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1" name="Google Shape;53961;p23"/>
            <p:cNvSpPr/>
            <p:nvPr/>
          </p:nvSpPr>
          <p:spPr>
            <a:xfrm>
              <a:off x="1710139" y="698548"/>
              <a:ext cx="34943" cy="15266"/>
            </a:xfrm>
            <a:custGeom>
              <a:avLst/>
              <a:gdLst/>
              <a:ahLst/>
              <a:cxnLst/>
              <a:rect l="l" t="t" r="r" b="b"/>
              <a:pathLst>
                <a:path w="979" h="507" extrusionOk="0">
                  <a:moveTo>
                    <a:pt x="774" y="403"/>
                  </a:moveTo>
                  <a:cubicBezTo>
                    <a:pt x="978" y="173"/>
                    <a:pt x="123" y="1"/>
                    <a:pt x="0" y="220"/>
                  </a:cubicBezTo>
                  <a:cubicBezTo>
                    <a:pt x="306" y="259"/>
                    <a:pt x="167" y="506"/>
                    <a:pt x="774" y="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2" name="Google Shape;53962;p23"/>
            <p:cNvSpPr/>
            <p:nvPr/>
          </p:nvSpPr>
          <p:spPr>
            <a:xfrm>
              <a:off x="378441" y="704841"/>
              <a:ext cx="23950" cy="5871"/>
            </a:xfrm>
            <a:custGeom>
              <a:avLst/>
              <a:gdLst/>
              <a:ahLst/>
              <a:cxnLst/>
              <a:rect l="l" t="t" r="r" b="b"/>
              <a:pathLst>
                <a:path w="671" h="195" extrusionOk="0">
                  <a:moveTo>
                    <a:pt x="479" y="194"/>
                  </a:moveTo>
                  <a:cubicBezTo>
                    <a:pt x="479" y="103"/>
                    <a:pt x="634" y="87"/>
                    <a:pt x="671" y="11"/>
                  </a:cubicBezTo>
                  <a:cubicBezTo>
                    <a:pt x="368" y="22"/>
                    <a:pt x="1" y="1"/>
                    <a:pt x="92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3" name="Google Shape;53963;p23"/>
            <p:cNvSpPr/>
            <p:nvPr/>
          </p:nvSpPr>
          <p:spPr>
            <a:xfrm>
              <a:off x="2618818" y="70517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1" y="92"/>
                  </a:moveTo>
                  <a:cubicBezTo>
                    <a:pt x="148" y="71"/>
                    <a:pt x="378" y="89"/>
                    <a:pt x="386" y="0"/>
                  </a:cubicBezTo>
                  <a:cubicBezTo>
                    <a:pt x="237" y="22"/>
                    <a:pt x="3" y="4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4" name="Google Shape;53964;p23"/>
            <p:cNvSpPr/>
            <p:nvPr/>
          </p:nvSpPr>
          <p:spPr>
            <a:xfrm>
              <a:off x="1988821" y="704449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4"/>
                  </a:moveTo>
                  <a:cubicBezTo>
                    <a:pt x="240" y="1"/>
                    <a:pt x="1" y="69"/>
                    <a:pt x="101" y="116"/>
                  </a:cubicBezTo>
                  <a:cubicBezTo>
                    <a:pt x="154" y="142"/>
                    <a:pt x="395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5" name="Google Shape;53965;p23"/>
            <p:cNvSpPr/>
            <p:nvPr/>
          </p:nvSpPr>
          <p:spPr>
            <a:xfrm>
              <a:off x="7068591" y="693490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7"/>
                  </a:moveTo>
                  <a:cubicBezTo>
                    <a:pt x="153" y="143"/>
                    <a:pt x="392" y="72"/>
                    <a:pt x="294" y="25"/>
                  </a:cubicBezTo>
                  <a:cubicBezTo>
                    <a:pt x="242" y="1"/>
                    <a:pt x="0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6" name="Google Shape;53966;p23"/>
            <p:cNvSpPr/>
            <p:nvPr/>
          </p:nvSpPr>
          <p:spPr>
            <a:xfrm>
              <a:off x="5557791" y="686053"/>
              <a:ext cx="33729" cy="17343"/>
            </a:xfrm>
            <a:custGeom>
              <a:avLst/>
              <a:gdLst/>
              <a:ahLst/>
              <a:cxnLst/>
              <a:rect l="l" t="t" r="r" b="b"/>
              <a:pathLst>
                <a:path w="945" h="576" extrusionOk="0">
                  <a:moveTo>
                    <a:pt x="1" y="91"/>
                  </a:moveTo>
                  <a:lnTo>
                    <a:pt x="1" y="272"/>
                  </a:lnTo>
                  <a:cubicBezTo>
                    <a:pt x="359" y="575"/>
                    <a:pt x="945" y="1"/>
                    <a:pt x="1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7" name="Google Shape;53967;p23"/>
            <p:cNvSpPr/>
            <p:nvPr/>
          </p:nvSpPr>
          <p:spPr>
            <a:xfrm>
              <a:off x="4508058" y="693520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6"/>
                  </a:moveTo>
                  <a:cubicBezTo>
                    <a:pt x="242" y="1"/>
                    <a:pt x="0" y="70"/>
                    <a:pt x="99" y="117"/>
                  </a:cubicBezTo>
                  <a:cubicBezTo>
                    <a:pt x="155" y="142"/>
                    <a:pt x="396" y="71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8" name="Google Shape;53968;p23"/>
            <p:cNvSpPr/>
            <p:nvPr/>
          </p:nvSpPr>
          <p:spPr>
            <a:xfrm>
              <a:off x="2549040" y="688763"/>
              <a:ext cx="21630" cy="9515"/>
            </a:xfrm>
            <a:custGeom>
              <a:avLst/>
              <a:gdLst/>
              <a:ahLst/>
              <a:cxnLst/>
              <a:rect l="l" t="t" r="r" b="b"/>
              <a:pathLst>
                <a:path w="606" h="316" extrusionOk="0">
                  <a:moveTo>
                    <a:pt x="413" y="274"/>
                  </a:moveTo>
                  <a:cubicBezTo>
                    <a:pt x="406" y="147"/>
                    <a:pt x="504" y="74"/>
                    <a:pt x="606" y="1"/>
                  </a:cubicBezTo>
                  <a:lnTo>
                    <a:pt x="28" y="1"/>
                  </a:lnTo>
                  <a:cubicBezTo>
                    <a:pt x="42" y="145"/>
                    <a:pt x="0" y="316"/>
                    <a:pt x="41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9" name="Google Shape;53969;p23"/>
            <p:cNvSpPr/>
            <p:nvPr/>
          </p:nvSpPr>
          <p:spPr>
            <a:xfrm>
              <a:off x="5299596" y="69078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6" y="142"/>
                    <a:pt x="394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0" name="Google Shape;53970;p23"/>
            <p:cNvSpPr/>
            <p:nvPr/>
          </p:nvSpPr>
          <p:spPr>
            <a:xfrm>
              <a:off x="3128140" y="688070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15"/>
                  </a:moveTo>
                  <a:cubicBezTo>
                    <a:pt x="384" y="24"/>
                    <a:pt x="48" y="0"/>
                    <a:pt x="1" y="115"/>
                  </a:cubicBezTo>
                  <a:cubicBezTo>
                    <a:pt x="215" y="105"/>
                    <a:pt x="302" y="247"/>
                    <a:pt x="387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1" name="Google Shape;53971;p23"/>
            <p:cNvSpPr/>
            <p:nvPr/>
          </p:nvSpPr>
          <p:spPr>
            <a:xfrm>
              <a:off x="3045585" y="688823"/>
              <a:ext cx="13742" cy="5480"/>
            </a:xfrm>
            <a:custGeom>
              <a:avLst/>
              <a:gdLst/>
              <a:ahLst/>
              <a:cxnLst/>
              <a:rect l="l" t="t" r="r" b="b"/>
              <a:pathLst>
                <a:path w="385" h="182" extrusionOk="0">
                  <a:moveTo>
                    <a:pt x="1" y="182"/>
                  </a:moveTo>
                  <a:lnTo>
                    <a:pt x="384" y="182"/>
                  </a:lnTo>
                  <a:lnTo>
                    <a:pt x="38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2" name="Google Shape;53972;p23"/>
            <p:cNvSpPr/>
            <p:nvPr/>
          </p:nvSpPr>
          <p:spPr>
            <a:xfrm>
              <a:off x="2576237" y="686053"/>
              <a:ext cx="21880" cy="8732"/>
            </a:xfrm>
            <a:custGeom>
              <a:avLst/>
              <a:gdLst/>
              <a:ahLst/>
              <a:cxnLst/>
              <a:rect l="l" t="t" r="r" b="b"/>
              <a:pathLst>
                <a:path w="613" h="290" extrusionOk="0">
                  <a:moveTo>
                    <a:pt x="613" y="274"/>
                  </a:moveTo>
                  <a:lnTo>
                    <a:pt x="613" y="1"/>
                  </a:lnTo>
                  <a:lnTo>
                    <a:pt x="36" y="1"/>
                  </a:lnTo>
                  <a:cubicBezTo>
                    <a:pt x="1" y="198"/>
                    <a:pt x="194" y="289"/>
                    <a:pt x="61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3" name="Google Shape;53973;p23"/>
            <p:cNvSpPr/>
            <p:nvPr/>
          </p:nvSpPr>
          <p:spPr>
            <a:xfrm>
              <a:off x="1957983" y="685661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4"/>
                  </a:moveTo>
                  <a:cubicBezTo>
                    <a:pt x="195" y="53"/>
                    <a:pt x="39" y="1"/>
                    <a:pt x="3" y="104"/>
                  </a:cubicBezTo>
                  <a:cubicBezTo>
                    <a:pt x="1" y="155"/>
                    <a:pt x="156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4" name="Google Shape;53974;p23"/>
            <p:cNvSpPr/>
            <p:nvPr/>
          </p:nvSpPr>
          <p:spPr>
            <a:xfrm>
              <a:off x="8868638" y="683313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0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5" name="Google Shape;53975;p23"/>
            <p:cNvSpPr/>
            <p:nvPr/>
          </p:nvSpPr>
          <p:spPr>
            <a:xfrm>
              <a:off x="5664402" y="679881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4"/>
                  </a:moveTo>
                  <a:cubicBezTo>
                    <a:pt x="239" y="1"/>
                    <a:pt x="0" y="69"/>
                    <a:pt x="102" y="116"/>
                  </a:cubicBezTo>
                  <a:cubicBezTo>
                    <a:pt x="155" y="139"/>
                    <a:pt x="393" y="73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6" name="Google Shape;53976;p23"/>
            <p:cNvSpPr/>
            <p:nvPr/>
          </p:nvSpPr>
          <p:spPr>
            <a:xfrm>
              <a:off x="2563674" y="675093"/>
              <a:ext cx="20702" cy="8250"/>
            </a:xfrm>
            <a:custGeom>
              <a:avLst/>
              <a:gdLst/>
              <a:ahLst/>
              <a:cxnLst/>
              <a:rect l="l" t="t" r="r" b="b"/>
              <a:pathLst>
                <a:path w="580" h="274" extrusionOk="0">
                  <a:moveTo>
                    <a:pt x="388" y="274"/>
                  </a:moveTo>
                  <a:cubicBezTo>
                    <a:pt x="388" y="182"/>
                    <a:pt x="544" y="168"/>
                    <a:pt x="580" y="91"/>
                  </a:cubicBezTo>
                  <a:cubicBezTo>
                    <a:pt x="388" y="91"/>
                    <a:pt x="350" y="18"/>
                    <a:pt x="195" y="1"/>
                  </a:cubicBezTo>
                  <a:cubicBezTo>
                    <a:pt x="195" y="92"/>
                    <a:pt x="38" y="109"/>
                    <a:pt x="0" y="183"/>
                  </a:cubicBezTo>
                  <a:cubicBezTo>
                    <a:pt x="196" y="183"/>
                    <a:pt x="232" y="258"/>
                    <a:pt x="388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7" name="Google Shape;53977;p23"/>
            <p:cNvSpPr/>
            <p:nvPr/>
          </p:nvSpPr>
          <p:spPr>
            <a:xfrm>
              <a:off x="1861579" y="668379"/>
              <a:ext cx="28982" cy="16982"/>
            </a:xfrm>
            <a:custGeom>
              <a:avLst/>
              <a:gdLst/>
              <a:ahLst/>
              <a:cxnLst/>
              <a:rect l="l" t="t" r="r" b="b"/>
              <a:pathLst>
                <a:path w="812" h="564" extrusionOk="0">
                  <a:moveTo>
                    <a:pt x="772" y="497"/>
                  </a:moveTo>
                  <a:cubicBezTo>
                    <a:pt x="812" y="237"/>
                    <a:pt x="796" y="0"/>
                    <a:pt x="195" y="42"/>
                  </a:cubicBezTo>
                  <a:cubicBezTo>
                    <a:pt x="202" y="169"/>
                    <a:pt x="103" y="243"/>
                    <a:pt x="1" y="315"/>
                  </a:cubicBezTo>
                  <a:cubicBezTo>
                    <a:pt x="385" y="318"/>
                    <a:pt x="248" y="563"/>
                    <a:pt x="772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8" name="Google Shape;53978;p23"/>
            <p:cNvSpPr/>
            <p:nvPr/>
          </p:nvSpPr>
          <p:spPr>
            <a:xfrm>
              <a:off x="8865068" y="677141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1" y="24"/>
                  </a:moveTo>
                  <a:cubicBezTo>
                    <a:pt x="241" y="1"/>
                    <a:pt x="1" y="68"/>
                    <a:pt x="99" y="115"/>
                  </a:cubicBezTo>
                  <a:cubicBezTo>
                    <a:pt x="156" y="140"/>
                    <a:pt x="392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9" name="Google Shape;53979;p23"/>
            <p:cNvSpPr/>
            <p:nvPr/>
          </p:nvSpPr>
          <p:spPr>
            <a:xfrm>
              <a:off x="8651703" y="67714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3" y="140"/>
                    <a:pt x="393" y="72"/>
                    <a:pt x="293" y="24"/>
                  </a:cubicBezTo>
                  <a:cubicBezTo>
                    <a:pt x="241" y="1"/>
                    <a:pt x="0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0" name="Google Shape;53980;p23"/>
            <p:cNvSpPr/>
            <p:nvPr/>
          </p:nvSpPr>
          <p:spPr>
            <a:xfrm>
              <a:off x="5426980" y="674792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3" y="102"/>
                  </a:moveTo>
                  <a:cubicBezTo>
                    <a:pt x="0" y="153"/>
                    <a:pt x="158" y="206"/>
                    <a:pt x="196" y="102"/>
                  </a:cubicBezTo>
                  <a:cubicBezTo>
                    <a:pt x="196" y="52"/>
                    <a:pt x="40" y="0"/>
                    <a:pt x="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1" name="Google Shape;53981;p23"/>
            <p:cNvSpPr/>
            <p:nvPr/>
          </p:nvSpPr>
          <p:spPr>
            <a:xfrm>
              <a:off x="3259236" y="665429"/>
              <a:ext cx="20309" cy="13549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7" y="413"/>
                  </a:moveTo>
                  <a:cubicBezTo>
                    <a:pt x="388" y="358"/>
                    <a:pt x="403" y="307"/>
                    <a:pt x="569" y="324"/>
                  </a:cubicBezTo>
                  <a:lnTo>
                    <a:pt x="569" y="143"/>
                  </a:lnTo>
                  <a:cubicBezTo>
                    <a:pt x="96" y="1"/>
                    <a:pt x="1" y="450"/>
                    <a:pt x="377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2" name="Google Shape;53982;p23"/>
            <p:cNvSpPr/>
            <p:nvPr/>
          </p:nvSpPr>
          <p:spPr>
            <a:xfrm>
              <a:off x="8111471" y="672414"/>
              <a:ext cx="13813" cy="2710"/>
            </a:xfrm>
            <a:custGeom>
              <a:avLst/>
              <a:gdLst/>
              <a:ahLst/>
              <a:cxnLst/>
              <a:rect l="l" t="t" r="r" b="b"/>
              <a:pathLst>
                <a:path w="387" h="90" extrusionOk="0">
                  <a:moveTo>
                    <a:pt x="386" y="1"/>
                  </a:moveTo>
                  <a:cubicBezTo>
                    <a:pt x="237" y="21"/>
                    <a:pt x="8" y="4"/>
                    <a:pt x="1" y="90"/>
                  </a:cubicBezTo>
                  <a:cubicBezTo>
                    <a:pt x="151" y="70"/>
                    <a:pt x="382" y="87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3" name="Google Shape;53983;p23"/>
            <p:cNvSpPr/>
            <p:nvPr/>
          </p:nvSpPr>
          <p:spPr>
            <a:xfrm>
              <a:off x="5544121" y="666573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3" y="104"/>
                  </a:moveTo>
                  <a:cubicBezTo>
                    <a:pt x="193" y="53"/>
                    <a:pt x="37" y="0"/>
                    <a:pt x="0" y="104"/>
                  </a:cubicBezTo>
                  <a:cubicBezTo>
                    <a:pt x="0" y="153"/>
                    <a:pt x="155" y="205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4" name="Google Shape;53984;p23"/>
            <p:cNvSpPr/>
            <p:nvPr/>
          </p:nvSpPr>
          <p:spPr>
            <a:xfrm>
              <a:off x="1507374" y="664164"/>
              <a:ext cx="23878" cy="10328"/>
            </a:xfrm>
            <a:custGeom>
              <a:avLst/>
              <a:gdLst/>
              <a:ahLst/>
              <a:cxnLst/>
              <a:rect l="l" t="t" r="r" b="b"/>
              <a:pathLst>
                <a:path w="669" h="343" extrusionOk="0">
                  <a:moveTo>
                    <a:pt x="669" y="92"/>
                  </a:moveTo>
                  <a:cubicBezTo>
                    <a:pt x="403" y="95"/>
                    <a:pt x="247" y="49"/>
                    <a:pt x="91" y="1"/>
                  </a:cubicBezTo>
                  <a:cubicBezTo>
                    <a:pt x="1" y="283"/>
                    <a:pt x="610" y="343"/>
                    <a:pt x="66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5" name="Google Shape;53985;p23"/>
            <p:cNvSpPr/>
            <p:nvPr/>
          </p:nvSpPr>
          <p:spPr>
            <a:xfrm>
              <a:off x="4260321" y="666181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0" y="25"/>
                  </a:moveTo>
                  <a:cubicBezTo>
                    <a:pt x="237" y="0"/>
                    <a:pt x="1" y="68"/>
                    <a:pt x="100" y="117"/>
                  </a:cubicBezTo>
                  <a:cubicBezTo>
                    <a:pt x="152" y="140"/>
                    <a:pt x="390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6" name="Google Shape;53986;p23"/>
            <p:cNvSpPr/>
            <p:nvPr/>
          </p:nvSpPr>
          <p:spPr>
            <a:xfrm>
              <a:off x="1577258" y="648538"/>
              <a:ext cx="50434" cy="18488"/>
            </a:xfrm>
            <a:custGeom>
              <a:avLst/>
              <a:gdLst/>
              <a:ahLst/>
              <a:cxnLst/>
              <a:rect l="l" t="t" r="r" b="b"/>
              <a:pathLst>
                <a:path w="1413" h="614" extrusionOk="0">
                  <a:moveTo>
                    <a:pt x="62" y="520"/>
                  </a:moveTo>
                  <a:cubicBezTo>
                    <a:pt x="609" y="614"/>
                    <a:pt x="867" y="614"/>
                    <a:pt x="1413" y="520"/>
                  </a:cubicBezTo>
                  <a:cubicBezTo>
                    <a:pt x="1255" y="261"/>
                    <a:pt x="1104" y="0"/>
                    <a:pt x="254" y="66"/>
                  </a:cubicBezTo>
                  <a:cubicBezTo>
                    <a:pt x="92" y="171"/>
                    <a:pt x="1" y="311"/>
                    <a:pt x="62" y="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7" name="Google Shape;53987;p23"/>
            <p:cNvSpPr/>
            <p:nvPr/>
          </p:nvSpPr>
          <p:spPr>
            <a:xfrm>
              <a:off x="2075017" y="65561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3"/>
                  </a:moveTo>
                  <a:cubicBezTo>
                    <a:pt x="193" y="52"/>
                    <a:pt x="40" y="0"/>
                    <a:pt x="2" y="103"/>
                  </a:cubicBezTo>
                  <a:cubicBezTo>
                    <a:pt x="1" y="154"/>
                    <a:pt x="155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8" name="Google Shape;53988;p23"/>
            <p:cNvSpPr/>
            <p:nvPr/>
          </p:nvSpPr>
          <p:spPr>
            <a:xfrm>
              <a:off x="4917800" y="656005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4" y="21"/>
                    <a:pt x="4" y="4"/>
                    <a:pt x="0" y="92"/>
                  </a:cubicBezTo>
                  <a:cubicBezTo>
                    <a:pt x="149" y="71"/>
                    <a:pt x="379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9" name="Google Shape;53989;p23"/>
            <p:cNvSpPr/>
            <p:nvPr/>
          </p:nvSpPr>
          <p:spPr>
            <a:xfrm>
              <a:off x="2171385" y="65290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3"/>
                  </a:moveTo>
                  <a:cubicBezTo>
                    <a:pt x="193" y="52"/>
                    <a:pt x="38" y="0"/>
                    <a:pt x="3" y="103"/>
                  </a:cubicBezTo>
                  <a:cubicBezTo>
                    <a:pt x="0" y="153"/>
                    <a:pt x="156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0" name="Google Shape;53990;p23"/>
            <p:cNvSpPr/>
            <p:nvPr/>
          </p:nvSpPr>
          <p:spPr>
            <a:xfrm>
              <a:off x="1761749" y="655252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0" y="115"/>
                  </a:moveTo>
                  <a:cubicBezTo>
                    <a:pt x="151" y="141"/>
                    <a:pt x="391" y="71"/>
                    <a:pt x="293" y="24"/>
                  </a:cubicBezTo>
                  <a:cubicBezTo>
                    <a:pt x="238" y="1"/>
                    <a:pt x="1" y="70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1" name="Google Shape;53991;p23"/>
            <p:cNvSpPr/>
            <p:nvPr/>
          </p:nvSpPr>
          <p:spPr>
            <a:xfrm>
              <a:off x="5082019" y="647755"/>
              <a:ext cx="21665" cy="6474"/>
            </a:xfrm>
            <a:custGeom>
              <a:avLst/>
              <a:gdLst/>
              <a:ahLst/>
              <a:cxnLst/>
              <a:rect l="l" t="t" r="r" b="b"/>
              <a:pathLst>
                <a:path w="607" h="215" extrusionOk="0">
                  <a:moveTo>
                    <a:pt x="606" y="183"/>
                  </a:moveTo>
                  <a:lnTo>
                    <a:pt x="606" y="0"/>
                  </a:lnTo>
                  <a:lnTo>
                    <a:pt x="27" y="0"/>
                  </a:lnTo>
                  <a:cubicBezTo>
                    <a:pt x="1" y="165"/>
                    <a:pt x="217" y="214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2" name="Google Shape;53992;p23"/>
            <p:cNvSpPr/>
            <p:nvPr/>
          </p:nvSpPr>
          <p:spPr>
            <a:xfrm>
              <a:off x="4029859" y="65049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2"/>
                  </a:moveTo>
                  <a:cubicBezTo>
                    <a:pt x="150" y="71"/>
                    <a:pt x="381" y="89"/>
                    <a:pt x="385" y="1"/>
                  </a:cubicBezTo>
                  <a:cubicBezTo>
                    <a:pt x="235" y="21"/>
                    <a:pt x="5" y="4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3" name="Google Shape;53993;p23"/>
            <p:cNvSpPr/>
            <p:nvPr/>
          </p:nvSpPr>
          <p:spPr>
            <a:xfrm>
              <a:off x="2271036" y="64974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6" y="142"/>
                    <a:pt x="393" y="73"/>
                    <a:pt x="294" y="26"/>
                  </a:cubicBezTo>
                  <a:cubicBezTo>
                    <a:pt x="239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4" name="Google Shape;53994;p23"/>
            <p:cNvSpPr/>
            <p:nvPr/>
          </p:nvSpPr>
          <p:spPr>
            <a:xfrm>
              <a:off x="8586458" y="64778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6" y="23"/>
                    <a:pt x="4" y="4"/>
                    <a:pt x="1" y="92"/>
                  </a:cubicBezTo>
                  <a:cubicBezTo>
                    <a:pt x="151" y="71"/>
                    <a:pt x="381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5" name="Google Shape;53995;p23"/>
            <p:cNvSpPr/>
            <p:nvPr/>
          </p:nvSpPr>
          <p:spPr>
            <a:xfrm>
              <a:off x="5592234" y="639174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5" y="104"/>
                  </a:moveTo>
                  <a:cubicBezTo>
                    <a:pt x="196" y="55"/>
                    <a:pt x="40" y="1"/>
                    <a:pt x="3" y="104"/>
                  </a:cubicBezTo>
                  <a:cubicBezTo>
                    <a:pt x="1" y="156"/>
                    <a:pt x="160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6" name="Google Shape;53996;p23"/>
            <p:cNvSpPr/>
            <p:nvPr/>
          </p:nvSpPr>
          <p:spPr>
            <a:xfrm>
              <a:off x="2130089" y="639595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7" y="1"/>
                  </a:moveTo>
                  <a:cubicBezTo>
                    <a:pt x="236" y="19"/>
                    <a:pt x="6" y="2"/>
                    <a:pt x="1" y="90"/>
                  </a:cubicBezTo>
                  <a:cubicBezTo>
                    <a:pt x="149" y="73"/>
                    <a:pt x="381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7" name="Google Shape;53997;p23"/>
            <p:cNvSpPr/>
            <p:nvPr/>
          </p:nvSpPr>
          <p:spPr>
            <a:xfrm>
              <a:off x="1551810" y="636464"/>
              <a:ext cx="7067" cy="6233"/>
            </a:xfrm>
            <a:custGeom>
              <a:avLst/>
              <a:gdLst/>
              <a:ahLst/>
              <a:cxnLst/>
              <a:rect l="l" t="t" r="r" b="b"/>
              <a:pathLst>
                <a:path w="198" h="207" extrusionOk="0">
                  <a:moveTo>
                    <a:pt x="198" y="105"/>
                  </a:moveTo>
                  <a:cubicBezTo>
                    <a:pt x="198" y="54"/>
                    <a:pt x="40" y="1"/>
                    <a:pt x="5" y="105"/>
                  </a:cubicBezTo>
                  <a:cubicBezTo>
                    <a:pt x="1" y="153"/>
                    <a:pt x="159" y="207"/>
                    <a:pt x="198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8" name="Google Shape;53998;p23"/>
            <p:cNvSpPr/>
            <p:nvPr/>
          </p:nvSpPr>
          <p:spPr>
            <a:xfrm>
              <a:off x="4411726" y="63610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5" y="26"/>
                  </a:moveTo>
                  <a:cubicBezTo>
                    <a:pt x="240" y="1"/>
                    <a:pt x="1" y="69"/>
                    <a:pt x="101" y="117"/>
                  </a:cubicBezTo>
                  <a:cubicBezTo>
                    <a:pt x="152" y="140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9" name="Google Shape;53999;p23"/>
            <p:cNvSpPr/>
            <p:nvPr/>
          </p:nvSpPr>
          <p:spPr>
            <a:xfrm>
              <a:off x="2543615" y="627341"/>
              <a:ext cx="20166" cy="16259"/>
            </a:xfrm>
            <a:custGeom>
              <a:avLst/>
              <a:gdLst/>
              <a:ahLst/>
              <a:cxnLst/>
              <a:rect l="l" t="t" r="r" b="b"/>
              <a:pathLst>
                <a:path w="565" h="540" extrusionOk="0">
                  <a:moveTo>
                    <a:pt x="565" y="135"/>
                  </a:moveTo>
                  <a:cubicBezTo>
                    <a:pt x="1" y="1"/>
                    <a:pt x="1" y="540"/>
                    <a:pt x="565" y="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0" name="Google Shape;54000;p23"/>
            <p:cNvSpPr/>
            <p:nvPr/>
          </p:nvSpPr>
          <p:spPr>
            <a:xfrm>
              <a:off x="6655601" y="63336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2" y="27"/>
                  </a:moveTo>
                  <a:cubicBezTo>
                    <a:pt x="237" y="0"/>
                    <a:pt x="1" y="68"/>
                    <a:pt x="98" y="117"/>
                  </a:cubicBezTo>
                  <a:cubicBezTo>
                    <a:pt x="155" y="143"/>
                    <a:pt x="392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1" name="Google Shape;54001;p23"/>
            <p:cNvSpPr/>
            <p:nvPr/>
          </p:nvSpPr>
          <p:spPr>
            <a:xfrm>
              <a:off x="6304536" y="63336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3" y="27"/>
                  </a:moveTo>
                  <a:cubicBezTo>
                    <a:pt x="241" y="0"/>
                    <a:pt x="1" y="68"/>
                    <a:pt x="103" y="117"/>
                  </a:cubicBezTo>
                  <a:cubicBezTo>
                    <a:pt x="155" y="143"/>
                    <a:pt x="392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2" name="Google Shape;54002;p23"/>
            <p:cNvSpPr/>
            <p:nvPr/>
          </p:nvSpPr>
          <p:spPr>
            <a:xfrm>
              <a:off x="2325966" y="625926"/>
              <a:ext cx="25663" cy="8250"/>
            </a:xfrm>
            <a:custGeom>
              <a:avLst/>
              <a:gdLst/>
              <a:ahLst/>
              <a:cxnLst/>
              <a:rect l="l" t="t" r="r" b="b"/>
              <a:pathLst>
                <a:path w="719" h="274" extrusionOk="0">
                  <a:moveTo>
                    <a:pt x="105" y="274"/>
                  </a:moveTo>
                  <a:lnTo>
                    <a:pt x="682" y="274"/>
                  </a:lnTo>
                  <a:cubicBezTo>
                    <a:pt x="653" y="165"/>
                    <a:pt x="718" y="14"/>
                    <a:pt x="490" y="1"/>
                  </a:cubicBezTo>
                  <a:cubicBezTo>
                    <a:pt x="474" y="143"/>
                    <a:pt x="0" y="71"/>
                    <a:pt x="105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3" name="Google Shape;54003;p23"/>
            <p:cNvSpPr/>
            <p:nvPr/>
          </p:nvSpPr>
          <p:spPr>
            <a:xfrm>
              <a:off x="2725286" y="627883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6"/>
                  </a:moveTo>
                  <a:cubicBezTo>
                    <a:pt x="242" y="1"/>
                    <a:pt x="0" y="70"/>
                    <a:pt x="103" y="117"/>
                  </a:cubicBezTo>
                  <a:cubicBezTo>
                    <a:pt x="156" y="142"/>
                    <a:pt x="396" y="74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4" name="Google Shape;54004;p23"/>
            <p:cNvSpPr/>
            <p:nvPr/>
          </p:nvSpPr>
          <p:spPr>
            <a:xfrm>
              <a:off x="4371822" y="617104"/>
              <a:ext cx="29625" cy="12345"/>
            </a:xfrm>
            <a:custGeom>
              <a:avLst/>
              <a:gdLst/>
              <a:ahLst/>
              <a:cxnLst/>
              <a:rect l="l" t="t" r="r" b="b"/>
              <a:pathLst>
                <a:path w="830" h="410" extrusionOk="0">
                  <a:moveTo>
                    <a:pt x="829" y="384"/>
                  </a:moveTo>
                  <a:lnTo>
                    <a:pt x="829" y="21"/>
                  </a:lnTo>
                  <a:cubicBezTo>
                    <a:pt x="466" y="0"/>
                    <a:pt x="407" y="123"/>
                    <a:pt x="59" y="111"/>
                  </a:cubicBezTo>
                  <a:cubicBezTo>
                    <a:pt x="0" y="351"/>
                    <a:pt x="329" y="410"/>
                    <a:pt x="829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5" name="Google Shape;54005;p23"/>
            <p:cNvSpPr/>
            <p:nvPr/>
          </p:nvSpPr>
          <p:spPr>
            <a:xfrm>
              <a:off x="1469362" y="619453"/>
              <a:ext cx="27519" cy="11231"/>
            </a:xfrm>
            <a:custGeom>
              <a:avLst/>
              <a:gdLst/>
              <a:ahLst/>
              <a:cxnLst/>
              <a:rect l="l" t="t" r="r" b="b"/>
              <a:pathLst>
                <a:path w="771" h="373" extrusionOk="0">
                  <a:moveTo>
                    <a:pt x="771" y="306"/>
                  </a:moveTo>
                  <a:lnTo>
                    <a:pt x="771" y="33"/>
                  </a:lnTo>
                  <a:cubicBezTo>
                    <a:pt x="481" y="50"/>
                    <a:pt x="56" y="0"/>
                    <a:pt x="0" y="124"/>
                  </a:cubicBezTo>
                  <a:cubicBezTo>
                    <a:pt x="382" y="126"/>
                    <a:pt x="244" y="372"/>
                    <a:pt x="771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6" name="Google Shape;54006;p23"/>
            <p:cNvSpPr/>
            <p:nvPr/>
          </p:nvSpPr>
          <p:spPr>
            <a:xfrm>
              <a:off x="1909763" y="608945"/>
              <a:ext cx="41403" cy="17012"/>
            </a:xfrm>
            <a:custGeom>
              <a:avLst/>
              <a:gdLst/>
              <a:ahLst/>
              <a:cxnLst/>
              <a:rect l="l" t="t" r="r" b="b"/>
              <a:pathLst>
                <a:path w="1160" h="565" extrusionOk="0">
                  <a:moveTo>
                    <a:pt x="1" y="201"/>
                  </a:moveTo>
                  <a:cubicBezTo>
                    <a:pt x="212" y="405"/>
                    <a:pt x="525" y="559"/>
                    <a:pt x="1160" y="565"/>
                  </a:cubicBezTo>
                  <a:lnTo>
                    <a:pt x="1160" y="112"/>
                  </a:lnTo>
                  <a:cubicBezTo>
                    <a:pt x="820" y="164"/>
                    <a:pt x="26" y="1"/>
                    <a:pt x="1" y="2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7" name="Google Shape;54007;p23"/>
            <p:cNvSpPr/>
            <p:nvPr/>
          </p:nvSpPr>
          <p:spPr>
            <a:xfrm>
              <a:off x="911712" y="609547"/>
              <a:ext cx="45901" cy="16771"/>
            </a:xfrm>
            <a:custGeom>
              <a:avLst/>
              <a:gdLst/>
              <a:ahLst/>
              <a:cxnLst/>
              <a:rect l="l" t="t" r="r" b="b"/>
              <a:pathLst>
                <a:path w="1286" h="557" extrusionOk="0">
                  <a:moveTo>
                    <a:pt x="965" y="0"/>
                  </a:moveTo>
                  <a:cubicBezTo>
                    <a:pt x="361" y="17"/>
                    <a:pt x="39" y="167"/>
                    <a:pt x="1" y="453"/>
                  </a:cubicBezTo>
                  <a:cubicBezTo>
                    <a:pt x="365" y="434"/>
                    <a:pt x="426" y="556"/>
                    <a:pt x="774" y="545"/>
                  </a:cubicBezTo>
                  <a:cubicBezTo>
                    <a:pt x="901" y="354"/>
                    <a:pt x="1285" y="14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8" name="Google Shape;54008;p23"/>
            <p:cNvSpPr/>
            <p:nvPr/>
          </p:nvSpPr>
          <p:spPr>
            <a:xfrm>
              <a:off x="5668043" y="614967"/>
              <a:ext cx="14919" cy="9214"/>
            </a:xfrm>
            <a:custGeom>
              <a:avLst/>
              <a:gdLst/>
              <a:ahLst/>
              <a:cxnLst/>
              <a:rect l="l" t="t" r="r" b="b"/>
              <a:pathLst>
                <a:path w="418" h="306" extrusionOk="0">
                  <a:moveTo>
                    <a:pt x="383" y="273"/>
                  </a:moveTo>
                  <a:cubicBezTo>
                    <a:pt x="354" y="166"/>
                    <a:pt x="418" y="16"/>
                    <a:pt x="192" y="1"/>
                  </a:cubicBezTo>
                  <a:cubicBezTo>
                    <a:pt x="179" y="57"/>
                    <a:pt x="163" y="109"/>
                    <a:pt x="0" y="92"/>
                  </a:cubicBezTo>
                  <a:cubicBezTo>
                    <a:pt x="21" y="202"/>
                    <a:pt x="56" y="306"/>
                    <a:pt x="38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9" name="Google Shape;54009;p23"/>
            <p:cNvSpPr/>
            <p:nvPr/>
          </p:nvSpPr>
          <p:spPr>
            <a:xfrm>
              <a:off x="2532550" y="619694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5"/>
                  </a:moveTo>
                  <a:cubicBezTo>
                    <a:pt x="243" y="0"/>
                    <a:pt x="0" y="68"/>
                    <a:pt x="102" y="116"/>
                  </a:cubicBezTo>
                  <a:cubicBezTo>
                    <a:pt x="157" y="142"/>
                    <a:pt x="396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0" name="Google Shape;54010;p23"/>
            <p:cNvSpPr/>
            <p:nvPr/>
          </p:nvSpPr>
          <p:spPr>
            <a:xfrm>
              <a:off x="4174411" y="614575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2" y="105"/>
                  </a:moveTo>
                  <a:cubicBezTo>
                    <a:pt x="192" y="53"/>
                    <a:pt x="38" y="0"/>
                    <a:pt x="1" y="105"/>
                  </a:cubicBezTo>
                  <a:cubicBezTo>
                    <a:pt x="1" y="155"/>
                    <a:pt x="156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1" name="Google Shape;54011;p23"/>
            <p:cNvSpPr/>
            <p:nvPr/>
          </p:nvSpPr>
          <p:spPr>
            <a:xfrm>
              <a:off x="2319256" y="61427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3" y="24"/>
                  </a:moveTo>
                  <a:cubicBezTo>
                    <a:pt x="241" y="0"/>
                    <a:pt x="0" y="68"/>
                    <a:pt x="102" y="115"/>
                  </a:cubicBezTo>
                  <a:cubicBezTo>
                    <a:pt x="152" y="140"/>
                    <a:pt x="393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2" name="Google Shape;54012;p23"/>
            <p:cNvSpPr/>
            <p:nvPr/>
          </p:nvSpPr>
          <p:spPr>
            <a:xfrm>
              <a:off x="3761349" y="612227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8" y="20"/>
                    <a:pt x="4" y="4"/>
                    <a:pt x="0" y="92"/>
                  </a:cubicBezTo>
                  <a:cubicBezTo>
                    <a:pt x="153" y="71"/>
                    <a:pt x="380" y="9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3" name="Google Shape;54013;p23"/>
            <p:cNvSpPr/>
            <p:nvPr/>
          </p:nvSpPr>
          <p:spPr>
            <a:xfrm>
              <a:off x="4556278" y="608764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5"/>
                  </a:moveTo>
                  <a:cubicBezTo>
                    <a:pt x="154" y="140"/>
                    <a:pt x="392" y="73"/>
                    <a:pt x="292" y="26"/>
                  </a:cubicBezTo>
                  <a:cubicBezTo>
                    <a:pt x="239" y="0"/>
                    <a:pt x="0" y="69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4" name="Google Shape;54014;p23"/>
            <p:cNvSpPr/>
            <p:nvPr/>
          </p:nvSpPr>
          <p:spPr>
            <a:xfrm>
              <a:off x="3468747" y="60876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2" y="26"/>
                  </a:moveTo>
                  <a:cubicBezTo>
                    <a:pt x="238" y="0"/>
                    <a:pt x="1" y="69"/>
                    <a:pt x="100" y="115"/>
                  </a:cubicBezTo>
                  <a:cubicBezTo>
                    <a:pt x="154" y="140"/>
                    <a:pt x="392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5" name="Google Shape;54015;p23"/>
            <p:cNvSpPr/>
            <p:nvPr/>
          </p:nvSpPr>
          <p:spPr>
            <a:xfrm>
              <a:off x="7137476" y="603285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89" y="27"/>
                  </a:moveTo>
                  <a:cubicBezTo>
                    <a:pt x="238" y="1"/>
                    <a:pt x="1" y="71"/>
                    <a:pt x="100" y="117"/>
                  </a:cubicBezTo>
                  <a:cubicBezTo>
                    <a:pt x="152" y="143"/>
                    <a:pt x="390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6" name="Google Shape;54016;p23"/>
            <p:cNvSpPr/>
            <p:nvPr/>
          </p:nvSpPr>
          <p:spPr>
            <a:xfrm>
              <a:off x="2511956" y="603285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3" y="27"/>
                  </a:moveTo>
                  <a:cubicBezTo>
                    <a:pt x="239" y="1"/>
                    <a:pt x="0" y="71"/>
                    <a:pt x="101" y="117"/>
                  </a:cubicBezTo>
                  <a:cubicBezTo>
                    <a:pt x="153" y="143"/>
                    <a:pt x="394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7" name="Google Shape;54017;p23"/>
            <p:cNvSpPr/>
            <p:nvPr/>
          </p:nvSpPr>
          <p:spPr>
            <a:xfrm>
              <a:off x="5695419" y="598588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3"/>
                  </a:moveTo>
                  <a:lnTo>
                    <a:pt x="390" y="183"/>
                  </a:lnTo>
                  <a:lnTo>
                    <a:pt x="39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8" name="Google Shape;54018;p23"/>
            <p:cNvSpPr/>
            <p:nvPr/>
          </p:nvSpPr>
          <p:spPr>
            <a:xfrm>
              <a:off x="4542037" y="587658"/>
              <a:ext cx="26555" cy="12195"/>
            </a:xfrm>
            <a:custGeom>
              <a:avLst/>
              <a:gdLst/>
              <a:ahLst/>
              <a:cxnLst/>
              <a:rect l="l" t="t" r="r" b="b"/>
              <a:pathLst>
                <a:path w="744" h="405" extrusionOk="0">
                  <a:moveTo>
                    <a:pt x="306" y="0"/>
                  </a:moveTo>
                  <a:cubicBezTo>
                    <a:pt x="1" y="136"/>
                    <a:pt x="90" y="405"/>
                    <a:pt x="693" y="363"/>
                  </a:cubicBezTo>
                  <a:cubicBezTo>
                    <a:pt x="744" y="156"/>
                    <a:pt x="646" y="23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9" name="Google Shape;54019;p23"/>
            <p:cNvSpPr/>
            <p:nvPr/>
          </p:nvSpPr>
          <p:spPr>
            <a:xfrm>
              <a:off x="3406786" y="595095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0" y="116"/>
                  </a:moveTo>
                  <a:cubicBezTo>
                    <a:pt x="151" y="142"/>
                    <a:pt x="392" y="72"/>
                    <a:pt x="292" y="26"/>
                  </a:cubicBezTo>
                  <a:cubicBezTo>
                    <a:pt x="242" y="0"/>
                    <a:pt x="1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0" name="Google Shape;54020;p23"/>
            <p:cNvSpPr/>
            <p:nvPr/>
          </p:nvSpPr>
          <p:spPr>
            <a:xfrm>
              <a:off x="7898854" y="577331"/>
              <a:ext cx="35478" cy="19120"/>
            </a:xfrm>
            <a:custGeom>
              <a:avLst/>
              <a:gdLst/>
              <a:ahLst/>
              <a:cxnLst/>
              <a:rect l="l" t="t" r="r" b="b"/>
              <a:pathLst>
                <a:path w="994" h="635" extrusionOk="0">
                  <a:moveTo>
                    <a:pt x="557" y="615"/>
                  </a:moveTo>
                  <a:cubicBezTo>
                    <a:pt x="507" y="349"/>
                    <a:pt x="994" y="335"/>
                    <a:pt x="944" y="69"/>
                  </a:cubicBezTo>
                  <a:cubicBezTo>
                    <a:pt x="0" y="0"/>
                    <a:pt x="77" y="634"/>
                    <a:pt x="557" y="6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1" name="Google Shape;54021;p23"/>
            <p:cNvSpPr/>
            <p:nvPr/>
          </p:nvSpPr>
          <p:spPr>
            <a:xfrm>
              <a:off x="2732211" y="59235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9" y="116"/>
                  </a:moveTo>
                  <a:cubicBezTo>
                    <a:pt x="155" y="142"/>
                    <a:pt x="394" y="71"/>
                    <a:pt x="295" y="24"/>
                  </a:cubicBezTo>
                  <a:cubicBezTo>
                    <a:pt x="242" y="1"/>
                    <a:pt x="1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2" name="Google Shape;54022;p23"/>
            <p:cNvSpPr/>
            <p:nvPr/>
          </p:nvSpPr>
          <p:spPr>
            <a:xfrm>
              <a:off x="1926860" y="59235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6"/>
                  </a:moveTo>
                  <a:cubicBezTo>
                    <a:pt x="242" y="1"/>
                    <a:pt x="1" y="70"/>
                    <a:pt x="103" y="117"/>
                  </a:cubicBezTo>
                  <a:cubicBezTo>
                    <a:pt x="157" y="142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3" name="Google Shape;54023;p23"/>
            <p:cNvSpPr/>
            <p:nvPr/>
          </p:nvSpPr>
          <p:spPr>
            <a:xfrm>
              <a:off x="4975336" y="576729"/>
              <a:ext cx="34086" cy="17193"/>
            </a:xfrm>
            <a:custGeom>
              <a:avLst/>
              <a:gdLst/>
              <a:ahLst/>
              <a:cxnLst/>
              <a:rect l="l" t="t" r="r" b="b"/>
              <a:pathLst>
                <a:path w="955" h="571" extrusionOk="0">
                  <a:moveTo>
                    <a:pt x="700" y="545"/>
                  </a:moveTo>
                  <a:cubicBezTo>
                    <a:pt x="862" y="440"/>
                    <a:pt x="955" y="302"/>
                    <a:pt x="893" y="92"/>
                  </a:cubicBezTo>
                  <a:cubicBezTo>
                    <a:pt x="626" y="94"/>
                    <a:pt x="467" y="47"/>
                    <a:pt x="313" y="0"/>
                  </a:cubicBezTo>
                  <a:cubicBezTo>
                    <a:pt x="1" y="147"/>
                    <a:pt x="83" y="571"/>
                    <a:pt x="700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4" name="Google Shape;54024;p23"/>
            <p:cNvSpPr/>
            <p:nvPr/>
          </p:nvSpPr>
          <p:spPr>
            <a:xfrm>
              <a:off x="2770829" y="580884"/>
              <a:ext cx="20095" cy="16320"/>
            </a:xfrm>
            <a:custGeom>
              <a:avLst/>
              <a:gdLst/>
              <a:ahLst/>
              <a:cxnLst/>
              <a:rect l="l" t="t" r="r" b="b"/>
              <a:pathLst>
                <a:path w="563" h="542" extrusionOk="0">
                  <a:moveTo>
                    <a:pt x="562" y="407"/>
                  </a:moveTo>
                  <a:lnTo>
                    <a:pt x="562" y="134"/>
                  </a:lnTo>
                  <a:cubicBezTo>
                    <a:pt x="1" y="1"/>
                    <a:pt x="1" y="541"/>
                    <a:pt x="562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5" name="Google Shape;54025;p23"/>
            <p:cNvSpPr/>
            <p:nvPr/>
          </p:nvSpPr>
          <p:spPr>
            <a:xfrm>
              <a:off x="6573045" y="586936"/>
              <a:ext cx="13920" cy="4215"/>
            </a:xfrm>
            <a:custGeom>
              <a:avLst/>
              <a:gdLst/>
              <a:ahLst/>
              <a:cxnLst/>
              <a:rect l="l" t="t" r="r" b="b"/>
              <a:pathLst>
                <a:path w="390" h="140" extrusionOk="0">
                  <a:moveTo>
                    <a:pt x="292" y="24"/>
                  </a:moveTo>
                  <a:cubicBezTo>
                    <a:pt x="237" y="1"/>
                    <a:pt x="0" y="69"/>
                    <a:pt x="101" y="116"/>
                  </a:cubicBezTo>
                  <a:cubicBezTo>
                    <a:pt x="151" y="139"/>
                    <a:pt x="389" y="70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6" name="Google Shape;54026;p23"/>
            <p:cNvSpPr/>
            <p:nvPr/>
          </p:nvSpPr>
          <p:spPr>
            <a:xfrm>
              <a:off x="2686382" y="582148"/>
              <a:ext cx="21915" cy="8762"/>
            </a:xfrm>
            <a:custGeom>
              <a:avLst/>
              <a:gdLst/>
              <a:ahLst/>
              <a:cxnLst/>
              <a:rect l="l" t="t" r="r" b="b"/>
              <a:pathLst>
                <a:path w="614" h="291" extrusionOk="0">
                  <a:moveTo>
                    <a:pt x="614" y="273"/>
                  </a:moveTo>
                  <a:lnTo>
                    <a:pt x="614" y="1"/>
                  </a:lnTo>
                  <a:lnTo>
                    <a:pt x="33" y="1"/>
                  </a:lnTo>
                  <a:cubicBezTo>
                    <a:pt x="0" y="200"/>
                    <a:pt x="191" y="290"/>
                    <a:pt x="6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7" name="Google Shape;54027;p23"/>
            <p:cNvSpPr/>
            <p:nvPr/>
          </p:nvSpPr>
          <p:spPr>
            <a:xfrm>
              <a:off x="1888277" y="579469"/>
              <a:ext cx="14670" cy="9515"/>
            </a:xfrm>
            <a:custGeom>
              <a:avLst/>
              <a:gdLst/>
              <a:ahLst/>
              <a:cxnLst/>
              <a:rect l="l" t="t" r="r" b="b"/>
              <a:pathLst>
                <a:path w="411" h="316" extrusionOk="0">
                  <a:moveTo>
                    <a:pt x="411" y="272"/>
                  </a:moveTo>
                  <a:lnTo>
                    <a:pt x="411" y="90"/>
                  </a:lnTo>
                  <a:cubicBezTo>
                    <a:pt x="220" y="90"/>
                    <a:pt x="184" y="16"/>
                    <a:pt x="26" y="1"/>
                  </a:cubicBezTo>
                  <a:cubicBezTo>
                    <a:pt x="45" y="142"/>
                    <a:pt x="1" y="315"/>
                    <a:pt x="411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8" name="Google Shape;54028;p23"/>
            <p:cNvSpPr/>
            <p:nvPr/>
          </p:nvSpPr>
          <p:spPr>
            <a:xfrm>
              <a:off x="1655173" y="584888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1"/>
                    <a:pt x="381" y="91"/>
                    <a:pt x="385" y="1"/>
                  </a:cubicBezTo>
                  <a:cubicBezTo>
                    <a:pt x="235" y="21"/>
                    <a:pt x="5" y="4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9" name="Google Shape;54029;p23"/>
            <p:cNvSpPr/>
            <p:nvPr/>
          </p:nvSpPr>
          <p:spPr>
            <a:xfrm>
              <a:off x="8435017" y="579077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3"/>
                  </a:moveTo>
                  <a:cubicBezTo>
                    <a:pt x="193" y="53"/>
                    <a:pt x="37" y="1"/>
                    <a:pt x="0" y="103"/>
                  </a:cubicBezTo>
                  <a:cubicBezTo>
                    <a:pt x="0" y="153"/>
                    <a:pt x="158" y="206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0" name="Google Shape;54030;p23"/>
            <p:cNvSpPr/>
            <p:nvPr/>
          </p:nvSpPr>
          <p:spPr>
            <a:xfrm>
              <a:off x="7502282" y="581456"/>
              <a:ext cx="13920" cy="4215"/>
            </a:xfrm>
            <a:custGeom>
              <a:avLst/>
              <a:gdLst/>
              <a:ahLst/>
              <a:cxnLst/>
              <a:rect l="l" t="t" r="r" b="b"/>
              <a:pathLst>
                <a:path w="390" h="140" extrusionOk="0">
                  <a:moveTo>
                    <a:pt x="291" y="24"/>
                  </a:moveTo>
                  <a:cubicBezTo>
                    <a:pt x="238" y="0"/>
                    <a:pt x="0" y="68"/>
                    <a:pt x="98" y="115"/>
                  </a:cubicBezTo>
                  <a:cubicBezTo>
                    <a:pt x="152" y="140"/>
                    <a:pt x="389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1" name="Google Shape;54031;p23"/>
            <p:cNvSpPr/>
            <p:nvPr/>
          </p:nvSpPr>
          <p:spPr>
            <a:xfrm>
              <a:off x="2343419" y="579288"/>
              <a:ext cx="20737" cy="5841"/>
            </a:xfrm>
            <a:custGeom>
              <a:avLst/>
              <a:gdLst/>
              <a:ahLst/>
              <a:cxnLst/>
              <a:rect l="l" t="t" r="r" b="b"/>
              <a:pathLst>
                <a:path w="581" h="194" extrusionOk="0">
                  <a:moveTo>
                    <a:pt x="1" y="187"/>
                  </a:moveTo>
                  <a:cubicBezTo>
                    <a:pt x="334" y="193"/>
                    <a:pt x="497" y="119"/>
                    <a:pt x="580" y="7"/>
                  </a:cubicBezTo>
                  <a:cubicBezTo>
                    <a:pt x="250" y="0"/>
                    <a:pt x="87" y="75"/>
                    <a:pt x="1" y="1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2" name="Google Shape;54032;p23"/>
            <p:cNvSpPr/>
            <p:nvPr/>
          </p:nvSpPr>
          <p:spPr>
            <a:xfrm>
              <a:off x="2708261" y="573989"/>
              <a:ext cx="20737" cy="8160"/>
            </a:xfrm>
            <a:custGeom>
              <a:avLst/>
              <a:gdLst/>
              <a:ahLst/>
              <a:cxnLst/>
              <a:rect l="l" t="t" r="r" b="b"/>
              <a:pathLst>
                <a:path w="581" h="271" extrusionOk="0">
                  <a:moveTo>
                    <a:pt x="580" y="91"/>
                  </a:moveTo>
                  <a:cubicBezTo>
                    <a:pt x="385" y="91"/>
                    <a:pt x="351" y="17"/>
                    <a:pt x="194" y="0"/>
                  </a:cubicBezTo>
                  <a:cubicBezTo>
                    <a:pt x="194" y="91"/>
                    <a:pt x="37" y="107"/>
                    <a:pt x="1" y="180"/>
                  </a:cubicBezTo>
                  <a:cubicBezTo>
                    <a:pt x="194" y="180"/>
                    <a:pt x="231" y="255"/>
                    <a:pt x="386" y="270"/>
                  </a:cubicBezTo>
                  <a:cubicBezTo>
                    <a:pt x="385" y="183"/>
                    <a:pt x="543" y="165"/>
                    <a:pt x="58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3" name="Google Shape;54033;p23"/>
            <p:cNvSpPr/>
            <p:nvPr/>
          </p:nvSpPr>
          <p:spPr>
            <a:xfrm>
              <a:off x="6184611" y="566522"/>
              <a:ext cx="26555" cy="15266"/>
            </a:xfrm>
            <a:custGeom>
              <a:avLst/>
              <a:gdLst/>
              <a:ahLst/>
              <a:cxnLst/>
              <a:rect l="l" t="t" r="r" b="b"/>
              <a:pathLst>
                <a:path w="744" h="507" extrusionOk="0">
                  <a:moveTo>
                    <a:pt x="1" y="72"/>
                  </a:moveTo>
                  <a:lnTo>
                    <a:pt x="1" y="435"/>
                  </a:lnTo>
                  <a:cubicBezTo>
                    <a:pt x="744" y="507"/>
                    <a:pt x="744" y="0"/>
                    <a:pt x="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4" name="Google Shape;54034;p23"/>
            <p:cNvSpPr/>
            <p:nvPr/>
          </p:nvSpPr>
          <p:spPr>
            <a:xfrm>
              <a:off x="5555185" y="563060"/>
              <a:ext cx="35228" cy="16440"/>
            </a:xfrm>
            <a:custGeom>
              <a:avLst/>
              <a:gdLst/>
              <a:ahLst/>
              <a:cxnLst/>
              <a:rect l="l" t="t" r="r" b="b"/>
              <a:pathLst>
                <a:path w="987" h="546" extrusionOk="0">
                  <a:moveTo>
                    <a:pt x="847" y="0"/>
                  </a:moveTo>
                  <a:lnTo>
                    <a:pt x="75" y="0"/>
                  </a:lnTo>
                  <a:cubicBezTo>
                    <a:pt x="1" y="307"/>
                    <a:pt x="409" y="387"/>
                    <a:pt x="653" y="546"/>
                  </a:cubicBezTo>
                  <a:cubicBezTo>
                    <a:pt x="651" y="332"/>
                    <a:pt x="986" y="278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5" name="Google Shape;54035;p23"/>
            <p:cNvSpPr/>
            <p:nvPr/>
          </p:nvSpPr>
          <p:spPr>
            <a:xfrm>
              <a:off x="2959425" y="57052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3" y="25"/>
                  </a:moveTo>
                  <a:cubicBezTo>
                    <a:pt x="239" y="0"/>
                    <a:pt x="1" y="69"/>
                    <a:pt x="99" y="116"/>
                  </a:cubicBezTo>
                  <a:cubicBezTo>
                    <a:pt x="151" y="141"/>
                    <a:pt x="390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6" name="Google Shape;54036;p23"/>
            <p:cNvSpPr/>
            <p:nvPr/>
          </p:nvSpPr>
          <p:spPr>
            <a:xfrm>
              <a:off x="7643444" y="563060"/>
              <a:ext cx="20773" cy="8220"/>
            </a:xfrm>
            <a:custGeom>
              <a:avLst/>
              <a:gdLst/>
              <a:ahLst/>
              <a:cxnLst/>
              <a:rect l="l" t="t" r="r" b="b"/>
              <a:pathLst>
                <a:path w="582" h="273" extrusionOk="0">
                  <a:moveTo>
                    <a:pt x="581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7" name="Google Shape;54037;p23"/>
            <p:cNvSpPr/>
            <p:nvPr/>
          </p:nvSpPr>
          <p:spPr>
            <a:xfrm>
              <a:off x="8324872" y="56266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3"/>
                  </a:moveTo>
                  <a:cubicBezTo>
                    <a:pt x="196" y="52"/>
                    <a:pt x="38" y="0"/>
                    <a:pt x="0" y="103"/>
                  </a:cubicBezTo>
                  <a:cubicBezTo>
                    <a:pt x="0" y="154"/>
                    <a:pt x="156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8" name="Google Shape;54038;p23"/>
            <p:cNvSpPr/>
            <p:nvPr/>
          </p:nvSpPr>
          <p:spPr>
            <a:xfrm>
              <a:off x="5134343" y="559537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102" y="117"/>
                  </a:moveTo>
                  <a:cubicBezTo>
                    <a:pt x="155" y="143"/>
                    <a:pt x="394" y="73"/>
                    <a:pt x="296" y="27"/>
                  </a:cubicBezTo>
                  <a:cubicBezTo>
                    <a:pt x="243" y="1"/>
                    <a:pt x="1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9" name="Google Shape;54039;p23"/>
            <p:cNvSpPr/>
            <p:nvPr/>
          </p:nvSpPr>
          <p:spPr>
            <a:xfrm>
              <a:off x="1391232" y="537076"/>
              <a:ext cx="52290" cy="28002"/>
            </a:xfrm>
            <a:custGeom>
              <a:avLst/>
              <a:gdLst/>
              <a:ahLst/>
              <a:cxnLst/>
              <a:rect l="l" t="t" r="r" b="b"/>
              <a:pathLst>
                <a:path w="1465" h="930" extrusionOk="0">
                  <a:moveTo>
                    <a:pt x="451" y="590"/>
                  </a:moveTo>
                  <a:cubicBezTo>
                    <a:pt x="588" y="701"/>
                    <a:pt x="338" y="930"/>
                    <a:pt x="838" y="863"/>
                  </a:cubicBezTo>
                  <a:cubicBezTo>
                    <a:pt x="1465" y="635"/>
                    <a:pt x="635" y="0"/>
                    <a:pt x="66" y="318"/>
                  </a:cubicBezTo>
                  <a:cubicBezTo>
                    <a:pt x="0" y="499"/>
                    <a:pt x="337" y="495"/>
                    <a:pt x="451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0" name="Google Shape;54040;p23"/>
            <p:cNvSpPr/>
            <p:nvPr/>
          </p:nvSpPr>
          <p:spPr>
            <a:xfrm>
              <a:off x="7058312" y="554840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1" y="182"/>
                  </a:moveTo>
                  <a:lnTo>
                    <a:pt x="387" y="182"/>
                  </a:lnTo>
                  <a:lnTo>
                    <a:pt x="3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1" name="Google Shape;54041;p23"/>
            <p:cNvSpPr/>
            <p:nvPr/>
          </p:nvSpPr>
          <p:spPr>
            <a:xfrm>
              <a:off x="2972631" y="552070"/>
              <a:ext cx="29482" cy="9876"/>
            </a:xfrm>
            <a:custGeom>
              <a:avLst/>
              <a:gdLst/>
              <a:ahLst/>
              <a:cxnLst/>
              <a:rect l="l" t="t" r="r" b="b"/>
              <a:pathLst>
                <a:path w="826" h="328" extrusionOk="0">
                  <a:moveTo>
                    <a:pt x="693" y="274"/>
                  </a:moveTo>
                  <a:cubicBezTo>
                    <a:pt x="825" y="30"/>
                    <a:pt x="295" y="98"/>
                    <a:pt x="114" y="1"/>
                  </a:cubicBezTo>
                  <a:cubicBezTo>
                    <a:pt x="0" y="239"/>
                    <a:pt x="191" y="327"/>
                    <a:pt x="69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2" name="Google Shape;54042;p23"/>
            <p:cNvSpPr/>
            <p:nvPr/>
          </p:nvSpPr>
          <p:spPr>
            <a:xfrm>
              <a:off x="1665346" y="55679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100" y="117"/>
                  </a:moveTo>
                  <a:cubicBezTo>
                    <a:pt x="151" y="142"/>
                    <a:pt x="391" y="72"/>
                    <a:pt x="293" y="25"/>
                  </a:cubicBezTo>
                  <a:cubicBezTo>
                    <a:pt x="240" y="1"/>
                    <a:pt x="1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3" name="Google Shape;54043;p23"/>
            <p:cNvSpPr/>
            <p:nvPr/>
          </p:nvSpPr>
          <p:spPr>
            <a:xfrm>
              <a:off x="2873479" y="551739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2" y="103"/>
                  </a:moveTo>
                  <a:cubicBezTo>
                    <a:pt x="195" y="54"/>
                    <a:pt x="37" y="0"/>
                    <a:pt x="1" y="103"/>
                  </a:cubicBezTo>
                  <a:cubicBezTo>
                    <a:pt x="1" y="154"/>
                    <a:pt x="155" y="205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4" name="Google Shape;54044;p23"/>
            <p:cNvSpPr/>
            <p:nvPr/>
          </p:nvSpPr>
          <p:spPr>
            <a:xfrm>
              <a:off x="1059655" y="55405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6"/>
                  </a:moveTo>
                  <a:cubicBezTo>
                    <a:pt x="238" y="0"/>
                    <a:pt x="0" y="71"/>
                    <a:pt x="101" y="116"/>
                  </a:cubicBezTo>
                  <a:cubicBezTo>
                    <a:pt x="152" y="143"/>
                    <a:pt x="393" y="75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5" name="Google Shape;54045;p23"/>
            <p:cNvSpPr/>
            <p:nvPr/>
          </p:nvSpPr>
          <p:spPr>
            <a:xfrm>
              <a:off x="715550" y="55405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8" y="116"/>
                  </a:moveTo>
                  <a:cubicBezTo>
                    <a:pt x="151" y="141"/>
                    <a:pt x="392" y="72"/>
                    <a:pt x="291" y="26"/>
                  </a:cubicBezTo>
                  <a:cubicBezTo>
                    <a:pt x="239" y="0"/>
                    <a:pt x="0" y="71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6" name="Google Shape;54046;p23"/>
            <p:cNvSpPr/>
            <p:nvPr/>
          </p:nvSpPr>
          <p:spPr>
            <a:xfrm>
              <a:off x="546977" y="545868"/>
              <a:ext cx="28411" cy="11713"/>
            </a:xfrm>
            <a:custGeom>
              <a:avLst/>
              <a:gdLst/>
              <a:ahLst/>
              <a:cxnLst/>
              <a:rect l="l" t="t" r="r" b="b"/>
              <a:pathLst>
                <a:path w="796" h="389" extrusionOk="0">
                  <a:moveTo>
                    <a:pt x="770" y="24"/>
                  </a:moveTo>
                  <a:cubicBezTo>
                    <a:pt x="333" y="1"/>
                    <a:pt x="47" y="48"/>
                    <a:pt x="0" y="207"/>
                  </a:cubicBezTo>
                  <a:cubicBezTo>
                    <a:pt x="277" y="229"/>
                    <a:pt x="325" y="357"/>
                    <a:pt x="580" y="388"/>
                  </a:cubicBezTo>
                  <a:cubicBezTo>
                    <a:pt x="536" y="219"/>
                    <a:pt x="795" y="187"/>
                    <a:pt x="770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7" name="Google Shape;54047;p23"/>
            <p:cNvSpPr/>
            <p:nvPr/>
          </p:nvSpPr>
          <p:spPr>
            <a:xfrm>
              <a:off x="2143902" y="544573"/>
              <a:ext cx="38798" cy="12616"/>
            </a:xfrm>
            <a:custGeom>
              <a:avLst/>
              <a:gdLst/>
              <a:ahLst/>
              <a:cxnLst/>
              <a:rect l="l" t="t" r="r" b="b"/>
              <a:pathLst>
                <a:path w="1087" h="419" extrusionOk="0">
                  <a:moveTo>
                    <a:pt x="963" y="341"/>
                  </a:moveTo>
                  <a:cubicBezTo>
                    <a:pt x="1086" y="122"/>
                    <a:pt x="44" y="1"/>
                    <a:pt x="0" y="159"/>
                  </a:cubicBezTo>
                  <a:cubicBezTo>
                    <a:pt x="368" y="198"/>
                    <a:pt x="349" y="418"/>
                    <a:pt x="963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8" name="Google Shape;54048;p23"/>
            <p:cNvSpPr/>
            <p:nvPr/>
          </p:nvSpPr>
          <p:spPr>
            <a:xfrm>
              <a:off x="8717161" y="549330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1"/>
                  </a:moveTo>
                  <a:cubicBezTo>
                    <a:pt x="237" y="23"/>
                    <a:pt x="7" y="5"/>
                    <a:pt x="0" y="92"/>
                  </a:cubicBezTo>
                  <a:cubicBezTo>
                    <a:pt x="152" y="71"/>
                    <a:pt x="382" y="91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9" name="Google Shape;54049;p23"/>
            <p:cNvSpPr/>
            <p:nvPr/>
          </p:nvSpPr>
          <p:spPr>
            <a:xfrm>
              <a:off x="270687" y="546590"/>
              <a:ext cx="21665" cy="6444"/>
            </a:xfrm>
            <a:custGeom>
              <a:avLst/>
              <a:gdLst/>
              <a:ahLst/>
              <a:cxnLst/>
              <a:rect l="l" t="t" r="r" b="b"/>
              <a:pathLst>
                <a:path w="607" h="214" extrusionOk="0">
                  <a:moveTo>
                    <a:pt x="606" y="0"/>
                  </a:moveTo>
                  <a:lnTo>
                    <a:pt x="27" y="0"/>
                  </a:lnTo>
                  <a:cubicBezTo>
                    <a:pt x="1" y="163"/>
                    <a:pt x="217" y="213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0" name="Google Shape;54050;p23"/>
            <p:cNvSpPr/>
            <p:nvPr/>
          </p:nvSpPr>
          <p:spPr>
            <a:xfrm>
              <a:off x="5640453" y="540809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3"/>
                  </a:moveTo>
                  <a:cubicBezTo>
                    <a:pt x="194" y="53"/>
                    <a:pt x="37" y="0"/>
                    <a:pt x="1" y="103"/>
                  </a:cubicBezTo>
                  <a:cubicBezTo>
                    <a:pt x="1" y="153"/>
                    <a:pt x="156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1" name="Google Shape;54051;p23"/>
            <p:cNvSpPr/>
            <p:nvPr/>
          </p:nvSpPr>
          <p:spPr>
            <a:xfrm>
              <a:off x="4766253" y="541201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8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2" name="Google Shape;54052;p23"/>
            <p:cNvSpPr/>
            <p:nvPr/>
          </p:nvSpPr>
          <p:spPr>
            <a:xfrm>
              <a:off x="2491184" y="527682"/>
              <a:ext cx="40404" cy="18488"/>
            </a:xfrm>
            <a:custGeom>
              <a:avLst/>
              <a:gdLst/>
              <a:ahLst/>
              <a:cxnLst/>
              <a:rect l="l" t="t" r="r" b="b"/>
              <a:pathLst>
                <a:path w="1132" h="614" extrusionOk="0">
                  <a:moveTo>
                    <a:pt x="1069" y="449"/>
                  </a:moveTo>
                  <a:cubicBezTo>
                    <a:pt x="1132" y="0"/>
                    <a:pt x="0" y="211"/>
                    <a:pt x="103" y="539"/>
                  </a:cubicBezTo>
                  <a:cubicBezTo>
                    <a:pt x="647" y="614"/>
                    <a:pt x="602" y="410"/>
                    <a:pt x="1069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3" name="Google Shape;54053;p23"/>
            <p:cNvSpPr/>
            <p:nvPr/>
          </p:nvSpPr>
          <p:spPr>
            <a:xfrm>
              <a:off x="151012" y="540418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4" y="26"/>
                  </a:moveTo>
                  <a:cubicBezTo>
                    <a:pt x="240" y="0"/>
                    <a:pt x="0" y="71"/>
                    <a:pt x="102" y="116"/>
                  </a:cubicBezTo>
                  <a:cubicBezTo>
                    <a:pt x="156" y="143"/>
                    <a:pt x="396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4" name="Google Shape;54054;p23"/>
            <p:cNvSpPr/>
            <p:nvPr/>
          </p:nvSpPr>
          <p:spPr>
            <a:xfrm>
              <a:off x="7719075" y="535691"/>
              <a:ext cx="13849" cy="5540"/>
            </a:xfrm>
            <a:custGeom>
              <a:avLst/>
              <a:gdLst/>
              <a:ahLst/>
              <a:cxnLst/>
              <a:rect l="l" t="t" r="r" b="b"/>
              <a:pathLst>
                <a:path w="388" h="184" extrusionOk="0">
                  <a:moveTo>
                    <a:pt x="388" y="1"/>
                  </a:moveTo>
                  <a:lnTo>
                    <a:pt x="0" y="1"/>
                  </a:lnTo>
                  <a:lnTo>
                    <a:pt x="0" y="183"/>
                  </a:lnTo>
                  <a:lnTo>
                    <a:pt x="388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5" name="Google Shape;54055;p23"/>
            <p:cNvSpPr/>
            <p:nvPr/>
          </p:nvSpPr>
          <p:spPr>
            <a:xfrm>
              <a:off x="5279002" y="537708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1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6" name="Google Shape;54056;p23"/>
            <p:cNvSpPr/>
            <p:nvPr/>
          </p:nvSpPr>
          <p:spPr>
            <a:xfrm>
              <a:off x="4700580" y="527531"/>
              <a:ext cx="28161" cy="13700"/>
            </a:xfrm>
            <a:custGeom>
              <a:avLst/>
              <a:gdLst/>
              <a:ahLst/>
              <a:cxnLst/>
              <a:rect l="l" t="t" r="r" b="b"/>
              <a:pathLst>
                <a:path w="789" h="455" extrusionOk="0">
                  <a:moveTo>
                    <a:pt x="489" y="454"/>
                  </a:moveTo>
                  <a:cubicBezTo>
                    <a:pt x="754" y="338"/>
                    <a:pt x="788" y="9"/>
                    <a:pt x="297" y="0"/>
                  </a:cubicBezTo>
                  <a:cubicBezTo>
                    <a:pt x="35" y="115"/>
                    <a:pt x="1" y="444"/>
                    <a:pt x="489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7" name="Google Shape;54057;p23"/>
            <p:cNvSpPr/>
            <p:nvPr/>
          </p:nvSpPr>
          <p:spPr>
            <a:xfrm>
              <a:off x="7268215" y="526688"/>
              <a:ext cx="14063" cy="4366"/>
            </a:xfrm>
            <a:custGeom>
              <a:avLst/>
              <a:gdLst/>
              <a:ahLst/>
              <a:cxnLst/>
              <a:rect l="l" t="t" r="r" b="b"/>
              <a:pathLst>
                <a:path w="394" h="145" extrusionOk="0">
                  <a:moveTo>
                    <a:pt x="98" y="118"/>
                  </a:moveTo>
                  <a:cubicBezTo>
                    <a:pt x="152" y="144"/>
                    <a:pt x="393" y="74"/>
                    <a:pt x="293" y="28"/>
                  </a:cubicBezTo>
                  <a:cubicBezTo>
                    <a:pt x="238" y="1"/>
                    <a:pt x="0" y="70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8" name="Google Shape;54058;p23"/>
            <p:cNvSpPr/>
            <p:nvPr/>
          </p:nvSpPr>
          <p:spPr>
            <a:xfrm>
              <a:off x="3417280" y="521992"/>
              <a:ext cx="34408" cy="9063"/>
            </a:xfrm>
            <a:custGeom>
              <a:avLst/>
              <a:gdLst/>
              <a:ahLst/>
              <a:cxnLst/>
              <a:rect l="l" t="t" r="r" b="b"/>
              <a:pathLst>
                <a:path w="964" h="301" extrusionOk="0">
                  <a:moveTo>
                    <a:pt x="192" y="274"/>
                  </a:moveTo>
                  <a:cubicBezTo>
                    <a:pt x="631" y="300"/>
                    <a:pt x="918" y="253"/>
                    <a:pt x="964" y="93"/>
                  </a:cubicBezTo>
                  <a:cubicBezTo>
                    <a:pt x="621" y="112"/>
                    <a:pt x="0" y="0"/>
                    <a:pt x="19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9" name="Google Shape;54059;p23"/>
            <p:cNvSpPr/>
            <p:nvPr/>
          </p:nvSpPr>
          <p:spPr>
            <a:xfrm>
              <a:off x="2484473" y="526688"/>
              <a:ext cx="13991" cy="4366"/>
            </a:xfrm>
            <a:custGeom>
              <a:avLst/>
              <a:gdLst/>
              <a:ahLst/>
              <a:cxnLst/>
              <a:rect l="l" t="t" r="r" b="b"/>
              <a:pathLst>
                <a:path w="392" h="145" extrusionOk="0">
                  <a:moveTo>
                    <a:pt x="291" y="27"/>
                  </a:moveTo>
                  <a:cubicBezTo>
                    <a:pt x="238" y="1"/>
                    <a:pt x="0" y="70"/>
                    <a:pt x="98" y="117"/>
                  </a:cubicBezTo>
                  <a:cubicBezTo>
                    <a:pt x="153" y="144"/>
                    <a:pt x="392" y="74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0" name="Google Shape;54060;p23"/>
            <p:cNvSpPr/>
            <p:nvPr/>
          </p:nvSpPr>
          <p:spPr>
            <a:xfrm>
              <a:off x="1868539" y="524370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3" y="104"/>
                  </a:moveTo>
                  <a:cubicBezTo>
                    <a:pt x="0" y="153"/>
                    <a:pt x="157" y="206"/>
                    <a:pt x="194" y="104"/>
                  </a:cubicBezTo>
                  <a:cubicBezTo>
                    <a:pt x="194" y="53"/>
                    <a:pt x="38" y="1"/>
                    <a:pt x="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1" name="Google Shape;54061;p23"/>
            <p:cNvSpPr/>
            <p:nvPr/>
          </p:nvSpPr>
          <p:spPr>
            <a:xfrm>
              <a:off x="6504231" y="523949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93" y="26"/>
                  </a:moveTo>
                  <a:cubicBezTo>
                    <a:pt x="239" y="0"/>
                    <a:pt x="0" y="70"/>
                    <a:pt x="101" y="118"/>
                  </a:cubicBezTo>
                  <a:cubicBezTo>
                    <a:pt x="153" y="144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2" name="Google Shape;54062;p23"/>
            <p:cNvSpPr/>
            <p:nvPr/>
          </p:nvSpPr>
          <p:spPr>
            <a:xfrm>
              <a:off x="5921634" y="517656"/>
              <a:ext cx="8959" cy="11472"/>
            </a:xfrm>
            <a:custGeom>
              <a:avLst/>
              <a:gdLst/>
              <a:ahLst/>
              <a:cxnLst/>
              <a:rect l="l" t="t" r="r" b="b"/>
              <a:pathLst>
                <a:path w="251" h="381" extrusionOk="0">
                  <a:moveTo>
                    <a:pt x="222" y="235"/>
                  </a:moveTo>
                  <a:cubicBezTo>
                    <a:pt x="251" y="141"/>
                    <a:pt x="72" y="1"/>
                    <a:pt x="29" y="144"/>
                  </a:cubicBezTo>
                  <a:cubicBezTo>
                    <a:pt x="0" y="241"/>
                    <a:pt x="180" y="380"/>
                    <a:pt x="222" y="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3" name="Google Shape;54063;p23"/>
            <p:cNvSpPr/>
            <p:nvPr/>
          </p:nvSpPr>
          <p:spPr>
            <a:xfrm>
              <a:off x="54644" y="521299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5" y="24"/>
                  </a:moveTo>
                  <a:cubicBezTo>
                    <a:pt x="242" y="1"/>
                    <a:pt x="1" y="69"/>
                    <a:pt x="103" y="116"/>
                  </a:cubicBezTo>
                  <a:cubicBezTo>
                    <a:pt x="157" y="141"/>
                    <a:pt x="395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4" name="Google Shape;54064;p23"/>
            <p:cNvSpPr/>
            <p:nvPr/>
          </p:nvSpPr>
          <p:spPr>
            <a:xfrm>
              <a:off x="4532257" y="51928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7" y="22"/>
                    <a:pt x="7" y="4"/>
                    <a:pt x="1" y="91"/>
                  </a:cubicBezTo>
                  <a:cubicBezTo>
                    <a:pt x="150" y="71"/>
                    <a:pt x="383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5" name="Google Shape;54065;p23"/>
            <p:cNvSpPr/>
            <p:nvPr/>
          </p:nvSpPr>
          <p:spPr>
            <a:xfrm>
              <a:off x="6700358" y="510731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5" y="104"/>
                  </a:moveTo>
                  <a:cubicBezTo>
                    <a:pt x="195" y="53"/>
                    <a:pt x="40" y="1"/>
                    <a:pt x="4" y="104"/>
                  </a:cubicBezTo>
                  <a:cubicBezTo>
                    <a:pt x="1" y="153"/>
                    <a:pt x="160" y="206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6" name="Google Shape;54066;p23"/>
            <p:cNvSpPr/>
            <p:nvPr/>
          </p:nvSpPr>
          <p:spPr>
            <a:xfrm>
              <a:off x="4645722" y="51311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5"/>
                  </a:moveTo>
                  <a:cubicBezTo>
                    <a:pt x="240" y="0"/>
                    <a:pt x="0" y="68"/>
                    <a:pt x="102" y="114"/>
                  </a:cubicBezTo>
                  <a:cubicBezTo>
                    <a:pt x="154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7" name="Google Shape;54067;p23"/>
            <p:cNvSpPr/>
            <p:nvPr/>
          </p:nvSpPr>
          <p:spPr>
            <a:xfrm>
              <a:off x="2680707" y="508352"/>
              <a:ext cx="15027" cy="9244"/>
            </a:xfrm>
            <a:custGeom>
              <a:avLst/>
              <a:gdLst/>
              <a:ahLst/>
              <a:cxnLst/>
              <a:rect l="l" t="t" r="r" b="b"/>
              <a:pathLst>
                <a:path w="421" h="307" extrusionOk="0">
                  <a:moveTo>
                    <a:pt x="387" y="272"/>
                  </a:moveTo>
                  <a:cubicBezTo>
                    <a:pt x="355" y="165"/>
                    <a:pt x="420" y="14"/>
                    <a:pt x="192" y="0"/>
                  </a:cubicBezTo>
                  <a:cubicBezTo>
                    <a:pt x="183" y="55"/>
                    <a:pt x="165" y="107"/>
                    <a:pt x="0" y="92"/>
                  </a:cubicBezTo>
                  <a:cubicBezTo>
                    <a:pt x="24" y="202"/>
                    <a:pt x="59" y="307"/>
                    <a:pt x="387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8" name="Google Shape;54068;p23"/>
            <p:cNvSpPr/>
            <p:nvPr/>
          </p:nvSpPr>
          <p:spPr>
            <a:xfrm>
              <a:off x="2611822" y="513832"/>
              <a:ext cx="13777" cy="2710"/>
            </a:xfrm>
            <a:custGeom>
              <a:avLst/>
              <a:gdLst/>
              <a:ahLst/>
              <a:cxnLst/>
              <a:rect l="l" t="t" r="r" b="b"/>
              <a:pathLst>
                <a:path w="386" h="90" extrusionOk="0">
                  <a:moveTo>
                    <a:pt x="386" y="1"/>
                  </a:moveTo>
                  <a:cubicBezTo>
                    <a:pt x="240" y="19"/>
                    <a:pt x="6" y="3"/>
                    <a:pt x="1" y="90"/>
                  </a:cubicBezTo>
                  <a:cubicBezTo>
                    <a:pt x="152" y="70"/>
                    <a:pt x="383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9" name="Google Shape;54069;p23"/>
            <p:cNvSpPr/>
            <p:nvPr/>
          </p:nvSpPr>
          <p:spPr>
            <a:xfrm>
              <a:off x="2570598" y="502090"/>
              <a:ext cx="30517" cy="11713"/>
            </a:xfrm>
            <a:custGeom>
              <a:avLst/>
              <a:gdLst/>
              <a:ahLst/>
              <a:cxnLst/>
              <a:rect l="l" t="t" r="r" b="b"/>
              <a:pathLst>
                <a:path w="855" h="389" extrusionOk="0">
                  <a:moveTo>
                    <a:pt x="771" y="27"/>
                  </a:moveTo>
                  <a:cubicBezTo>
                    <a:pt x="333" y="1"/>
                    <a:pt x="48" y="48"/>
                    <a:pt x="1" y="208"/>
                  </a:cubicBezTo>
                  <a:cubicBezTo>
                    <a:pt x="275" y="229"/>
                    <a:pt x="326" y="358"/>
                    <a:pt x="579" y="388"/>
                  </a:cubicBezTo>
                  <a:cubicBezTo>
                    <a:pt x="639" y="268"/>
                    <a:pt x="854" y="217"/>
                    <a:pt x="77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0" name="Google Shape;54070;p23"/>
            <p:cNvSpPr/>
            <p:nvPr/>
          </p:nvSpPr>
          <p:spPr>
            <a:xfrm>
              <a:off x="4074474" y="502120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98" y="116"/>
                  </a:moveTo>
                  <a:cubicBezTo>
                    <a:pt x="152" y="142"/>
                    <a:pt x="391" y="71"/>
                    <a:pt x="293" y="26"/>
                  </a:cubicBezTo>
                  <a:cubicBezTo>
                    <a:pt x="241" y="1"/>
                    <a:pt x="1" y="70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1" name="Google Shape;54071;p23"/>
            <p:cNvSpPr/>
            <p:nvPr/>
          </p:nvSpPr>
          <p:spPr>
            <a:xfrm>
              <a:off x="7264896" y="496821"/>
              <a:ext cx="13777" cy="6835"/>
            </a:xfrm>
            <a:custGeom>
              <a:avLst/>
              <a:gdLst/>
              <a:ahLst/>
              <a:cxnLst/>
              <a:rect l="l" t="t" r="r" b="b"/>
              <a:pathLst>
                <a:path w="386" h="227" extrusionOk="0">
                  <a:moveTo>
                    <a:pt x="386" y="112"/>
                  </a:moveTo>
                  <a:cubicBezTo>
                    <a:pt x="344" y="1"/>
                    <a:pt x="172" y="57"/>
                    <a:pt x="1" y="112"/>
                  </a:cubicBezTo>
                  <a:cubicBezTo>
                    <a:pt x="2" y="203"/>
                    <a:pt x="340" y="227"/>
                    <a:pt x="38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2" name="Google Shape;54072;p23"/>
            <p:cNvSpPr/>
            <p:nvPr/>
          </p:nvSpPr>
          <p:spPr>
            <a:xfrm>
              <a:off x="5987913" y="49667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5"/>
                  </a:moveTo>
                  <a:cubicBezTo>
                    <a:pt x="238" y="0"/>
                    <a:pt x="1" y="70"/>
                    <a:pt x="101" y="117"/>
                  </a:cubicBezTo>
                  <a:cubicBezTo>
                    <a:pt x="153" y="141"/>
                    <a:pt x="394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3" name="Google Shape;54073;p23"/>
            <p:cNvSpPr/>
            <p:nvPr/>
          </p:nvSpPr>
          <p:spPr>
            <a:xfrm>
              <a:off x="2952037" y="489203"/>
              <a:ext cx="26698" cy="12285"/>
            </a:xfrm>
            <a:custGeom>
              <a:avLst/>
              <a:gdLst/>
              <a:ahLst/>
              <a:cxnLst/>
              <a:rect l="l" t="t" r="r" b="b"/>
              <a:pathLst>
                <a:path w="748" h="408" extrusionOk="0">
                  <a:moveTo>
                    <a:pt x="691" y="365"/>
                  </a:moveTo>
                  <a:cubicBezTo>
                    <a:pt x="747" y="157"/>
                    <a:pt x="645" y="23"/>
                    <a:pt x="306" y="0"/>
                  </a:cubicBezTo>
                  <a:cubicBezTo>
                    <a:pt x="0" y="136"/>
                    <a:pt x="89" y="408"/>
                    <a:pt x="691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4" name="Google Shape;54074;p23"/>
            <p:cNvSpPr/>
            <p:nvPr/>
          </p:nvSpPr>
          <p:spPr>
            <a:xfrm>
              <a:off x="2170992" y="483784"/>
              <a:ext cx="38584" cy="16410"/>
            </a:xfrm>
            <a:custGeom>
              <a:avLst/>
              <a:gdLst/>
              <a:ahLst/>
              <a:cxnLst/>
              <a:rect l="l" t="t" r="r" b="b"/>
              <a:pathLst>
                <a:path w="1081" h="545" extrusionOk="0">
                  <a:moveTo>
                    <a:pt x="589" y="545"/>
                  </a:moveTo>
                  <a:cubicBezTo>
                    <a:pt x="609" y="401"/>
                    <a:pt x="1080" y="473"/>
                    <a:pt x="973" y="271"/>
                  </a:cubicBezTo>
                  <a:cubicBezTo>
                    <a:pt x="625" y="193"/>
                    <a:pt x="445" y="37"/>
                    <a:pt x="11" y="0"/>
                  </a:cubicBezTo>
                  <a:cubicBezTo>
                    <a:pt x="1" y="276"/>
                    <a:pt x="186" y="461"/>
                    <a:pt x="589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5" name="Google Shape;54075;p23"/>
            <p:cNvSpPr/>
            <p:nvPr/>
          </p:nvSpPr>
          <p:spPr>
            <a:xfrm>
              <a:off x="6862042" y="493930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41" y="0"/>
                    <a:pt x="0" y="69"/>
                    <a:pt x="102" y="116"/>
                  </a:cubicBezTo>
                  <a:cubicBezTo>
                    <a:pt x="154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6" name="Google Shape;54076;p23"/>
            <p:cNvSpPr/>
            <p:nvPr/>
          </p:nvSpPr>
          <p:spPr>
            <a:xfrm>
              <a:off x="8424524" y="49116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3" y="142"/>
                    <a:pt x="393" y="73"/>
                    <a:pt x="292" y="26"/>
                  </a:cubicBezTo>
                  <a:cubicBezTo>
                    <a:pt x="239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7" name="Google Shape;54077;p23"/>
            <p:cNvSpPr/>
            <p:nvPr/>
          </p:nvSpPr>
          <p:spPr>
            <a:xfrm>
              <a:off x="7395742" y="480502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89" y="471"/>
                  </a:moveTo>
                  <a:lnTo>
                    <a:pt x="578" y="471"/>
                  </a:lnTo>
                  <a:cubicBezTo>
                    <a:pt x="474" y="339"/>
                    <a:pt x="803" y="1"/>
                    <a:pt x="384" y="17"/>
                  </a:cubicBezTo>
                  <a:cubicBezTo>
                    <a:pt x="525" y="263"/>
                    <a:pt x="3" y="199"/>
                    <a:pt x="0" y="380"/>
                  </a:cubicBezTo>
                  <a:cubicBezTo>
                    <a:pt x="116" y="386"/>
                    <a:pt x="227" y="393"/>
                    <a:pt x="189" y="4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8" name="Google Shape;54078;p23"/>
            <p:cNvSpPr/>
            <p:nvPr/>
          </p:nvSpPr>
          <p:spPr>
            <a:xfrm>
              <a:off x="5026803" y="484868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4" y="235"/>
                  </a:moveTo>
                  <a:cubicBezTo>
                    <a:pt x="250" y="141"/>
                    <a:pt x="74" y="1"/>
                    <a:pt x="28" y="144"/>
                  </a:cubicBezTo>
                  <a:cubicBezTo>
                    <a:pt x="1" y="240"/>
                    <a:pt x="178" y="379"/>
                    <a:pt x="224" y="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9" name="Google Shape;54079;p23"/>
            <p:cNvSpPr/>
            <p:nvPr/>
          </p:nvSpPr>
          <p:spPr>
            <a:xfrm>
              <a:off x="2388141" y="485771"/>
              <a:ext cx="13884" cy="4246"/>
            </a:xfrm>
            <a:custGeom>
              <a:avLst/>
              <a:gdLst/>
              <a:ahLst/>
              <a:cxnLst/>
              <a:rect l="l" t="t" r="r" b="b"/>
              <a:pathLst>
                <a:path w="389" h="141" extrusionOk="0">
                  <a:moveTo>
                    <a:pt x="291" y="26"/>
                  </a:moveTo>
                  <a:cubicBezTo>
                    <a:pt x="237" y="1"/>
                    <a:pt x="1" y="69"/>
                    <a:pt x="100" y="117"/>
                  </a:cubicBezTo>
                  <a:cubicBezTo>
                    <a:pt x="151" y="141"/>
                    <a:pt x="389" y="71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0" name="Google Shape;54080;p23"/>
            <p:cNvSpPr/>
            <p:nvPr/>
          </p:nvSpPr>
          <p:spPr>
            <a:xfrm>
              <a:off x="2116312" y="483784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1" name="Google Shape;54081;p23"/>
            <p:cNvSpPr/>
            <p:nvPr/>
          </p:nvSpPr>
          <p:spPr>
            <a:xfrm>
              <a:off x="6266809" y="475173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4" y="104"/>
                  </a:moveTo>
                  <a:cubicBezTo>
                    <a:pt x="195" y="53"/>
                    <a:pt x="37" y="0"/>
                    <a:pt x="2" y="104"/>
                  </a:cubicBezTo>
                  <a:cubicBezTo>
                    <a:pt x="0" y="153"/>
                    <a:pt x="156" y="205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2" name="Google Shape;54082;p23"/>
            <p:cNvSpPr/>
            <p:nvPr/>
          </p:nvSpPr>
          <p:spPr>
            <a:xfrm>
              <a:off x="3268659" y="463611"/>
              <a:ext cx="52254" cy="22763"/>
            </a:xfrm>
            <a:custGeom>
              <a:avLst/>
              <a:gdLst/>
              <a:ahLst/>
              <a:cxnLst/>
              <a:rect l="l" t="t" r="r" b="b"/>
              <a:pathLst>
                <a:path w="1464" h="756" extrusionOk="0">
                  <a:moveTo>
                    <a:pt x="1464" y="397"/>
                  </a:moveTo>
                  <a:cubicBezTo>
                    <a:pt x="1346" y="272"/>
                    <a:pt x="721" y="384"/>
                    <a:pt x="692" y="215"/>
                  </a:cubicBezTo>
                  <a:cubicBezTo>
                    <a:pt x="670" y="105"/>
                    <a:pt x="636" y="1"/>
                    <a:pt x="306" y="33"/>
                  </a:cubicBezTo>
                  <a:cubicBezTo>
                    <a:pt x="0" y="476"/>
                    <a:pt x="1244" y="755"/>
                    <a:pt x="1464" y="3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3" name="Google Shape;54083;p23"/>
            <p:cNvSpPr/>
            <p:nvPr/>
          </p:nvSpPr>
          <p:spPr>
            <a:xfrm>
              <a:off x="7825722" y="472072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0"/>
                    <a:pt x="0" y="68"/>
                    <a:pt x="99" y="115"/>
                  </a:cubicBezTo>
                  <a:cubicBezTo>
                    <a:pt x="154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4" name="Google Shape;54084;p23"/>
            <p:cNvSpPr/>
            <p:nvPr/>
          </p:nvSpPr>
          <p:spPr>
            <a:xfrm>
              <a:off x="3334617" y="470054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1" y="183"/>
                  </a:moveTo>
                  <a:lnTo>
                    <a:pt x="386" y="183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5" name="Google Shape;54085;p23"/>
            <p:cNvSpPr/>
            <p:nvPr/>
          </p:nvSpPr>
          <p:spPr>
            <a:xfrm>
              <a:off x="1896129" y="472824"/>
              <a:ext cx="13670" cy="2740"/>
            </a:xfrm>
            <a:custGeom>
              <a:avLst/>
              <a:gdLst/>
              <a:ahLst/>
              <a:cxnLst/>
              <a:rect l="l" t="t" r="r" b="b"/>
              <a:pathLst>
                <a:path w="383" h="91" extrusionOk="0">
                  <a:moveTo>
                    <a:pt x="383" y="0"/>
                  </a:moveTo>
                  <a:cubicBezTo>
                    <a:pt x="235" y="20"/>
                    <a:pt x="4" y="3"/>
                    <a:pt x="0" y="90"/>
                  </a:cubicBezTo>
                  <a:cubicBezTo>
                    <a:pt x="148" y="72"/>
                    <a:pt x="379" y="88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6" name="Google Shape;54086;p23"/>
            <p:cNvSpPr/>
            <p:nvPr/>
          </p:nvSpPr>
          <p:spPr>
            <a:xfrm>
              <a:off x="6467041" y="459125"/>
              <a:ext cx="29018" cy="10960"/>
            </a:xfrm>
            <a:custGeom>
              <a:avLst/>
              <a:gdLst/>
              <a:ahLst/>
              <a:cxnLst/>
              <a:rect l="l" t="t" r="r" b="b"/>
              <a:pathLst>
                <a:path w="813" h="364" extrusionOk="0">
                  <a:moveTo>
                    <a:pt x="562" y="364"/>
                  </a:moveTo>
                  <a:cubicBezTo>
                    <a:pt x="813" y="245"/>
                    <a:pt x="681" y="90"/>
                    <a:pt x="370" y="1"/>
                  </a:cubicBezTo>
                  <a:cubicBezTo>
                    <a:pt x="344" y="228"/>
                    <a:pt x="1" y="285"/>
                    <a:pt x="562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7" name="Google Shape;54087;p23"/>
            <p:cNvSpPr/>
            <p:nvPr/>
          </p:nvSpPr>
          <p:spPr>
            <a:xfrm>
              <a:off x="130454" y="466592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1" y="1"/>
                    <a:pt x="1" y="70"/>
                    <a:pt x="99" y="116"/>
                  </a:cubicBezTo>
                  <a:cubicBezTo>
                    <a:pt x="152" y="142"/>
                    <a:pt x="392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8" name="Google Shape;54088;p23"/>
            <p:cNvSpPr/>
            <p:nvPr/>
          </p:nvSpPr>
          <p:spPr>
            <a:xfrm>
              <a:off x="8390081" y="46385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38" y="0"/>
                    <a:pt x="1" y="70"/>
                    <a:pt x="101" y="117"/>
                  </a:cubicBezTo>
                  <a:cubicBezTo>
                    <a:pt x="154" y="141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9" name="Google Shape;54089;p23"/>
            <p:cNvSpPr/>
            <p:nvPr/>
          </p:nvSpPr>
          <p:spPr>
            <a:xfrm>
              <a:off x="4552923" y="464605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6" y="0"/>
                  </a:moveTo>
                  <a:cubicBezTo>
                    <a:pt x="236" y="20"/>
                    <a:pt x="7" y="4"/>
                    <a:pt x="0" y="92"/>
                  </a:cubicBezTo>
                  <a:cubicBezTo>
                    <a:pt x="151" y="72"/>
                    <a:pt x="383" y="90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0" name="Google Shape;54090;p23"/>
            <p:cNvSpPr/>
            <p:nvPr/>
          </p:nvSpPr>
          <p:spPr>
            <a:xfrm>
              <a:off x="8655200" y="458463"/>
              <a:ext cx="13849" cy="7377"/>
            </a:xfrm>
            <a:custGeom>
              <a:avLst/>
              <a:gdLst/>
              <a:ahLst/>
              <a:cxnLst/>
              <a:rect l="l" t="t" r="r" b="b"/>
              <a:pathLst>
                <a:path w="388" h="245" extrusionOk="0">
                  <a:moveTo>
                    <a:pt x="388" y="114"/>
                  </a:moveTo>
                  <a:cubicBezTo>
                    <a:pt x="384" y="23"/>
                    <a:pt x="49" y="1"/>
                    <a:pt x="0" y="114"/>
                  </a:cubicBezTo>
                  <a:cubicBezTo>
                    <a:pt x="217" y="105"/>
                    <a:pt x="303" y="245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1" name="Google Shape;54091;p23"/>
            <p:cNvSpPr/>
            <p:nvPr/>
          </p:nvSpPr>
          <p:spPr>
            <a:xfrm>
              <a:off x="8928636" y="450966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440" y="363"/>
                  </a:moveTo>
                  <a:cubicBezTo>
                    <a:pt x="500" y="242"/>
                    <a:pt x="716" y="191"/>
                    <a:pt x="635" y="0"/>
                  </a:cubicBezTo>
                  <a:lnTo>
                    <a:pt x="56" y="0"/>
                  </a:lnTo>
                  <a:cubicBezTo>
                    <a:pt x="0" y="207"/>
                    <a:pt x="102" y="341"/>
                    <a:pt x="440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2" name="Google Shape;54092;p23"/>
            <p:cNvSpPr/>
            <p:nvPr/>
          </p:nvSpPr>
          <p:spPr>
            <a:xfrm>
              <a:off x="6300966" y="452923"/>
              <a:ext cx="20987" cy="9003"/>
            </a:xfrm>
            <a:custGeom>
              <a:avLst/>
              <a:gdLst/>
              <a:ahLst/>
              <a:cxnLst/>
              <a:rect l="l" t="t" r="r" b="b"/>
              <a:pathLst>
                <a:path w="588" h="299" extrusionOk="0">
                  <a:moveTo>
                    <a:pt x="393" y="298"/>
                  </a:moveTo>
                  <a:cubicBezTo>
                    <a:pt x="393" y="207"/>
                    <a:pt x="550" y="191"/>
                    <a:pt x="588" y="115"/>
                  </a:cubicBezTo>
                  <a:cubicBezTo>
                    <a:pt x="338" y="112"/>
                    <a:pt x="320" y="1"/>
                    <a:pt x="9" y="27"/>
                  </a:cubicBezTo>
                  <a:cubicBezTo>
                    <a:pt x="0" y="183"/>
                    <a:pt x="154" y="258"/>
                    <a:pt x="39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3" name="Google Shape;54093;p23"/>
            <p:cNvSpPr/>
            <p:nvPr/>
          </p:nvSpPr>
          <p:spPr>
            <a:xfrm>
              <a:off x="8624220" y="45566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98" y="116"/>
                  </a:moveTo>
                  <a:cubicBezTo>
                    <a:pt x="153" y="141"/>
                    <a:pt x="393" y="73"/>
                    <a:pt x="293" y="24"/>
                  </a:cubicBezTo>
                  <a:cubicBezTo>
                    <a:pt x="238" y="1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4" name="Google Shape;54094;p23"/>
            <p:cNvSpPr/>
            <p:nvPr/>
          </p:nvSpPr>
          <p:spPr>
            <a:xfrm>
              <a:off x="5011670" y="447262"/>
              <a:ext cx="39797" cy="15808"/>
            </a:xfrm>
            <a:custGeom>
              <a:avLst/>
              <a:gdLst/>
              <a:ahLst/>
              <a:cxnLst/>
              <a:rect l="l" t="t" r="r" b="b"/>
              <a:pathLst>
                <a:path w="1115" h="525" extrusionOk="0">
                  <a:moveTo>
                    <a:pt x="648" y="303"/>
                  </a:moveTo>
                  <a:cubicBezTo>
                    <a:pt x="1114" y="1"/>
                    <a:pt x="1" y="524"/>
                    <a:pt x="648" y="3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5" name="Google Shape;54095;p23"/>
            <p:cNvSpPr/>
            <p:nvPr/>
          </p:nvSpPr>
          <p:spPr>
            <a:xfrm>
              <a:off x="2798205" y="444522"/>
              <a:ext cx="36264" cy="19060"/>
            </a:xfrm>
            <a:custGeom>
              <a:avLst/>
              <a:gdLst/>
              <a:ahLst/>
              <a:cxnLst/>
              <a:rect l="l" t="t" r="r" b="b"/>
              <a:pathLst>
                <a:path w="1016" h="633" extrusionOk="0">
                  <a:moveTo>
                    <a:pt x="757" y="486"/>
                  </a:moveTo>
                  <a:cubicBezTo>
                    <a:pt x="920" y="380"/>
                    <a:pt x="1016" y="242"/>
                    <a:pt x="952" y="33"/>
                  </a:cubicBezTo>
                  <a:cubicBezTo>
                    <a:pt x="661" y="47"/>
                    <a:pt x="242" y="0"/>
                    <a:pt x="178" y="124"/>
                  </a:cubicBezTo>
                  <a:cubicBezTo>
                    <a:pt x="692" y="94"/>
                    <a:pt x="0" y="632"/>
                    <a:pt x="757" y="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6" name="Google Shape;54096;p23"/>
            <p:cNvSpPr/>
            <p:nvPr/>
          </p:nvSpPr>
          <p:spPr>
            <a:xfrm>
              <a:off x="3948624" y="440006"/>
              <a:ext cx="37870" cy="18759"/>
            </a:xfrm>
            <a:custGeom>
              <a:avLst/>
              <a:gdLst/>
              <a:ahLst/>
              <a:cxnLst/>
              <a:rect l="l" t="t" r="r" b="b"/>
              <a:pathLst>
                <a:path w="1061" h="623" extrusionOk="0">
                  <a:moveTo>
                    <a:pt x="732" y="544"/>
                  </a:moveTo>
                  <a:cubicBezTo>
                    <a:pt x="1061" y="392"/>
                    <a:pt x="618" y="137"/>
                    <a:pt x="345" y="0"/>
                  </a:cubicBezTo>
                  <a:cubicBezTo>
                    <a:pt x="49" y="139"/>
                    <a:pt x="1" y="623"/>
                    <a:pt x="732" y="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7" name="Google Shape;54097;p23"/>
            <p:cNvSpPr/>
            <p:nvPr/>
          </p:nvSpPr>
          <p:spPr>
            <a:xfrm>
              <a:off x="2838965" y="447864"/>
              <a:ext cx="7067" cy="6203"/>
            </a:xfrm>
            <a:custGeom>
              <a:avLst/>
              <a:gdLst/>
              <a:ahLst/>
              <a:cxnLst/>
              <a:rect l="l" t="t" r="r" b="b"/>
              <a:pathLst>
                <a:path w="198" h="206" extrusionOk="0">
                  <a:moveTo>
                    <a:pt x="2" y="103"/>
                  </a:moveTo>
                  <a:cubicBezTo>
                    <a:pt x="0" y="153"/>
                    <a:pt x="158" y="205"/>
                    <a:pt x="196" y="103"/>
                  </a:cubicBezTo>
                  <a:cubicBezTo>
                    <a:pt x="197" y="52"/>
                    <a:pt x="40" y="0"/>
                    <a:pt x="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8" name="Google Shape;54098;p23"/>
            <p:cNvSpPr/>
            <p:nvPr/>
          </p:nvSpPr>
          <p:spPr>
            <a:xfrm>
              <a:off x="387114" y="437236"/>
              <a:ext cx="56680" cy="22613"/>
            </a:xfrm>
            <a:custGeom>
              <a:avLst/>
              <a:gdLst/>
              <a:ahLst/>
              <a:cxnLst/>
              <a:rect l="l" t="t" r="r" b="b"/>
              <a:pathLst>
                <a:path w="1588" h="751" extrusionOk="0">
                  <a:moveTo>
                    <a:pt x="1588" y="365"/>
                  </a:moveTo>
                  <a:cubicBezTo>
                    <a:pt x="1046" y="347"/>
                    <a:pt x="1059" y="67"/>
                    <a:pt x="622" y="1"/>
                  </a:cubicBezTo>
                  <a:cubicBezTo>
                    <a:pt x="861" y="294"/>
                    <a:pt x="1" y="69"/>
                    <a:pt x="237" y="365"/>
                  </a:cubicBezTo>
                  <a:cubicBezTo>
                    <a:pt x="960" y="280"/>
                    <a:pt x="1341" y="750"/>
                    <a:pt x="1588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9" name="Google Shape;54099;p23"/>
            <p:cNvSpPr/>
            <p:nvPr/>
          </p:nvSpPr>
          <p:spPr>
            <a:xfrm>
              <a:off x="3331084" y="44747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6" y="25"/>
                  </a:moveTo>
                  <a:cubicBezTo>
                    <a:pt x="238" y="0"/>
                    <a:pt x="1" y="67"/>
                    <a:pt x="100" y="116"/>
                  </a:cubicBezTo>
                  <a:cubicBezTo>
                    <a:pt x="153" y="142"/>
                    <a:pt x="392" y="72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0" name="Google Shape;54100;p23"/>
            <p:cNvSpPr/>
            <p:nvPr/>
          </p:nvSpPr>
          <p:spPr>
            <a:xfrm>
              <a:off x="2150790" y="444884"/>
              <a:ext cx="13706" cy="6775"/>
            </a:xfrm>
            <a:custGeom>
              <a:avLst/>
              <a:gdLst/>
              <a:ahLst/>
              <a:cxnLst/>
              <a:rect l="l" t="t" r="r" b="b"/>
              <a:pathLst>
                <a:path w="384" h="225" extrusionOk="0">
                  <a:moveTo>
                    <a:pt x="384" y="111"/>
                  </a:moveTo>
                  <a:cubicBezTo>
                    <a:pt x="345" y="0"/>
                    <a:pt x="171" y="55"/>
                    <a:pt x="0" y="111"/>
                  </a:cubicBezTo>
                  <a:cubicBezTo>
                    <a:pt x="2" y="202"/>
                    <a:pt x="338" y="225"/>
                    <a:pt x="384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1" name="Google Shape;54101;p23"/>
            <p:cNvSpPr/>
            <p:nvPr/>
          </p:nvSpPr>
          <p:spPr>
            <a:xfrm>
              <a:off x="3035091" y="441993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6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5" y="142"/>
                    <a:pt x="392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2" name="Google Shape;54102;p23"/>
            <p:cNvSpPr/>
            <p:nvPr/>
          </p:nvSpPr>
          <p:spPr>
            <a:xfrm>
              <a:off x="5681677" y="439554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2" y="15"/>
                  </a:moveTo>
                  <a:cubicBezTo>
                    <a:pt x="356" y="28"/>
                    <a:pt x="36" y="1"/>
                    <a:pt x="1" y="107"/>
                  </a:cubicBezTo>
                  <a:cubicBezTo>
                    <a:pt x="228" y="92"/>
                    <a:pt x="552" y="121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3" name="Google Shape;54103;p23"/>
            <p:cNvSpPr/>
            <p:nvPr/>
          </p:nvSpPr>
          <p:spPr>
            <a:xfrm>
              <a:off x="2949146" y="437296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9" y="20"/>
                    <a:pt x="7" y="1"/>
                    <a:pt x="0" y="90"/>
                  </a:cubicBezTo>
                  <a:cubicBezTo>
                    <a:pt x="149" y="71"/>
                    <a:pt x="383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4" name="Google Shape;54104;p23"/>
            <p:cNvSpPr/>
            <p:nvPr/>
          </p:nvSpPr>
          <p:spPr>
            <a:xfrm>
              <a:off x="8936595" y="426277"/>
              <a:ext cx="14670" cy="9575"/>
            </a:xfrm>
            <a:custGeom>
              <a:avLst/>
              <a:gdLst/>
              <a:ahLst/>
              <a:cxnLst/>
              <a:rect l="l" t="t" r="r" b="b"/>
              <a:pathLst>
                <a:path w="411" h="318" extrusionOk="0">
                  <a:moveTo>
                    <a:pt x="410" y="275"/>
                  </a:moveTo>
                  <a:lnTo>
                    <a:pt x="410" y="92"/>
                  </a:lnTo>
                  <a:cubicBezTo>
                    <a:pt x="216" y="92"/>
                    <a:pt x="179" y="19"/>
                    <a:pt x="23" y="1"/>
                  </a:cubicBezTo>
                  <a:cubicBezTo>
                    <a:pt x="42" y="145"/>
                    <a:pt x="1" y="318"/>
                    <a:pt x="410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5" name="Google Shape;54105;p23"/>
            <p:cNvSpPr/>
            <p:nvPr/>
          </p:nvSpPr>
          <p:spPr>
            <a:xfrm>
              <a:off x="5561146" y="431004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5" y="26"/>
                  </a:moveTo>
                  <a:cubicBezTo>
                    <a:pt x="241" y="0"/>
                    <a:pt x="1" y="71"/>
                    <a:pt x="101" y="118"/>
                  </a:cubicBezTo>
                  <a:cubicBezTo>
                    <a:pt x="156" y="144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6" name="Google Shape;54106;p23"/>
            <p:cNvSpPr/>
            <p:nvPr/>
          </p:nvSpPr>
          <p:spPr>
            <a:xfrm>
              <a:off x="2160392" y="426307"/>
              <a:ext cx="29518" cy="9876"/>
            </a:xfrm>
            <a:custGeom>
              <a:avLst/>
              <a:gdLst/>
              <a:ahLst/>
              <a:cxnLst/>
              <a:rect l="l" t="t" r="r" b="b"/>
              <a:pathLst>
                <a:path w="827" h="328" extrusionOk="0">
                  <a:moveTo>
                    <a:pt x="693" y="274"/>
                  </a:moveTo>
                  <a:cubicBezTo>
                    <a:pt x="826" y="31"/>
                    <a:pt x="294" y="99"/>
                    <a:pt x="115" y="1"/>
                  </a:cubicBezTo>
                  <a:cubicBezTo>
                    <a:pt x="0" y="238"/>
                    <a:pt x="193" y="327"/>
                    <a:pt x="69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7" name="Google Shape;54107;p23"/>
            <p:cNvSpPr/>
            <p:nvPr/>
          </p:nvSpPr>
          <p:spPr>
            <a:xfrm>
              <a:off x="8620758" y="423657"/>
              <a:ext cx="34515" cy="8943"/>
            </a:xfrm>
            <a:custGeom>
              <a:avLst/>
              <a:gdLst/>
              <a:ahLst/>
              <a:cxnLst/>
              <a:rect l="l" t="t" r="r" b="b"/>
              <a:pathLst>
                <a:path w="967" h="297" extrusionOk="0">
                  <a:moveTo>
                    <a:pt x="195" y="270"/>
                  </a:moveTo>
                  <a:cubicBezTo>
                    <a:pt x="635" y="296"/>
                    <a:pt x="921" y="249"/>
                    <a:pt x="967" y="88"/>
                  </a:cubicBezTo>
                  <a:cubicBezTo>
                    <a:pt x="627" y="108"/>
                    <a:pt x="1" y="0"/>
                    <a:pt x="195" y="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8" name="Google Shape;54108;p23"/>
            <p:cNvSpPr/>
            <p:nvPr/>
          </p:nvSpPr>
          <p:spPr>
            <a:xfrm>
              <a:off x="2713151" y="420827"/>
              <a:ext cx="17739" cy="10990"/>
            </a:xfrm>
            <a:custGeom>
              <a:avLst/>
              <a:gdLst/>
              <a:ahLst/>
              <a:cxnLst/>
              <a:rect l="l" t="t" r="r" b="b"/>
              <a:pathLst>
                <a:path w="497" h="365" extrusionOk="0">
                  <a:moveTo>
                    <a:pt x="443" y="364"/>
                  </a:moveTo>
                  <a:cubicBezTo>
                    <a:pt x="497" y="157"/>
                    <a:pt x="394" y="24"/>
                    <a:pt x="57" y="0"/>
                  </a:cubicBezTo>
                  <a:cubicBezTo>
                    <a:pt x="1" y="208"/>
                    <a:pt x="104" y="343"/>
                    <a:pt x="443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9" name="Google Shape;54109;p23"/>
            <p:cNvSpPr/>
            <p:nvPr/>
          </p:nvSpPr>
          <p:spPr>
            <a:xfrm>
              <a:off x="7054814" y="425614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4" y="140"/>
                    <a:pt x="393" y="70"/>
                    <a:pt x="293" y="23"/>
                  </a:cubicBezTo>
                  <a:cubicBezTo>
                    <a:pt x="239" y="0"/>
                    <a:pt x="1" y="68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0" name="Google Shape;54110;p23"/>
            <p:cNvSpPr/>
            <p:nvPr/>
          </p:nvSpPr>
          <p:spPr>
            <a:xfrm>
              <a:off x="2339779" y="425524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295" y="26"/>
                  </a:moveTo>
                  <a:cubicBezTo>
                    <a:pt x="242" y="1"/>
                    <a:pt x="1" y="70"/>
                    <a:pt x="103" y="117"/>
                  </a:cubicBezTo>
                  <a:cubicBezTo>
                    <a:pt x="158" y="143"/>
                    <a:pt x="396" y="75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1" name="Google Shape;54111;p23"/>
            <p:cNvSpPr/>
            <p:nvPr/>
          </p:nvSpPr>
          <p:spPr>
            <a:xfrm>
              <a:off x="7422297" y="415437"/>
              <a:ext cx="23521" cy="8250"/>
            </a:xfrm>
            <a:custGeom>
              <a:avLst/>
              <a:gdLst/>
              <a:ahLst/>
              <a:cxnLst/>
              <a:rect l="l" t="t" r="r" b="b"/>
              <a:pathLst>
                <a:path w="659" h="274" extrusionOk="0">
                  <a:moveTo>
                    <a:pt x="411" y="273"/>
                  </a:moveTo>
                  <a:cubicBezTo>
                    <a:pt x="422" y="157"/>
                    <a:pt x="658" y="145"/>
                    <a:pt x="605" y="0"/>
                  </a:cubicBezTo>
                  <a:lnTo>
                    <a:pt x="217" y="0"/>
                  </a:lnTo>
                  <a:cubicBezTo>
                    <a:pt x="0" y="131"/>
                    <a:pt x="9" y="221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2" name="Google Shape;54112;p23"/>
            <p:cNvSpPr/>
            <p:nvPr/>
          </p:nvSpPr>
          <p:spPr>
            <a:xfrm>
              <a:off x="2008273" y="406194"/>
              <a:ext cx="46436" cy="9274"/>
            </a:xfrm>
            <a:custGeom>
              <a:avLst/>
              <a:gdLst/>
              <a:ahLst/>
              <a:cxnLst/>
              <a:rect l="l" t="t" r="r" b="b"/>
              <a:pathLst>
                <a:path w="1301" h="308" extrusionOk="0">
                  <a:moveTo>
                    <a:pt x="713" y="307"/>
                  </a:moveTo>
                  <a:cubicBezTo>
                    <a:pt x="1300" y="1"/>
                    <a:pt x="0" y="32"/>
                    <a:pt x="713" y="3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3" name="Google Shape;54113;p23"/>
            <p:cNvSpPr/>
            <p:nvPr/>
          </p:nvSpPr>
          <p:spPr>
            <a:xfrm>
              <a:off x="8948801" y="398035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7" y="304"/>
                  </a:moveTo>
                  <a:cubicBezTo>
                    <a:pt x="1114" y="0"/>
                    <a:pt x="0" y="525"/>
                    <a:pt x="647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4" name="Google Shape;54114;p23"/>
            <p:cNvSpPr/>
            <p:nvPr/>
          </p:nvSpPr>
          <p:spPr>
            <a:xfrm>
              <a:off x="8073459" y="40643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4" y="141"/>
                    <a:pt x="394" y="72"/>
                    <a:pt x="292" y="25"/>
                  </a:cubicBezTo>
                  <a:cubicBezTo>
                    <a:pt x="244" y="0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5" name="Google Shape;54115;p23"/>
            <p:cNvSpPr/>
            <p:nvPr/>
          </p:nvSpPr>
          <p:spPr>
            <a:xfrm>
              <a:off x="5069170" y="404478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1" y="182"/>
                  </a:moveTo>
                  <a:lnTo>
                    <a:pt x="388" y="182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6" name="Google Shape;54116;p23"/>
            <p:cNvSpPr/>
            <p:nvPr/>
          </p:nvSpPr>
          <p:spPr>
            <a:xfrm>
              <a:off x="2928551" y="403876"/>
              <a:ext cx="13813" cy="6715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1" y="110"/>
                  </a:moveTo>
                  <a:cubicBezTo>
                    <a:pt x="2" y="202"/>
                    <a:pt x="337" y="222"/>
                    <a:pt x="387" y="110"/>
                  </a:cubicBezTo>
                  <a:cubicBezTo>
                    <a:pt x="344" y="1"/>
                    <a:pt x="172" y="57"/>
                    <a:pt x="1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7" name="Google Shape;54117;p23"/>
            <p:cNvSpPr/>
            <p:nvPr/>
          </p:nvSpPr>
          <p:spPr>
            <a:xfrm>
              <a:off x="6818570" y="394091"/>
              <a:ext cx="26412" cy="15266"/>
            </a:xfrm>
            <a:custGeom>
              <a:avLst/>
              <a:gdLst/>
              <a:ahLst/>
              <a:cxnLst/>
              <a:rect l="l" t="t" r="r" b="b"/>
              <a:pathLst>
                <a:path w="740" h="507" extrusionOk="0">
                  <a:moveTo>
                    <a:pt x="739" y="435"/>
                  </a:moveTo>
                  <a:lnTo>
                    <a:pt x="739" y="72"/>
                  </a:lnTo>
                  <a:cubicBezTo>
                    <a:pt x="1" y="1"/>
                    <a:pt x="1" y="507"/>
                    <a:pt x="739" y="4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8" name="Google Shape;54118;p23"/>
            <p:cNvSpPr/>
            <p:nvPr/>
          </p:nvSpPr>
          <p:spPr>
            <a:xfrm>
              <a:off x="2783928" y="401317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5"/>
                  </a:moveTo>
                  <a:cubicBezTo>
                    <a:pt x="195" y="54"/>
                    <a:pt x="36" y="1"/>
                    <a:pt x="1" y="105"/>
                  </a:cubicBezTo>
                  <a:cubicBezTo>
                    <a:pt x="1" y="156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9" name="Google Shape;54119;p23"/>
            <p:cNvSpPr/>
            <p:nvPr/>
          </p:nvSpPr>
          <p:spPr>
            <a:xfrm>
              <a:off x="4181264" y="398577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2" y="105"/>
                  </a:moveTo>
                  <a:cubicBezTo>
                    <a:pt x="194" y="54"/>
                    <a:pt x="37" y="0"/>
                    <a:pt x="0" y="105"/>
                  </a:cubicBezTo>
                  <a:cubicBezTo>
                    <a:pt x="0" y="156"/>
                    <a:pt x="156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0" name="Google Shape;54120;p23"/>
            <p:cNvSpPr/>
            <p:nvPr/>
          </p:nvSpPr>
          <p:spPr>
            <a:xfrm>
              <a:off x="2715114" y="393488"/>
              <a:ext cx="22629" cy="11743"/>
            </a:xfrm>
            <a:custGeom>
              <a:avLst/>
              <a:gdLst/>
              <a:ahLst/>
              <a:cxnLst/>
              <a:rect l="l" t="t" r="r" b="b"/>
              <a:pathLst>
                <a:path w="634" h="390" extrusionOk="0">
                  <a:moveTo>
                    <a:pt x="194" y="1"/>
                  </a:moveTo>
                  <a:cubicBezTo>
                    <a:pt x="204" y="128"/>
                    <a:pt x="104" y="201"/>
                    <a:pt x="1" y="274"/>
                  </a:cubicBezTo>
                  <a:cubicBezTo>
                    <a:pt x="246" y="278"/>
                    <a:pt x="267" y="390"/>
                    <a:pt x="578" y="365"/>
                  </a:cubicBezTo>
                  <a:cubicBezTo>
                    <a:pt x="634" y="158"/>
                    <a:pt x="533" y="24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1" name="Google Shape;54121;p23"/>
            <p:cNvSpPr/>
            <p:nvPr/>
          </p:nvSpPr>
          <p:spPr>
            <a:xfrm>
              <a:off x="2601507" y="398306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1" y="24"/>
                  </a:moveTo>
                  <a:cubicBezTo>
                    <a:pt x="239" y="0"/>
                    <a:pt x="0" y="67"/>
                    <a:pt x="99" y="115"/>
                  </a:cubicBezTo>
                  <a:cubicBezTo>
                    <a:pt x="153" y="140"/>
                    <a:pt x="390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2" name="Google Shape;54122;p23"/>
            <p:cNvSpPr/>
            <p:nvPr/>
          </p:nvSpPr>
          <p:spPr>
            <a:xfrm>
              <a:off x="1923648" y="390748"/>
              <a:ext cx="20630" cy="8250"/>
            </a:xfrm>
            <a:custGeom>
              <a:avLst/>
              <a:gdLst/>
              <a:ahLst/>
              <a:cxnLst/>
              <a:rect l="l" t="t" r="r" b="b"/>
              <a:pathLst>
                <a:path w="578" h="274" extrusionOk="0">
                  <a:moveTo>
                    <a:pt x="1" y="183"/>
                  </a:moveTo>
                  <a:cubicBezTo>
                    <a:pt x="193" y="182"/>
                    <a:pt x="229" y="258"/>
                    <a:pt x="384" y="273"/>
                  </a:cubicBezTo>
                  <a:cubicBezTo>
                    <a:pt x="382" y="182"/>
                    <a:pt x="541" y="166"/>
                    <a:pt x="578" y="92"/>
                  </a:cubicBezTo>
                  <a:cubicBezTo>
                    <a:pt x="382" y="92"/>
                    <a:pt x="347" y="18"/>
                    <a:pt x="191" y="1"/>
                  </a:cubicBezTo>
                  <a:cubicBezTo>
                    <a:pt x="193" y="95"/>
                    <a:pt x="35" y="110"/>
                    <a:pt x="1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3" name="Google Shape;54123;p23"/>
            <p:cNvSpPr/>
            <p:nvPr/>
          </p:nvSpPr>
          <p:spPr>
            <a:xfrm>
              <a:off x="4503882" y="388069"/>
              <a:ext cx="23521" cy="8220"/>
            </a:xfrm>
            <a:custGeom>
              <a:avLst/>
              <a:gdLst/>
              <a:ahLst/>
              <a:cxnLst/>
              <a:rect l="l" t="t" r="r" b="b"/>
              <a:pathLst>
                <a:path w="659" h="273" extrusionOk="0">
                  <a:moveTo>
                    <a:pt x="412" y="272"/>
                  </a:moveTo>
                  <a:cubicBezTo>
                    <a:pt x="422" y="157"/>
                    <a:pt x="659" y="147"/>
                    <a:pt x="607" y="1"/>
                  </a:cubicBezTo>
                  <a:lnTo>
                    <a:pt x="219" y="1"/>
                  </a:lnTo>
                  <a:cubicBezTo>
                    <a:pt x="1" y="131"/>
                    <a:pt x="10" y="220"/>
                    <a:pt x="41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4" name="Google Shape;54124;p23"/>
            <p:cNvSpPr/>
            <p:nvPr/>
          </p:nvSpPr>
          <p:spPr>
            <a:xfrm>
              <a:off x="2763298" y="390447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2"/>
                  </a:moveTo>
                  <a:cubicBezTo>
                    <a:pt x="194" y="52"/>
                    <a:pt x="37" y="0"/>
                    <a:pt x="0" y="102"/>
                  </a:cubicBezTo>
                  <a:cubicBezTo>
                    <a:pt x="2" y="153"/>
                    <a:pt x="157" y="206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5" name="Google Shape;54125;p23"/>
            <p:cNvSpPr/>
            <p:nvPr/>
          </p:nvSpPr>
          <p:spPr>
            <a:xfrm>
              <a:off x="2605040" y="390447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2"/>
                  </a:moveTo>
                  <a:cubicBezTo>
                    <a:pt x="192" y="52"/>
                    <a:pt x="35" y="0"/>
                    <a:pt x="0" y="102"/>
                  </a:cubicBezTo>
                  <a:cubicBezTo>
                    <a:pt x="0" y="153"/>
                    <a:pt x="153" y="206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6" name="Google Shape;54126;p23"/>
            <p:cNvSpPr/>
            <p:nvPr/>
          </p:nvSpPr>
          <p:spPr>
            <a:xfrm>
              <a:off x="8717161" y="388069"/>
              <a:ext cx="13813" cy="5450"/>
            </a:xfrm>
            <a:custGeom>
              <a:avLst/>
              <a:gdLst/>
              <a:ahLst/>
              <a:cxnLst/>
              <a:rect l="l" t="t" r="r" b="b"/>
              <a:pathLst>
                <a:path w="387" h="181" extrusionOk="0">
                  <a:moveTo>
                    <a:pt x="387" y="1"/>
                  </a:moveTo>
                  <a:lnTo>
                    <a:pt x="0" y="1"/>
                  </a:lnTo>
                  <a:lnTo>
                    <a:pt x="0" y="181"/>
                  </a:lnTo>
                  <a:lnTo>
                    <a:pt x="387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7" name="Google Shape;54127;p23"/>
            <p:cNvSpPr/>
            <p:nvPr/>
          </p:nvSpPr>
          <p:spPr>
            <a:xfrm>
              <a:off x="2887184" y="372232"/>
              <a:ext cx="26627" cy="15296"/>
            </a:xfrm>
            <a:custGeom>
              <a:avLst/>
              <a:gdLst/>
              <a:ahLst/>
              <a:cxnLst/>
              <a:rect l="l" t="t" r="r" b="b"/>
              <a:pathLst>
                <a:path w="746" h="508" extrusionOk="0">
                  <a:moveTo>
                    <a:pt x="0" y="73"/>
                  </a:moveTo>
                  <a:lnTo>
                    <a:pt x="0" y="435"/>
                  </a:lnTo>
                  <a:cubicBezTo>
                    <a:pt x="746" y="507"/>
                    <a:pt x="746" y="1"/>
                    <a:pt x="0" y="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8" name="Google Shape;54128;p23"/>
            <p:cNvSpPr/>
            <p:nvPr/>
          </p:nvSpPr>
          <p:spPr>
            <a:xfrm>
              <a:off x="2967491" y="364012"/>
              <a:ext cx="37120" cy="15868"/>
            </a:xfrm>
            <a:custGeom>
              <a:avLst/>
              <a:gdLst/>
              <a:ahLst/>
              <a:cxnLst/>
              <a:rect l="l" t="t" r="r" b="b"/>
              <a:pathLst>
                <a:path w="1040" h="527" extrusionOk="0">
                  <a:moveTo>
                    <a:pt x="837" y="527"/>
                  </a:moveTo>
                  <a:cubicBezTo>
                    <a:pt x="1040" y="1"/>
                    <a:pt x="1" y="489"/>
                    <a:pt x="837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9" name="Google Shape;54129;p23"/>
            <p:cNvSpPr/>
            <p:nvPr/>
          </p:nvSpPr>
          <p:spPr>
            <a:xfrm>
              <a:off x="7925623" y="361634"/>
              <a:ext cx="34443" cy="16290"/>
            </a:xfrm>
            <a:custGeom>
              <a:avLst/>
              <a:gdLst/>
              <a:ahLst/>
              <a:cxnLst/>
              <a:rect l="l" t="t" r="r" b="b"/>
              <a:pathLst>
                <a:path w="965" h="541" extrusionOk="0">
                  <a:moveTo>
                    <a:pt x="1" y="425"/>
                  </a:moveTo>
                  <a:cubicBezTo>
                    <a:pt x="253" y="541"/>
                    <a:pt x="711" y="541"/>
                    <a:pt x="964" y="425"/>
                  </a:cubicBezTo>
                  <a:cubicBezTo>
                    <a:pt x="962" y="0"/>
                    <a:pt x="5" y="0"/>
                    <a:pt x="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0" name="Google Shape;54130;p23"/>
            <p:cNvSpPr/>
            <p:nvPr/>
          </p:nvSpPr>
          <p:spPr>
            <a:xfrm>
              <a:off x="7788031" y="374400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384" y="1"/>
                  </a:moveTo>
                  <a:cubicBezTo>
                    <a:pt x="234" y="21"/>
                    <a:pt x="4" y="2"/>
                    <a:pt x="0" y="91"/>
                  </a:cubicBezTo>
                  <a:cubicBezTo>
                    <a:pt x="146" y="71"/>
                    <a:pt x="381" y="89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1" name="Google Shape;54131;p23"/>
            <p:cNvSpPr/>
            <p:nvPr/>
          </p:nvSpPr>
          <p:spPr>
            <a:xfrm>
              <a:off x="8509863" y="368950"/>
              <a:ext cx="21523" cy="6413"/>
            </a:xfrm>
            <a:custGeom>
              <a:avLst/>
              <a:gdLst/>
              <a:ahLst/>
              <a:cxnLst/>
              <a:rect l="l" t="t" r="r" b="b"/>
              <a:pathLst>
                <a:path w="603" h="213" extrusionOk="0">
                  <a:moveTo>
                    <a:pt x="603" y="182"/>
                  </a:moveTo>
                  <a:lnTo>
                    <a:pt x="603" y="0"/>
                  </a:lnTo>
                  <a:lnTo>
                    <a:pt x="26" y="0"/>
                  </a:lnTo>
                  <a:cubicBezTo>
                    <a:pt x="1" y="163"/>
                    <a:pt x="215" y="213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2" name="Google Shape;54132;p23"/>
            <p:cNvSpPr/>
            <p:nvPr/>
          </p:nvSpPr>
          <p:spPr>
            <a:xfrm>
              <a:off x="8593311" y="362206"/>
              <a:ext cx="13777" cy="7467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86" y="133"/>
                  </a:moveTo>
                  <a:cubicBezTo>
                    <a:pt x="169" y="143"/>
                    <a:pt x="86" y="1"/>
                    <a:pt x="1" y="133"/>
                  </a:cubicBezTo>
                  <a:cubicBezTo>
                    <a:pt x="3" y="224"/>
                    <a:pt x="339" y="248"/>
                    <a:pt x="386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3" name="Google Shape;54133;p23"/>
            <p:cNvSpPr/>
            <p:nvPr/>
          </p:nvSpPr>
          <p:spPr>
            <a:xfrm>
              <a:off x="3778588" y="362717"/>
              <a:ext cx="13884" cy="4276"/>
            </a:xfrm>
            <a:custGeom>
              <a:avLst/>
              <a:gdLst/>
              <a:ahLst/>
              <a:cxnLst/>
              <a:rect l="l" t="t" r="r" b="b"/>
              <a:pathLst>
                <a:path w="389" h="142" extrusionOk="0">
                  <a:moveTo>
                    <a:pt x="289" y="24"/>
                  </a:moveTo>
                  <a:cubicBezTo>
                    <a:pt x="238" y="1"/>
                    <a:pt x="0" y="69"/>
                    <a:pt x="98" y="114"/>
                  </a:cubicBezTo>
                  <a:cubicBezTo>
                    <a:pt x="150" y="142"/>
                    <a:pt x="388" y="73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4" name="Google Shape;54134;p23"/>
            <p:cNvSpPr/>
            <p:nvPr/>
          </p:nvSpPr>
          <p:spPr>
            <a:xfrm>
              <a:off x="7911846" y="355251"/>
              <a:ext cx="13813" cy="5450"/>
            </a:xfrm>
            <a:custGeom>
              <a:avLst/>
              <a:gdLst/>
              <a:ahLst/>
              <a:cxnLst/>
              <a:rect l="l" t="t" r="r" b="b"/>
              <a:pathLst>
                <a:path w="387" h="181" extrusionOk="0">
                  <a:moveTo>
                    <a:pt x="387" y="1"/>
                  </a:moveTo>
                  <a:lnTo>
                    <a:pt x="1" y="1"/>
                  </a:lnTo>
                  <a:lnTo>
                    <a:pt x="1" y="181"/>
                  </a:lnTo>
                  <a:lnTo>
                    <a:pt x="387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5" name="Google Shape;54135;p23"/>
            <p:cNvSpPr/>
            <p:nvPr/>
          </p:nvSpPr>
          <p:spPr>
            <a:xfrm>
              <a:off x="8062395" y="352511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1"/>
                  </a:moveTo>
                  <a:lnTo>
                    <a:pt x="605" y="0"/>
                  </a:lnTo>
                  <a:lnTo>
                    <a:pt x="26" y="0"/>
                  </a:lnTo>
                  <a:cubicBezTo>
                    <a:pt x="0" y="164"/>
                    <a:pt x="217" y="213"/>
                    <a:pt x="605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6" name="Google Shape;54136;p23"/>
            <p:cNvSpPr/>
            <p:nvPr/>
          </p:nvSpPr>
          <p:spPr>
            <a:xfrm>
              <a:off x="7760477" y="347061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579" y="91"/>
                  </a:moveTo>
                  <a:cubicBezTo>
                    <a:pt x="384" y="91"/>
                    <a:pt x="348" y="18"/>
                    <a:pt x="194" y="0"/>
                  </a:cubicBezTo>
                  <a:cubicBezTo>
                    <a:pt x="195" y="91"/>
                    <a:pt x="37" y="107"/>
                    <a:pt x="1" y="181"/>
                  </a:cubicBezTo>
                  <a:cubicBezTo>
                    <a:pt x="195" y="181"/>
                    <a:pt x="229" y="255"/>
                    <a:pt x="390" y="273"/>
                  </a:cubicBezTo>
                  <a:cubicBezTo>
                    <a:pt x="384" y="183"/>
                    <a:pt x="541" y="165"/>
                    <a:pt x="579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7" name="Google Shape;54137;p23"/>
            <p:cNvSpPr/>
            <p:nvPr/>
          </p:nvSpPr>
          <p:spPr>
            <a:xfrm>
              <a:off x="7626205" y="351788"/>
              <a:ext cx="13920" cy="4215"/>
            </a:xfrm>
            <a:custGeom>
              <a:avLst/>
              <a:gdLst/>
              <a:ahLst/>
              <a:cxnLst/>
              <a:rect l="l" t="t" r="r" b="b"/>
              <a:pathLst>
                <a:path w="390" h="140" extrusionOk="0">
                  <a:moveTo>
                    <a:pt x="290" y="26"/>
                  </a:moveTo>
                  <a:cubicBezTo>
                    <a:pt x="238" y="1"/>
                    <a:pt x="1" y="70"/>
                    <a:pt x="98" y="117"/>
                  </a:cubicBezTo>
                  <a:cubicBezTo>
                    <a:pt x="151" y="139"/>
                    <a:pt x="390" y="71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8" name="Google Shape;54138;p23"/>
            <p:cNvSpPr/>
            <p:nvPr/>
          </p:nvSpPr>
          <p:spPr>
            <a:xfrm>
              <a:off x="6758536" y="340377"/>
              <a:ext cx="31481" cy="13941"/>
            </a:xfrm>
            <a:custGeom>
              <a:avLst/>
              <a:gdLst/>
              <a:ahLst/>
              <a:cxnLst/>
              <a:rect l="l" t="t" r="r" b="b"/>
              <a:pathLst>
                <a:path w="882" h="463" extrusionOk="0">
                  <a:moveTo>
                    <a:pt x="688" y="405"/>
                  </a:moveTo>
                  <a:cubicBezTo>
                    <a:pt x="701" y="403"/>
                    <a:pt x="675" y="321"/>
                    <a:pt x="688" y="313"/>
                  </a:cubicBezTo>
                  <a:cubicBezTo>
                    <a:pt x="706" y="303"/>
                    <a:pt x="869" y="125"/>
                    <a:pt x="881" y="132"/>
                  </a:cubicBezTo>
                  <a:cubicBezTo>
                    <a:pt x="671" y="0"/>
                    <a:pt x="0" y="462"/>
                    <a:pt x="688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9" name="Google Shape;54139;p23"/>
            <p:cNvSpPr/>
            <p:nvPr/>
          </p:nvSpPr>
          <p:spPr>
            <a:xfrm>
              <a:off x="7571382" y="338480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5" y="194"/>
                  </a:moveTo>
                  <a:cubicBezTo>
                    <a:pt x="475" y="102"/>
                    <a:pt x="633" y="85"/>
                    <a:pt x="670" y="12"/>
                  </a:cubicBezTo>
                  <a:cubicBezTo>
                    <a:pt x="366" y="20"/>
                    <a:pt x="0" y="0"/>
                    <a:pt x="90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0" name="Google Shape;54140;p23"/>
            <p:cNvSpPr/>
            <p:nvPr/>
          </p:nvSpPr>
          <p:spPr>
            <a:xfrm>
              <a:off x="2694484" y="338480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2" y="104"/>
                  </a:moveTo>
                  <a:cubicBezTo>
                    <a:pt x="196" y="53"/>
                    <a:pt x="40" y="0"/>
                    <a:pt x="1" y="104"/>
                  </a:cubicBezTo>
                  <a:cubicBezTo>
                    <a:pt x="1" y="154"/>
                    <a:pt x="158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1" name="Google Shape;54141;p23"/>
            <p:cNvSpPr/>
            <p:nvPr/>
          </p:nvSpPr>
          <p:spPr>
            <a:xfrm>
              <a:off x="8779158" y="316230"/>
              <a:ext cx="56216" cy="27942"/>
            </a:xfrm>
            <a:custGeom>
              <a:avLst/>
              <a:gdLst/>
              <a:ahLst/>
              <a:cxnLst/>
              <a:rect l="l" t="t" r="r" b="b"/>
              <a:pathLst>
                <a:path w="1575" h="928" extrusionOk="0">
                  <a:moveTo>
                    <a:pt x="1352" y="25"/>
                  </a:moveTo>
                  <a:cubicBezTo>
                    <a:pt x="338" y="1"/>
                    <a:pt x="143" y="364"/>
                    <a:pt x="1" y="751"/>
                  </a:cubicBezTo>
                  <a:cubicBezTo>
                    <a:pt x="818" y="927"/>
                    <a:pt x="1575" y="606"/>
                    <a:pt x="135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2" name="Google Shape;54142;p23"/>
            <p:cNvSpPr/>
            <p:nvPr/>
          </p:nvSpPr>
          <p:spPr>
            <a:xfrm>
              <a:off x="7918699" y="338841"/>
              <a:ext cx="13884" cy="2770"/>
            </a:xfrm>
            <a:custGeom>
              <a:avLst/>
              <a:gdLst/>
              <a:ahLst/>
              <a:cxnLst/>
              <a:rect l="l" t="t" r="r" b="b"/>
              <a:pathLst>
                <a:path w="389" h="92" extrusionOk="0">
                  <a:moveTo>
                    <a:pt x="388" y="0"/>
                  </a:moveTo>
                  <a:cubicBezTo>
                    <a:pt x="238" y="21"/>
                    <a:pt x="7" y="4"/>
                    <a:pt x="1" y="92"/>
                  </a:cubicBezTo>
                  <a:cubicBezTo>
                    <a:pt x="153" y="71"/>
                    <a:pt x="383" y="89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3" name="Google Shape;54143;p23"/>
            <p:cNvSpPr/>
            <p:nvPr/>
          </p:nvSpPr>
          <p:spPr>
            <a:xfrm>
              <a:off x="2804629" y="316983"/>
              <a:ext cx="51147" cy="19120"/>
            </a:xfrm>
            <a:custGeom>
              <a:avLst/>
              <a:gdLst/>
              <a:ahLst/>
              <a:cxnLst/>
              <a:rect l="l" t="t" r="r" b="b"/>
              <a:pathLst>
                <a:path w="1433" h="635" extrusionOk="0">
                  <a:moveTo>
                    <a:pt x="964" y="635"/>
                  </a:moveTo>
                  <a:cubicBezTo>
                    <a:pt x="1432" y="404"/>
                    <a:pt x="884" y="139"/>
                    <a:pt x="577" y="0"/>
                  </a:cubicBezTo>
                  <a:cubicBezTo>
                    <a:pt x="545" y="106"/>
                    <a:pt x="274" y="100"/>
                    <a:pt x="0" y="92"/>
                  </a:cubicBezTo>
                  <a:cubicBezTo>
                    <a:pt x="106" y="374"/>
                    <a:pt x="460" y="542"/>
                    <a:pt x="964" y="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4" name="Google Shape;54144;p23"/>
            <p:cNvSpPr/>
            <p:nvPr/>
          </p:nvSpPr>
          <p:spPr>
            <a:xfrm>
              <a:off x="2053494" y="327882"/>
              <a:ext cx="23486" cy="8220"/>
            </a:xfrm>
            <a:custGeom>
              <a:avLst/>
              <a:gdLst/>
              <a:ahLst/>
              <a:cxnLst/>
              <a:rect l="l" t="t" r="r" b="b"/>
              <a:pathLst>
                <a:path w="658" h="273" extrusionOk="0">
                  <a:moveTo>
                    <a:pt x="411" y="273"/>
                  </a:moveTo>
                  <a:cubicBezTo>
                    <a:pt x="421" y="157"/>
                    <a:pt x="657" y="148"/>
                    <a:pt x="604" y="0"/>
                  </a:cubicBezTo>
                  <a:lnTo>
                    <a:pt x="219" y="0"/>
                  </a:lnTo>
                  <a:cubicBezTo>
                    <a:pt x="1" y="133"/>
                    <a:pt x="10" y="225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5" name="Google Shape;54145;p23"/>
            <p:cNvSpPr/>
            <p:nvPr/>
          </p:nvSpPr>
          <p:spPr>
            <a:xfrm>
              <a:off x="5588700" y="32171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6"/>
                  </a:moveTo>
                  <a:cubicBezTo>
                    <a:pt x="153" y="140"/>
                    <a:pt x="393" y="72"/>
                    <a:pt x="293" y="25"/>
                  </a:cubicBezTo>
                  <a:cubicBezTo>
                    <a:pt x="240" y="0"/>
                    <a:pt x="0" y="68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6" name="Google Shape;54146;p23"/>
            <p:cNvSpPr/>
            <p:nvPr/>
          </p:nvSpPr>
          <p:spPr>
            <a:xfrm>
              <a:off x="1658564" y="321710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97" y="116"/>
                  </a:moveTo>
                  <a:cubicBezTo>
                    <a:pt x="152" y="140"/>
                    <a:pt x="388" y="72"/>
                    <a:pt x="290" y="25"/>
                  </a:cubicBezTo>
                  <a:cubicBezTo>
                    <a:pt x="238" y="0"/>
                    <a:pt x="0" y="68"/>
                    <a:pt x="97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7" name="Google Shape;54147;p23"/>
            <p:cNvSpPr/>
            <p:nvPr/>
          </p:nvSpPr>
          <p:spPr>
            <a:xfrm>
              <a:off x="7825722" y="313490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4" y="25"/>
                  </a:moveTo>
                  <a:cubicBezTo>
                    <a:pt x="240" y="0"/>
                    <a:pt x="0" y="69"/>
                    <a:pt x="99" y="116"/>
                  </a:cubicBezTo>
                  <a:cubicBezTo>
                    <a:pt x="154" y="143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8" name="Google Shape;54148;p23"/>
            <p:cNvSpPr/>
            <p:nvPr/>
          </p:nvSpPr>
          <p:spPr>
            <a:xfrm>
              <a:off x="4288982" y="305060"/>
              <a:ext cx="39726" cy="15838"/>
            </a:xfrm>
            <a:custGeom>
              <a:avLst/>
              <a:gdLst/>
              <a:ahLst/>
              <a:cxnLst/>
              <a:rect l="l" t="t" r="r" b="b"/>
              <a:pathLst>
                <a:path w="1113" h="526" extrusionOk="0">
                  <a:moveTo>
                    <a:pt x="648" y="305"/>
                  </a:moveTo>
                  <a:cubicBezTo>
                    <a:pt x="1112" y="1"/>
                    <a:pt x="0" y="526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9" name="Google Shape;54149;p23"/>
            <p:cNvSpPr/>
            <p:nvPr/>
          </p:nvSpPr>
          <p:spPr>
            <a:xfrm>
              <a:off x="998337" y="302049"/>
              <a:ext cx="31802" cy="16139"/>
            </a:xfrm>
            <a:custGeom>
              <a:avLst/>
              <a:gdLst/>
              <a:ahLst/>
              <a:cxnLst/>
              <a:rect l="l" t="t" r="r" b="b"/>
              <a:pathLst>
                <a:path w="891" h="536" extrusionOk="0">
                  <a:moveTo>
                    <a:pt x="853" y="496"/>
                  </a:moveTo>
                  <a:cubicBezTo>
                    <a:pt x="891" y="235"/>
                    <a:pt x="878" y="0"/>
                    <a:pt x="275" y="42"/>
                  </a:cubicBezTo>
                  <a:cubicBezTo>
                    <a:pt x="216" y="165"/>
                    <a:pt x="0" y="216"/>
                    <a:pt x="83" y="405"/>
                  </a:cubicBezTo>
                  <a:cubicBezTo>
                    <a:pt x="342" y="434"/>
                    <a:pt x="452" y="536"/>
                    <a:pt x="853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0" name="Google Shape;54150;p23"/>
            <p:cNvSpPr/>
            <p:nvPr/>
          </p:nvSpPr>
          <p:spPr>
            <a:xfrm>
              <a:off x="925561" y="300543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0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1" name="Google Shape;54151;p23"/>
            <p:cNvSpPr/>
            <p:nvPr/>
          </p:nvSpPr>
          <p:spPr>
            <a:xfrm>
              <a:off x="8421205" y="292384"/>
              <a:ext cx="22558" cy="11743"/>
            </a:xfrm>
            <a:custGeom>
              <a:avLst/>
              <a:gdLst/>
              <a:ahLst/>
              <a:cxnLst/>
              <a:rect l="l" t="t" r="r" b="b"/>
              <a:pathLst>
                <a:path w="632" h="390" extrusionOk="0">
                  <a:moveTo>
                    <a:pt x="193" y="0"/>
                  </a:moveTo>
                  <a:cubicBezTo>
                    <a:pt x="202" y="126"/>
                    <a:pt x="103" y="199"/>
                    <a:pt x="1" y="272"/>
                  </a:cubicBezTo>
                  <a:cubicBezTo>
                    <a:pt x="248" y="277"/>
                    <a:pt x="268" y="389"/>
                    <a:pt x="578" y="363"/>
                  </a:cubicBezTo>
                  <a:cubicBezTo>
                    <a:pt x="631" y="157"/>
                    <a:pt x="533" y="22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2" name="Google Shape;54152;p23"/>
            <p:cNvSpPr/>
            <p:nvPr/>
          </p:nvSpPr>
          <p:spPr>
            <a:xfrm>
              <a:off x="7240340" y="292384"/>
              <a:ext cx="31409" cy="13459"/>
            </a:xfrm>
            <a:custGeom>
              <a:avLst/>
              <a:gdLst/>
              <a:ahLst/>
              <a:cxnLst/>
              <a:rect l="l" t="t" r="r" b="b"/>
              <a:pathLst>
                <a:path w="880" h="447" extrusionOk="0">
                  <a:moveTo>
                    <a:pt x="879" y="180"/>
                  </a:moveTo>
                  <a:cubicBezTo>
                    <a:pt x="625" y="180"/>
                    <a:pt x="704" y="22"/>
                    <a:pt x="494" y="0"/>
                  </a:cubicBezTo>
                  <a:cubicBezTo>
                    <a:pt x="477" y="144"/>
                    <a:pt x="1" y="72"/>
                    <a:pt x="108" y="272"/>
                  </a:cubicBezTo>
                  <a:cubicBezTo>
                    <a:pt x="593" y="284"/>
                    <a:pt x="712" y="447"/>
                    <a:pt x="879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3" name="Google Shape;54153;p23"/>
            <p:cNvSpPr/>
            <p:nvPr/>
          </p:nvSpPr>
          <p:spPr>
            <a:xfrm>
              <a:off x="3802680" y="297472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3" y="103"/>
                  </a:moveTo>
                  <a:cubicBezTo>
                    <a:pt x="196" y="53"/>
                    <a:pt x="38" y="1"/>
                    <a:pt x="2" y="103"/>
                  </a:cubicBezTo>
                  <a:cubicBezTo>
                    <a:pt x="0" y="154"/>
                    <a:pt x="157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4" name="Google Shape;54154;p23"/>
            <p:cNvSpPr/>
            <p:nvPr/>
          </p:nvSpPr>
          <p:spPr>
            <a:xfrm>
              <a:off x="3385835" y="285700"/>
              <a:ext cx="31374" cy="13911"/>
            </a:xfrm>
            <a:custGeom>
              <a:avLst/>
              <a:gdLst/>
              <a:ahLst/>
              <a:cxnLst/>
              <a:rect l="l" t="t" r="r" b="b"/>
              <a:pathLst>
                <a:path w="879" h="462" extrusionOk="0">
                  <a:moveTo>
                    <a:pt x="687" y="314"/>
                  </a:moveTo>
                  <a:cubicBezTo>
                    <a:pt x="705" y="302"/>
                    <a:pt x="871" y="126"/>
                    <a:pt x="879" y="131"/>
                  </a:cubicBezTo>
                  <a:cubicBezTo>
                    <a:pt x="670" y="0"/>
                    <a:pt x="0" y="461"/>
                    <a:pt x="687" y="405"/>
                  </a:cubicBezTo>
                  <a:cubicBezTo>
                    <a:pt x="699" y="402"/>
                    <a:pt x="677" y="320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5" name="Google Shape;54155;p23"/>
            <p:cNvSpPr/>
            <p:nvPr/>
          </p:nvSpPr>
          <p:spPr>
            <a:xfrm>
              <a:off x="4883286" y="286904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6" name="Google Shape;54156;p23"/>
            <p:cNvSpPr/>
            <p:nvPr/>
          </p:nvSpPr>
          <p:spPr>
            <a:xfrm>
              <a:off x="3947161" y="283803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5" y="104"/>
                  </a:moveTo>
                  <a:cubicBezTo>
                    <a:pt x="195" y="53"/>
                    <a:pt x="39" y="1"/>
                    <a:pt x="3" y="104"/>
                  </a:cubicBezTo>
                  <a:cubicBezTo>
                    <a:pt x="0" y="152"/>
                    <a:pt x="159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7" name="Google Shape;54157;p23"/>
            <p:cNvSpPr/>
            <p:nvPr/>
          </p:nvSpPr>
          <p:spPr>
            <a:xfrm>
              <a:off x="2439823" y="286904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7" y="22"/>
                    <a:pt x="4" y="2"/>
                    <a:pt x="1" y="91"/>
                  </a:cubicBezTo>
                  <a:cubicBezTo>
                    <a:pt x="151" y="71"/>
                    <a:pt x="380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8" name="Google Shape;54158;p23"/>
            <p:cNvSpPr/>
            <p:nvPr/>
          </p:nvSpPr>
          <p:spPr>
            <a:xfrm>
              <a:off x="5519886" y="28341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5"/>
                  </a:moveTo>
                  <a:cubicBezTo>
                    <a:pt x="238" y="1"/>
                    <a:pt x="0" y="69"/>
                    <a:pt x="100" y="117"/>
                  </a:cubicBezTo>
                  <a:cubicBezTo>
                    <a:pt x="154" y="142"/>
                    <a:pt x="393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9" name="Google Shape;54159;p23"/>
            <p:cNvSpPr/>
            <p:nvPr/>
          </p:nvSpPr>
          <p:spPr>
            <a:xfrm>
              <a:off x="6741796" y="281455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5" y="21"/>
                    <a:pt x="6" y="2"/>
                    <a:pt x="0" y="92"/>
                  </a:cubicBezTo>
                  <a:cubicBezTo>
                    <a:pt x="149" y="70"/>
                    <a:pt x="378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0" name="Google Shape;54160;p23"/>
            <p:cNvSpPr/>
            <p:nvPr/>
          </p:nvSpPr>
          <p:spPr>
            <a:xfrm>
              <a:off x="2543115" y="281033"/>
              <a:ext cx="20666" cy="3643"/>
            </a:xfrm>
            <a:custGeom>
              <a:avLst/>
              <a:gdLst/>
              <a:ahLst/>
              <a:cxnLst/>
              <a:rect l="l" t="t" r="r" b="b"/>
              <a:pathLst>
                <a:path w="579" h="121" extrusionOk="0">
                  <a:moveTo>
                    <a:pt x="579" y="14"/>
                  </a:moveTo>
                  <a:cubicBezTo>
                    <a:pt x="352" y="29"/>
                    <a:pt x="32" y="0"/>
                    <a:pt x="0" y="106"/>
                  </a:cubicBezTo>
                  <a:cubicBezTo>
                    <a:pt x="226" y="91"/>
                    <a:pt x="546" y="120"/>
                    <a:pt x="579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1" name="Google Shape;54161;p23"/>
            <p:cNvSpPr/>
            <p:nvPr/>
          </p:nvSpPr>
          <p:spPr>
            <a:xfrm>
              <a:off x="2456919" y="280702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5"/>
                  </a:moveTo>
                  <a:cubicBezTo>
                    <a:pt x="239" y="1"/>
                    <a:pt x="1" y="70"/>
                    <a:pt x="100" y="117"/>
                  </a:cubicBezTo>
                  <a:cubicBezTo>
                    <a:pt x="155" y="140"/>
                    <a:pt x="392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2" name="Google Shape;54162;p23"/>
            <p:cNvSpPr/>
            <p:nvPr/>
          </p:nvSpPr>
          <p:spPr>
            <a:xfrm>
              <a:off x="1455478" y="278353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5" y="103"/>
                  </a:moveTo>
                  <a:cubicBezTo>
                    <a:pt x="196" y="53"/>
                    <a:pt x="40" y="0"/>
                    <a:pt x="2" y="103"/>
                  </a:cubicBezTo>
                  <a:cubicBezTo>
                    <a:pt x="0" y="154"/>
                    <a:pt x="158" y="207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3" name="Google Shape;54163;p23"/>
            <p:cNvSpPr/>
            <p:nvPr/>
          </p:nvSpPr>
          <p:spPr>
            <a:xfrm>
              <a:off x="5530380" y="273235"/>
              <a:ext cx="14991" cy="9244"/>
            </a:xfrm>
            <a:custGeom>
              <a:avLst/>
              <a:gdLst/>
              <a:ahLst/>
              <a:cxnLst/>
              <a:rect l="l" t="t" r="r" b="b"/>
              <a:pathLst>
                <a:path w="420" h="307" extrusionOk="0">
                  <a:moveTo>
                    <a:pt x="385" y="273"/>
                  </a:moveTo>
                  <a:cubicBezTo>
                    <a:pt x="355" y="166"/>
                    <a:pt x="419" y="15"/>
                    <a:pt x="193" y="1"/>
                  </a:cubicBezTo>
                  <a:cubicBezTo>
                    <a:pt x="180" y="57"/>
                    <a:pt x="165" y="109"/>
                    <a:pt x="0" y="92"/>
                  </a:cubicBezTo>
                  <a:cubicBezTo>
                    <a:pt x="21" y="202"/>
                    <a:pt x="56" y="306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4" name="Google Shape;54164;p23"/>
            <p:cNvSpPr/>
            <p:nvPr/>
          </p:nvSpPr>
          <p:spPr>
            <a:xfrm>
              <a:off x="5328257" y="269501"/>
              <a:ext cx="39833" cy="15868"/>
            </a:xfrm>
            <a:custGeom>
              <a:avLst/>
              <a:gdLst/>
              <a:ahLst/>
              <a:cxnLst/>
              <a:rect l="l" t="t" r="r" b="b"/>
              <a:pathLst>
                <a:path w="1116" h="527" extrusionOk="0">
                  <a:moveTo>
                    <a:pt x="648" y="306"/>
                  </a:moveTo>
                  <a:cubicBezTo>
                    <a:pt x="1115" y="1"/>
                    <a:pt x="0" y="527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5" name="Google Shape;54165;p23"/>
            <p:cNvSpPr/>
            <p:nvPr/>
          </p:nvSpPr>
          <p:spPr>
            <a:xfrm>
              <a:off x="7797989" y="264985"/>
              <a:ext cx="28161" cy="13760"/>
            </a:xfrm>
            <a:custGeom>
              <a:avLst/>
              <a:gdLst/>
              <a:ahLst/>
              <a:cxnLst/>
              <a:rect l="l" t="t" r="r" b="b"/>
              <a:pathLst>
                <a:path w="789" h="457" extrusionOk="0">
                  <a:moveTo>
                    <a:pt x="491" y="456"/>
                  </a:moveTo>
                  <a:cubicBezTo>
                    <a:pt x="752" y="340"/>
                    <a:pt x="789" y="11"/>
                    <a:pt x="299" y="0"/>
                  </a:cubicBezTo>
                  <a:cubicBezTo>
                    <a:pt x="38" y="118"/>
                    <a:pt x="0" y="448"/>
                    <a:pt x="491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6" name="Google Shape;54166;p23"/>
            <p:cNvSpPr/>
            <p:nvPr/>
          </p:nvSpPr>
          <p:spPr>
            <a:xfrm>
              <a:off x="6872464" y="27320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1" y="92"/>
                  </a:moveTo>
                  <a:cubicBezTo>
                    <a:pt x="151" y="71"/>
                    <a:pt x="383" y="89"/>
                    <a:pt x="386" y="0"/>
                  </a:cubicBezTo>
                  <a:cubicBezTo>
                    <a:pt x="240" y="21"/>
                    <a:pt x="7" y="4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7" name="Google Shape;54167;p23"/>
            <p:cNvSpPr/>
            <p:nvPr/>
          </p:nvSpPr>
          <p:spPr>
            <a:xfrm>
              <a:off x="5857567" y="270104"/>
              <a:ext cx="23807" cy="5871"/>
            </a:xfrm>
            <a:custGeom>
              <a:avLst/>
              <a:gdLst/>
              <a:ahLst/>
              <a:cxnLst/>
              <a:rect l="l" t="t" r="r" b="b"/>
              <a:pathLst>
                <a:path w="667" h="195" extrusionOk="0">
                  <a:moveTo>
                    <a:pt x="87" y="195"/>
                  </a:moveTo>
                  <a:lnTo>
                    <a:pt x="473" y="195"/>
                  </a:lnTo>
                  <a:cubicBezTo>
                    <a:pt x="473" y="103"/>
                    <a:pt x="631" y="85"/>
                    <a:pt x="666" y="13"/>
                  </a:cubicBezTo>
                  <a:cubicBezTo>
                    <a:pt x="365" y="22"/>
                    <a:pt x="0" y="0"/>
                    <a:pt x="87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8" name="Google Shape;54168;p23"/>
            <p:cNvSpPr/>
            <p:nvPr/>
          </p:nvSpPr>
          <p:spPr>
            <a:xfrm>
              <a:off x="8259699" y="267424"/>
              <a:ext cx="23985" cy="5841"/>
            </a:xfrm>
            <a:custGeom>
              <a:avLst/>
              <a:gdLst/>
              <a:ahLst/>
              <a:cxnLst/>
              <a:rect l="l" t="t" r="r" b="b"/>
              <a:pathLst>
                <a:path w="672" h="194" extrusionOk="0">
                  <a:moveTo>
                    <a:pt x="477" y="194"/>
                  </a:moveTo>
                  <a:cubicBezTo>
                    <a:pt x="475" y="102"/>
                    <a:pt x="633" y="87"/>
                    <a:pt x="671" y="11"/>
                  </a:cubicBezTo>
                  <a:cubicBezTo>
                    <a:pt x="366" y="20"/>
                    <a:pt x="0" y="0"/>
                    <a:pt x="90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9" name="Google Shape;54169;p23"/>
            <p:cNvSpPr/>
            <p:nvPr/>
          </p:nvSpPr>
          <p:spPr>
            <a:xfrm>
              <a:off x="8305777" y="255170"/>
              <a:ext cx="21987" cy="16199"/>
            </a:xfrm>
            <a:custGeom>
              <a:avLst/>
              <a:gdLst/>
              <a:ahLst/>
              <a:cxnLst/>
              <a:rect l="l" t="t" r="r" b="b"/>
              <a:pathLst>
                <a:path w="616" h="538" extrusionOk="0">
                  <a:moveTo>
                    <a:pt x="342" y="509"/>
                  </a:moveTo>
                  <a:cubicBezTo>
                    <a:pt x="404" y="388"/>
                    <a:pt x="615" y="337"/>
                    <a:pt x="535" y="146"/>
                  </a:cubicBezTo>
                  <a:cubicBezTo>
                    <a:pt x="0" y="0"/>
                    <a:pt x="3" y="538"/>
                    <a:pt x="342" y="5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0" name="Google Shape;54170;p23"/>
            <p:cNvSpPr/>
            <p:nvPr/>
          </p:nvSpPr>
          <p:spPr>
            <a:xfrm>
              <a:off x="8214727" y="265075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1" name="Google Shape;54171;p23"/>
            <p:cNvSpPr/>
            <p:nvPr/>
          </p:nvSpPr>
          <p:spPr>
            <a:xfrm>
              <a:off x="8617260" y="264323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3" y="25"/>
                  </a:moveTo>
                  <a:cubicBezTo>
                    <a:pt x="240" y="0"/>
                    <a:pt x="1" y="68"/>
                    <a:pt x="100" y="116"/>
                  </a:cubicBezTo>
                  <a:cubicBezTo>
                    <a:pt x="155" y="140"/>
                    <a:pt x="392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2" name="Google Shape;54172;p23"/>
            <p:cNvSpPr/>
            <p:nvPr/>
          </p:nvSpPr>
          <p:spPr>
            <a:xfrm>
              <a:off x="6383879" y="259415"/>
              <a:ext cx="23843" cy="5992"/>
            </a:xfrm>
            <a:custGeom>
              <a:avLst/>
              <a:gdLst/>
              <a:ahLst/>
              <a:cxnLst/>
              <a:rect l="l" t="t" r="r" b="b"/>
              <a:pathLst>
                <a:path w="668" h="199" extrusionOk="0">
                  <a:moveTo>
                    <a:pt x="578" y="5"/>
                  </a:moveTo>
                  <a:cubicBezTo>
                    <a:pt x="246" y="0"/>
                    <a:pt x="83" y="75"/>
                    <a:pt x="1" y="185"/>
                  </a:cubicBezTo>
                  <a:cubicBezTo>
                    <a:pt x="304" y="179"/>
                    <a:pt x="668" y="199"/>
                    <a:pt x="578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3" name="Google Shape;54173;p23"/>
            <p:cNvSpPr/>
            <p:nvPr/>
          </p:nvSpPr>
          <p:spPr>
            <a:xfrm>
              <a:off x="5753846" y="261553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294" y="26"/>
                  </a:moveTo>
                  <a:cubicBezTo>
                    <a:pt x="241" y="1"/>
                    <a:pt x="1" y="69"/>
                    <a:pt x="100" y="117"/>
                  </a:cubicBezTo>
                  <a:cubicBezTo>
                    <a:pt x="156" y="141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4" name="Google Shape;54174;p23"/>
            <p:cNvSpPr/>
            <p:nvPr/>
          </p:nvSpPr>
          <p:spPr>
            <a:xfrm>
              <a:off x="3819705" y="261553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7" y="26"/>
                  </a:moveTo>
                  <a:cubicBezTo>
                    <a:pt x="242" y="1"/>
                    <a:pt x="1" y="69"/>
                    <a:pt x="101" y="117"/>
                  </a:cubicBezTo>
                  <a:cubicBezTo>
                    <a:pt x="155" y="141"/>
                    <a:pt x="395" y="73"/>
                    <a:pt x="297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5" name="Google Shape;54175;p23"/>
            <p:cNvSpPr/>
            <p:nvPr/>
          </p:nvSpPr>
          <p:spPr>
            <a:xfrm>
              <a:off x="8097729" y="256254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6" y="1"/>
                    <a:pt x="172" y="54"/>
                    <a:pt x="1" y="110"/>
                  </a:cubicBezTo>
                  <a:cubicBezTo>
                    <a:pt x="2" y="202"/>
                    <a:pt x="339" y="224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6" name="Google Shape;54176;p23"/>
            <p:cNvSpPr/>
            <p:nvPr/>
          </p:nvSpPr>
          <p:spPr>
            <a:xfrm>
              <a:off x="6873606" y="249419"/>
              <a:ext cx="65210" cy="12917"/>
            </a:xfrm>
            <a:custGeom>
              <a:avLst/>
              <a:gdLst/>
              <a:ahLst/>
              <a:cxnLst/>
              <a:rect l="l" t="t" r="r" b="b"/>
              <a:pathLst>
                <a:path w="1827" h="429" extrusionOk="0">
                  <a:moveTo>
                    <a:pt x="1128" y="429"/>
                  </a:moveTo>
                  <a:cubicBezTo>
                    <a:pt x="1826" y="1"/>
                    <a:pt x="0" y="307"/>
                    <a:pt x="1128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7" name="Google Shape;54177;p23"/>
            <p:cNvSpPr/>
            <p:nvPr/>
          </p:nvSpPr>
          <p:spPr>
            <a:xfrm>
              <a:off x="8156086" y="253363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9" y="0"/>
                    <a:pt x="0" y="69"/>
                    <a:pt x="101" y="116"/>
                  </a:cubicBezTo>
                  <a:cubicBezTo>
                    <a:pt x="154" y="141"/>
                    <a:pt x="396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8" name="Google Shape;54178;p23"/>
            <p:cNvSpPr/>
            <p:nvPr/>
          </p:nvSpPr>
          <p:spPr>
            <a:xfrm>
              <a:off x="5186167" y="24863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9" name="Google Shape;54179;p23"/>
            <p:cNvSpPr/>
            <p:nvPr/>
          </p:nvSpPr>
          <p:spPr>
            <a:xfrm>
              <a:off x="102935" y="25059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0" y="27"/>
                  </a:moveTo>
                  <a:cubicBezTo>
                    <a:pt x="238" y="1"/>
                    <a:pt x="0" y="71"/>
                    <a:pt x="99" y="117"/>
                  </a:cubicBezTo>
                  <a:cubicBezTo>
                    <a:pt x="153" y="142"/>
                    <a:pt x="392" y="73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0" name="Google Shape;54180;p23"/>
            <p:cNvSpPr/>
            <p:nvPr/>
          </p:nvSpPr>
          <p:spPr>
            <a:xfrm>
              <a:off x="1198996" y="237737"/>
              <a:ext cx="24414" cy="11321"/>
            </a:xfrm>
            <a:custGeom>
              <a:avLst/>
              <a:gdLst/>
              <a:ahLst/>
              <a:cxnLst/>
              <a:rect l="l" t="t" r="r" b="b"/>
              <a:pathLst>
                <a:path w="684" h="376" extrusionOk="0">
                  <a:moveTo>
                    <a:pt x="631" y="362"/>
                  </a:moveTo>
                  <a:cubicBezTo>
                    <a:pt x="683" y="155"/>
                    <a:pt x="585" y="20"/>
                    <a:pt x="246" y="1"/>
                  </a:cubicBezTo>
                  <a:cubicBezTo>
                    <a:pt x="1" y="107"/>
                    <a:pt x="92" y="376"/>
                    <a:pt x="63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1" name="Google Shape;54181;p23"/>
            <p:cNvSpPr/>
            <p:nvPr/>
          </p:nvSpPr>
          <p:spPr>
            <a:xfrm>
              <a:off x="5433976" y="228584"/>
              <a:ext cx="27555" cy="17343"/>
            </a:xfrm>
            <a:custGeom>
              <a:avLst/>
              <a:gdLst/>
              <a:ahLst/>
              <a:cxnLst/>
              <a:rect l="l" t="t" r="r" b="b"/>
              <a:pathLst>
                <a:path w="772" h="576" extrusionOk="0">
                  <a:moveTo>
                    <a:pt x="772" y="575"/>
                  </a:moveTo>
                  <a:lnTo>
                    <a:pt x="772" y="31"/>
                  </a:lnTo>
                  <a:cubicBezTo>
                    <a:pt x="62" y="1"/>
                    <a:pt x="188" y="361"/>
                    <a:pt x="0" y="5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2" name="Google Shape;54182;p23"/>
            <p:cNvSpPr/>
            <p:nvPr/>
          </p:nvSpPr>
          <p:spPr>
            <a:xfrm>
              <a:off x="4054950" y="234003"/>
              <a:ext cx="39690" cy="15808"/>
            </a:xfrm>
            <a:custGeom>
              <a:avLst/>
              <a:gdLst/>
              <a:ahLst/>
              <a:cxnLst/>
              <a:rect l="l" t="t" r="r" b="b"/>
              <a:pathLst>
                <a:path w="1112" h="525" extrusionOk="0">
                  <a:moveTo>
                    <a:pt x="645" y="305"/>
                  </a:moveTo>
                  <a:cubicBezTo>
                    <a:pt x="1111" y="1"/>
                    <a:pt x="1" y="524"/>
                    <a:pt x="645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3" name="Google Shape;54183;p23"/>
            <p:cNvSpPr/>
            <p:nvPr/>
          </p:nvSpPr>
          <p:spPr>
            <a:xfrm>
              <a:off x="907572" y="229487"/>
              <a:ext cx="43973" cy="19030"/>
            </a:xfrm>
            <a:custGeom>
              <a:avLst/>
              <a:gdLst/>
              <a:ahLst/>
              <a:cxnLst/>
              <a:rect l="l" t="t" r="r" b="b"/>
              <a:pathLst>
                <a:path w="1232" h="632" extrusionOk="0">
                  <a:moveTo>
                    <a:pt x="696" y="545"/>
                  </a:moveTo>
                  <a:cubicBezTo>
                    <a:pt x="567" y="207"/>
                    <a:pt x="1232" y="14"/>
                    <a:pt x="313" y="1"/>
                  </a:cubicBezTo>
                  <a:cubicBezTo>
                    <a:pt x="429" y="187"/>
                    <a:pt x="1" y="631"/>
                    <a:pt x="696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4" name="Google Shape;54184;p23"/>
            <p:cNvSpPr/>
            <p:nvPr/>
          </p:nvSpPr>
          <p:spPr>
            <a:xfrm>
              <a:off x="3158942" y="23972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1" y="115"/>
                  </a:moveTo>
                  <a:cubicBezTo>
                    <a:pt x="154" y="140"/>
                    <a:pt x="393" y="72"/>
                    <a:pt x="294" y="24"/>
                  </a:cubicBezTo>
                  <a:cubicBezTo>
                    <a:pt x="243" y="0"/>
                    <a:pt x="0" y="67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5" name="Google Shape;54185;p23"/>
            <p:cNvSpPr/>
            <p:nvPr/>
          </p:nvSpPr>
          <p:spPr>
            <a:xfrm>
              <a:off x="763663" y="23972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1" y="0"/>
                    <a:pt x="0" y="68"/>
                    <a:pt x="101" y="115"/>
                  </a:cubicBezTo>
                  <a:cubicBezTo>
                    <a:pt x="153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6" name="Google Shape;54186;p23"/>
            <p:cNvSpPr/>
            <p:nvPr/>
          </p:nvSpPr>
          <p:spPr>
            <a:xfrm>
              <a:off x="4026254" y="23421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41" y="0"/>
                    <a:pt x="1" y="68"/>
                    <a:pt x="101" y="115"/>
                  </a:cubicBezTo>
                  <a:cubicBezTo>
                    <a:pt x="153" y="140"/>
                    <a:pt x="393" y="73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7" name="Google Shape;54187;p23"/>
            <p:cNvSpPr/>
            <p:nvPr/>
          </p:nvSpPr>
          <p:spPr>
            <a:xfrm>
              <a:off x="364378" y="234214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297" y="24"/>
                  </a:moveTo>
                  <a:cubicBezTo>
                    <a:pt x="242" y="0"/>
                    <a:pt x="1" y="68"/>
                    <a:pt x="104" y="115"/>
                  </a:cubicBezTo>
                  <a:cubicBezTo>
                    <a:pt x="156" y="140"/>
                    <a:pt x="396" y="73"/>
                    <a:pt x="297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8" name="Google Shape;54188;p23"/>
            <p:cNvSpPr/>
            <p:nvPr/>
          </p:nvSpPr>
          <p:spPr>
            <a:xfrm>
              <a:off x="6084317" y="23147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5" y="141"/>
                    <a:pt x="393" y="72"/>
                    <a:pt x="294" y="26"/>
                  </a:cubicBezTo>
                  <a:cubicBezTo>
                    <a:pt x="239" y="0"/>
                    <a:pt x="0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9" name="Google Shape;54189;p23"/>
            <p:cNvSpPr/>
            <p:nvPr/>
          </p:nvSpPr>
          <p:spPr>
            <a:xfrm>
              <a:off x="3416031" y="223255"/>
              <a:ext cx="35657" cy="11773"/>
            </a:xfrm>
            <a:custGeom>
              <a:avLst/>
              <a:gdLst/>
              <a:ahLst/>
              <a:cxnLst/>
              <a:rect l="l" t="t" r="r" b="b"/>
              <a:pathLst>
                <a:path w="999" h="391" extrusionOk="0">
                  <a:moveTo>
                    <a:pt x="35" y="118"/>
                  </a:moveTo>
                  <a:cubicBezTo>
                    <a:pt x="64" y="223"/>
                    <a:pt x="0" y="375"/>
                    <a:pt x="227" y="391"/>
                  </a:cubicBezTo>
                  <a:cubicBezTo>
                    <a:pt x="246" y="157"/>
                    <a:pt x="979" y="261"/>
                    <a:pt x="999" y="28"/>
                  </a:cubicBezTo>
                  <a:cubicBezTo>
                    <a:pt x="392" y="129"/>
                    <a:pt x="487" y="0"/>
                    <a:pt x="35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0" name="Google Shape;54190;p23"/>
            <p:cNvSpPr/>
            <p:nvPr/>
          </p:nvSpPr>
          <p:spPr>
            <a:xfrm>
              <a:off x="690387" y="224038"/>
              <a:ext cx="31624" cy="10900"/>
            </a:xfrm>
            <a:custGeom>
              <a:avLst/>
              <a:gdLst/>
              <a:ahLst/>
              <a:cxnLst/>
              <a:rect l="l" t="t" r="r" b="b"/>
              <a:pathLst>
                <a:path w="886" h="362" extrusionOk="0">
                  <a:moveTo>
                    <a:pt x="611" y="362"/>
                  </a:moveTo>
                  <a:cubicBezTo>
                    <a:pt x="670" y="241"/>
                    <a:pt x="885" y="190"/>
                    <a:pt x="804" y="0"/>
                  </a:cubicBezTo>
                  <a:lnTo>
                    <a:pt x="34" y="0"/>
                  </a:lnTo>
                  <a:cubicBezTo>
                    <a:pt x="0" y="227"/>
                    <a:pt x="328" y="284"/>
                    <a:pt x="61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1" name="Google Shape;54191;p23"/>
            <p:cNvSpPr/>
            <p:nvPr/>
          </p:nvSpPr>
          <p:spPr>
            <a:xfrm>
              <a:off x="2253976" y="223044"/>
              <a:ext cx="32659" cy="9244"/>
            </a:xfrm>
            <a:custGeom>
              <a:avLst/>
              <a:gdLst/>
              <a:ahLst/>
              <a:cxnLst/>
              <a:rect l="l" t="t" r="r" b="b"/>
              <a:pathLst>
                <a:path w="915" h="307" extrusionOk="0">
                  <a:moveTo>
                    <a:pt x="387" y="306"/>
                  </a:moveTo>
                  <a:cubicBezTo>
                    <a:pt x="914" y="159"/>
                    <a:pt x="104" y="1"/>
                    <a:pt x="1" y="215"/>
                  </a:cubicBezTo>
                  <a:cubicBezTo>
                    <a:pt x="192" y="215"/>
                    <a:pt x="229" y="288"/>
                    <a:pt x="387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2" name="Google Shape;54192;p23"/>
            <p:cNvSpPr/>
            <p:nvPr/>
          </p:nvSpPr>
          <p:spPr>
            <a:xfrm>
              <a:off x="1545064" y="229487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1" y="92"/>
                  </a:moveTo>
                  <a:cubicBezTo>
                    <a:pt x="151" y="70"/>
                    <a:pt x="380" y="88"/>
                    <a:pt x="387" y="1"/>
                  </a:cubicBezTo>
                  <a:cubicBezTo>
                    <a:pt x="236" y="22"/>
                    <a:pt x="4" y="2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3" name="Google Shape;54193;p23"/>
            <p:cNvSpPr/>
            <p:nvPr/>
          </p:nvSpPr>
          <p:spPr>
            <a:xfrm>
              <a:off x="311911" y="222412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8" y="146"/>
                  </a:moveTo>
                  <a:cubicBezTo>
                    <a:pt x="1" y="240"/>
                    <a:pt x="178" y="379"/>
                    <a:pt x="221" y="236"/>
                  </a:cubicBezTo>
                  <a:cubicBezTo>
                    <a:pt x="250" y="140"/>
                    <a:pt x="73" y="1"/>
                    <a:pt x="28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4" name="Google Shape;54194;p23"/>
            <p:cNvSpPr/>
            <p:nvPr/>
          </p:nvSpPr>
          <p:spPr>
            <a:xfrm>
              <a:off x="3303601" y="22599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89" y="27"/>
                  </a:moveTo>
                  <a:cubicBezTo>
                    <a:pt x="238" y="1"/>
                    <a:pt x="0" y="71"/>
                    <a:pt x="100" y="117"/>
                  </a:cubicBezTo>
                  <a:cubicBezTo>
                    <a:pt x="152" y="140"/>
                    <a:pt x="393" y="72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5" name="Google Shape;54195;p23"/>
            <p:cNvSpPr/>
            <p:nvPr/>
          </p:nvSpPr>
          <p:spPr>
            <a:xfrm>
              <a:off x="7591762" y="223255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8"/>
                  </a:moveTo>
                  <a:cubicBezTo>
                    <a:pt x="151" y="142"/>
                    <a:pt x="391" y="73"/>
                    <a:pt x="291" y="26"/>
                  </a:cubicBezTo>
                  <a:cubicBezTo>
                    <a:pt x="239" y="0"/>
                    <a:pt x="1" y="68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6" name="Google Shape;54196;p23"/>
            <p:cNvSpPr/>
            <p:nvPr/>
          </p:nvSpPr>
          <p:spPr>
            <a:xfrm>
              <a:off x="5413917" y="217715"/>
              <a:ext cx="31552" cy="9635"/>
            </a:xfrm>
            <a:custGeom>
              <a:avLst/>
              <a:gdLst/>
              <a:ahLst/>
              <a:cxnLst/>
              <a:rect l="l" t="t" r="r" b="b"/>
              <a:pathLst>
                <a:path w="884" h="320" extrusionOk="0">
                  <a:moveTo>
                    <a:pt x="754" y="210"/>
                  </a:moveTo>
                  <a:cubicBezTo>
                    <a:pt x="883" y="0"/>
                    <a:pt x="1" y="15"/>
                    <a:pt x="176" y="210"/>
                  </a:cubicBezTo>
                  <a:cubicBezTo>
                    <a:pt x="242" y="283"/>
                    <a:pt x="688" y="320"/>
                    <a:pt x="754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7" name="Google Shape;54197;p23"/>
            <p:cNvSpPr/>
            <p:nvPr/>
          </p:nvSpPr>
          <p:spPr>
            <a:xfrm>
              <a:off x="5343212" y="210278"/>
              <a:ext cx="24342" cy="16530"/>
            </a:xfrm>
            <a:custGeom>
              <a:avLst/>
              <a:gdLst/>
              <a:ahLst/>
              <a:cxnLst/>
              <a:rect l="l" t="t" r="r" b="b"/>
              <a:pathLst>
                <a:path w="682" h="549" extrusionOk="0">
                  <a:moveTo>
                    <a:pt x="422" y="549"/>
                  </a:moveTo>
                  <a:cubicBezTo>
                    <a:pt x="337" y="378"/>
                    <a:pt x="682" y="0"/>
                    <a:pt x="37" y="93"/>
                  </a:cubicBezTo>
                  <a:cubicBezTo>
                    <a:pt x="6" y="319"/>
                    <a:pt x="0" y="534"/>
                    <a:pt x="422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8" name="Google Shape;54198;p23"/>
            <p:cNvSpPr/>
            <p:nvPr/>
          </p:nvSpPr>
          <p:spPr>
            <a:xfrm>
              <a:off x="7729318" y="217775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101" y="117"/>
                  </a:moveTo>
                  <a:cubicBezTo>
                    <a:pt x="154" y="143"/>
                    <a:pt x="392" y="73"/>
                    <a:pt x="294" y="26"/>
                  </a:cubicBezTo>
                  <a:cubicBezTo>
                    <a:pt x="240" y="1"/>
                    <a:pt x="0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9" name="Google Shape;54199;p23"/>
            <p:cNvSpPr/>
            <p:nvPr/>
          </p:nvSpPr>
          <p:spPr>
            <a:xfrm>
              <a:off x="8754888" y="212325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101" y="117"/>
                  </a:moveTo>
                  <a:cubicBezTo>
                    <a:pt x="153" y="143"/>
                    <a:pt x="395" y="72"/>
                    <a:pt x="293" y="25"/>
                  </a:cubicBezTo>
                  <a:cubicBezTo>
                    <a:pt x="241" y="0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0" name="Google Shape;54200;p23"/>
            <p:cNvSpPr/>
            <p:nvPr/>
          </p:nvSpPr>
          <p:spPr>
            <a:xfrm>
              <a:off x="7164959" y="209555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4" y="27"/>
                  </a:moveTo>
                  <a:cubicBezTo>
                    <a:pt x="240" y="1"/>
                    <a:pt x="1" y="71"/>
                    <a:pt x="101" y="117"/>
                  </a:cubicBezTo>
                  <a:cubicBezTo>
                    <a:pt x="153" y="143"/>
                    <a:pt x="394" y="73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1" name="Google Shape;54201;p23"/>
            <p:cNvSpPr/>
            <p:nvPr/>
          </p:nvSpPr>
          <p:spPr>
            <a:xfrm>
              <a:off x="1603456" y="209555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0" y="27"/>
                  </a:moveTo>
                  <a:cubicBezTo>
                    <a:pt x="238" y="1"/>
                    <a:pt x="0" y="71"/>
                    <a:pt x="97" y="117"/>
                  </a:cubicBezTo>
                  <a:cubicBezTo>
                    <a:pt x="154" y="143"/>
                    <a:pt x="394" y="73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2" name="Google Shape;54202;p23"/>
            <p:cNvSpPr/>
            <p:nvPr/>
          </p:nvSpPr>
          <p:spPr>
            <a:xfrm>
              <a:off x="4484038" y="201396"/>
              <a:ext cx="27590" cy="9394"/>
            </a:xfrm>
            <a:custGeom>
              <a:avLst/>
              <a:gdLst/>
              <a:ahLst/>
              <a:cxnLst/>
              <a:rect l="l" t="t" r="r" b="b"/>
              <a:pathLst>
                <a:path w="773" h="312" extrusionOk="0">
                  <a:moveTo>
                    <a:pt x="772" y="27"/>
                  </a:moveTo>
                  <a:cubicBezTo>
                    <a:pt x="334" y="0"/>
                    <a:pt x="50" y="47"/>
                    <a:pt x="1" y="209"/>
                  </a:cubicBezTo>
                  <a:cubicBezTo>
                    <a:pt x="368" y="187"/>
                    <a:pt x="426" y="311"/>
                    <a:pt x="772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3" name="Google Shape;54203;p23"/>
            <p:cNvSpPr/>
            <p:nvPr/>
          </p:nvSpPr>
          <p:spPr>
            <a:xfrm>
              <a:off x="4036747" y="20452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3"/>
                  </a:moveTo>
                  <a:cubicBezTo>
                    <a:pt x="192" y="53"/>
                    <a:pt x="38" y="1"/>
                    <a:pt x="2" y="103"/>
                  </a:cubicBezTo>
                  <a:cubicBezTo>
                    <a:pt x="0" y="154"/>
                    <a:pt x="153" y="206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4" name="Google Shape;54204;p23"/>
            <p:cNvSpPr/>
            <p:nvPr/>
          </p:nvSpPr>
          <p:spPr>
            <a:xfrm>
              <a:off x="1651569" y="20681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7"/>
                  </a:moveTo>
                  <a:cubicBezTo>
                    <a:pt x="241" y="1"/>
                    <a:pt x="1" y="71"/>
                    <a:pt x="101" y="117"/>
                  </a:cubicBezTo>
                  <a:cubicBezTo>
                    <a:pt x="156" y="143"/>
                    <a:pt x="393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5" name="Google Shape;54205;p23"/>
            <p:cNvSpPr/>
            <p:nvPr/>
          </p:nvSpPr>
          <p:spPr>
            <a:xfrm>
              <a:off x="581384" y="198686"/>
              <a:ext cx="29696" cy="11893"/>
            </a:xfrm>
            <a:custGeom>
              <a:avLst/>
              <a:gdLst/>
              <a:ahLst/>
              <a:cxnLst/>
              <a:rect l="l" t="t" r="r" b="b"/>
              <a:pathLst>
                <a:path w="832" h="395" extrusionOk="0">
                  <a:moveTo>
                    <a:pt x="1" y="388"/>
                  </a:moveTo>
                  <a:cubicBezTo>
                    <a:pt x="336" y="395"/>
                    <a:pt x="601" y="368"/>
                    <a:pt x="771" y="299"/>
                  </a:cubicBezTo>
                  <a:cubicBezTo>
                    <a:pt x="831" y="59"/>
                    <a:pt x="504" y="0"/>
                    <a:pt x="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6" name="Google Shape;54206;p23"/>
            <p:cNvSpPr/>
            <p:nvPr/>
          </p:nvSpPr>
          <p:spPr>
            <a:xfrm>
              <a:off x="8985707" y="201787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2"/>
                  </a:moveTo>
                  <a:cubicBezTo>
                    <a:pt x="192" y="54"/>
                    <a:pt x="34" y="0"/>
                    <a:pt x="0" y="102"/>
                  </a:cubicBezTo>
                  <a:cubicBezTo>
                    <a:pt x="0" y="153"/>
                    <a:pt x="154" y="207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7" name="Google Shape;54207;p23"/>
            <p:cNvSpPr/>
            <p:nvPr/>
          </p:nvSpPr>
          <p:spPr>
            <a:xfrm>
              <a:off x="3396578" y="196729"/>
              <a:ext cx="41332" cy="13670"/>
            </a:xfrm>
            <a:custGeom>
              <a:avLst/>
              <a:gdLst/>
              <a:ahLst/>
              <a:cxnLst/>
              <a:rect l="l" t="t" r="r" b="b"/>
              <a:pathLst>
                <a:path w="1158" h="454" extrusionOk="0">
                  <a:moveTo>
                    <a:pt x="1157" y="0"/>
                  </a:moveTo>
                  <a:lnTo>
                    <a:pt x="193" y="0"/>
                  </a:lnTo>
                  <a:cubicBezTo>
                    <a:pt x="210" y="157"/>
                    <a:pt x="151" y="282"/>
                    <a:pt x="1" y="364"/>
                  </a:cubicBezTo>
                  <a:cubicBezTo>
                    <a:pt x="839" y="453"/>
                    <a:pt x="861" y="162"/>
                    <a:pt x="1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8" name="Google Shape;54208;p23"/>
            <p:cNvSpPr/>
            <p:nvPr/>
          </p:nvSpPr>
          <p:spPr>
            <a:xfrm>
              <a:off x="2032865" y="202088"/>
              <a:ext cx="21558" cy="6504"/>
            </a:xfrm>
            <a:custGeom>
              <a:avLst/>
              <a:gdLst/>
              <a:ahLst/>
              <a:cxnLst/>
              <a:rect l="l" t="t" r="r" b="b"/>
              <a:pathLst>
                <a:path w="604" h="216" extrusionOk="0">
                  <a:moveTo>
                    <a:pt x="603" y="184"/>
                  </a:moveTo>
                  <a:lnTo>
                    <a:pt x="603" y="1"/>
                  </a:lnTo>
                  <a:lnTo>
                    <a:pt x="24" y="1"/>
                  </a:lnTo>
                  <a:cubicBezTo>
                    <a:pt x="0" y="167"/>
                    <a:pt x="217" y="215"/>
                    <a:pt x="603" y="1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9" name="Google Shape;54209;p23"/>
            <p:cNvSpPr/>
            <p:nvPr/>
          </p:nvSpPr>
          <p:spPr>
            <a:xfrm>
              <a:off x="1958911" y="191219"/>
              <a:ext cx="45258" cy="14573"/>
            </a:xfrm>
            <a:custGeom>
              <a:avLst/>
              <a:gdLst/>
              <a:ahLst/>
              <a:cxnLst/>
              <a:rect l="l" t="t" r="r" b="b"/>
              <a:pathLst>
                <a:path w="1268" h="484" extrusionOk="0">
                  <a:moveTo>
                    <a:pt x="362" y="453"/>
                  </a:moveTo>
                  <a:cubicBezTo>
                    <a:pt x="1267" y="483"/>
                    <a:pt x="878" y="34"/>
                    <a:pt x="362" y="0"/>
                  </a:cubicBezTo>
                  <a:cubicBezTo>
                    <a:pt x="1" y="173"/>
                    <a:pt x="476" y="165"/>
                    <a:pt x="362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0" name="Google Shape;54210;p23"/>
            <p:cNvSpPr/>
            <p:nvPr/>
          </p:nvSpPr>
          <p:spPr>
            <a:xfrm>
              <a:off x="4619774" y="193959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635" y="1"/>
                  </a:moveTo>
                  <a:lnTo>
                    <a:pt x="248" y="1"/>
                  </a:lnTo>
                  <a:cubicBezTo>
                    <a:pt x="236" y="117"/>
                    <a:pt x="0" y="126"/>
                    <a:pt x="56" y="274"/>
                  </a:cubicBezTo>
                  <a:lnTo>
                    <a:pt x="635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1" name="Google Shape;54211;p23"/>
            <p:cNvSpPr/>
            <p:nvPr/>
          </p:nvSpPr>
          <p:spPr>
            <a:xfrm>
              <a:off x="1868646" y="199439"/>
              <a:ext cx="13670" cy="2770"/>
            </a:xfrm>
            <a:custGeom>
              <a:avLst/>
              <a:gdLst/>
              <a:ahLst/>
              <a:cxnLst/>
              <a:rect l="l" t="t" r="r" b="b"/>
              <a:pathLst>
                <a:path w="383" h="92" extrusionOk="0">
                  <a:moveTo>
                    <a:pt x="383" y="0"/>
                  </a:moveTo>
                  <a:cubicBezTo>
                    <a:pt x="232" y="21"/>
                    <a:pt x="3" y="3"/>
                    <a:pt x="0" y="92"/>
                  </a:cubicBezTo>
                  <a:cubicBezTo>
                    <a:pt x="148" y="69"/>
                    <a:pt x="379" y="88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2" name="Google Shape;54212;p23"/>
            <p:cNvSpPr/>
            <p:nvPr/>
          </p:nvSpPr>
          <p:spPr>
            <a:xfrm>
              <a:off x="1111765" y="186974"/>
              <a:ext cx="20309" cy="13550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4" y="414"/>
                  </a:moveTo>
                  <a:cubicBezTo>
                    <a:pt x="386" y="358"/>
                    <a:pt x="403" y="307"/>
                    <a:pt x="569" y="324"/>
                  </a:cubicBezTo>
                  <a:lnTo>
                    <a:pt x="569" y="141"/>
                  </a:lnTo>
                  <a:cubicBezTo>
                    <a:pt x="94" y="0"/>
                    <a:pt x="1" y="449"/>
                    <a:pt x="374" y="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3" name="Google Shape;54213;p23"/>
            <p:cNvSpPr/>
            <p:nvPr/>
          </p:nvSpPr>
          <p:spPr>
            <a:xfrm>
              <a:off x="7047854" y="19320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6"/>
                  </a:moveTo>
                  <a:cubicBezTo>
                    <a:pt x="242" y="1"/>
                    <a:pt x="0" y="70"/>
                    <a:pt x="102" y="117"/>
                  </a:cubicBezTo>
                  <a:cubicBezTo>
                    <a:pt x="157" y="142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4" name="Google Shape;54214;p23"/>
            <p:cNvSpPr/>
            <p:nvPr/>
          </p:nvSpPr>
          <p:spPr>
            <a:xfrm>
              <a:off x="6949309" y="183782"/>
              <a:ext cx="65246" cy="12977"/>
            </a:xfrm>
            <a:custGeom>
              <a:avLst/>
              <a:gdLst/>
              <a:ahLst/>
              <a:cxnLst/>
              <a:rect l="l" t="t" r="r" b="b"/>
              <a:pathLst>
                <a:path w="1828" h="431" extrusionOk="0">
                  <a:moveTo>
                    <a:pt x="1128" y="430"/>
                  </a:moveTo>
                  <a:cubicBezTo>
                    <a:pt x="1828" y="1"/>
                    <a:pt x="0" y="307"/>
                    <a:pt x="1128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5" name="Google Shape;54215;p23"/>
            <p:cNvSpPr/>
            <p:nvPr/>
          </p:nvSpPr>
          <p:spPr>
            <a:xfrm>
              <a:off x="5853105" y="188509"/>
              <a:ext cx="23307" cy="8250"/>
            </a:xfrm>
            <a:custGeom>
              <a:avLst/>
              <a:gdLst/>
              <a:ahLst/>
              <a:cxnLst/>
              <a:rect l="l" t="t" r="r" b="b"/>
              <a:pathLst>
                <a:path w="653" h="274" extrusionOk="0">
                  <a:moveTo>
                    <a:pt x="405" y="273"/>
                  </a:moveTo>
                  <a:cubicBezTo>
                    <a:pt x="417" y="156"/>
                    <a:pt x="653" y="148"/>
                    <a:pt x="598" y="0"/>
                  </a:cubicBezTo>
                  <a:lnTo>
                    <a:pt x="212" y="0"/>
                  </a:lnTo>
                  <a:cubicBezTo>
                    <a:pt x="0" y="130"/>
                    <a:pt x="8" y="221"/>
                    <a:pt x="4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6" name="Google Shape;54216;p23"/>
            <p:cNvSpPr/>
            <p:nvPr/>
          </p:nvSpPr>
          <p:spPr>
            <a:xfrm>
              <a:off x="175318" y="187486"/>
              <a:ext cx="32659" cy="9274"/>
            </a:xfrm>
            <a:custGeom>
              <a:avLst/>
              <a:gdLst/>
              <a:ahLst/>
              <a:cxnLst/>
              <a:rect l="l" t="t" r="r" b="b"/>
              <a:pathLst>
                <a:path w="915" h="308" extrusionOk="0">
                  <a:moveTo>
                    <a:pt x="1" y="216"/>
                  </a:moveTo>
                  <a:cubicBezTo>
                    <a:pt x="193" y="216"/>
                    <a:pt x="230" y="289"/>
                    <a:pt x="387" y="307"/>
                  </a:cubicBezTo>
                  <a:cubicBezTo>
                    <a:pt x="914" y="160"/>
                    <a:pt x="102" y="0"/>
                    <a:pt x="1" y="2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7" name="Google Shape;54217;p23"/>
            <p:cNvSpPr/>
            <p:nvPr/>
          </p:nvSpPr>
          <p:spPr>
            <a:xfrm>
              <a:off x="7226920" y="19046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1" y="25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2"/>
                    <a:pt x="392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8" name="Google Shape;54218;p23"/>
            <p:cNvSpPr/>
            <p:nvPr/>
          </p:nvSpPr>
          <p:spPr>
            <a:xfrm>
              <a:off x="5967248" y="190467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4" y="25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2"/>
                    <a:pt x="396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9" name="Google Shape;54219;p23"/>
            <p:cNvSpPr/>
            <p:nvPr/>
          </p:nvSpPr>
          <p:spPr>
            <a:xfrm>
              <a:off x="2546363" y="19046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5" y="142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0" name="Google Shape;54220;p23"/>
            <p:cNvSpPr/>
            <p:nvPr/>
          </p:nvSpPr>
          <p:spPr>
            <a:xfrm>
              <a:off x="7069697" y="179266"/>
              <a:ext cx="39761" cy="15868"/>
            </a:xfrm>
            <a:custGeom>
              <a:avLst/>
              <a:gdLst/>
              <a:ahLst/>
              <a:cxnLst/>
              <a:rect l="l" t="t" r="r" b="b"/>
              <a:pathLst>
                <a:path w="1114" h="527" extrusionOk="0">
                  <a:moveTo>
                    <a:pt x="646" y="307"/>
                  </a:moveTo>
                  <a:cubicBezTo>
                    <a:pt x="1114" y="1"/>
                    <a:pt x="0" y="527"/>
                    <a:pt x="646" y="3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1" name="Google Shape;54221;p23"/>
            <p:cNvSpPr/>
            <p:nvPr/>
          </p:nvSpPr>
          <p:spPr>
            <a:xfrm>
              <a:off x="4903952" y="185077"/>
              <a:ext cx="13884" cy="7437"/>
            </a:xfrm>
            <a:custGeom>
              <a:avLst/>
              <a:gdLst/>
              <a:ahLst/>
              <a:cxnLst/>
              <a:rect l="l" t="t" r="r" b="b"/>
              <a:pathLst>
                <a:path w="389" h="247" extrusionOk="0">
                  <a:moveTo>
                    <a:pt x="388" y="114"/>
                  </a:moveTo>
                  <a:cubicBezTo>
                    <a:pt x="385" y="23"/>
                    <a:pt x="48" y="1"/>
                    <a:pt x="1" y="114"/>
                  </a:cubicBezTo>
                  <a:cubicBezTo>
                    <a:pt x="219" y="103"/>
                    <a:pt x="301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2" name="Google Shape;54222;p23"/>
            <p:cNvSpPr/>
            <p:nvPr/>
          </p:nvSpPr>
          <p:spPr>
            <a:xfrm>
              <a:off x="4645722" y="187727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0" y="116"/>
                  </a:moveTo>
                  <a:cubicBezTo>
                    <a:pt x="154" y="141"/>
                    <a:pt x="391" y="72"/>
                    <a:pt x="293" y="26"/>
                  </a:cubicBezTo>
                  <a:cubicBezTo>
                    <a:pt x="240" y="0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3" name="Google Shape;54223;p23"/>
            <p:cNvSpPr/>
            <p:nvPr/>
          </p:nvSpPr>
          <p:spPr>
            <a:xfrm>
              <a:off x="251021" y="188509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36" y="20"/>
                    <a:pt x="3" y="2"/>
                    <a:pt x="1" y="90"/>
                  </a:cubicBezTo>
                  <a:cubicBezTo>
                    <a:pt x="151" y="71"/>
                    <a:pt x="381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4" name="Google Shape;54224;p23"/>
            <p:cNvSpPr/>
            <p:nvPr/>
          </p:nvSpPr>
          <p:spPr>
            <a:xfrm>
              <a:off x="7353555" y="180290"/>
              <a:ext cx="23486" cy="825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409" y="273"/>
                  </a:moveTo>
                  <a:cubicBezTo>
                    <a:pt x="418" y="156"/>
                    <a:pt x="657" y="147"/>
                    <a:pt x="601" y="0"/>
                  </a:cubicBezTo>
                  <a:lnTo>
                    <a:pt x="214" y="0"/>
                  </a:lnTo>
                  <a:cubicBezTo>
                    <a:pt x="1" y="131"/>
                    <a:pt x="6" y="221"/>
                    <a:pt x="409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5" name="Google Shape;54225;p23"/>
            <p:cNvSpPr/>
            <p:nvPr/>
          </p:nvSpPr>
          <p:spPr>
            <a:xfrm>
              <a:off x="2202258" y="18495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38" y="1"/>
                    <a:pt x="1" y="70"/>
                    <a:pt x="99" y="117"/>
                  </a:cubicBezTo>
                  <a:cubicBezTo>
                    <a:pt x="153" y="142"/>
                    <a:pt x="392" y="74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6" name="Google Shape;54226;p23"/>
            <p:cNvSpPr/>
            <p:nvPr/>
          </p:nvSpPr>
          <p:spPr>
            <a:xfrm>
              <a:off x="1865006" y="182217"/>
              <a:ext cx="13956" cy="4366"/>
            </a:xfrm>
            <a:custGeom>
              <a:avLst/>
              <a:gdLst/>
              <a:ahLst/>
              <a:cxnLst/>
              <a:rect l="l" t="t" r="r" b="b"/>
              <a:pathLst>
                <a:path w="391" h="145" extrusionOk="0">
                  <a:moveTo>
                    <a:pt x="293" y="27"/>
                  </a:moveTo>
                  <a:cubicBezTo>
                    <a:pt x="238" y="0"/>
                    <a:pt x="0" y="71"/>
                    <a:pt x="102" y="117"/>
                  </a:cubicBezTo>
                  <a:cubicBezTo>
                    <a:pt x="152" y="144"/>
                    <a:pt x="391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7" name="Google Shape;54227;p23"/>
            <p:cNvSpPr/>
            <p:nvPr/>
          </p:nvSpPr>
          <p:spPr>
            <a:xfrm>
              <a:off x="1510586" y="179025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33"/>
                  </a:moveTo>
                  <a:cubicBezTo>
                    <a:pt x="172" y="140"/>
                    <a:pt x="87" y="1"/>
                    <a:pt x="1" y="133"/>
                  </a:cubicBezTo>
                  <a:cubicBezTo>
                    <a:pt x="3" y="224"/>
                    <a:pt x="340" y="247"/>
                    <a:pt x="387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8" name="Google Shape;54228;p23"/>
            <p:cNvSpPr/>
            <p:nvPr/>
          </p:nvSpPr>
          <p:spPr>
            <a:xfrm>
              <a:off x="4339557" y="177550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9" name="Google Shape;54229;p23"/>
            <p:cNvSpPr/>
            <p:nvPr/>
          </p:nvSpPr>
          <p:spPr>
            <a:xfrm>
              <a:off x="1579435" y="177550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389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9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0" name="Google Shape;54230;p23"/>
            <p:cNvSpPr/>
            <p:nvPr/>
          </p:nvSpPr>
          <p:spPr>
            <a:xfrm>
              <a:off x="7987549" y="177098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2" y="15"/>
                  </a:moveTo>
                  <a:cubicBezTo>
                    <a:pt x="353" y="31"/>
                    <a:pt x="35" y="1"/>
                    <a:pt x="1" y="106"/>
                  </a:cubicBezTo>
                  <a:cubicBezTo>
                    <a:pt x="229" y="92"/>
                    <a:pt x="548" y="121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1" name="Google Shape;54231;p23"/>
            <p:cNvSpPr/>
            <p:nvPr/>
          </p:nvSpPr>
          <p:spPr>
            <a:xfrm>
              <a:off x="4525333" y="174389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4" y="105"/>
                  </a:moveTo>
                  <a:cubicBezTo>
                    <a:pt x="0" y="156"/>
                    <a:pt x="157" y="208"/>
                    <a:pt x="194" y="105"/>
                  </a:cubicBezTo>
                  <a:cubicBezTo>
                    <a:pt x="196" y="55"/>
                    <a:pt x="39" y="1"/>
                    <a:pt x="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2" name="Google Shape;54232;p23"/>
            <p:cNvSpPr/>
            <p:nvPr/>
          </p:nvSpPr>
          <p:spPr>
            <a:xfrm>
              <a:off x="684641" y="170806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33"/>
                  </a:moveTo>
                  <a:cubicBezTo>
                    <a:pt x="169" y="143"/>
                    <a:pt x="85" y="1"/>
                    <a:pt x="1" y="133"/>
                  </a:cubicBezTo>
                  <a:cubicBezTo>
                    <a:pt x="2" y="224"/>
                    <a:pt x="339" y="248"/>
                    <a:pt x="387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3" name="Google Shape;54233;p23"/>
            <p:cNvSpPr/>
            <p:nvPr/>
          </p:nvSpPr>
          <p:spPr>
            <a:xfrm>
              <a:off x="1235259" y="168999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6" y="101"/>
                  </a:moveTo>
                  <a:cubicBezTo>
                    <a:pt x="196" y="53"/>
                    <a:pt x="35" y="1"/>
                    <a:pt x="0" y="101"/>
                  </a:cubicBezTo>
                  <a:cubicBezTo>
                    <a:pt x="1" y="154"/>
                    <a:pt x="157" y="206"/>
                    <a:pt x="196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4" name="Google Shape;54234;p23"/>
            <p:cNvSpPr/>
            <p:nvPr/>
          </p:nvSpPr>
          <p:spPr>
            <a:xfrm>
              <a:off x="3589243" y="166259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6" y="104"/>
                  </a:moveTo>
                  <a:cubicBezTo>
                    <a:pt x="196" y="53"/>
                    <a:pt x="38" y="0"/>
                    <a:pt x="3" y="104"/>
                  </a:cubicBezTo>
                  <a:cubicBezTo>
                    <a:pt x="0" y="153"/>
                    <a:pt x="160" y="205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5" name="Google Shape;54235;p23"/>
            <p:cNvSpPr/>
            <p:nvPr/>
          </p:nvSpPr>
          <p:spPr>
            <a:xfrm>
              <a:off x="7588335" y="163309"/>
              <a:ext cx="13813" cy="6805"/>
            </a:xfrm>
            <a:custGeom>
              <a:avLst/>
              <a:gdLst/>
              <a:ahLst/>
              <a:cxnLst/>
              <a:rect l="l" t="t" r="r" b="b"/>
              <a:pathLst>
                <a:path w="387" h="226" extrusionOk="0">
                  <a:moveTo>
                    <a:pt x="387" y="112"/>
                  </a:moveTo>
                  <a:cubicBezTo>
                    <a:pt x="345" y="1"/>
                    <a:pt x="170" y="55"/>
                    <a:pt x="0" y="112"/>
                  </a:cubicBezTo>
                  <a:cubicBezTo>
                    <a:pt x="0" y="202"/>
                    <a:pt x="340" y="225"/>
                    <a:pt x="387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6" name="Google Shape;54236;p23"/>
            <p:cNvSpPr/>
            <p:nvPr/>
          </p:nvSpPr>
          <p:spPr>
            <a:xfrm>
              <a:off x="4277596" y="163851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4"/>
                  </a:lnTo>
                  <a:lnTo>
                    <a:pt x="386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7" name="Google Shape;54237;p23"/>
            <p:cNvSpPr/>
            <p:nvPr/>
          </p:nvSpPr>
          <p:spPr>
            <a:xfrm>
              <a:off x="2835503" y="165868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3" y="140"/>
                    <a:pt x="391" y="72"/>
                    <a:pt x="293" y="27"/>
                  </a:cubicBezTo>
                  <a:cubicBezTo>
                    <a:pt x="240" y="0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8" name="Google Shape;54238;p23"/>
            <p:cNvSpPr/>
            <p:nvPr/>
          </p:nvSpPr>
          <p:spPr>
            <a:xfrm>
              <a:off x="2556856" y="163519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" y="105"/>
                  </a:moveTo>
                  <a:cubicBezTo>
                    <a:pt x="1" y="153"/>
                    <a:pt x="155" y="208"/>
                    <a:pt x="191" y="105"/>
                  </a:cubicBezTo>
                  <a:cubicBezTo>
                    <a:pt x="194" y="54"/>
                    <a:pt x="34" y="0"/>
                    <a:pt x="1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9" name="Google Shape;54239;p23"/>
            <p:cNvSpPr/>
            <p:nvPr/>
          </p:nvSpPr>
          <p:spPr>
            <a:xfrm>
              <a:off x="1923505" y="163519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5"/>
                  </a:moveTo>
                  <a:cubicBezTo>
                    <a:pt x="197" y="54"/>
                    <a:pt x="39" y="0"/>
                    <a:pt x="5" y="105"/>
                  </a:cubicBezTo>
                  <a:cubicBezTo>
                    <a:pt x="1" y="153"/>
                    <a:pt x="160" y="205"/>
                    <a:pt x="197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0" name="Google Shape;54240;p23"/>
            <p:cNvSpPr/>
            <p:nvPr/>
          </p:nvSpPr>
          <p:spPr>
            <a:xfrm>
              <a:off x="567643" y="166651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0"/>
                    <a:pt x="3" y="2"/>
                    <a:pt x="1" y="91"/>
                  </a:cubicBezTo>
                  <a:cubicBezTo>
                    <a:pt x="150" y="71"/>
                    <a:pt x="381" y="87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1" name="Google Shape;54241;p23"/>
            <p:cNvSpPr/>
            <p:nvPr/>
          </p:nvSpPr>
          <p:spPr>
            <a:xfrm>
              <a:off x="6721095" y="157859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5" y="0"/>
                    <a:pt x="173" y="52"/>
                    <a:pt x="1" y="110"/>
                  </a:cubicBezTo>
                  <a:cubicBezTo>
                    <a:pt x="3" y="201"/>
                    <a:pt x="339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2" name="Google Shape;54242;p23"/>
            <p:cNvSpPr/>
            <p:nvPr/>
          </p:nvSpPr>
          <p:spPr>
            <a:xfrm>
              <a:off x="6166908" y="16038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6"/>
                  </a:moveTo>
                  <a:cubicBezTo>
                    <a:pt x="238" y="1"/>
                    <a:pt x="1" y="70"/>
                    <a:pt x="99" y="116"/>
                  </a:cubicBezTo>
                  <a:cubicBezTo>
                    <a:pt x="154" y="142"/>
                    <a:pt x="392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3" name="Google Shape;54243;p23"/>
            <p:cNvSpPr/>
            <p:nvPr/>
          </p:nvSpPr>
          <p:spPr>
            <a:xfrm>
              <a:off x="5048540" y="155691"/>
              <a:ext cx="20666" cy="8943"/>
            </a:xfrm>
            <a:custGeom>
              <a:avLst/>
              <a:gdLst/>
              <a:ahLst/>
              <a:cxnLst/>
              <a:rect l="l" t="t" r="r" b="b"/>
              <a:pathLst>
                <a:path w="579" h="297" extrusionOk="0">
                  <a:moveTo>
                    <a:pt x="579" y="0"/>
                  </a:moveTo>
                  <a:lnTo>
                    <a:pt x="193" y="0"/>
                  </a:lnTo>
                  <a:cubicBezTo>
                    <a:pt x="193" y="90"/>
                    <a:pt x="38" y="107"/>
                    <a:pt x="0" y="182"/>
                  </a:cubicBezTo>
                  <a:cubicBezTo>
                    <a:pt x="246" y="188"/>
                    <a:pt x="267" y="297"/>
                    <a:pt x="579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4" name="Google Shape;54244;p23"/>
            <p:cNvSpPr/>
            <p:nvPr/>
          </p:nvSpPr>
          <p:spPr>
            <a:xfrm>
              <a:off x="2822083" y="155330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5" y="194"/>
                  </a:moveTo>
                  <a:cubicBezTo>
                    <a:pt x="473" y="102"/>
                    <a:pt x="631" y="85"/>
                    <a:pt x="669" y="12"/>
                  </a:cubicBezTo>
                  <a:cubicBezTo>
                    <a:pt x="364" y="20"/>
                    <a:pt x="1" y="1"/>
                    <a:pt x="88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5" name="Google Shape;54245;p23"/>
            <p:cNvSpPr/>
            <p:nvPr/>
          </p:nvSpPr>
          <p:spPr>
            <a:xfrm>
              <a:off x="6937852" y="154938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1"/>
                    <a:pt x="0" y="67"/>
                    <a:pt x="99" y="115"/>
                  </a:cubicBezTo>
                  <a:cubicBezTo>
                    <a:pt x="152" y="142"/>
                    <a:pt x="389" y="71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6" name="Google Shape;54246;p23"/>
            <p:cNvSpPr/>
            <p:nvPr/>
          </p:nvSpPr>
          <p:spPr>
            <a:xfrm>
              <a:off x="4515304" y="144732"/>
              <a:ext cx="40440" cy="13700"/>
            </a:xfrm>
            <a:custGeom>
              <a:avLst/>
              <a:gdLst/>
              <a:ahLst/>
              <a:cxnLst/>
              <a:rect l="l" t="t" r="r" b="b"/>
              <a:pathLst>
                <a:path w="1133" h="455" extrusionOk="0">
                  <a:moveTo>
                    <a:pt x="285" y="454"/>
                  </a:moveTo>
                  <a:lnTo>
                    <a:pt x="1054" y="454"/>
                  </a:lnTo>
                  <a:cubicBezTo>
                    <a:pt x="1132" y="235"/>
                    <a:pt x="699" y="257"/>
                    <a:pt x="860" y="0"/>
                  </a:cubicBezTo>
                  <a:cubicBezTo>
                    <a:pt x="1" y="39"/>
                    <a:pt x="575" y="193"/>
                    <a:pt x="285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7" name="Google Shape;54247;p23"/>
            <p:cNvSpPr/>
            <p:nvPr/>
          </p:nvSpPr>
          <p:spPr>
            <a:xfrm>
              <a:off x="2553287" y="15493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2" y="1"/>
                    <a:pt x="0" y="67"/>
                    <a:pt x="102" y="115"/>
                  </a:cubicBezTo>
                  <a:cubicBezTo>
                    <a:pt x="154" y="142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8" name="Google Shape;54248;p23"/>
            <p:cNvSpPr/>
            <p:nvPr/>
          </p:nvSpPr>
          <p:spPr>
            <a:xfrm>
              <a:off x="1920007" y="154938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103" y="115"/>
                  </a:moveTo>
                  <a:cubicBezTo>
                    <a:pt x="154" y="142"/>
                    <a:pt x="395" y="71"/>
                    <a:pt x="295" y="25"/>
                  </a:cubicBezTo>
                  <a:cubicBezTo>
                    <a:pt x="238" y="1"/>
                    <a:pt x="1" y="68"/>
                    <a:pt x="103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9" name="Google Shape;54249;p23"/>
            <p:cNvSpPr/>
            <p:nvPr/>
          </p:nvSpPr>
          <p:spPr>
            <a:xfrm>
              <a:off x="225465" y="142323"/>
              <a:ext cx="46257" cy="18728"/>
            </a:xfrm>
            <a:custGeom>
              <a:avLst/>
              <a:gdLst/>
              <a:ahLst/>
              <a:cxnLst/>
              <a:rect l="l" t="t" r="r" b="b"/>
              <a:pathLst>
                <a:path w="1296" h="622" extrusionOk="0">
                  <a:moveTo>
                    <a:pt x="1295" y="353"/>
                  </a:moveTo>
                  <a:cubicBezTo>
                    <a:pt x="924" y="315"/>
                    <a:pt x="1144" y="1"/>
                    <a:pt x="524" y="80"/>
                  </a:cubicBezTo>
                  <a:cubicBezTo>
                    <a:pt x="0" y="224"/>
                    <a:pt x="999" y="622"/>
                    <a:pt x="1295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0" name="Google Shape;54250;p23"/>
            <p:cNvSpPr/>
            <p:nvPr/>
          </p:nvSpPr>
          <p:spPr>
            <a:xfrm>
              <a:off x="8631001" y="14942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5" y="142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1" name="Google Shape;54251;p23"/>
            <p:cNvSpPr/>
            <p:nvPr/>
          </p:nvSpPr>
          <p:spPr>
            <a:xfrm>
              <a:off x="7141010" y="150181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5" y="1"/>
                  </a:moveTo>
                  <a:cubicBezTo>
                    <a:pt x="233" y="21"/>
                    <a:pt x="3" y="3"/>
                    <a:pt x="1" y="92"/>
                  </a:cubicBezTo>
                  <a:cubicBezTo>
                    <a:pt x="150" y="71"/>
                    <a:pt x="379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2" name="Google Shape;54252;p23"/>
            <p:cNvSpPr/>
            <p:nvPr/>
          </p:nvSpPr>
          <p:spPr>
            <a:xfrm>
              <a:off x="4269886" y="142052"/>
              <a:ext cx="21487" cy="6383"/>
            </a:xfrm>
            <a:custGeom>
              <a:avLst/>
              <a:gdLst/>
              <a:ahLst/>
              <a:cxnLst/>
              <a:rect l="l" t="t" r="r" b="b"/>
              <a:pathLst>
                <a:path w="602" h="212" extrusionOk="0">
                  <a:moveTo>
                    <a:pt x="602" y="181"/>
                  </a:moveTo>
                  <a:lnTo>
                    <a:pt x="602" y="0"/>
                  </a:lnTo>
                  <a:lnTo>
                    <a:pt x="22" y="0"/>
                  </a:lnTo>
                  <a:cubicBezTo>
                    <a:pt x="0" y="161"/>
                    <a:pt x="217" y="212"/>
                    <a:pt x="602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3" name="Google Shape;54253;p23"/>
            <p:cNvSpPr/>
            <p:nvPr/>
          </p:nvSpPr>
          <p:spPr>
            <a:xfrm>
              <a:off x="3103977" y="143949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1" y="26"/>
                  </a:moveTo>
                  <a:cubicBezTo>
                    <a:pt x="238" y="0"/>
                    <a:pt x="0" y="71"/>
                    <a:pt x="99" y="118"/>
                  </a:cubicBezTo>
                  <a:cubicBezTo>
                    <a:pt x="152" y="142"/>
                    <a:pt x="389" y="74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4" name="Google Shape;54254;p23"/>
            <p:cNvSpPr/>
            <p:nvPr/>
          </p:nvSpPr>
          <p:spPr>
            <a:xfrm>
              <a:off x="1438203" y="14394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6"/>
                  </a:moveTo>
                  <a:cubicBezTo>
                    <a:pt x="242" y="0"/>
                    <a:pt x="0" y="71"/>
                    <a:pt x="101" y="118"/>
                  </a:cubicBezTo>
                  <a:cubicBezTo>
                    <a:pt x="157" y="142"/>
                    <a:pt x="393" y="74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5" name="Google Shape;54255;p23"/>
            <p:cNvSpPr/>
            <p:nvPr/>
          </p:nvSpPr>
          <p:spPr>
            <a:xfrm>
              <a:off x="309377" y="14394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2" y="26"/>
                  </a:moveTo>
                  <a:cubicBezTo>
                    <a:pt x="240" y="0"/>
                    <a:pt x="0" y="71"/>
                    <a:pt x="99" y="118"/>
                  </a:cubicBezTo>
                  <a:cubicBezTo>
                    <a:pt x="154" y="142"/>
                    <a:pt x="394" y="74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6" name="Google Shape;54256;p23"/>
            <p:cNvSpPr/>
            <p:nvPr/>
          </p:nvSpPr>
          <p:spPr>
            <a:xfrm>
              <a:off x="4583796" y="141269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2" y="24"/>
                  </a:moveTo>
                  <a:cubicBezTo>
                    <a:pt x="238" y="0"/>
                    <a:pt x="1" y="68"/>
                    <a:pt x="98" y="115"/>
                  </a:cubicBezTo>
                  <a:cubicBezTo>
                    <a:pt x="153" y="140"/>
                    <a:pt x="392" y="71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7" name="Google Shape;54257;p23"/>
            <p:cNvSpPr/>
            <p:nvPr/>
          </p:nvSpPr>
          <p:spPr>
            <a:xfrm>
              <a:off x="2198939" y="135639"/>
              <a:ext cx="27626" cy="9966"/>
            </a:xfrm>
            <a:custGeom>
              <a:avLst/>
              <a:gdLst/>
              <a:ahLst/>
              <a:cxnLst/>
              <a:rect l="l" t="t" r="r" b="b"/>
              <a:pathLst>
                <a:path w="774" h="331" extrusionOk="0">
                  <a:moveTo>
                    <a:pt x="1" y="211"/>
                  </a:moveTo>
                  <a:cubicBezTo>
                    <a:pt x="258" y="328"/>
                    <a:pt x="716" y="331"/>
                    <a:pt x="774" y="122"/>
                  </a:cubicBezTo>
                  <a:cubicBezTo>
                    <a:pt x="517" y="2"/>
                    <a:pt x="54" y="1"/>
                    <a:pt x="1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8" name="Google Shape;54258;p23"/>
            <p:cNvSpPr/>
            <p:nvPr/>
          </p:nvSpPr>
          <p:spPr>
            <a:xfrm>
              <a:off x="8497014" y="136000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5" y="0"/>
                    <a:pt x="170" y="54"/>
                    <a:pt x="1" y="110"/>
                  </a:cubicBezTo>
                  <a:cubicBezTo>
                    <a:pt x="1" y="201"/>
                    <a:pt x="335" y="224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9" name="Google Shape;54259;p23"/>
            <p:cNvSpPr/>
            <p:nvPr/>
          </p:nvSpPr>
          <p:spPr>
            <a:xfrm>
              <a:off x="7801701" y="136151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5"/>
                  </a:moveTo>
                  <a:cubicBezTo>
                    <a:pt x="195" y="54"/>
                    <a:pt x="37" y="1"/>
                    <a:pt x="1" y="105"/>
                  </a:cubicBezTo>
                  <a:cubicBezTo>
                    <a:pt x="1" y="153"/>
                    <a:pt x="157" y="207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0" name="Google Shape;54260;p23"/>
            <p:cNvSpPr/>
            <p:nvPr/>
          </p:nvSpPr>
          <p:spPr>
            <a:xfrm>
              <a:off x="4642438" y="136512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1" name="Google Shape;54261;p23"/>
            <p:cNvSpPr/>
            <p:nvPr/>
          </p:nvSpPr>
          <p:spPr>
            <a:xfrm>
              <a:off x="1438203" y="13849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7"/>
                  </a:moveTo>
                  <a:cubicBezTo>
                    <a:pt x="242" y="1"/>
                    <a:pt x="0" y="70"/>
                    <a:pt x="101" y="116"/>
                  </a:cubicBezTo>
                  <a:cubicBezTo>
                    <a:pt x="157" y="142"/>
                    <a:pt x="393" y="73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2" name="Google Shape;54262;p23"/>
            <p:cNvSpPr/>
            <p:nvPr/>
          </p:nvSpPr>
          <p:spPr>
            <a:xfrm>
              <a:off x="1407258" y="136392"/>
              <a:ext cx="23985" cy="5992"/>
            </a:xfrm>
            <a:custGeom>
              <a:avLst/>
              <a:gdLst/>
              <a:ahLst/>
              <a:cxnLst/>
              <a:rect l="l" t="t" r="r" b="b"/>
              <a:pathLst>
                <a:path w="672" h="199" extrusionOk="0">
                  <a:moveTo>
                    <a:pt x="580" y="4"/>
                  </a:moveTo>
                  <a:cubicBezTo>
                    <a:pt x="248" y="0"/>
                    <a:pt x="87" y="75"/>
                    <a:pt x="0" y="187"/>
                  </a:cubicBezTo>
                  <a:cubicBezTo>
                    <a:pt x="307" y="178"/>
                    <a:pt x="671" y="199"/>
                    <a:pt x="580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3" name="Google Shape;54263;p23"/>
            <p:cNvSpPr/>
            <p:nvPr/>
          </p:nvSpPr>
          <p:spPr>
            <a:xfrm>
              <a:off x="226857" y="13849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7"/>
                  </a:moveTo>
                  <a:cubicBezTo>
                    <a:pt x="238" y="1"/>
                    <a:pt x="0" y="70"/>
                    <a:pt x="100" y="116"/>
                  </a:cubicBezTo>
                  <a:cubicBezTo>
                    <a:pt x="150" y="142"/>
                    <a:pt x="392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4" name="Google Shape;54264;p23"/>
            <p:cNvSpPr/>
            <p:nvPr/>
          </p:nvSpPr>
          <p:spPr>
            <a:xfrm>
              <a:off x="8648419" y="130310"/>
              <a:ext cx="27555" cy="10147"/>
            </a:xfrm>
            <a:custGeom>
              <a:avLst/>
              <a:gdLst/>
              <a:ahLst/>
              <a:cxnLst/>
              <a:rect l="l" t="t" r="r" b="b"/>
              <a:pathLst>
                <a:path w="772" h="337" extrusionOk="0">
                  <a:moveTo>
                    <a:pt x="771" y="299"/>
                  </a:moveTo>
                  <a:lnTo>
                    <a:pt x="771" y="26"/>
                  </a:lnTo>
                  <a:cubicBezTo>
                    <a:pt x="330" y="0"/>
                    <a:pt x="47" y="47"/>
                    <a:pt x="1" y="208"/>
                  </a:cubicBezTo>
                  <a:cubicBezTo>
                    <a:pt x="258" y="236"/>
                    <a:pt x="366" y="337"/>
                    <a:pt x="771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5" name="Google Shape;54265;p23"/>
            <p:cNvSpPr/>
            <p:nvPr/>
          </p:nvSpPr>
          <p:spPr>
            <a:xfrm>
              <a:off x="8022027" y="13344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2"/>
                  </a:moveTo>
                  <a:cubicBezTo>
                    <a:pt x="193" y="53"/>
                    <a:pt x="39" y="1"/>
                    <a:pt x="1" y="102"/>
                  </a:cubicBezTo>
                  <a:cubicBezTo>
                    <a:pt x="1" y="153"/>
                    <a:pt x="156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6" name="Google Shape;54266;p23"/>
            <p:cNvSpPr/>
            <p:nvPr/>
          </p:nvSpPr>
          <p:spPr>
            <a:xfrm>
              <a:off x="7719075" y="125583"/>
              <a:ext cx="29946" cy="13760"/>
            </a:xfrm>
            <a:custGeom>
              <a:avLst/>
              <a:gdLst/>
              <a:ahLst/>
              <a:cxnLst/>
              <a:rect l="l" t="t" r="r" b="b"/>
              <a:pathLst>
                <a:path w="839" h="457" extrusionOk="0">
                  <a:moveTo>
                    <a:pt x="196" y="456"/>
                  </a:moveTo>
                  <a:lnTo>
                    <a:pt x="581" y="456"/>
                  </a:lnTo>
                  <a:cubicBezTo>
                    <a:pt x="683" y="222"/>
                    <a:pt x="838" y="138"/>
                    <a:pt x="388" y="0"/>
                  </a:cubicBezTo>
                  <a:cubicBezTo>
                    <a:pt x="529" y="248"/>
                    <a:pt x="5" y="183"/>
                    <a:pt x="0" y="365"/>
                  </a:cubicBezTo>
                  <a:cubicBezTo>
                    <a:pt x="120" y="369"/>
                    <a:pt x="231" y="378"/>
                    <a:pt x="196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7" name="Google Shape;54267;p23"/>
            <p:cNvSpPr/>
            <p:nvPr/>
          </p:nvSpPr>
          <p:spPr>
            <a:xfrm>
              <a:off x="7650297" y="130701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3"/>
                  </a:moveTo>
                  <a:cubicBezTo>
                    <a:pt x="196" y="52"/>
                    <a:pt x="40" y="0"/>
                    <a:pt x="0" y="103"/>
                  </a:cubicBezTo>
                  <a:cubicBezTo>
                    <a:pt x="0" y="153"/>
                    <a:pt x="157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8" name="Google Shape;54268;p23"/>
            <p:cNvSpPr/>
            <p:nvPr/>
          </p:nvSpPr>
          <p:spPr>
            <a:xfrm>
              <a:off x="4329313" y="123746"/>
              <a:ext cx="58857" cy="12797"/>
            </a:xfrm>
            <a:custGeom>
              <a:avLst/>
              <a:gdLst/>
              <a:ahLst/>
              <a:cxnLst/>
              <a:rect l="l" t="t" r="r" b="b"/>
              <a:pathLst>
                <a:path w="1649" h="425" extrusionOk="0">
                  <a:moveTo>
                    <a:pt x="674" y="424"/>
                  </a:moveTo>
                  <a:cubicBezTo>
                    <a:pt x="1648" y="60"/>
                    <a:pt x="1" y="0"/>
                    <a:pt x="674" y="4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9" name="Google Shape;54269;p23"/>
            <p:cNvSpPr/>
            <p:nvPr/>
          </p:nvSpPr>
          <p:spPr>
            <a:xfrm>
              <a:off x="4669956" y="131093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5" y="20"/>
                    <a:pt x="5" y="1"/>
                    <a:pt x="0" y="92"/>
                  </a:cubicBezTo>
                  <a:cubicBezTo>
                    <a:pt x="149" y="71"/>
                    <a:pt x="379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0" name="Google Shape;54270;p23"/>
            <p:cNvSpPr/>
            <p:nvPr/>
          </p:nvSpPr>
          <p:spPr>
            <a:xfrm>
              <a:off x="4133115" y="128323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1" name="Google Shape;54271;p23"/>
            <p:cNvSpPr/>
            <p:nvPr/>
          </p:nvSpPr>
          <p:spPr>
            <a:xfrm>
              <a:off x="3114292" y="127991"/>
              <a:ext cx="7031" cy="6142"/>
            </a:xfrm>
            <a:custGeom>
              <a:avLst/>
              <a:gdLst/>
              <a:ahLst/>
              <a:cxnLst/>
              <a:rect l="l" t="t" r="r" b="b"/>
              <a:pathLst>
                <a:path w="197" h="204" extrusionOk="0">
                  <a:moveTo>
                    <a:pt x="197" y="103"/>
                  </a:moveTo>
                  <a:cubicBezTo>
                    <a:pt x="197" y="52"/>
                    <a:pt x="40" y="0"/>
                    <a:pt x="2" y="103"/>
                  </a:cubicBezTo>
                  <a:cubicBezTo>
                    <a:pt x="1" y="153"/>
                    <a:pt x="159" y="204"/>
                    <a:pt x="197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2" name="Google Shape;54272;p23"/>
            <p:cNvSpPr/>
            <p:nvPr/>
          </p:nvSpPr>
          <p:spPr>
            <a:xfrm>
              <a:off x="1407294" y="125221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4" y="104"/>
                  </a:moveTo>
                  <a:cubicBezTo>
                    <a:pt x="195" y="53"/>
                    <a:pt x="39" y="1"/>
                    <a:pt x="1" y="104"/>
                  </a:cubicBezTo>
                  <a:cubicBezTo>
                    <a:pt x="1" y="155"/>
                    <a:pt x="157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3" name="Google Shape;54273;p23"/>
            <p:cNvSpPr/>
            <p:nvPr/>
          </p:nvSpPr>
          <p:spPr>
            <a:xfrm>
              <a:off x="8841083" y="116821"/>
              <a:ext cx="27804" cy="18427"/>
            </a:xfrm>
            <a:custGeom>
              <a:avLst/>
              <a:gdLst/>
              <a:ahLst/>
              <a:cxnLst/>
              <a:rect l="l" t="t" r="r" b="b"/>
              <a:pathLst>
                <a:path w="779" h="612" extrusionOk="0">
                  <a:moveTo>
                    <a:pt x="1" y="291"/>
                  </a:moveTo>
                  <a:cubicBezTo>
                    <a:pt x="779" y="611"/>
                    <a:pt x="456" y="0"/>
                    <a:pt x="1" y="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4" name="Google Shape;54274;p23"/>
            <p:cNvSpPr/>
            <p:nvPr/>
          </p:nvSpPr>
          <p:spPr>
            <a:xfrm>
              <a:off x="6562802" y="122481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2" y="103"/>
                  </a:moveTo>
                  <a:cubicBezTo>
                    <a:pt x="193" y="54"/>
                    <a:pt x="39" y="0"/>
                    <a:pt x="2" y="103"/>
                  </a:cubicBezTo>
                  <a:cubicBezTo>
                    <a:pt x="0" y="154"/>
                    <a:pt x="157" y="208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5" name="Google Shape;54275;p23"/>
            <p:cNvSpPr/>
            <p:nvPr/>
          </p:nvSpPr>
          <p:spPr>
            <a:xfrm>
              <a:off x="8810067" y="122090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6"/>
                  </a:moveTo>
                  <a:cubicBezTo>
                    <a:pt x="153" y="141"/>
                    <a:pt x="392" y="72"/>
                    <a:pt x="291" y="25"/>
                  </a:cubicBezTo>
                  <a:cubicBezTo>
                    <a:pt x="238" y="0"/>
                    <a:pt x="0" y="71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6" name="Google Shape;54276;p23"/>
            <p:cNvSpPr/>
            <p:nvPr/>
          </p:nvSpPr>
          <p:spPr>
            <a:xfrm>
              <a:off x="2243482" y="122090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6"/>
                  </a:moveTo>
                  <a:cubicBezTo>
                    <a:pt x="240" y="0"/>
                    <a:pt x="1" y="71"/>
                    <a:pt x="104" y="118"/>
                  </a:cubicBezTo>
                  <a:cubicBezTo>
                    <a:pt x="156" y="143"/>
                    <a:pt x="395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7" name="Google Shape;54277;p23"/>
            <p:cNvSpPr/>
            <p:nvPr/>
          </p:nvSpPr>
          <p:spPr>
            <a:xfrm>
              <a:off x="1166516" y="122873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6" y="21"/>
                    <a:pt x="5" y="2"/>
                    <a:pt x="1" y="92"/>
                  </a:cubicBezTo>
                  <a:cubicBezTo>
                    <a:pt x="151" y="71"/>
                    <a:pt x="379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8" name="Google Shape;54278;p23"/>
            <p:cNvSpPr/>
            <p:nvPr/>
          </p:nvSpPr>
          <p:spPr>
            <a:xfrm>
              <a:off x="853106" y="12209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2" y="116"/>
                  </a:moveTo>
                  <a:cubicBezTo>
                    <a:pt x="155" y="141"/>
                    <a:pt x="392" y="72"/>
                    <a:pt x="292" y="25"/>
                  </a:cubicBezTo>
                  <a:cubicBezTo>
                    <a:pt x="242" y="0"/>
                    <a:pt x="1" y="71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9" name="Google Shape;54279;p23"/>
            <p:cNvSpPr/>
            <p:nvPr/>
          </p:nvSpPr>
          <p:spPr>
            <a:xfrm>
              <a:off x="8944269" y="114503"/>
              <a:ext cx="23914" cy="5992"/>
            </a:xfrm>
            <a:custGeom>
              <a:avLst/>
              <a:gdLst/>
              <a:ahLst/>
              <a:cxnLst/>
              <a:rect l="l" t="t" r="r" b="b"/>
              <a:pathLst>
                <a:path w="670" h="199" extrusionOk="0">
                  <a:moveTo>
                    <a:pt x="582" y="6"/>
                  </a:moveTo>
                  <a:cubicBezTo>
                    <a:pt x="249" y="0"/>
                    <a:pt x="87" y="76"/>
                    <a:pt x="1" y="187"/>
                  </a:cubicBezTo>
                  <a:cubicBezTo>
                    <a:pt x="304" y="179"/>
                    <a:pt x="669" y="199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0" name="Google Shape;54280;p23"/>
            <p:cNvSpPr/>
            <p:nvPr/>
          </p:nvSpPr>
          <p:spPr>
            <a:xfrm>
              <a:off x="8824166" y="114352"/>
              <a:ext cx="23914" cy="5781"/>
            </a:xfrm>
            <a:custGeom>
              <a:avLst/>
              <a:gdLst/>
              <a:ahLst/>
              <a:cxnLst/>
              <a:rect l="l" t="t" r="r" b="b"/>
              <a:pathLst>
                <a:path w="670" h="192" extrusionOk="0">
                  <a:moveTo>
                    <a:pt x="475" y="192"/>
                  </a:moveTo>
                  <a:cubicBezTo>
                    <a:pt x="475" y="101"/>
                    <a:pt x="633" y="85"/>
                    <a:pt x="669" y="11"/>
                  </a:cubicBezTo>
                  <a:cubicBezTo>
                    <a:pt x="365" y="21"/>
                    <a:pt x="1" y="0"/>
                    <a:pt x="91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1" name="Google Shape;54281;p23"/>
            <p:cNvSpPr/>
            <p:nvPr/>
          </p:nvSpPr>
          <p:spPr>
            <a:xfrm>
              <a:off x="2949146" y="109234"/>
              <a:ext cx="13813" cy="10900"/>
            </a:xfrm>
            <a:custGeom>
              <a:avLst/>
              <a:gdLst/>
              <a:ahLst/>
              <a:cxnLst/>
              <a:rect l="l" t="t" r="r" b="b"/>
              <a:pathLst>
                <a:path w="387" h="362" extrusionOk="0">
                  <a:moveTo>
                    <a:pt x="387" y="0"/>
                  </a:moveTo>
                  <a:lnTo>
                    <a:pt x="0" y="0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2" name="Google Shape;54282;p23"/>
            <p:cNvSpPr/>
            <p:nvPr/>
          </p:nvSpPr>
          <p:spPr>
            <a:xfrm>
              <a:off x="6793264" y="11390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97" y="117"/>
                  </a:cubicBezTo>
                  <a:cubicBezTo>
                    <a:pt x="155" y="142"/>
                    <a:pt x="392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3" name="Google Shape;54283;p23"/>
            <p:cNvSpPr/>
            <p:nvPr/>
          </p:nvSpPr>
          <p:spPr>
            <a:xfrm>
              <a:off x="8276688" y="111913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7" y="22"/>
                    <a:pt x="7" y="4"/>
                    <a:pt x="1" y="92"/>
                  </a:cubicBezTo>
                  <a:cubicBezTo>
                    <a:pt x="150" y="71"/>
                    <a:pt x="383" y="90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4" name="Google Shape;54284;p23"/>
            <p:cNvSpPr/>
            <p:nvPr/>
          </p:nvSpPr>
          <p:spPr>
            <a:xfrm>
              <a:off x="6576615" y="111462"/>
              <a:ext cx="20595" cy="3704"/>
            </a:xfrm>
            <a:custGeom>
              <a:avLst/>
              <a:gdLst/>
              <a:ahLst/>
              <a:cxnLst/>
              <a:rect l="l" t="t" r="r" b="b"/>
              <a:pathLst>
                <a:path w="577" h="123" extrusionOk="0">
                  <a:moveTo>
                    <a:pt x="577" y="15"/>
                  </a:moveTo>
                  <a:cubicBezTo>
                    <a:pt x="351" y="28"/>
                    <a:pt x="28" y="1"/>
                    <a:pt x="1" y="107"/>
                  </a:cubicBezTo>
                  <a:cubicBezTo>
                    <a:pt x="227" y="92"/>
                    <a:pt x="547" y="122"/>
                    <a:pt x="577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5" name="Google Shape;54285;p23"/>
            <p:cNvSpPr/>
            <p:nvPr/>
          </p:nvSpPr>
          <p:spPr>
            <a:xfrm>
              <a:off x="8896156" y="106133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3"/>
                  </a:moveTo>
                  <a:cubicBezTo>
                    <a:pt x="194" y="53"/>
                    <a:pt x="38" y="0"/>
                    <a:pt x="0" y="103"/>
                  </a:cubicBezTo>
                  <a:cubicBezTo>
                    <a:pt x="0" y="153"/>
                    <a:pt x="156" y="205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6" name="Google Shape;54286;p23"/>
            <p:cNvSpPr/>
            <p:nvPr/>
          </p:nvSpPr>
          <p:spPr>
            <a:xfrm>
              <a:off x="8743823" y="106404"/>
              <a:ext cx="21558" cy="6504"/>
            </a:xfrm>
            <a:custGeom>
              <a:avLst/>
              <a:gdLst/>
              <a:ahLst/>
              <a:cxnLst/>
              <a:rect l="l" t="t" r="r" b="b"/>
              <a:pathLst>
                <a:path w="604" h="216" extrusionOk="0">
                  <a:moveTo>
                    <a:pt x="603" y="183"/>
                  </a:moveTo>
                  <a:lnTo>
                    <a:pt x="603" y="0"/>
                  </a:lnTo>
                  <a:lnTo>
                    <a:pt x="26" y="0"/>
                  </a:lnTo>
                  <a:cubicBezTo>
                    <a:pt x="0" y="166"/>
                    <a:pt x="219" y="216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7" name="Google Shape;54287;p23"/>
            <p:cNvSpPr/>
            <p:nvPr/>
          </p:nvSpPr>
          <p:spPr>
            <a:xfrm>
              <a:off x="1453300" y="93367"/>
              <a:ext cx="37049" cy="15898"/>
            </a:xfrm>
            <a:custGeom>
              <a:avLst/>
              <a:gdLst/>
              <a:ahLst/>
              <a:cxnLst/>
              <a:rect l="l" t="t" r="r" b="b"/>
              <a:pathLst>
                <a:path w="1038" h="528" extrusionOk="0">
                  <a:moveTo>
                    <a:pt x="835" y="527"/>
                  </a:moveTo>
                  <a:cubicBezTo>
                    <a:pt x="1038" y="0"/>
                    <a:pt x="0" y="487"/>
                    <a:pt x="835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8" name="Google Shape;54288;p23"/>
            <p:cNvSpPr/>
            <p:nvPr/>
          </p:nvSpPr>
          <p:spPr>
            <a:xfrm>
              <a:off x="8214763" y="95504"/>
              <a:ext cx="30017" cy="11020"/>
            </a:xfrm>
            <a:custGeom>
              <a:avLst/>
              <a:gdLst/>
              <a:ahLst/>
              <a:cxnLst/>
              <a:rect l="l" t="t" r="r" b="b"/>
              <a:pathLst>
                <a:path w="841" h="366" extrusionOk="0">
                  <a:moveTo>
                    <a:pt x="578" y="1"/>
                  </a:moveTo>
                  <a:cubicBezTo>
                    <a:pt x="748" y="293"/>
                    <a:pt x="79" y="188"/>
                    <a:pt x="1" y="365"/>
                  </a:cubicBezTo>
                  <a:lnTo>
                    <a:pt x="771" y="365"/>
                  </a:lnTo>
                  <a:cubicBezTo>
                    <a:pt x="738" y="229"/>
                    <a:pt x="840" y="30"/>
                    <a:pt x="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9" name="Google Shape;54289;p23"/>
            <p:cNvSpPr/>
            <p:nvPr/>
          </p:nvSpPr>
          <p:spPr>
            <a:xfrm>
              <a:off x="6590249" y="103724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8" y="1"/>
                  </a:moveTo>
                  <a:cubicBezTo>
                    <a:pt x="239" y="20"/>
                    <a:pt x="8" y="3"/>
                    <a:pt x="0" y="89"/>
                  </a:cubicBezTo>
                  <a:cubicBezTo>
                    <a:pt x="153" y="70"/>
                    <a:pt x="384" y="88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0" name="Google Shape;54290;p23"/>
            <p:cNvSpPr/>
            <p:nvPr/>
          </p:nvSpPr>
          <p:spPr>
            <a:xfrm>
              <a:off x="5127490" y="102971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4" y="26"/>
                  </a:moveTo>
                  <a:cubicBezTo>
                    <a:pt x="241" y="1"/>
                    <a:pt x="1" y="69"/>
                    <a:pt x="103" y="114"/>
                  </a:cubicBezTo>
                  <a:cubicBezTo>
                    <a:pt x="156" y="143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1" name="Google Shape;54291;p23"/>
            <p:cNvSpPr/>
            <p:nvPr/>
          </p:nvSpPr>
          <p:spPr>
            <a:xfrm>
              <a:off x="2191979" y="98274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1" y="273"/>
                  </a:moveTo>
                  <a:lnTo>
                    <a:pt x="385" y="273"/>
                  </a:lnTo>
                  <a:cubicBezTo>
                    <a:pt x="400" y="157"/>
                    <a:pt x="635" y="146"/>
                    <a:pt x="578" y="0"/>
                  </a:cubicBezTo>
                  <a:lnTo>
                    <a:pt x="0" y="0"/>
                  </a:lnTo>
                  <a:cubicBezTo>
                    <a:pt x="1" y="92"/>
                    <a:pt x="1" y="182"/>
                    <a:pt x="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2" name="Google Shape;54292;p23"/>
            <p:cNvSpPr/>
            <p:nvPr/>
          </p:nvSpPr>
          <p:spPr>
            <a:xfrm>
              <a:off x="8803072" y="100231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2" y="117"/>
                  </a:moveTo>
                  <a:cubicBezTo>
                    <a:pt x="157" y="140"/>
                    <a:pt x="395" y="72"/>
                    <a:pt x="295" y="25"/>
                  </a:cubicBezTo>
                  <a:cubicBezTo>
                    <a:pt x="242" y="0"/>
                    <a:pt x="0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3" name="Google Shape;54293;p23"/>
            <p:cNvSpPr/>
            <p:nvPr/>
          </p:nvSpPr>
          <p:spPr>
            <a:xfrm>
              <a:off x="6934854" y="91259"/>
              <a:ext cx="20309" cy="13550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5" y="415"/>
                  </a:moveTo>
                  <a:cubicBezTo>
                    <a:pt x="387" y="359"/>
                    <a:pt x="405" y="306"/>
                    <a:pt x="569" y="323"/>
                  </a:cubicBezTo>
                  <a:lnTo>
                    <a:pt x="569" y="142"/>
                  </a:lnTo>
                  <a:cubicBezTo>
                    <a:pt x="95" y="1"/>
                    <a:pt x="1" y="450"/>
                    <a:pt x="375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4" name="Google Shape;54294;p23"/>
            <p:cNvSpPr/>
            <p:nvPr/>
          </p:nvSpPr>
          <p:spPr>
            <a:xfrm>
              <a:off x="6136034" y="98124"/>
              <a:ext cx="23950" cy="5992"/>
            </a:xfrm>
            <a:custGeom>
              <a:avLst/>
              <a:gdLst/>
              <a:ahLst/>
              <a:cxnLst/>
              <a:rect l="l" t="t" r="r" b="b"/>
              <a:pathLst>
                <a:path w="671" h="199" extrusionOk="0">
                  <a:moveTo>
                    <a:pt x="579" y="5"/>
                  </a:moveTo>
                  <a:cubicBezTo>
                    <a:pt x="248" y="0"/>
                    <a:pt x="83" y="76"/>
                    <a:pt x="0" y="187"/>
                  </a:cubicBezTo>
                  <a:cubicBezTo>
                    <a:pt x="303" y="178"/>
                    <a:pt x="670" y="198"/>
                    <a:pt x="579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5" name="Google Shape;54295;p23"/>
            <p:cNvSpPr/>
            <p:nvPr/>
          </p:nvSpPr>
          <p:spPr>
            <a:xfrm>
              <a:off x="7863662" y="90055"/>
              <a:ext cx="33587" cy="17313"/>
            </a:xfrm>
            <a:custGeom>
              <a:avLst/>
              <a:gdLst/>
              <a:ahLst/>
              <a:cxnLst/>
              <a:rect l="l" t="t" r="r" b="b"/>
              <a:pathLst>
                <a:path w="941" h="575" extrusionOk="0">
                  <a:moveTo>
                    <a:pt x="1" y="92"/>
                  </a:moveTo>
                  <a:lnTo>
                    <a:pt x="1" y="275"/>
                  </a:lnTo>
                  <a:cubicBezTo>
                    <a:pt x="357" y="575"/>
                    <a:pt x="941" y="0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6" name="Google Shape;54296;p23"/>
            <p:cNvSpPr/>
            <p:nvPr/>
          </p:nvSpPr>
          <p:spPr>
            <a:xfrm>
              <a:off x="6552344" y="9749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6"/>
                  </a:moveTo>
                  <a:cubicBezTo>
                    <a:pt x="238" y="0"/>
                    <a:pt x="1" y="71"/>
                    <a:pt x="100" y="116"/>
                  </a:cubicBezTo>
                  <a:cubicBezTo>
                    <a:pt x="154" y="142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7" name="Google Shape;54297;p23"/>
            <p:cNvSpPr/>
            <p:nvPr/>
          </p:nvSpPr>
          <p:spPr>
            <a:xfrm>
              <a:off x="4370609" y="79005"/>
              <a:ext cx="37763" cy="26828"/>
            </a:xfrm>
            <a:custGeom>
              <a:avLst/>
              <a:gdLst/>
              <a:ahLst/>
              <a:cxnLst/>
              <a:rect l="l" t="t" r="r" b="b"/>
              <a:pathLst>
                <a:path w="1058" h="891" extrusionOk="0">
                  <a:moveTo>
                    <a:pt x="1058" y="549"/>
                  </a:moveTo>
                  <a:lnTo>
                    <a:pt x="1058" y="367"/>
                  </a:lnTo>
                  <a:cubicBezTo>
                    <a:pt x="280" y="1"/>
                    <a:pt x="0" y="891"/>
                    <a:pt x="1058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8" name="Google Shape;54298;p23"/>
            <p:cNvSpPr/>
            <p:nvPr/>
          </p:nvSpPr>
          <p:spPr>
            <a:xfrm>
              <a:off x="9080076" y="87315"/>
              <a:ext cx="22700" cy="8220"/>
            </a:xfrm>
            <a:custGeom>
              <a:avLst/>
              <a:gdLst/>
              <a:ahLst/>
              <a:cxnLst/>
              <a:rect l="l" t="t" r="r" b="b"/>
              <a:pathLst>
                <a:path w="636" h="273" extrusionOk="0">
                  <a:moveTo>
                    <a:pt x="634" y="0"/>
                  </a:moveTo>
                  <a:lnTo>
                    <a:pt x="249" y="0"/>
                  </a:lnTo>
                  <a:cubicBezTo>
                    <a:pt x="236" y="116"/>
                    <a:pt x="1" y="125"/>
                    <a:pt x="54" y="273"/>
                  </a:cubicBezTo>
                  <a:lnTo>
                    <a:pt x="635" y="273"/>
                  </a:lnTo>
                  <a:cubicBezTo>
                    <a:pt x="634" y="183"/>
                    <a:pt x="634" y="91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9" name="Google Shape;54299;p23"/>
            <p:cNvSpPr/>
            <p:nvPr/>
          </p:nvSpPr>
          <p:spPr>
            <a:xfrm>
              <a:off x="72026" y="8969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9" y="1"/>
                    <a:pt x="1" y="104"/>
                  </a:cubicBezTo>
                  <a:cubicBezTo>
                    <a:pt x="1" y="152"/>
                    <a:pt x="157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0" name="Google Shape;54300;p23"/>
            <p:cNvSpPr/>
            <p:nvPr/>
          </p:nvSpPr>
          <p:spPr>
            <a:xfrm>
              <a:off x="8724086" y="86953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3" y="103"/>
                  </a:moveTo>
                  <a:cubicBezTo>
                    <a:pt x="194" y="53"/>
                    <a:pt x="37" y="0"/>
                    <a:pt x="1" y="103"/>
                  </a:cubicBezTo>
                  <a:cubicBezTo>
                    <a:pt x="1" y="154"/>
                    <a:pt x="159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1" name="Google Shape;54301;p23"/>
            <p:cNvSpPr/>
            <p:nvPr/>
          </p:nvSpPr>
          <p:spPr>
            <a:xfrm>
              <a:off x="8373378" y="79125"/>
              <a:ext cx="39583" cy="16801"/>
            </a:xfrm>
            <a:custGeom>
              <a:avLst/>
              <a:gdLst/>
              <a:ahLst/>
              <a:cxnLst/>
              <a:rect l="l" t="t" r="r" b="b"/>
              <a:pathLst>
                <a:path w="1109" h="558" extrusionOk="0">
                  <a:moveTo>
                    <a:pt x="954" y="455"/>
                  </a:moveTo>
                  <a:cubicBezTo>
                    <a:pt x="1109" y="142"/>
                    <a:pt x="776" y="57"/>
                    <a:pt x="378" y="1"/>
                  </a:cubicBezTo>
                  <a:cubicBezTo>
                    <a:pt x="0" y="174"/>
                    <a:pt x="175" y="558"/>
                    <a:pt x="95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2" name="Google Shape;54302;p23"/>
            <p:cNvSpPr/>
            <p:nvPr/>
          </p:nvSpPr>
          <p:spPr>
            <a:xfrm>
              <a:off x="5719368" y="89302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4" y="25"/>
                  </a:moveTo>
                  <a:cubicBezTo>
                    <a:pt x="242" y="1"/>
                    <a:pt x="1" y="70"/>
                    <a:pt x="104" y="115"/>
                  </a:cubicBezTo>
                  <a:cubicBezTo>
                    <a:pt x="157" y="142"/>
                    <a:pt x="396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3" name="Google Shape;54303;p23"/>
            <p:cNvSpPr/>
            <p:nvPr/>
          </p:nvSpPr>
          <p:spPr>
            <a:xfrm>
              <a:off x="749886" y="89302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5"/>
                  </a:moveTo>
                  <a:cubicBezTo>
                    <a:pt x="240" y="1"/>
                    <a:pt x="0" y="70"/>
                    <a:pt x="98" y="115"/>
                  </a:cubicBezTo>
                  <a:cubicBezTo>
                    <a:pt x="155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4" name="Google Shape;54304;p23"/>
            <p:cNvSpPr/>
            <p:nvPr/>
          </p:nvSpPr>
          <p:spPr>
            <a:xfrm>
              <a:off x="8799859" y="8731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5" y="21"/>
                    <a:pt x="3" y="1"/>
                    <a:pt x="0" y="91"/>
                  </a:cubicBezTo>
                  <a:cubicBezTo>
                    <a:pt x="149" y="72"/>
                    <a:pt x="379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5" name="Google Shape;54305;p23"/>
            <p:cNvSpPr/>
            <p:nvPr/>
          </p:nvSpPr>
          <p:spPr>
            <a:xfrm>
              <a:off x="6459581" y="65606"/>
              <a:ext cx="52754" cy="24479"/>
            </a:xfrm>
            <a:custGeom>
              <a:avLst/>
              <a:gdLst/>
              <a:ahLst/>
              <a:cxnLst/>
              <a:rect l="l" t="t" r="r" b="b"/>
              <a:pathLst>
                <a:path w="1478" h="813" extrusionOk="0">
                  <a:moveTo>
                    <a:pt x="1" y="812"/>
                  </a:moveTo>
                  <a:cubicBezTo>
                    <a:pt x="1477" y="679"/>
                    <a:pt x="31" y="0"/>
                    <a:pt x="1" y="8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6" name="Google Shape;54306;p23"/>
            <p:cNvSpPr/>
            <p:nvPr/>
          </p:nvSpPr>
          <p:spPr>
            <a:xfrm>
              <a:off x="729291" y="8656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1" y="25"/>
                  </a:moveTo>
                  <a:cubicBezTo>
                    <a:pt x="242" y="0"/>
                    <a:pt x="0" y="69"/>
                    <a:pt x="99" y="116"/>
                  </a:cubicBezTo>
                  <a:cubicBezTo>
                    <a:pt x="153" y="143"/>
                    <a:pt x="392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7" name="Google Shape;54307;p23"/>
            <p:cNvSpPr/>
            <p:nvPr/>
          </p:nvSpPr>
          <p:spPr>
            <a:xfrm>
              <a:off x="3272656" y="78764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1"/>
                  </a:moveTo>
                  <a:cubicBezTo>
                    <a:pt x="197" y="53"/>
                    <a:pt x="40" y="1"/>
                    <a:pt x="2" y="101"/>
                  </a:cubicBezTo>
                  <a:cubicBezTo>
                    <a:pt x="1" y="154"/>
                    <a:pt x="159" y="206"/>
                    <a:pt x="195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8" name="Google Shape;54308;p23"/>
            <p:cNvSpPr/>
            <p:nvPr/>
          </p:nvSpPr>
          <p:spPr>
            <a:xfrm>
              <a:off x="7017123" y="73615"/>
              <a:ext cx="22558" cy="8220"/>
            </a:xfrm>
            <a:custGeom>
              <a:avLst/>
              <a:gdLst/>
              <a:ahLst/>
              <a:cxnLst/>
              <a:rect l="l" t="t" r="r" b="b"/>
              <a:pathLst>
                <a:path w="632" h="273" extrusionOk="0">
                  <a:moveTo>
                    <a:pt x="577" y="1"/>
                  </a:moveTo>
                  <a:lnTo>
                    <a:pt x="1" y="1"/>
                  </a:lnTo>
                  <a:lnTo>
                    <a:pt x="1" y="272"/>
                  </a:lnTo>
                  <a:lnTo>
                    <a:pt x="386" y="272"/>
                  </a:lnTo>
                  <a:cubicBezTo>
                    <a:pt x="396" y="159"/>
                    <a:pt x="631" y="148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9" name="Google Shape;54309;p23"/>
            <p:cNvSpPr/>
            <p:nvPr/>
          </p:nvSpPr>
          <p:spPr>
            <a:xfrm>
              <a:off x="6700465" y="73676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9" y="91"/>
                  </a:moveTo>
                  <a:cubicBezTo>
                    <a:pt x="386" y="93"/>
                    <a:pt x="349" y="17"/>
                    <a:pt x="192" y="0"/>
                  </a:cubicBezTo>
                  <a:cubicBezTo>
                    <a:pt x="192" y="91"/>
                    <a:pt x="37" y="107"/>
                    <a:pt x="1" y="183"/>
                  </a:cubicBezTo>
                  <a:cubicBezTo>
                    <a:pt x="192" y="183"/>
                    <a:pt x="230" y="256"/>
                    <a:pt x="386" y="272"/>
                  </a:cubicBezTo>
                  <a:cubicBezTo>
                    <a:pt x="386" y="183"/>
                    <a:pt x="542" y="165"/>
                    <a:pt x="579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0" name="Google Shape;54310;p23"/>
            <p:cNvSpPr/>
            <p:nvPr/>
          </p:nvSpPr>
          <p:spPr>
            <a:xfrm>
              <a:off x="3668300" y="78372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7"/>
                  </a:moveTo>
                  <a:cubicBezTo>
                    <a:pt x="240" y="1"/>
                    <a:pt x="1" y="70"/>
                    <a:pt x="102" y="116"/>
                  </a:cubicBezTo>
                  <a:cubicBezTo>
                    <a:pt x="153" y="140"/>
                    <a:pt x="395" y="71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1" name="Google Shape;54311;p23"/>
            <p:cNvSpPr/>
            <p:nvPr/>
          </p:nvSpPr>
          <p:spPr>
            <a:xfrm>
              <a:off x="2267753" y="76054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4" y="104"/>
                  </a:moveTo>
                  <a:cubicBezTo>
                    <a:pt x="195" y="53"/>
                    <a:pt x="39" y="1"/>
                    <a:pt x="2" y="104"/>
                  </a:cubicBezTo>
                  <a:cubicBezTo>
                    <a:pt x="1" y="152"/>
                    <a:pt x="156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2" name="Google Shape;54312;p23"/>
            <p:cNvSpPr/>
            <p:nvPr/>
          </p:nvSpPr>
          <p:spPr>
            <a:xfrm>
              <a:off x="8169898" y="7566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5" y="25"/>
                  </a:moveTo>
                  <a:cubicBezTo>
                    <a:pt x="240" y="1"/>
                    <a:pt x="1" y="69"/>
                    <a:pt x="101" y="117"/>
                  </a:cubicBezTo>
                  <a:cubicBezTo>
                    <a:pt x="154" y="140"/>
                    <a:pt x="392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3" name="Google Shape;54313;p23"/>
            <p:cNvSpPr/>
            <p:nvPr/>
          </p:nvSpPr>
          <p:spPr>
            <a:xfrm>
              <a:off x="330042" y="7566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5"/>
                  </a:moveTo>
                  <a:cubicBezTo>
                    <a:pt x="241" y="1"/>
                    <a:pt x="1" y="69"/>
                    <a:pt x="100" y="117"/>
                  </a:cubicBezTo>
                  <a:cubicBezTo>
                    <a:pt x="153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4" name="Google Shape;54314;p23"/>
            <p:cNvSpPr/>
            <p:nvPr/>
          </p:nvSpPr>
          <p:spPr>
            <a:xfrm>
              <a:off x="6855189" y="72923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1" y="0"/>
                    <a:pt x="1" y="68"/>
                    <a:pt x="101" y="115"/>
                  </a:cubicBezTo>
                  <a:cubicBezTo>
                    <a:pt x="153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5" name="Google Shape;54315;p23"/>
            <p:cNvSpPr/>
            <p:nvPr/>
          </p:nvSpPr>
          <p:spPr>
            <a:xfrm>
              <a:off x="6593925" y="67804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7" y="194"/>
                  </a:moveTo>
                  <a:cubicBezTo>
                    <a:pt x="477" y="104"/>
                    <a:pt x="633" y="87"/>
                    <a:pt x="670" y="12"/>
                  </a:cubicBezTo>
                  <a:cubicBezTo>
                    <a:pt x="370" y="20"/>
                    <a:pt x="0" y="1"/>
                    <a:pt x="92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6" name="Google Shape;54316;p23"/>
            <p:cNvSpPr/>
            <p:nvPr/>
          </p:nvSpPr>
          <p:spPr>
            <a:xfrm>
              <a:off x="6080926" y="65095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4"/>
                  </a:moveTo>
                  <a:cubicBezTo>
                    <a:pt x="196" y="54"/>
                    <a:pt x="39" y="1"/>
                    <a:pt x="4" y="104"/>
                  </a:cubicBezTo>
                  <a:cubicBezTo>
                    <a:pt x="0" y="153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7" name="Google Shape;54317;p23"/>
            <p:cNvSpPr/>
            <p:nvPr/>
          </p:nvSpPr>
          <p:spPr>
            <a:xfrm>
              <a:off x="5578492" y="6274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8" name="Google Shape;54318;p23"/>
            <p:cNvSpPr/>
            <p:nvPr/>
          </p:nvSpPr>
          <p:spPr>
            <a:xfrm>
              <a:off x="2188517" y="64703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98" y="117"/>
                  </a:moveTo>
                  <a:cubicBezTo>
                    <a:pt x="152" y="141"/>
                    <a:pt x="391" y="74"/>
                    <a:pt x="290" y="27"/>
                  </a:cubicBezTo>
                  <a:cubicBezTo>
                    <a:pt x="238" y="0"/>
                    <a:pt x="1" y="68"/>
                    <a:pt x="98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9" name="Google Shape;54319;p23"/>
            <p:cNvSpPr/>
            <p:nvPr/>
          </p:nvSpPr>
          <p:spPr>
            <a:xfrm>
              <a:off x="614899" y="59976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7" y="1"/>
                  </a:lnTo>
                  <a:cubicBezTo>
                    <a:pt x="0" y="164"/>
                    <a:pt x="217" y="214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0" name="Google Shape;54320;p23"/>
            <p:cNvSpPr/>
            <p:nvPr/>
          </p:nvSpPr>
          <p:spPr>
            <a:xfrm>
              <a:off x="5279002" y="56484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1" name="Google Shape;54321;p23"/>
            <p:cNvSpPr/>
            <p:nvPr/>
          </p:nvSpPr>
          <p:spPr>
            <a:xfrm>
              <a:off x="2031009" y="51937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6" y="176"/>
                  </a:moveTo>
                  <a:cubicBezTo>
                    <a:pt x="323" y="182"/>
                    <a:pt x="346" y="293"/>
                    <a:pt x="655" y="268"/>
                  </a:cubicBezTo>
                  <a:cubicBezTo>
                    <a:pt x="954" y="45"/>
                    <a:pt x="0" y="0"/>
                    <a:pt x="76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2" name="Google Shape;54322;p23"/>
            <p:cNvSpPr/>
            <p:nvPr/>
          </p:nvSpPr>
          <p:spPr>
            <a:xfrm>
              <a:off x="4728348" y="5374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1" y="116"/>
                  </a:moveTo>
                  <a:cubicBezTo>
                    <a:pt x="154" y="141"/>
                    <a:pt x="394" y="72"/>
                    <a:pt x="293" y="25"/>
                  </a:cubicBezTo>
                  <a:cubicBezTo>
                    <a:pt x="241" y="0"/>
                    <a:pt x="1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3" name="Google Shape;54323;p23"/>
            <p:cNvSpPr/>
            <p:nvPr/>
          </p:nvSpPr>
          <p:spPr>
            <a:xfrm>
              <a:off x="4105561" y="51184"/>
              <a:ext cx="13777" cy="6835"/>
            </a:xfrm>
            <a:custGeom>
              <a:avLst/>
              <a:gdLst/>
              <a:ahLst/>
              <a:cxnLst/>
              <a:rect l="l" t="t" r="r" b="b"/>
              <a:pathLst>
                <a:path w="386" h="227" extrusionOk="0">
                  <a:moveTo>
                    <a:pt x="385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3" y="201"/>
                    <a:pt x="338" y="226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4" name="Google Shape;54324;p23"/>
            <p:cNvSpPr/>
            <p:nvPr/>
          </p:nvSpPr>
          <p:spPr>
            <a:xfrm>
              <a:off x="1283479" y="51787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5" y="20"/>
                    <a:pt x="4" y="1"/>
                    <a:pt x="0" y="90"/>
                  </a:cubicBezTo>
                  <a:cubicBezTo>
                    <a:pt x="151" y="72"/>
                    <a:pt x="380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5" name="Google Shape;54325;p23"/>
            <p:cNvSpPr/>
            <p:nvPr/>
          </p:nvSpPr>
          <p:spPr>
            <a:xfrm>
              <a:off x="762021" y="43597"/>
              <a:ext cx="27198" cy="10930"/>
            </a:xfrm>
            <a:custGeom>
              <a:avLst/>
              <a:gdLst/>
              <a:ahLst/>
              <a:cxnLst/>
              <a:rect l="l" t="t" r="r" b="b"/>
              <a:pathLst>
                <a:path w="762" h="363" extrusionOk="0">
                  <a:moveTo>
                    <a:pt x="533" y="362"/>
                  </a:moveTo>
                  <a:cubicBezTo>
                    <a:pt x="650" y="357"/>
                    <a:pt x="762" y="349"/>
                    <a:pt x="724" y="272"/>
                  </a:cubicBezTo>
                  <a:cubicBezTo>
                    <a:pt x="408" y="269"/>
                    <a:pt x="618" y="19"/>
                    <a:pt x="339" y="1"/>
                  </a:cubicBezTo>
                  <a:cubicBezTo>
                    <a:pt x="1" y="186"/>
                    <a:pt x="480" y="178"/>
                    <a:pt x="14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6" name="Google Shape;54326;p23"/>
            <p:cNvSpPr/>
            <p:nvPr/>
          </p:nvSpPr>
          <p:spPr>
            <a:xfrm>
              <a:off x="4511592" y="45614"/>
              <a:ext cx="13920" cy="7407"/>
            </a:xfrm>
            <a:custGeom>
              <a:avLst/>
              <a:gdLst/>
              <a:ahLst/>
              <a:cxnLst/>
              <a:rect l="l" t="t" r="r" b="b"/>
              <a:pathLst>
                <a:path w="390" h="246" extrusionOk="0">
                  <a:moveTo>
                    <a:pt x="389" y="114"/>
                  </a:moveTo>
                  <a:cubicBezTo>
                    <a:pt x="384" y="21"/>
                    <a:pt x="50" y="0"/>
                    <a:pt x="0" y="114"/>
                  </a:cubicBezTo>
                  <a:cubicBezTo>
                    <a:pt x="220" y="106"/>
                    <a:pt x="303" y="245"/>
                    <a:pt x="38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7" name="Google Shape;54327;p23"/>
            <p:cNvSpPr/>
            <p:nvPr/>
          </p:nvSpPr>
          <p:spPr>
            <a:xfrm>
              <a:off x="874486" y="40797"/>
              <a:ext cx="25592" cy="11020"/>
            </a:xfrm>
            <a:custGeom>
              <a:avLst/>
              <a:gdLst/>
              <a:ahLst/>
              <a:cxnLst/>
              <a:rect l="l" t="t" r="r" b="b"/>
              <a:pathLst>
                <a:path w="717" h="366" extrusionOk="0">
                  <a:moveTo>
                    <a:pt x="83" y="365"/>
                  </a:moveTo>
                  <a:lnTo>
                    <a:pt x="660" y="365"/>
                  </a:lnTo>
                  <a:cubicBezTo>
                    <a:pt x="716" y="159"/>
                    <a:pt x="614" y="23"/>
                    <a:pt x="275" y="1"/>
                  </a:cubicBezTo>
                  <a:cubicBezTo>
                    <a:pt x="215" y="126"/>
                    <a:pt x="1" y="174"/>
                    <a:pt x="83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8" name="Google Shape;54328;p23"/>
            <p:cNvSpPr/>
            <p:nvPr/>
          </p:nvSpPr>
          <p:spPr>
            <a:xfrm>
              <a:off x="4619595" y="35739"/>
              <a:ext cx="36621" cy="17946"/>
            </a:xfrm>
            <a:custGeom>
              <a:avLst/>
              <a:gdLst/>
              <a:ahLst/>
              <a:cxnLst/>
              <a:rect l="l" t="t" r="r" b="b"/>
              <a:pathLst>
                <a:path w="1026" h="596" extrusionOk="0">
                  <a:moveTo>
                    <a:pt x="1026" y="170"/>
                  </a:moveTo>
                  <a:cubicBezTo>
                    <a:pt x="411" y="224"/>
                    <a:pt x="429" y="0"/>
                    <a:pt x="61" y="170"/>
                  </a:cubicBezTo>
                  <a:cubicBezTo>
                    <a:pt x="0" y="596"/>
                    <a:pt x="953" y="413"/>
                    <a:pt x="1026" y="1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9" name="Google Shape;54329;p23"/>
            <p:cNvSpPr/>
            <p:nvPr/>
          </p:nvSpPr>
          <p:spPr>
            <a:xfrm>
              <a:off x="1214593" y="4323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4"/>
                  </a:moveTo>
                  <a:cubicBezTo>
                    <a:pt x="197" y="54"/>
                    <a:pt x="39" y="1"/>
                    <a:pt x="1" y="104"/>
                  </a:cubicBezTo>
                  <a:cubicBezTo>
                    <a:pt x="1" y="152"/>
                    <a:pt x="159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0" name="Google Shape;54330;p23"/>
            <p:cNvSpPr/>
            <p:nvPr/>
          </p:nvSpPr>
          <p:spPr>
            <a:xfrm>
              <a:off x="5826301" y="38148"/>
              <a:ext cx="20737" cy="8220"/>
            </a:xfrm>
            <a:custGeom>
              <a:avLst/>
              <a:gdLst/>
              <a:ahLst/>
              <a:cxnLst/>
              <a:rect l="l" t="t" r="r" b="b"/>
              <a:pathLst>
                <a:path w="581" h="273" extrusionOk="0">
                  <a:moveTo>
                    <a:pt x="580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0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1" name="Google Shape;54331;p23"/>
            <p:cNvSpPr/>
            <p:nvPr/>
          </p:nvSpPr>
          <p:spPr>
            <a:xfrm>
              <a:off x="4717177" y="38178"/>
              <a:ext cx="14812" cy="9455"/>
            </a:xfrm>
            <a:custGeom>
              <a:avLst/>
              <a:gdLst/>
              <a:ahLst/>
              <a:cxnLst/>
              <a:rect l="l" t="t" r="r" b="b"/>
              <a:pathLst>
                <a:path w="415" h="314" extrusionOk="0">
                  <a:moveTo>
                    <a:pt x="414" y="272"/>
                  </a:moveTo>
                  <a:lnTo>
                    <a:pt x="414" y="90"/>
                  </a:lnTo>
                  <a:cubicBezTo>
                    <a:pt x="219" y="90"/>
                    <a:pt x="185" y="17"/>
                    <a:pt x="27" y="0"/>
                  </a:cubicBezTo>
                  <a:cubicBezTo>
                    <a:pt x="46" y="141"/>
                    <a:pt x="1" y="314"/>
                    <a:pt x="4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2" name="Google Shape;54332;p23"/>
            <p:cNvSpPr/>
            <p:nvPr/>
          </p:nvSpPr>
          <p:spPr>
            <a:xfrm>
              <a:off x="860066" y="40105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5"/>
                  </a:moveTo>
                  <a:cubicBezTo>
                    <a:pt x="240" y="0"/>
                    <a:pt x="0" y="68"/>
                    <a:pt x="98" y="117"/>
                  </a:cubicBezTo>
                  <a:cubicBezTo>
                    <a:pt x="154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3" name="Google Shape;54333;p23"/>
            <p:cNvSpPr/>
            <p:nvPr/>
          </p:nvSpPr>
          <p:spPr>
            <a:xfrm>
              <a:off x="8834195" y="34836"/>
              <a:ext cx="13884" cy="6715"/>
            </a:xfrm>
            <a:custGeom>
              <a:avLst/>
              <a:gdLst/>
              <a:ahLst/>
              <a:cxnLst/>
              <a:rect l="l" t="t" r="r" b="b"/>
              <a:pathLst>
                <a:path w="389" h="223" extrusionOk="0">
                  <a:moveTo>
                    <a:pt x="388" y="110"/>
                  </a:moveTo>
                  <a:cubicBezTo>
                    <a:pt x="346" y="0"/>
                    <a:pt x="173" y="54"/>
                    <a:pt x="0" y="110"/>
                  </a:cubicBezTo>
                  <a:cubicBezTo>
                    <a:pt x="6" y="200"/>
                    <a:pt x="337" y="222"/>
                    <a:pt x="388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4" name="Google Shape;54334;p23"/>
            <p:cNvSpPr/>
            <p:nvPr/>
          </p:nvSpPr>
          <p:spPr>
            <a:xfrm>
              <a:off x="9050916" y="3188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2" y="25"/>
                  </a:moveTo>
                  <a:cubicBezTo>
                    <a:pt x="240" y="1"/>
                    <a:pt x="1" y="68"/>
                    <a:pt x="100" y="117"/>
                  </a:cubicBezTo>
                  <a:cubicBezTo>
                    <a:pt x="152" y="143"/>
                    <a:pt x="394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5" name="Google Shape;54335;p23"/>
            <p:cNvSpPr/>
            <p:nvPr/>
          </p:nvSpPr>
          <p:spPr>
            <a:xfrm>
              <a:off x="8968289" y="3188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5"/>
                  </a:moveTo>
                  <a:cubicBezTo>
                    <a:pt x="242" y="1"/>
                    <a:pt x="0" y="68"/>
                    <a:pt x="103" y="117"/>
                  </a:cubicBezTo>
                  <a:cubicBezTo>
                    <a:pt x="155" y="143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6" name="Google Shape;54336;p23"/>
            <p:cNvSpPr/>
            <p:nvPr/>
          </p:nvSpPr>
          <p:spPr>
            <a:xfrm>
              <a:off x="8625790" y="20895"/>
              <a:ext cx="22665" cy="11773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635" y="390"/>
                  </a:moveTo>
                  <a:lnTo>
                    <a:pt x="635" y="27"/>
                  </a:lnTo>
                  <a:cubicBezTo>
                    <a:pt x="125" y="0"/>
                    <a:pt x="1" y="153"/>
                    <a:pt x="54" y="3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7" name="Google Shape;54337;p23"/>
            <p:cNvSpPr/>
            <p:nvPr/>
          </p:nvSpPr>
          <p:spPr>
            <a:xfrm>
              <a:off x="1768602" y="2917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39" y="0"/>
                    <a:pt x="1" y="70"/>
                    <a:pt x="100" y="117"/>
                  </a:cubicBezTo>
                  <a:cubicBezTo>
                    <a:pt x="153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8" name="Google Shape;54338;p23"/>
            <p:cNvSpPr/>
            <p:nvPr/>
          </p:nvSpPr>
          <p:spPr>
            <a:xfrm>
              <a:off x="1744689" y="16289"/>
              <a:ext cx="22986" cy="13670"/>
            </a:xfrm>
            <a:custGeom>
              <a:avLst/>
              <a:gdLst/>
              <a:ahLst/>
              <a:cxnLst/>
              <a:rect l="l" t="t" r="r" b="b"/>
              <a:pathLst>
                <a:path w="644" h="454" extrusionOk="0">
                  <a:moveTo>
                    <a:pt x="1" y="89"/>
                  </a:moveTo>
                  <a:lnTo>
                    <a:pt x="1" y="453"/>
                  </a:lnTo>
                  <a:lnTo>
                    <a:pt x="578" y="453"/>
                  </a:lnTo>
                  <a:cubicBezTo>
                    <a:pt x="629" y="217"/>
                    <a:pt x="643" y="0"/>
                    <a:pt x="1" y="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9" name="Google Shape;54339;p23"/>
            <p:cNvSpPr/>
            <p:nvPr/>
          </p:nvSpPr>
          <p:spPr>
            <a:xfrm>
              <a:off x="8118324" y="16289"/>
              <a:ext cx="26948" cy="13008"/>
            </a:xfrm>
            <a:custGeom>
              <a:avLst/>
              <a:gdLst/>
              <a:ahLst/>
              <a:cxnLst/>
              <a:rect l="l" t="t" r="r" b="b"/>
              <a:pathLst>
                <a:path w="755" h="432" extrusionOk="0">
                  <a:moveTo>
                    <a:pt x="194" y="0"/>
                  </a:moveTo>
                  <a:cubicBezTo>
                    <a:pt x="212" y="158"/>
                    <a:pt x="154" y="282"/>
                    <a:pt x="1" y="362"/>
                  </a:cubicBezTo>
                  <a:cubicBezTo>
                    <a:pt x="660" y="431"/>
                    <a:pt x="754" y="16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0" name="Google Shape;54340;p23"/>
            <p:cNvSpPr/>
            <p:nvPr/>
          </p:nvSpPr>
          <p:spPr>
            <a:xfrm>
              <a:off x="3905901" y="21046"/>
              <a:ext cx="13777" cy="7377"/>
            </a:xfrm>
            <a:custGeom>
              <a:avLst/>
              <a:gdLst/>
              <a:ahLst/>
              <a:cxnLst/>
              <a:rect l="l" t="t" r="r" b="b"/>
              <a:pathLst>
                <a:path w="386" h="245" extrusionOk="0">
                  <a:moveTo>
                    <a:pt x="386" y="113"/>
                  </a:moveTo>
                  <a:cubicBezTo>
                    <a:pt x="383" y="21"/>
                    <a:pt x="49" y="0"/>
                    <a:pt x="1" y="113"/>
                  </a:cubicBezTo>
                  <a:cubicBezTo>
                    <a:pt x="216" y="103"/>
                    <a:pt x="304" y="244"/>
                    <a:pt x="38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1" name="Google Shape;54341;p23"/>
            <p:cNvSpPr/>
            <p:nvPr/>
          </p:nvSpPr>
          <p:spPr>
            <a:xfrm>
              <a:off x="1541388" y="23665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5" y="26"/>
                  </a:moveTo>
                  <a:cubicBezTo>
                    <a:pt x="242" y="1"/>
                    <a:pt x="0" y="70"/>
                    <a:pt x="102" y="117"/>
                  </a:cubicBezTo>
                  <a:cubicBezTo>
                    <a:pt x="157" y="143"/>
                    <a:pt x="395" y="72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2" name="Google Shape;54342;p23"/>
            <p:cNvSpPr/>
            <p:nvPr/>
          </p:nvSpPr>
          <p:spPr>
            <a:xfrm>
              <a:off x="560719" y="21317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5" y="104"/>
                  </a:moveTo>
                  <a:cubicBezTo>
                    <a:pt x="195" y="55"/>
                    <a:pt x="34" y="0"/>
                    <a:pt x="0" y="104"/>
                  </a:cubicBezTo>
                  <a:cubicBezTo>
                    <a:pt x="0" y="154"/>
                    <a:pt x="158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3" name="Google Shape;54343;p23"/>
            <p:cNvSpPr/>
            <p:nvPr/>
          </p:nvSpPr>
          <p:spPr>
            <a:xfrm>
              <a:off x="271615" y="18125"/>
              <a:ext cx="27662" cy="9966"/>
            </a:xfrm>
            <a:custGeom>
              <a:avLst/>
              <a:gdLst/>
              <a:ahLst/>
              <a:cxnLst/>
              <a:rect l="l" t="t" r="r" b="b"/>
              <a:pathLst>
                <a:path w="775" h="331" extrusionOk="0">
                  <a:moveTo>
                    <a:pt x="775" y="119"/>
                  </a:moveTo>
                  <a:cubicBezTo>
                    <a:pt x="515" y="2"/>
                    <a:pt x="54" y="1"/>
                    <a:pt x="1" y="210"/>
                  </a:cubicBezTo>
                  <a:cubicBezTo>
                    <a:pt x="257" y="328"/>
                    <a:pt x="719" y="331"/>
                    <a:pt x="775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4" name="Google Shape;54344;p23"/>
            <p:cNvSpPr/>
            <p:nvPr/>
          </p:nvSpPr>
          <p:spPr>
            <a:xfrm>
              <a:off x="4135935" y="7858"/>
              <a:ext cx="37120" cy="16591"/>
            </a:xfrm>
            <a:custGeom>
              <a:avLst/>
              <a:gdLst/>
              <a:ahLst/>
              <a:cxnLst/>
              <a:rect l="l" t="t" r="r" b="b"/>
              <a:pathLst>
                <a:path w="1040" h="551" extrusionOk="0">
                  <a:moveTo>
                    <a:pt x="884" y="551"/>
                  </a:moveTo>
                  <a:cubicBezTo>
                    <a:pt x="1039" y="1"/>
                    <a:pt x="0" y="490"/>
                    <a:pt x="884" y="5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5" name="Google Shape;54345;p23"/>
            <p:cNvSpPr/>
            <p:nvPr/>
          </p:nvSpPr>
          <p:spPr>
            <a:xfrm>
              <a:off x="860887" y="16409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5" y="176"/>
                  </a:moveTo>
                  <a:cubicBezTo>
                    <a:pt x="322" y="182"/>
                    <a:pt x="344" y="293"/>
                    <a:pt x="656" y="267"/>
                  </a:cubicBezTo>
                  <a:cubicBezTo>
                    <a:pt x="955" y="45"/>
                    <a:pt x="1" y="0"/>
                    <a:pt x="75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6" name="Google Shape;54346;p23"/>
            <p:cNvSpPr/>
            <p:nvPr/>
          </p:nvSpPr>
          <p:spPr>
            <a:xfrm>
              <a:off x="6958482" y="18246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4"/>
                  </a:moveTo>
                  <a:cubicBezTo>
                    <a:pt x="239" y="1"/>
                    <a:pt x="1" y="68"/>
                    <a:pt x="97" y="115"/>
                  </a:cubicBezTo>
                  <a:cubicBezTo>
                    <a:pt x="153" y="140"/>
                    <a:pt x="391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7" name="Google Shape;54347;p23"/>
            <p:cNvSpPr/>
            <p:nvPr/>
          </p:nvSpPr>
          <p:spPr>
            <a:xfrm>
              <a:off x="5981739" y="10749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662" y="364"/>
                  </a:moveTo>
                  <a:cubicBezTo>
                    <a:pt x="715" y="158"/>
                    <a:pt x="612" y="22"/>
                    <a:pt x="277" y="0"/>
                  </a:cubicBezTo>
                  <a:cubicBezTo>
                    <a:pt x="214" y="123"/>
                    <a:pt x="0" y="174"/>
                    <a:pt x="84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8" name="Google Shape;54348;p23"/>
            <p:cNvSpPr/>
            <p:nvPr/>
          </p:nvSpPr>
          <p:spPr>
            <a:xfrm>
              <a:off x="2912347" y="7076"/>
              <a:ext cx="39726" cy="15808"/>
            </a:xfrm>
            <a:custGeom>
              <a:avLst/>
              <a:gdLst/>
              <a:ahLst/>
              <a:cxnLst/>
              <a:rect l="l" t="t" r="r" b="b"/>
              <a:pathLst>
                <a:path w="1113" h="525" extrusionOk="0">
                  <a:moveTo>
                    <a:pt x="648" y="306"/>
                  </a:moveTo>
                  <a:cubicBezTo>
                    <a:pt x="1112" y="1"/>
                    <a:pt x="0" y="524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9" name="Google Shape;54349;p23"/>
            <p:cNvSpPr/>
            <p:nvPr/>
          </p:nvSpPr>
          <p:spPr>
            <a:xfrm>
              <a:off x="2177345" y="8069"/>
              <a:ext cx="14705" cy="9455"/>
            </a:xfrm>
            <a:custGeom>
              <a:avLst/>
              <a:gdLst/>
              <a:ahLst/>
              <a:cxnLst/>
              <a:rect l="l" t="t" r="r" b="b"/>
              <a:pathLst>
                <a:path w="412" h="314" extrusionOk="0">
                  <a:moveTo>
                    <a:pt x="411" y="273"/>
                  </a:moveTo>
                  <a:lnTo>
                    <a:pt x="411" y="92"/>
                  </a:lnTo>
                  <a:cubicBezTo>
                    <a:pt x="218" y="92"/>
                    <a:pt x="182" y="19"/>
                    <a:pt x="26" y="0"/>
                  </a:cubicBezTo>
                  <a:cubicBezTo>
                    <a:pt x="46" y="143"/>
                    <a:pt x="0" y="314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0" name="Google Shape;54350;p23"/>
            <p:cNvSpPr/>
            <p:nvPr/>
          </p:nvSpPr>
          <p:spPr>
            <a:xfrm>
              <a:off x="1909763" y="13519"/>
              <a:ext cx="13920" cy="2710"/>
            </a:xfrm>
            <a:custGeom>
              <a:avLst/>
              <a:gdLst/>
              <a:ahLst/>
              <a:cxnLst/>
              <a:rect l="l" t="t" r="r" b="b"/>
              <a:pathLst>
                <a:path w="390" h="90" extrusionOk="0">
                  <a:moveTo>
                    <a:pt x="390" y="1"/>
                  </a:moveTo>
                  <a:cubicBezTo>
                    <a:pt x="240" y="21"/>
                    <a:pt x="6" y="2"/>
                    <a:pt x="1" y="90"/>
                  </a:cubicBezTo>
                  <a:cubicBezTo>
                    <a:pt x="153" y="70"/>
                    <a:pt x="384" y="88"/>
                    <a:pt x="3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1" name="Google Shape;54351;p23"/>
            <p:cNvSpPr/>
            <p:nvPr/>
          </p:nvSpPr>
          <p:spPr>
            <a:xfrm>
              <a:off x="3998736" y="999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1" y="25"/>
                  </a:moveTo>
                  <a:cubicBezTo>
                    <a:pt x="242" y="0"/>
                    <a:pt x="0" y="68"/>
                    <a:pt x="99" y="117"/>
                  </a:cubicBezTo>
                  <a:cubicBezTo>
                    <a:pt x="153" y="141"/>
                    <a:pt x="392" y="74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2" name="Google Shape;54352;p23"/>
            <p:cNvSpPr/>
            <p:nvPr/>
          </p:nvSpPr>
          <p:spPr>
            <a:xfrm>
              <a:off x="804994" y="999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1" y="25"/>
                  </a:moveTo>
                  <a:cubicBezTo>
                    <a:pt x="238" y="0"/>
                    <a:pt x="0" y="68"/>
                    <a:pt x="99" y="117"/>
                  </a:cubicBezTo>
                  <a:cubicBezTo>
                    <a:pt x="153" y="141"/>
                    <a:pt x="392" y="74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3" name="Google Shape;54353;p23"/>
            <p:cNvSpPr/>
            <p:nvPr/>
          </p:nvSpPr>
          <p:spPr>
            <a:xfrm>
              <a:off x="6982645" y="5329"/>
              <a:ext cx="13849" cy="5450"/>
            </a:xfrm>
            <a:custGeom>
              <a:avLst/>
              <a:gdLst/>
              <a:ahLst/>
              <a:cxnLst/>
              <a:rect l="l" t="t" r="r" b="b"/>
              <a:pathLst>
                <a:path w="388" h="181" extrusionOk="0">
                  <a:moveTo>
                    <a:pt x="387" y="0"/>
                  </a:moveTo>
                  <a:lnTo>
                    <a:pt x="1" y="0"/>
                  </a:lnTo>
                  <a:lnTo>
                    <a:pt x="1" y="180"/>
                  </a:lnTo>
                  <a:lnTo>
                    <a:pt x="387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4" name="Google Shape;54354;p23"/>
            <p:cNvSpPr/>
            <p:nvPr/>
          </p:nvSpPr>
          <p:spPr>
            <a:xfrm>
              <a:off x="3155694" y="2559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6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5" name="Google Shape;54355;p23"/>
            <p:cNvSpPr/>
            <p:nvPr/>
          </p:nvSpPr>
          <p:spPr>
            <a:xfrm>
              <a:off x="2086081" y="0"/>
              <a:ext cx="34086" cy="8792"/>
            </a:xfrm>
            <a:custGeom>
              <a:avLst/>
              <a:gdLst/>
              <a:ahLst/>
              <a:cxnLst/>
              <a:rect l="l" t="t" r="r" b="b"/>
              <a:pathLst>
                <a:path w="955" h="292" extrusionOk="0">
                  <a:moveTo>
                    <a:pt x="76" y="177"/>
                  </a:moveTo>
                  <a:cubicBezTo>
                    <a:pt x="321" y="182"/>
                    <a:pt x="341" y="292"/>
                    <a:pt x="654" y="268"/>
                  </a:cubicBezTo>
                  <a:cubicBezTo>
                    <a:pt x="954" y="45"/>
                    <a:pt x="0" y="1"/>
                    <a:pt x="76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6" name="Google Shape;54356;p23"/>
            <p:cNvSpPr/>
            <p:nvPr/>
          </p:nvSpPr>
          <p:spPr>
            <a:xfrm>
              <a:off x="3138455" y="1776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0" y="27"/>
                  </a:moveTo>
                  <a:cubicBezTo>
                    <a:pt x="236" y="1"/>
                    <a:pt x="0" y="70"/>
                    <a:pt x="98" y="118"/>
                  </a:cubicBezTo>
                  <a:cubicBezTo>
                    <a:pt x="151" y="143"/>
                    <a:pt x="389" y="74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7" name="Google Shape;54357;p23"/>
            <p:cNvSpPr/>
            <p:nvPr/>
          </p:nvSpPr>
          <p:spPr>
            <a:xfrm>
              <a:off x="2226528" y="2559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6" y="20"/>
                    <a:pt x="2" y="2"/>
                    <a:pt x="1" y="92"/>
                  </a:cubicBezTo>
                  <a:cubicBezTo>
                    <a:pt x="148" y="73"/>
                    <a:pt x="377" y="88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8" name="Google Shape;54358;p23"/>
            <p:cNvSpPr/>
            <p:nvPr/>
          </p:nvSpPr>
          <p:spPr>
            <a:xfrm>
              <a:off x="2081869" y="669674"/>
              <a:ext cx="50648" cy="16410"/>
            </a:xfrm>
            <a:custGeom>
              <a:avLst/>
              <a:gdLst/>
              <a:ahLst/>
              <a:cxnLst/>
              <a:rect l="l" t="t" r="r" b="b"/>
              <a:pathLst>
                <a:path w="1419" h="545" extrusionOk="0">
                  <a:moveTo>
                    <a:pt x="194" y="545"/>
                  </a:moveTo>
                  <a:cubicBezTo>
                    <a:pt x="1418" y="478"/>
                    <a:pt x="207" y="1"/>
                    <a:pt x="1" y="271"/>
                  </a:cubicBezTo>
                  <a:cubicBezTo>
                    <a:pt x="228" y="289"/>
                    <a:pt x="209" y="416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9" name="Google Shape;54359;p23"/>
            <p:cNvSpPr/>
            <p:nvPr/>
          </p:nvSpPr>
          <p:spPr>
            <a:xfrm>
              <a:off x="8772305" y="379849"/>
              <a:ext cx="34443" cy="11020"/>
            </a:xfrm>
            <a:custGeom>
              <a:avLst/>
              <a:gdLst/>
              <a:ahLst/>
              <a:cxnLst/>
              <a:rect l="l" t="t" r="r" b="b"/>
              <a:pathLst>
                <a:path w="965" h="366" extrusionOk="0">
                  <a:moveTo>
                    <a:pt x="964" y="365"/>
                  </a:moveTo>
                  <a:cubicBezTo>
                    <a:pt x="898" y="124"/>
                    <a:pt x="459" y="58"/>
                    <a:pt x="1" y="1"/>
                  </a:cubicBezTo>
                  <a:cubicBezTo>
                    <a:pt x="79" y="237"/>
                    <a:pt x="601" y="263"/>
                    <a:pt x="964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0" name="Google Shape;54360;p23"/>
            <p:cNvSpPr/>
            <p:nvPr/>
          </p:nvSpPr>
          <p:spPr>
            <a:xfrm>
              <a:off x="9095424" y="152981"/>
              <a:ext cx="36728" cy="16290"/>
            </a:xfrm>
            <a:custGeom>
              <a:avLst/>
              <a:gdLst/>
              <a:ahLst/>
              <a:cxnLst/>
              <a:rect l="l" t="t" r="r" b="b"/>
              <a:pathLst>
                <a:path w="1029" h="541" extrusionOk="0">
                  <a:moveTo>
                    <a:pt x="204" y="455"/>
                  </a:moveTo>
                  <a:cubicBezTo>
                    <a:pt x="793" y="541"/>
                    <a:pt x="1029" y="8"/>
                    <a:pt x="780" y="0"/>
                  </a:cubicBezTo>
                  <a:cubicBezTo>
                    <a:pt x="610" y="161"/>
                    <a:pt x="0" y="115"/>
                    <a:pt x="20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1" name="Google Shape;54361;p23"/>
            <p:cNvSpPr/>
            <p:nvPr/>
          </p:nvSpPr>
          <p:spPr>
            <a:xfrm>
              <a:off x="835332" y="80570"/>
              <a:ext cx="35193" cy="10087"/>
            </a:xfrm>
            <a:custGeom>
              <a:avLst/>
              <a:gdLst/>
              <a:ahLst/>
              <a:cxnLst/>
              <a:rect l="l" t="t" r="r" b="b"/>
              <a:pathLst>
                <a:path w="986" h="335" extrusionOk="0">
                  <a:moveTo>
                    <a:pt x="406" y="315"/>
                  </a:moveTo>
                  <a:cubicBezTo>
                    <a:pt x="484" y="160"/>
                    <a:pt x="655" y="335"/>
                    <a:pt x="986" y="315"/>
                  </a:cubicBezTo>
                  <a:lnTo>
                    <a:pt x="986" y="41"/>
                  </a:lnTo>
                  <a:cubicBezTo>
                    <a:pt x="612" y="1"/>
                    <a:pt x="0" y="288"/>
                    <a:pt x="406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2" name="Google Shape;54362;p23"/>
            <p:cNvSpPr/>
            <p:nvPr/>
          </p:nvSpPr>
          <p:spPr>
            <a:xfrm>
              <a:off x="808813" y="16951"/>
              <a:ext cx="37549" cy="11141"/>
            </a:xfrm>
            <a:custGeom>
              <a:avLst/>
              <a:gdLst/>
              <a:ahLst/>
              <a:cxnLst/>
              <a:rect l="l" t="t" r="r" b="b"/>
              <a:pathLst>
                <a:path w="1052" h="370" extrusionOk="0">
                  <a:moveTo>
                    <a:pt x="960" y="249"/>
                  </a:moveTo>
                  <a:cubicBezTo>
                    <a:pt x="573" y="249"/>
                    <a:pt x="713" y="0"/>
                    <a:pt x="187" y="67"/>
                  </a:cubicBezTo>
                  <a:cubicBezTo>
                    <a:pt x="0" y="289"/>
                    <a:pt x="1051" y="370"/>
                    <a:pt x="960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3" name="Google Shape;54363;p23"/>
            <p:cNvSpPr/>
            <p:nvPr/>
          </p:nvSpPr>
          <p:spPr>
            <a:xfrm>
              <a:off x="8669406" y="1705467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09"/>
                  </a:moveTo>
                  <a:cubicBezTo>
                    <a:pt x="345" y="1"/>
                    <a:pt x="171" y="54"/>
                    <a:pt x="0" y="109"/>
                  </a:cubicBezTo>
                  <a:cubicBezTo>
                    <a:pt x="3" y="200"/>
                    <a:pt x="338" y="224"/>
                    <a:pt x="385" y="1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4" name="Google Shape;54364;p23"/>
            <p:cNvSpPr/>
            <p:nvPr/>
          </p:nvSpPr>
          <p:spPr>
            <a:xfrm>
              <a:off x="8066999" y="1708027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6" y="140"/>
                    <a:pt x="393" y="72"/>
                    <a:pt x="294" y="24"/>
                  </a:cubicBezTo>
                  <a:cubicBezTo>
                    <a:pt x="242" y="1"/>
                    <a:pt x="0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5" name="Google Shape;54365;p23"/>
            <p:cNvSpPr/>
            <p:nvPr/>
          </p:nvSpPr>
          <p:spPr>
            <a:xfrm>
              <a:off x="3244567" y="1706070"/>
              <a:ext cx="21665" cy="6353"/>
            </a:xfrm>
            <a:custGeom>
              <a:avLst/>
              <a:gdLst/>
              <a:ahLst/>
              <a:cxnLst/>
              <a:rect l="l" t="t" r="r" b="b"/>
              <a:pathLst>
                <a:path w="607" h="211" extrusionOk="0">
                  <a:moveTo>
                    <a:pt x="606" y="0"/>
                  </a:moveTo>
                  <a:lnTo>
                    <a:pt x="29" y="0"/>
                  </a:lnTo>
                  <a:cubicBezTo>
                    <a:pt x="1" y="161"/>
                    <a:pt x="221" y="211"/>
                    <a:pt x="606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6" name="Google Shape;54366;p23"/>
            <p:cNvSpPr/>
            <p:nvPr/>
          </p:nvSpPr>
          <p:spPr>
            <a:xfrm>
              <a:off x="113821" y="1705919"/>
              <a:ext cx="23843" cy="5962"/>
            </a:xfrm>
            <a:custGeom>
              <a:avLst/>
              <a:gdLst/>
              <a:ahLst/>
              <a:cxnLst/>
              <a:rect l="l" t="t" r="r" b="b"/>
              <a:pathLst>
                <a:path w="668" h="198" extrusionOk="0">
                  <a:moveTo>
                    <a:pt x="579" y="5"/>
                  </a:moveTo>
                  <a:cubicBezTo>
                    <a:pt x="246" y="0"/>
                    <a:pt x="83" y="73"/>
                    <a:pt x="1" y="185"/>
                  </a:cubicBezTo>
                  <a:cubicBezTo>
                    <a:pt x="302" y="176"/>
                    <a:pt x="668" y="197"/>
                    <a:pt x="579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7" name="Google Shape;54367;p23"/>
            <p:cNvSpPr/>
            <p:nvPr/>
          </p:nvSpPr>
          <p:spPr>
            <a:xfrm>
              <a:off x="2670678" y="1705287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2" y="26"/>
                  </a:moveTo>
                  <a:cubicBezTo>
                    <a:pt x="242" y="0"/>
                    <a:pt x="0" y="68"/>
                    <a:pt x="102" y="115"/>
                  </a:cubicBezTo>
                  <a:cubicBezTo>
                    <a:pt x="155" y="140"/>
                    <a:pt x="395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8" name="Google Shape;54368;p23"/>
            <p:cNvSpPr/>
            <p:nvPr/>
          </p:nvSpPr>
          <p:spPr>
            <a:xfrm>
              <a:off x="6889989" y="1702517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1" y="118"/>
                  </a:moveTo>
                  <a:cubicBezTo>
                    <a:pt x="155" y="142"/>
                    <a:pt x="396" y="74"/>
                    <a:pt x="293" y="27"/>
                  </a:cubicBezTo>
                  <a:cubicBezTo>
                    <a:pt x="240" y="1"/>
                    <a:pt x="1" y="69"/>
                    <a:pt x="101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9" name="Google Shape;54369;p23"/>
            <p:cNvSpPr/>
            <p:nvPr/>
          </p:nvSpPr>
          <p:spPr>
            <a:xfrm>
              <a:off x="5196732" y="1702517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4"/>
                  </a:moveTo>
                  <a:cubicBezTo>
                    <a:pt x="241" y="1"/>
                    <a:pt x="1" y="69"/>
                    <a:pt x="102" y="116"/>
                  </a:cubicBezTo>
                  <a:cubicBezTo>
                    <a:pt x="155" y="141"/>
                    <a:pt x="395" y="74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0" name="Google Shape;54370;p23"/>
            <p:cNvSpPr/>
            <p:nvPr/>
          </p:nvSpPr>
          <p:spPr>
            <a:xfrm>
              <a:off x="1827636" y="1689600"/>
              <a:ext cx="39761" cy="13670"/>
            </a:xfrm>
            <a:custGeom>
              <a:avLst/>
              <a:gdLst/>
              <a:ahLst/>
              <a:cxnLst/>
              <a:rect l="l" t="t" r="r" b="b"/>
              <a:pathLst>
                <a:path w="1114" h="454" extrusionOk="0">
                  <a:moveTo>
                    <a:pt x="577" y="0"/>
                  </a:moveTo>
                  <a:cubicBezTo>
                    <a:pt x="405" y="160"/>
                    <a:pt x="113" y="264"/>
                    <a:pt x="0" y="453"/>
                  </a:cubicBezTo>
                  <a:cubicBezTo>
                    <a:pt x="388" y="447"/>
                    <a:pt x="1114" y="143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1" name="Google Shape;54371;p23"/>
            <p:cNvSpPr/>
            <p:nvPr/>
          </p:nvSpPr>
          <p:spPr>
            <a:xfrm>
              <a:off x="1665738" y="1699807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101" y="114"/>
                  </a:moveTo>
                  <a:cubicBezTo>
                    <a:pt x="154" y="139"/>
                    <a:pt x="396" y="73"/>
                    <a:pt x="291" y="26"/>
                  </a:cubicBezTo>
                  <a:cubicBezTo>
                    <a:pt x="239" y="1"/>
                    <a:pt x="0" y="69"/>
                    <a:pt x="101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2" name="Google Shape;54372;p23"/>
            <p:cNvSpPr/>
            <p:nvPr/>
          </p:nvSpPr>
          <p:spPr>
            <a:xfrm>
              <a:off x="1087602" y="1697067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7"/>
                  </a:moveTo>
                  <a:cubicBezTo>
                    <a:pt x="151" y="140"/>
                    <a:pt x="393" y="72"/>
                    <a:pt x="290" y="27"/>
                  </a:cubicBezTo>
                  <a:cubicBezTo>
                    <a:pt x="241" y="0"/>
                    <a:pt x="0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3" name="Google Shape;54373;p23"/>
            <p:cNvSpPr/>
            <p:nvPr/>
          </p:nvSpPr>
          <p:spPr>
            <a:xfrm>
              <a:off x="2732675" y="1694327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100" y="118"/>
                  </a:moveTo>
                  <a:cubicBezTo>
                    <a:pt x="152" y="142"/>
                    <a:pt x="391" y="73"/>
                    <a:pt x="295" y="26"/>
                  </a:cubicBezTo>
                  <a:cubicBezTo>
                    <a:pt x="237" y="0"/>
                    <a:pt x="1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4" name="Google Shape;54374;p23"/>
            <p:cNvSpPr/>
            <p:nvPr/>
          </p:nvSpPr>
          <p:spPr>
            <a:xfrm>
              <a:off x="2867019" y="1689600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5" name="Google Shape;54375;p23"/>
            <p:cNvSpPr/>
            <p:nvPr/>
          </p:nvSpPr>
          <p:spPr>
            <a:xfrm>
              <a:off x="6556306" y="1686499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3" y="103"/>
                  </a:moveTo>
                  <a:cubicBezTo>
                    <a:pt x="193" y="53"/>
                    <a:pt x="36" y="0"/>
                    <a:pt x="1" y="103"/>
                  </a:cubicBezTo>
                  <a:cubicBezTo>
                    <a:pt x="1" y="156"/>
                    <a:pt x="157" y="208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6" name="Google Shape;54376;p23"/>
            <p:cNvSpPr/>
            <p:nvPr/>
          </p:nvSpPr>
          <p:spPr>
            <a:xfrm>
              <a:off x="4222952" y="1686499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3"/>
                  </a:moveTo>
                  <a:cubicBezTo>
                    <a:pt x="194" y="53"/>
                    <a:pt x="37" y="0"/>
                    <a:pt x="1" y="103"/>
                  </a:cubicBezTo>
                  <a:cubicBezTo>
                    <a:pt x="1" y="156"/>
                    <a:pt x="155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7" name="Google Shape;54377;p23"/>
            <p:cNvSpPr/>
            <p:nvPr/>
          </p:nvSpPr>
          <p:spPr>
            <a:xfrm>
              <a:off x="536948" y="168881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6"/>
                  </a:moveTo>
                  <a:cubicBezTo>
                    <a:pt x="237" y="0"/>
                    <a:pt x="1" y="68"/>
                    <a:pt x="100" y="116"/>
                  </a:cubicBezTo>
                  <a:cubicBezTo>
                    <a:pt x="152" y="143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8" name="Google Shape;54378;p23"/>
            <p:cNvSpPr/>
            <p:nvPr/>
          </p:nvSpPr>
          <p:spPr>
            <a:xfrm>
              <a:off x="5475664" y="1681381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92"/>
                  </a:moveTo>
                  <a:cubicBezTo>
                    <a:pt x="387" y="92"/>
                    <a:pt x="349" y="16"/>
                    <a:pt x="195" y="1"/>
                  </a:cubicBezTo>
                  <a:cubicBezTo>
                    <a:pt x="195" y="92"/>
                    <a:pt x="36" y="109"/>
                    <a:pt x="1" y="182"/>
                  </a:cubicBezTo>
                  <a:cubicBezTo>
                    <a:pt x="195" y="182"/>
                    <a:pt x="230" y="255"/>
                    <a:pt x="388" y="273"/>
                  </a:cubicBezTo>
                  <a:cubicBezTo>
                    <a:pt x="387" y="183"/>
                    <a:pt x="542" y="165"/>
                    <a:pt x="58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9" name="Google Shape;54379;p23"/>
            <p:cNvSpPr/>
            <p:nvPr/>
          </p:nvSpPr>
          <p:spPr>
            <a:xfrm>
              <a:off x="4844918" y="1680989"/>
              <a:ext cx="33551" cy="15778"/>
            </a:xfrm>
            <a:custGeom>
              <a:avLst/>
              <a:gdLst/>
              <a:ahLst/>
              <a:cxnLst/>
              <a:rect l="l" t="t" r="r" b="b"/>
              <a:pathLst>
                <a:path w="940" h="524" extrusionOk="0">
                  <a:moveTo>
                    <a:pt x="895" y="196"/>
                  </a:moveTo>
                  <a:cubicBezTo>
                    <a:pt x="939" y="139"/>
                    <a:pt x="604" y="1"/>
                    <a:pt x="510" y="15"/>
                  </a:cubicBezTo>
                  <a:cubicBezTo>
                    <a:pt x="1" y="87"/>
                    <a:pt x="633" y="524"/>
                    <a:pt x="895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0" name="Google Shape;54380;p23"/>
            <p:cNvSpPr/>
            <p:nvPr/>
          </p:nvSpPr>
          <p:spPr>
            <a:xfrm>
              <a:off x="416667" y="1672589"/>
              <a:ext cx="40333" cy="14724"/>
            </a:xfrm>
            <a:custGeom>
              <a:avLst/>
              <a:gdLst/>
              <a:ahLst/>
              <a:cxnLst/>
              <a:rect l="l" t="t" r="r" b="b"/>
              <a:pathLst>
                <a:path w="1130" h="489" extrusionOk="0">
                  <a:moveTo>
                    <a:pt x="770" y="384"/>
                  </a:moveTo>
                  <a:cubicBezTo>
                    <a:pt x="1129" y="80"/>
                    <a:pt x="79" y="0"/>
                    <a:pt x="0" y="201"/>
                  </a:cubicBezTo>
                  <a:cubicBezTo>
                    <a:pt x="302" y="242"/>
                    <a:pt x="165" y="488"/>
                    <a:pt x="770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1" name="Google Shape;54381;p23"/>
            <p:cNvSpPr/>
            <p:nvPr/>
          </p:nvSpPr>
          <p:spPr>
            <a:xfrm>
              <a:off x="822733" y="1662292"/>
              <a:ext cx="50398" cy="17404"/>
            </a:xfrm>
            <a:custGeom>
              <a:avLst/>
              <a:gdLst/>
              <a:ahLst/>
              <a:cxnLst/>
              <a:rect l="l" t="t" r="r" b="b"/>
              <a:pathLst>
                <a:path w="1412" h="578" extrusionOk="0">
                  <a:moveTo>
                    <a:pt x="1157" y="545"/>
                  </a:moveTo>
                  <a:cubicBezTo>
                    <a:pt x="1320" y="440"/>
                    <a:pt x="1412" y="302"/>
                    <a:pt x="1350" y="92"/>
                  </a:cubicBezTo>
                  <a:cubicBezTo>
                    <a:pt x="721" y="145"/>
                    <a:pt x="451" y="32"/>
                    <a:pt x="1" y="0"/>
                  </a:cubicBezTo>
                  <a:cubicBezTo>
                    <a:pt x="229" y="255"/>
                    <a:pt x="314" y="577"/>
                    <a:pt x="1157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2" name="Google Shape;54382;p23"/>
            <p:cNvSpPr/>
            <p:nvPr/>
          </p:nvSpPr>
          <p:spPr>
            <a:xfrm>
              <a:off x="1189645" y="1659582"/>
              <a:ext cx="71992" cy="13941"/>
            </a:xfrm>
            <a:custGeom>
              <a:avLst/>
              <a:gdLst/>
              <a:ahLst/>
              <a:cxnLst/>
              <a:rect l="l" t="t" r="r" b="b"/>
              <a:pathLst>
                <a:path w="2017" h="463" extrusionOk="0">
                  <a:moveTo>
                    <a:pt x="713" y="454"/>
                  </a:moveTo>
                  <a:cubicBezTo>
                    <a:pt x="658" y="124"/>
                    <a:pt x="2017" y="462"/>
                    <a:pt x="1677" y="0"/>
                  </a:cubicBezTo>
                  <a:cubicBezTo>
                    <a:pt x="1136" y="47"/>
                    <a:pt x="675" y="132"/>
                    <a:pt x="133" y="182"/>
                  </a:cubicBezTo>
                  <a:cubicBezTo>
                    <a:pt x="0" y="424"/>
                    <a:pt x="531" y="356"/>
                    <a:pt x="71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3" name="Google Shape;54383;p23"/>
            <p:cNvSpPr/>
            <p:nvPr/>
          </p:nvSpPr>
          <p:spPr>
            <a:xfrm>
              <a:off x="6690364" y="1666989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7"/>
                  </a:moveTo>
                  <a:cubicBezTo>
                    <a:pt x="156" y="141"/>
                    <a:pt x="395" y="73"/>
                    <a:pt x="293" y="27"/>
                  </a:cubicBezTo>
                  <a:cubicBezTo>
                    <a:pt x="244" y="1"/>
                    <a:pt x="0" y="69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4" name="Google Shape;54384;p23"/>
            <p:cNvSpPr/>
            <p:nvPr/>
          </p:nvSpPr>
          <p:spPr>
            <a:xfrm>
              <a:off x="6611343" y="1662232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0" y="184"/>
                  </a:moveTo>
                  <a:lnTo>
                    <a:pt x="387" y="184"/>
                  </a:lnTo>
                  <a:lnTo>
                    <a:pt x="38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5" name="Google Shape;54385;p23"/>
            <p:cNvSpPr/>
            <p:nvPr/>
          </p:nvSpPr>
          <p:spPr>
            <a:xfrm>
              <a:off x="5234673" y="1661690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5" y="110"/>
                  </a:moveTo>
                  <a:cubicBezTo>
                    <a:pt x="346" y="1"/>
                    <a:pt x="174" y="54"/>
                    <a:pt x="0" y="110"/>
                  </a:cubicBezTo>
                  <a:cubicBezTo>
                    <a:pt x="5" y="203"/>
                    <a:pt x="341" y="225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6" name="Google Shape;54386;p23"/>
            <p:cNvSpPr/>
            <p:nvPr/>
          </p:nvSpPr>
          <p:spPr>
            <a:xfrm>
              <a:off x="8006537" y="1651332"/>
              <a:ext cx="44687" cy="16440"/>
            </a:xfrm>
            <a:custGeom>
              <a:avLst/>
              <a:gdLst/>
              <a:ahLst/>
              <a:cxnLst/>
              <a:rect l="l" t="t" r="r" b="b"/>
              <a:pathLst>
                <a:path w="1252" h="546" extrusionOk="0">
                  <a:moveTo>
                    <a:pt x="638" y="0"/>
                  </a:moveTo>
                  <a:cubicBezTo>
                    <a:pt x="616" y="171"/>
                    <a:pt x="0" y="64"/>
                    <a:pt x="59" y="273"/>
                  </a:cubicBezTo>
                  <a:cubicBezTo>
                    <a:pt x="397" y="546"/>
                    <a:pt x="1252" y="144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7" name="Google Shape;54387;p23"/>
            <p:cNvSpPr/>
            <p:nvPr/>
          </p:nvSpPr>
          <p:spPr>
            <a:xfrm>
              <a:off x="6683547" y="165879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2" y="26"/>
                  </a:moveTo>
                  <a:cubicBezTo>
                    <a:pt x="242" y="0"/>
                    <a:pt x="1" y="69"/>
                    <a:pt x="103" y="116"/>
                  </a:cubicBezTo>
                  <a:cubicBezTo>
                    <a:pt x="152" y="141"/>
                    <a:pt x="392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8" name="Google Shape;54388;p23"/>
            <p:cNvSpPr/>
            <p:nvPr/>
          </p:nvSpPr>
          <p:spPr>
            <a:xfrm>
              <a:off x="9075543" y="1654072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9" name="Google Shape;54389;p23"/>
            <p:cNvSpPr/>
            <p:nvPr/>
          </p:nvSpPr>
          <p:spPr>
            <a:xfrm>
              <a:off x="5841969" y="1644197"/>
              <a:ext cx="22165" cy="16199"/>
            </a:xfrm>
            <a:custGeom>
              <a:avLst/>
              <a:gdLst/>
              <a:ahLst/>
              <a:cxnLst/>
              <a:rect l="l" t="t" r="r" b="b"/>
              <a:pathLst>
                <a:path w="621" h="538" extrusionOk="0">
                  <a:moveTo>
                    <a:pt x="343" y="511"/>
                  </a:moveTo>
                  <a:cubicBezTo>
                    <a:pt x="403" y="387"/>
                    <a:pt x="620" y="336"/>
                    <a:pt x="538" y="147"/>
                  </a:cubicBezTo>
                  <a:cubicBezTo>
                    <a:pt x="0" y="1"/>
                    <a:pt x="4" y="537"/>
                    <a:pt x="343" y="5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0" name="Google Shape;54390;p23"/>
            <p:cNvSpPr/>
            <p:nvPr/>
          </p:nvSpPr>
          <p:spPr>
            <a:xfrm>
              <a:off x="5410169" y="165328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1" y="26"/>
                  </a:moveTo>
                  <a:cubicBezTo>
                    <a:pt x="238" y="0"/>
                    <a:pt x="0" y="71"/>
                    <a:pt x="98" y="118"/>
                  </a:cubicBezTo>
                  <a:cubicBezTo>
                    <a:pt x="150" y="143"/>
                    <a:pt x="394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1" name="Google Shape;54391;p23"/>
            <p:cNvSpPr/>
            <p:nvPr/>
          </p:nvSpPr>
          <p:spPr>
            <a:xfrm>
              <a:off x="2537012" y="1644197"/>
              <a:ext cx="47757" cy="17404"/>
            </a:xfrm>
            <a:custGeom>
              <a:avLst/>
              <a:gdLst/>
              <a:ahLst/>
              <a:cxnLst/>
              <a:rect l="l" t="t" r="r" b="b"/>
              <a:pathLst>
                <a:path w="1338" h="578" extrusionOk="0">
                  <a:moveTo>
                    <a:pt x="182" y="328"/>
                  </a:moveTo>
                  <a:cubicBezTo>
                    <a:pt x="478" y="578"/>
                    <a:pt x="1314" y="323"/>
                    <a:pt x="1337" y="146"/>
                  </a:cubicBezTo>
                  <a:cubicBezTo>
                    <a:pt x="940" y="203"/>
                    <a:pt x="0" y="1"/>
                    <a:pt x="182" y="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2" name="Google Shape;54392;p23"/>
            <p:cNvSpPr/>
            <p:nvPr/>
          </p:nvSpPr>
          <p:spPr>
            <a:xfrm>
              <a:off x="1440273" y="1639108"/>
              <a:ext cx="26591" cy="12255"/>
            </a:xfrm>
            <a:custGeom>
              <a:avLst/>
              <a:gdLst/>
              <a:ahLst/>
              <a:cxnLst/>
              <a:rect l="l" t="t" r="r" b="b"/>
              <a:pathLst>
                <a:path w="745" h="407" extrusionOk="0">
                  <a:moveTo>
                    <a:pt x="439" y="406"/>
                  </a:moveTo>
                  <a:cubicBezTo>
                    <a:pt x="745" y="270"/>
                    <a:pt x="655" y="0"/>
                    <a:pt x="54" y="42"/>
                  </a:cubicBezTo>
                  <a:cubicBezTo>
                    <a:pt x="1" y="251"/>
                    <a:pt x="100" y="385"/>
                    <a:pt x="439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3" name="Google Shape;54393;p23"/>
            <p:cNvSpPr/>
            <p:nvPr/>
          </p:nvSpPr>
          <p:spPr>
            <a:xfrm>
              <a:off x="8886091" y="1645160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100" y="114"/>
                  </a:moveTo>
                  <a:cubicBezTo>
                    <a:pt x="155" y="140"/>
                    <a:pt x="396" y="72"/>
                    <a:pt x="293" y="24"/>
                  </a:cubicBezTo>
                  <a:cubicBezTo>
                    <a:pt x="242" y="0"/>
                    <a:pt x="1" y="68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4" name="Google Shape;54394;p23"/>
            <p:cNvSpPr/>
            <p:nvPr/>
          </p:nvSpPr>
          <p:spPr>
            <a:xfrm>
              <a:off x="8941270" y="1642390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2" y="24"/>
                  </a:moveTo>
                  <a:cubicBezTo>
                    <a:pt x="236" y="1"/>
                    <a:pt x="0" y="69"/>
                    <a:pt x="98" y="116"/>
                  </a:cubicBezTo>
                  <a:cubicBezTo>
                    <a:pt x="151" y="140"/>
                    <a:pt x="390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5" name="Google Shape;54395;p23"/>
            <p:cNvSpPr/>
            <p:nvPr/>
          </p:nvSpPr>
          <p:spPr>
            <a:xfrm>
              <a:off x="6907335" y="1632816"/>
              <a:ext cx="26591" cy="15236"/>
            </a:xfrm>
            <a:custGeom>
              <a:avLst/>
              <a:gdLst/>
              <a:ahLst/>
              <a:cxnLst/>
              <a:rect l="l" t="t" r="r" b="b"/>
              <a:pathLst>
                <a:path w="745" h="506" extrusionOk="0">
                  <a:moveTo>
                    <a:pt x="0" y="434"/>
                  </a:moveTo>
                  <a:cubicBezTo>
                    <a:pt x="744" y="505"/>
                    <a:pt x="744" y="0"/>
                    <a:pt x="0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6" name="Google Shape;54396;p23"/>
            <p:cNvSpPr/>
            <p:nvPr/>
          </p:nvSpPr>
          <p:spPr>
            <a:xfrm>
              <a:off x="2619139" y="1639680"/>
              <a:ext cx="13777" cy="7467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86" y="114"/>
                  </a:moveTo>
                  <a:cubicBezTo>
                    <a:pt x="385" y="23"/>
                    <a:pt x="50" y="1"/>
                    <a:pt x="1" y="114"/>
                  </a:cubicBezTo>
                  <a:cubicBezTo>
                    <a:pt x="217" y="105"/>
                    <a:pt x="300" y="247"/>
                    <a:pt x="386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7" name="Google Shape;54397;p23"/>
            <p:cNvSpPr/>
            <p:nvPr/>
          </p:nvSpPr>
          <p:spPr>
            <a:xfrm>
              <a:off x="865599" y="1623994"/>
              <a:ext cx="41653" cy="18759"/>
            </a:xfrm>
            <a:custGeom>
              <a:avLst/>
              <a:gdLst/>
              <a:ahLst/>
              <a:cxnLst/>
              <a:rect l="l" t="t" r="r" b="b"/>
              <a:pathLst>
                <a:path w="1167" h="623" extrusionOk="0">
                  <a:moveTo>
                    <a:pt x="725" y="546"/>
                  </a:moveTo>
                  <a:cubicBezTo>
                    <a:pt x="1166" y="340"/>
                    <a:pt x="596" y="146"/>
                    <a:pt x="340" y="1"/>
                  </a:cubicBezTo>
                  <a:cubicBezTo>
                    <a:pt x="45" y="138"/>
                    <a:pt x="1" y="622"/>
                    <a:pt x="725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8" name="Google Shape;54398;p23"/>
            <p:cNvSpPr/>
            <p:nvPr/>
          </p:nvSpPr>
          <p:spPr>
            <a:xfrm>
              <a:off x="6132858" y="1631431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296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6" y="72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9" name="Google Shape;54399;p23"/>
            <p:cNvSpPr/>
            <p:nvPr/>
          </p:nvSpPr>
          <p:spPr>
            <a:xfrm>
              <a:off x="6052908" y="1629473"/>
              <a:ext cx="21665" cy="6383"/>
            </a:xfrm>
            <a:custGeom>
              <a:avLst/>
              <a:gdLst/>
              <a:ahLst/>
              <a:cxnLst/>
              <a:rect l="l" t="t" r="r" b="b"/>
              <a:pathLst>
                <a:path w="607" h="212" extrusionOk="0">
                  <a:moveTo>
                    <a:pt x="606" y="182"/>
                  </a:moveTo>
                  <a:lnTo>
                    <a:pt x="606" y="0"/>
                  </a:lnTo>
                  <a:lnTo>
                    <a:pt x="27" y="0"/>
                  </a:lnTo>
                  <a:cubicBezTo>
                    <a:pt x="1" y="163"/>
                    <a:pt x="217" y="212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0" name="Google Shape;54400;p23"/>
            <p:cNvSpPr/>
            <p:nvPr/>
          </p:nvSpPr>
          <p:spPr>
            <a:xfrm>
              <a:off x="1387485" y="1619718"/>
              <a:ext cx="20238" cy="13580"/>
            </a:xfrm>
            <a:custGeom>
              <a:avLst/>
              <a:gdLst/>
              <a:ahLst/>
              <a:cxnLst/>
              <a:rect l="l" t="t" r="r" b="b"/>
              <a:pathLst>
                <a:path w="567" h="451" extrusionOk="0">
                  <a:moveTo>
                    <a:pt x="376" y="416"/>
                  </a:moveTo>
                  <a:cubicBezTo>
                    <a:pt x="386" y="359"/>
                    <a:pt x="403" y="306"/>
                    <a:pt x="566" y="324"/>
                  </a:cubicBezTo>
                  <a:lnTo>
                    <a:pt x="566" y="143"/>
                  </a:lnTo>
                  <a:cubicBezTo>
                    <a:pt x="95" y="1"/>
                    <a:pt x="1" y="451"/>
                    <a:pt x="376" y="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1" name="Google Shape;54401;p23"/>
            <p:cNvSpPr/>
            <p:nvPr/>
          </p:nvSpPr>
          <p:spPr>
            <a:xfrm>
              <a:off x="5244988" y="162601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40" y="0"/>
                    <a:pt x="1" y="70"/>
                    <a:pt x="96" y="115"/>
                  </a:cubicBezTo>
                  <a:cubicBezTo>
                    <a:pt x="154" y="141"/>
                    <a:pt x="394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2" name="Google Shape;54402;p23"/>
            <p:cNvSpPr/>
            <p:nvPr/>
          </p:nvSpPr>
          <p:spPr>
            <a:xfrm>
              <a:off x="84304" y="1621224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3" y="274"/>
                  </a:moveTo>
                  <a:lnTo>
                    <a:pt x="633" y="0"/>
                  </a:lnTo>
                  <a:lnTo>
                    <a:pt x="247" y="0"/>
                  </a:lnTo>
                  <a:cubicBezTo>
                    <a:pt x="236" y="118"/>
                    <a:pt x="0" y="127"/>
                    <a:pt x="55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3" name="Google Shape;54403;p23"/>
            <p:cNvSpPr/>
            <p:nvPr/>
          </p:nvSpPr>
          <p:spPr>
            <a:xfrm>
              <a:off x="8428486" y="162089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2" y="104"/>
                  </a:moveTo>
                  <a:cubicBezTo>
                    <a:pt x="194" y="53"/>
                    <a:pt x="37" y="1"/>
                    <a:pt x="0" y="104"/>
                  </a:cubicBezTo>
                  <a:cubicBezTo>
                    <a:pt x="0" y="153"/>
                    <a:pt x="157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4" name="Google Shape;54404;p23"/>
            <p:cNvSpPr/>
            <p:nvPr/>
          </p:nvSpPr>
          <p:spPr>
            <a:xfrm>
              <a:off x="5282892" y="1615864"/>
              <a:ext cx="22629" cy="13640"/>
            </a:xfrm>
            <a:custGeom>
              <a:avLst/>
              <a:gdLst/>
              <a:ahLst/>
              <a:cxnLst/>
              <a:rect l="l" t="t" r="r" b="b"/>
              <a:pathLst>
                <a:path w="634" h="453" extrusionOk="0">
                  <a:moveTo>
                    <a:pt x="580" y="362"/>
                  </a:moveTo>
                  <a:cubicBezTo>
                    <a:pt x="633" y="155"/>
                    <a:pt x="534" y="21"/>
                    <a:pt x="195" y="1"/>
                  </a:cubicBezTo>
                  <a:cubicBezTo>
                    <a:pt x="239" y="160"/>
                    <a:pt x="0" y="452"/>
                    <a:pt x="58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5" name="Google Shape;54405;p23"/>
            <p:cNvSpPr/>
            <p:nvPr/>
          </p:nvSpPr>
          <p:spPr>
            <a:xfrm>
              <a:off x="3965685" y="1604875"/>
              <a:ext cx="57358" cy="21920"/>
            </a:xfrm>
            <a:custGeom>
              <a:avLst/>
              <a:gdLst/>
              <a:ahLst/>
              <a:cxnLst/>
              <a:rect l="l" t="t" r="r" b="b"/>
              <a:pathLst>
                <a:path w="1607" h="728" extrusionOk="0">
                  <a:moveTo>
                    <a:pt x="1037" y="727"/>
                  </a:moveTo>
                  <a:cubicBezTo>
                    <a:pt x="1606" y="370"/>
                    <a:pt x="632" y="112"/>
                    <a:pt x="72" y="0"/>
                  </a:cubicBezTo>
                  <a:cubicBezTo>
                    <a:pt x="1" y="428"/>
                    <a:pt x="418" y="624"/>
                    <a:pt x="1037" y="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6" name="Google Shape;54406;p23"/>
            <p:cNvSpPr/>
            <p:nvPr/>
          </p:nvSpPr>
          <p:spPr>
            <a:xfrm>
              <a:off x="8452542" y="161776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5"/>
                  </a:moveTo>
                  <a:cubicBezTo>
                    <a:pt x="153" y="141"/>
                    <a:pt x="393" y="71"/>
                    <a:pt x="292" y="25"/>
                  </a:cubicBezTo>
                  <a:cubicBezTo>
                    <a:pt x="238" y="0"/>
                    <a:pt x="0" y="69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7" name="Google Shape;54407;p23"/>
            <p:cNvSpPr/>
            <p:nvPr/>
          </p:nvSpPr>
          <p:spPr>
            <a:xfrm>
              <a:off x="578244" y="1617761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1" y="115"/>
                  </a:moveTo>
                  <a:cubicBezTo>
                    <a:pt x="154" y="141"/>
                    <a:pt x="394" y="71"/>
                    <a:pt x="294" y="25"/>
                  </a:cubicBezTo>
                  <a:cubicBezTo>
                    <a:pt x="240" y="0"/>
                    <a:pt x="0" y="69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8" name="Google Shape;54408;p23"/>
            <p:cNvSpPr/>
            <p:nvPr/>
          </p:nvSpPr>
          <p:spPr>
            <a:xfrm>
              <a:off x="5196732" y="1614991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4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5" y="75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9" name="Google Shape;54409;p23"/>
            <p:cNvSpPr/>
            <p:nvPr/>
          </p:nvSpPr>
          <p:spPr>
            <a:xfrm>
              <a:off x="1655495" y="1606350"/>
              <a:ext cx="34872" cy="15326"/>
            </a:xfrm>
            <a:custGeom>
              <a:avLst/>
              <a:gdLst/>
              <a:ahLst/>
              <a:cxnLst/>
              <a:rect l="l" t="t" r="r" b="b"/>
              <a:pathLst>
                <a:path w="977" h="509" extrusionOk="0">
                  <a:moveTo>
                    <a:pt x="773" y="404"/>
                  </a:moveTo>
                  <a:cubicBezTo>
                    <a:pt x="977" y="174"/>
                    <a:pt x="122" y="1"/>
                    <a:pt x="0" y="221"/>
                  </a:cubicBezTo>
                  <a:cubicBezTo>
                    <a:pt x="307" y="262"/>
                    <a:pt x="166" y="508"/>
                    <a:pt x="773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0" name="Google Shape;54410;p23"/>
            <p:cNvSpPr/>
            <p:nvPr/>
          </p:nvSpPr>
          <p:spPr>
            <a:xfrm>
              <a:off x="323796" y="1612643"/>
              <a:ext cx="23985" cy="5902"/>
            </a:xfrm>
            <a:custGeom>
              <a:avLst/>
              <a:gdLst/>
              <a:ahLst/>
              <a:cxnLst/>
              <a:rect l="l" t="t" r="r" b="b"/>
              <a:pathLst>
                <a:path w="672" h="196" extrusionOk="0">
                  <a:moveTo>
                    <a:pt x="479" y="195"/>
                  </a:moveTo>
                  <a:cubicBezTo>
                    <a:pt x="479" y="104"/>
                    <a:pt x="634" y="88"/>
                    <a:pt x="672" y="12"/>
                  </a:cubicBezTo>
                  <a:cubicBezTo>
                    <a:pt x="368" y="23"/>
                    <a:pt x="1" y="1"/>
                    <a:pt x="92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1" name="Google Shape;54411;p23"/>
            <p:cNvSpPr/>
            <p:nvPr/>
          </p:nvSpPr>
          <p:spPr>
            <a:xfrm>
              <a:off x="2564138" y="161303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2"/>
                  </a:moveTo>
                  <a:cubicBezTo>
                    <a:pt x="149" y="71"/>
                    <a:pt x="379" y="89"/>
                    <a:pt x="385" y="1"/>
                  </a:cubicBezTo>
                  <a:cubicBezTo>
                    <a:pt x="238" y="23"/>
                    <a:pt x="5" y="5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2" name="Google Shape;54412;p23"/>
            <p:cNvSpPr/>
            <p:nvPr/>
          </p:nvSpPr>
          <p:spPr>
            <a:xfrm>
              <a:off x="1934177" y="1612342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0" y="0"/>
                    <a:pt x="1" y="68"/>
                    <a:pt x="103" y="115"/>
                  </a:cubicBezTo>
                  <a:cubicBezTo>
                    <a:pt x="155" y="140"/>
                    <a:pt x="396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3" name="Google Shape;54413;p23"/>
            <p:cNvSpPr/>
            <p:nvPr/>
          </p:nvSpPr>
          <p:spPr>
            <a:xfrm>
              <a:off x="7013875" y="160135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7"/>
                  </a:moveTo>
                  <a:cubicBezTo>
                    <a:pt x="157" y="141"/>
                    <a:pt x="393" y="73"/>
                    <a:pt x="296" y="27"/>
                  </a:cubicBezTo>
                  <a:cubicBezTo>
                    <a:pt x="242" y="1"/>
                    <a:pt x="1" y="69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4" name="Google Shape;54414;p23"/>
            <p:cNvSpPr/>
            <p:nvPr/>
          </p:nvSpPr>
          <p:spPr>
            <a:xfrm>
              <a:off x="5503218" y="1593885"/>
              <a:ext cx="33622" cy="17343"/>
            </a:xfrm>
            <a:custGeom>
              <a:avLst/>
              <a:gdLst/>
              <a:ahLst/>
              <a:cxnLst/>
              <a:rect l="l" t="t" r="r" b="b"/>
              <a:pathLst>
                <a:path w="942" h="576" extrusionOk="0">
                  <a:moveTo>
                    <a:pt x="0" y="92"/>
                  </a:moveTo>
                  <a:lnTo>
                    <a:pt x="0" y="275"/>
                  </a:lnTo>
                  <a:cubicBezTo>
                    <a:pt x="355" y="575"/>
                    <a:pt x="941" y="1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5" name="Google Shape;54415;p23"/>
            <p:cNvSpPr/>
            <p:nvPr/>
          </p:nvSpPr>
          <p:spPr>
            <a:xfrm>
              <a:off x="4453450" y="160135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7"/>
                  </a:moveTo>
                  <a:cubicBezTo>
                    <a:pt x="239" y="1"/>
                    <a:pt x="0" y="71"/>
                    <a:pt x="98" y="117"/>
                  </a:cubicBezTo>
                  <a:cubicBezTo>
                    <a:pt x="154" y="141"/>
                    <a:pt x="393" y="73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6" name="Google Shape;54416;p23"/>
            <p:cNvSpPr/>
            <p:nvPr/>
          </p:nvSpPr>
          <p:spPr>
            <a:xfrm>
              <a:off x="2494396" y="1596655"/>
              <a:ext cx="21594" cy="9485"/>
            </a:xfrm>
            <a:custGeom>
              <a:avLst/>
              <a:gdLst/>
              <a:ahLst/>
              <a:cxnLst/>
              <a:rect l="l" t="t" r="r" b="b"/>
              <a:pathLst>
                <a:path w="605" h="315" extrusionOk="0">
                  <a:moveTo>
                    <a:pt x="411" y="273"/>
                  </a:moveTo>
                  <a:cubicBezTo>
                    <a:pt x="405" y="146"/>
                    <a:pt x="503" y="73"/>
                    <a:pt x="604" y="0"/>
                  </a:cubicBezTo>
                  <a:lnTo>
                    <a:pt x="26" y="0"/>
                  </a:lnTo>
                  <a:cubicBezTo>
                    <a:pt x="42" y="144"/>
                    <a:pt x="0" y="315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7" name="Google Shape;54417;p23"/>
            <p:cNvSpPr/>
            <p:nvPr/>
          </p:nvSpPr>
          <p:spPr>
            <a:xfrm>
              <a:off x="5244988" y="1598612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5"/>
                  </a:moveTo>
                  <a:cubicBezTo>
                    <a:pt x="240" y="1"/>
                    <a:pt x="1" y="68"/>
                    <a:pt x="96" y="117"/>
                  </a:cubicBezTo>
                  <a:cubicBezTo>
                    <a:pt x="154" y="143"/>
                    <a:pt x="394" y="74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8" name="Google Shape;54418;p23"/>
            <p:cNvSpPr/>
            <p:nvPr/>
          </p:nvSpPr>
          <p:spPr>
            <a:xfrm>
              <a:off x="3073496" y="1595902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5" y="115"/>
                  </a:moveTo>
                  <a:cubicBezTo>
                    <a:pt x="384" y="24"/>
                    <a:pt x="46" y="0"/>
                    <a:pt x="0" y="115"/>
                  </a:cubicBezTo>
                  <a:cubicBezTo>
                    <a:pt x="216" y="106"/>
                    <a:pt x="302" y="249"/>
                    <a:pt x="385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9" name="Google Shape;54419;p23"/>
            <p:cNvSpPr/>
            <p:nvPr/>
          </p:nvSpPr>
          <p:spPr>
            <a:xfrm>
              <a:off x="2990905" y="1596655"/>
              <a:ext cx="13706" cy="5540"/>
            </a:xfrm>
            <a:custGeom>
              <a:avLst/>
              <a:gdLst/>
              <a:ahLst/>
              <a:cxnLst/>
              <a:rect l="l" t="t" r="r" b="b"/>
              <a:pathLst>
                <a:path w="384" h="184" extrusionOk="0">
                  <a:moveTo>
                    <a:pt x="0" y="183"/>
                  </a:moveTo>
                  <a:lnTo>
                    <a:pt x="384" y="183"/>
                  </a:lnTo>
                  <a:lnTo>
                    <a:pt x="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0" name="Google Shape;54420;p23"/>
            <p:cNvSpPr/>
            <p:nvPr/>
          </p:nvSpPr>
          <p:spPr>
            <a:xfrm>
              <a:off x="2521593" y="1593945"/>
              <a:ext cx="21915" cy="8702"/>
            </a:xfrm>
            <a:custGeom>
              <a:avLst/>
              <a:gdLst/>
              <a:ahLst/>
              <a:cxnLst/>
              <a:rect l="l" t="t" r="r" b="b"/>
              <a:pathLst>
                <a:path w="614" h="289" extrusionOk="0">
                  <a:moveTo>
                    <a:pt x="614" y="273"/>
                  </a:moveTo>
                  <a:lnTo>
                    <a:pt x="614" y="0"/>
                  </a:lnTo>
                  <a:lnTo>
                    <a:pt x="34" y="0"/>
                  </a:lnTo>
                  <a:cubicBezTo>
                    <a:pt x="0" y="197"/>
                    <a:pt x="192" y="289"/>
                    <a:pt x="6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1" name="Google Shape;54421;p23"/>
            <p:cNvSpPr/>
            <p:nvPr/>
          </p:nvSpPr>
          <p:spPr>
            <a:xfrm>
              <a:off x="1903339" y="1593554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3"/>
                  </a:moveTo>
                  <a:cubicBezTo>
                    <a:pt x="194" y="52"/>
                    <a:pt x="37" y="0"/>
                    <a:pt x="2" y="103"/>
                  </a:cubicBezTo>
                  <a:cubicBezTo>
                    <a:pt x="1" y="154"/>
                    <a:pt x="157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2" name="Google Shape;54422;p23"/>
            <p:cNvSpPr/>
            <p:nvPr/>
          </p:nvSpPr>
          <p:spPr>
            <a:xfrm>
              <a:off x="8813922" y="1591175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2"/>
                  </a:moveTo>
                  <a:lnTo>
                    <a:pt x="390" y="182"/>
                  </a:lnTo>
                  <a:lnTo>
                    <a:pt x="39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3" name="Google Shape;54423;p23"/>
            <p:cNvSpPr/>
            <p:nvPr/>
          </p:nvSpPr>
          <p:spPr>
            <a:xfrm>
              <a:off x="5609794" y="158765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0" y="0"/>
                    <a:pt x="1" y="71"/>
                    <a:pt x="101" y="117"/>
                  </a:cubicBezTo>
                  <a:cubicBezTo>
                    <a:pt x="153" y="143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4" name="Google Shape;54424;p23"/>
            <p:cNvSpPr/>
            <p:nvPr/>
          </p:nvSpPr>
          <p:spPr>
            <a:xfrm>
              <a:off x="2509065" y="1582986"/>
              <a:ext cx="20630" cy="8220"/>
            </a:xfrm>
            <a:custGeom>
              <a:avLst/>
              <a:gdLst/>
              <a:ahLst/>
              <a:cxnLst/>
              <a:rect l="l" t="t" r="r" b="b"/>
              <a:pathLst>
                <a:path w="578" h="273" extrusionOk="0">
                  <a:moveTo>
                    <a:pt x="385" y="273"/>
                  </a:moveTo>
                  <a:cubicBezTo>
                    <a:pt x="385" y="183"/>
                    <a:pt x="542" y="166"/>
                    <a:pt x="577" y="90"/>
                  </a:cubicBezTo>
                  <a:cubicBezTo>
                    <a:pt x="385" y="90"/>
                    <a:pt x="347" y="17"/>
                    <a:pt x="195" y="0"/>
                  </a:cubicBezTo>
                  <a:cubicBezTo>
                    <a:pt x="195" y="91"/>
                    <a:pt x="38" y="108"/>
                    <a:pt x="0" y="183"/>
                  </a:cubicBezTo>
                  <a:cubicBezTo>
                    <a:pt x="195" y="181"/>
                    <a:pt x="230" y="255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5" name="Google Shape;54425;p23"/>
            <p:cNvSpPr/>
            <p:nvPr/>
          </p:nvSpPr>
          <p:spPr>
            <a:xfrm>
              <a:off x="1807007" y="1576242"/>
              <a:ext cx="28911" cy="16952"/>
            </a:xfrm>
            <a:custGeom>
              <a:avLst/>
              <a:gdLst/>
              <a:ahLst/>
              <a:cxnLst/>
              <a:rect l="l" t="t" r="r" b="b"/>
              <a:pathLst>
                <a:path w="810" h="563" extrusionOk="0">
                  <a:moveTo>
                    <a:pt x="770" y="497"/>
                  </a:moveTo>
                  <a:cubicBezTo>
                    <a:pt x="809" y="237"/>
                    <a:pt x="796" y="1"/>
                    <a:pt x="195" y="44"/>
                  </a:cubicBezTo>
                  <a:cubicBezTo>
                    <a:pt x="201" y="169"/>
                    <a:pt x="102" y="242"/>
                    <a:pt x="0" y="315"/>
                  </a:cubicBezTo>
                  <a:cubicBezTo>
                    <a:pt x="384" y="315"/>
                    <a:pt x="247" y="562"/>
                    <a:pt x="770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6" name="Google Shape;54426;p23"/>
            <p:cNvSpPr/>
            <p:nvPr/>
          </p:nvSpPr>
          <p:spPr>
            <a:xfrm>
              <a:off x="8810531" y="1584943"/>
              <a:ext cx="13849" cy="4306"/>
            </a:xfrm>
            <a:custGeom>
              <a:avLst/>
              <a:gdLst/>
              <a:ahLst/>
              <a:cxnLst/>
              <a:rect l="l" t="t" r="r" b="b"/>
              <a:pathLst>
                <a:path w="388" h="143" extrusionOk="0">
                  <a:moveTo>
                    <a:pt x="289" y="25"/>
                  </a:moveTo>
                  <a:cubicBezTo>
                    <a:pt x="239" y="0"/>
                    <a:pt x="0" y="69"/>
                    <a:pt x="96" y="116"/>
                  </a:cubicBezTo>
                  <a:cubicBezTo>
                    <a:pt x="152" y="143"/>
                    <a:pt x="388" y="72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7" name="Google Shape;54427;p23"/>
            <p:cNvSpPr/>
            <p:nvPr/>
          </p:nvSpPr>
          <p:spPr>
            <a:xfrm>
              <a:off x="8597058" y="158494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8" y="116"/>
                  </a:moveTo>
                  <a:cubicBezTo>
                    <a:pt x="153" y="141"/>
                    <a:pt x="392" y="72"/>
                    <a:pt x="291" y="25"/>
                  </a:cubicBezTo>
                  <a:cubicBezTo>
                    <a:pt x="239" y="0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8" name="Google Shape;54428;p23"/>
            <p:cNvSpPr/>
            <p:nvPr/>
          </p:nvSpPr>
          <p:spPr>
            <a:xfrm>
              <a:off x="5372336" y="1582655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3" y="101"/>
                  </a:moveTo>
                  <a:cubicBezTo>
                    <a:pt x="0" y="152"/>
                    <a:pt x="157" y="206"/>
                    <a:pt x="195" y="101"/>
                  </a:cubicBezTo>
                  <a:cubicBezTo>
                    <a:pt x="196" y="53"/>
                    <a:pt x="38" y="1"/>
                    <a:pt x="3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9" name="Google Shape;54429;p23"/>
            <p:cNvSpPr/>
            <p:nvPr/>
          </p:nvSpPr>
          <p:spPr>
            <a:xfrm>
              <a:off x="3204628" y="1573261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6" y="413"/>
                  </a:moveTo>
                  <a:cubicBezTo>
                    <a:pt x="387" y="358"/>
                    <a:pt x="402" y="307"/>
                    <a:pt x="569" y="323"/>
                  </a:cubicBezTo>
                  <a:lnTo>
                    <a:pt x="569" y="143"/>
                  </a:lnTo>
                  <a:cubicBezTo>
                    <a:pt x="95" y="1"/>
                    <a:pt x="1" y="451"/>
                    <a:pt x="376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0" name="Google Shape;54430;p23"/>
            <p:cNvSpPr/>
            <p:nvPr/>
          </p:nvSpPr>
          <p:spPr>
            <a:xfrm>
              <a:off x="8056827" y="1580216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1"/>
                  </a:moveTo>
                  <a:cubicBezTo>
                    <a:pt x="236" y="20"/>
                    <a:pt x="6" y="5"/>
                    <a:pt x="1" y="91"/>
                  </a:cubicBezTo>
                  <a:cubicBezTo>
                    <a:pt x="151" y="72"/>
                    <a:pt x="382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1" name="Google Shape;54431;p23"/>
            <p:cNvSpPr/>
            <p:nvPr/>
          </p:nvSpPr>
          <p:spPr>
            <a:xfrm>
              <a:off x="5489441" y="1574405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4" y="102"/>
                  </a:moveTo>
                  <a:cubicBezTo>
                    <a:pt x="194" y="54"/>
                    <a:pt x="37" y="0"/>
                    <a:pt x="1" y="102"/>
                  </a:cubicBezTo>
                  <a:cubicBezTo>
                    <a:pt x="1" y="154"/>
                    <a:pt x="156" y="207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2" name="Google Shape;54432;p23"/>
            <p:cNvSpPr/>
            <p:nvPr/>
          </p:nvSpPr>
          <p:spPr>
            <a:xfrm>
              <a:off x="1452729" y="1572057"/>
              <a:ext cx="23914" cy="10268"/>
            </a:xfrm>
            <a:custGeom>
              <a:avLst/>
              <a:gdLst/>
              <a:ahLst/>
              <a:cxnLst/>
              <a:rect l="l" t="t" r="r" b="b"/>
              <a:pathLst>
                <a:path w="670" h="341" extrusionOk="0">
                  <a:moveTo>
                    <a:pt x="670" y="92"/>
                  </a:moveTo>
                  <a:cubicBezTo>
                    <a:pt x="404" y="94"/>
                    <a:pt x="247" y="48"/>
                    <a:pt x="90" y="0"/>
                  </a:cubicBezTo>
                  <a:cubicBezTo>
                    <a:pt x="0" y="282"/>
                    <a:pt x="610" y="341"/>
                    <a:pt x="67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3" name="Google Shape;54433;p23"/>
            <p:cNvSpPr/>
            <p:nvPr/>
          </p:nvSpPr>
          <p:spPr>
            <a:xfrm>
              <a:off x="4205677" y="157401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1" y="27"/>
                  </a:moveTo>
                  <a:cubicBezTo>
                    <a:pt x="237" y="0"/>
                    <a:pt x="0" y="70"/>
                    <a:pt x="98" y="118"/>
                  </a:cubicBezTo>
                  <a:cubicBezTo>
                    <a:pt x="152" y="141"/>
                    <a:pt x="391" y="74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4" name="Google Shape;54434;p23"/>
            <p:cNvSpPr/>
            <p:nvPr/>
          </p:nvSpPr>
          <p:spPr>
            <a:xfrm>
              <a:off x="1522614" y="1556370"/>
              <a:ext cx="50434" cy="18548"/>
            </a:xfrm>
            <a:custGeom>
              <a:avLst/>
              <a:gdLst/>
              <a:ahLst/>
              <a:cxnLst/>
              <a:rect l="l" t="t" r="r" b="b"/>
              <a:pathLst>
                <a:path w="1413" h="616" extrusionOk="0">
                  <a:moveTo>
                    <a:pt x="62" y="521"/>
                  </a:moveTo>
                  <a:cubicBezTo>
                    <a:pt x="607" y="615"/>
                    <a:pt x="865" y="615"/>
                    <a:pt x="1413" y="521"/>
                  </a:cubicBezTo>
                  <a:cubicBezTo>
                    <a:pt x="1253" y="263"/>
                    <a:pt x="1102" y="0"/>
                    <a:pt x="252" y="67"/>
                  </a:cubicBezTo>
                  <a:cubicBezTo>
                    <a:pt x="90" y="171"/>
                    <a:pt x="0" y="310"/>
                    <a:pt x="62" y="5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5" name="Google Shape;54435;p23"/>
            <p:cNvSpPr/>
            <p:nvPr/>
          </p:nvSpPr>
          <p:spPr>
            <a:xfrm>
              <a:off x="2020337" y="1563476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4"/>
                  </a:moveTo>
                  <a:cubicBezTo>
                    <a:pt x="192" y="53"/>
                    <a:pt x="39" y="1"/>
                    <a:pt x="2" y="104"/>
                  </a:cubicBezTo>
                  <a:cubicBezTo>
                    <a:pt x="0" y="155"/>
                    <a:pt x="157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6" name="Google Shape;54436;p23"/>
            <p:cNvSpPr/>
            <p:nvPr/>
          </p:nvSpPr>
          <p:spPr>
            <a:xfrm>
              <a:off x="4863121" y="1563837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5" y="21"/>
                    <a:pt x="5" y="3"/>
                    <a:pt x="0" y="92"/>
                  </a:cubicBezTo>
                  <a:cubicBezTo>
                    <a:pt x="149" y="71"/>
                    <a:pt x="379" y="9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7" name="Google Shape;54437;p23"/>
            <p:cNvSpPr/>
            <p:nvPr/>
          </p:nvSpPr>
          <p:spPr>
            <a:xfrm>
              <a:off x="2116740" y="1560736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3"/>
                  </a:moveTo>
                  <a:cubicBezTo>
                    <a:pt x="193" y="54"/>
                    <a:pt x="37" y="0"/>
                    <a:pt x="1" y="103"/>
                  </a:cubicBezTo>
                  <a:cubicBezTo>
                    <a:pt x="0" y="154"/>
                    <a:pt x="154" y="208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8" name="Google Shape;54438;p23"/>
            <p:cNvSpPr/>
            <p:nvPr/>
          </p:nvSpPr>
          <p:spPr>
            <a:xfrm>
              <a:off x="1707105" y="1563084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101" y="117"/>
                  </a:moveTo>
                  <a:cubicBezTo>
                    <a:pt x="151" y="143"/>
                    <a:pt x="391" y="72"/>
                    <a:pt x="293" y="25"/>
                  </a:cubicBezTo>
                  <a:cubicBezTo>
                    <a:pt x="239" y="1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9" name="Google Shape;54439;p23"/>
            <p:cNvSpPr/>
            <p:nvPr/>
          </p:nvSpPr>
          <p:spPr>
            <a:xfrm>
              <a:off x="5027339" y="1555617"/>
              <a:ext cx="21630" cy="6474"/>
            </a:xfrm>
            <a:custGeom>
              <a:avLst/>
              <a:gdLst/>
              <a:ahLst/>
              <a:cxnLst/>
              <a:rect l="l" t="t" r="r" b="b"/>
              <a:pathLst>
                <a:path w="606" h="215" extrusionOk="0">
                  <a:moveTo>
                    <a:pt x="606" y="183"/>
                  </a:moveTo>
                  <a:lnTo>
                    <a:pt x="606" y="1"/>
                  </a:lnTo>
                  <a:lnTo>
                    <a:pt x="26" y="1"/>
                  </a:lnTo>
                  <a:cubicBezTo>
                    <a:pt x="0" y="165"/>
                    <a:pt x="218" y="215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0" name="Google Shape;54440;p23"/>
            <p:cNvSpPr/>
            <p:nvPr/>
          </p:nvSpPr>
          <p:spPr>
            <a:xfrm>
              <a:off x="3975179" y="1558357"/>
              <a:ext cx="13706" cy="2800"/>
            </a:xfrm>
            <a:custGeom>
              <a:avLst/>
              <a:gdLst/>
              <a:ahLst/>
              <a:cxnLst/>
              <a:rect l="l" t="t" r="r" b="b"/>
              <a:pathLst>
                <a:path w="384" h="93" extrusionOk="0">
                  <a:moveTo>
                    <a:pt x="1" y="92"/>
                  </a:moveTo>
                  <a:cubicBezTo>
                    <a:pt x="151" y="71"/>
                    <a:pt x="379" y="90"/>
                    <a:pt x="383" y="1"/>
                  </a:cubicBezTo>
                  <a:cubicBezTo>
                    <a:pt x="236" y="20"/>
                    <a:pt x="7" y="5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1" name="Google Shape;54441;p23"/>
            <p:cNvSpPr/>
            <p:nvPr/>
          </p:nvSpPr>
          <p:spPr>
            <a:xfrm>
              <a:off x="2216428" y="1557635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0" y="116"/>
                  </a:moveTo>
                  <a:cubicBezTo>
                    <a:pt x="153" y="141"/>
                    <a:pt x="392" y="72"/>
                    <a:pt x="292" y="25"/>
                  </a:cubicBezTo>
                  <a:cubicBezTo>
                    <a:pt x="238" y="0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2" name="Google Shape;54442;p23"/>
            <p:cNvSpPr/>
            <p:nvPr/>
          </p:nvSpPr>
          <p:spPr>
            <a:xfrm>
              <a:off x="8531814" y="1555617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1"/>
                  </a:moveTo>
                  <a:cubicBezTo>
                    <a:pt x="236" y="21"/>
                    <a:pt x="5" y="4"/>
                    <a:pt x="1" y="92"/>
                  </a:cubicBezTo>
                  <a:cubicBezTo>
                    <a:pt x="150" y="72"/>
                    <a:pt x="379" y="9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3" name="Google Shape;54443;p23"/>
            <p:cNvSpPr/>
            <p:nvPr/>
          </p:nvSpPr>
          <p:spPr>
            <a:xfrm>
              <a:off x="5537625" y="1547097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2"/>
                  </a:moveTo>
                  <a:cubicBezTo>
                    <a:pt x="195" y="54"/>
                    <a:pt x="39" y="0"/>
                    <a:pt x="1" y="102"/>
                  </a:cubicBezTo>
                  <a:cubicBezTo>
                    <a:pt x="1" y="153"/>
                    <a:pt x="156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4" name="Google Shape;54444;p23"/>
            <p:cNvSpPr/>
            <p:nvPr/>
          </p:nvSpPr>
          <p:spPr>
            <a:xfrm>
              <a:off x="2075409" y="1547488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8" y="0"/>
                  </a:moveTo>
                  <a:cubicBezTo>
                    <a:pt x="235" y="20"/>
                    <a:pt x="5" y="2"/>
                    <a:pt x="0" y="89"/>
                  </a:cubicBezTo>
                  <a:cubicBezTo>
                    <a:pt x="149" y="69"/>
                    <a:pt x="383" y="88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5" name="Google Shape;54445;p23"/>
            <p:cNvSpPr/>
            <p:nvPr/>
          </p:nvSpPr>
          <p:spPr>
            <a:xfrm>
              <a:off x="1497166" y="1544327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6" y="105"/>
                  </a:moveTo>
                  <a:cubicBezTo>
                    <a:pt x="196" y="54"/>
                    <a:pt x="39" y="1"/>
                    <a:pt x="3" y="105"/>
                  </a:cubicBezTo>
                  <a:cubicBezTo>
                    <a:pt x="1" y="154"/>
                    <a:pt x="159" y="207"/>
                    <a:pt x="196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6" name="Google Shape;54446;p23"/>
            <p:cNvSpPr/>
            <p:nvPr/>
          </p:nvSpPr>
          <p:spPr>
            <a:xfrm>
              <a:off x="4357046" y="154393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1" y="1"/>
                    <a:pt x="0" y="69"/>
                    <a:pt x="101" y="116"/>
                  </a:cubicBezTo>
                  <a:cubicBezTo>
                    <a:pt x="153" y="142"/>
                    <a:pt x="393" y="74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7" name="Google Shape;54447;p23"/>
            <p:cNvSpPr/>
            <p:nvPr/>
          </p:nvSpPr>
          <p:spPr>
            <a:xfrm>
              <a:off x="2488971" y="1535234"/>
              <a:ext cx="20131" cy="16259"/>
            </a:xfrm>
            <a:custGeom>
              <a:avLst/>
              <a:gdLst/>
              <a:ahLst/>
              <a:cxnLst/>
              <a:rect l="l" t="t" r="r" b="b"/>
              <a:pathLst>
                <a:path w="564" h="540" extrusionOk="0">
                  <a:moveTo>
                    <a:pt x="563" y="134"/>
                  </a:moveTo>
                  <a:cubicBezTo>
                    <a:pt x="1" y="0"/>
                    <a:pt x="1" y="539"/>
                    <a:pt x="563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8" name="Google Shape;54448;p23"/>
            <p:cNvSpPr/>
            <p:nvPr/>
          </p:nvSpPr>
          <p:spPr>
            <a:xfrm>
              <a:off x="6600921" y="1541225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2" y="27"/>
                  </a:moveTo>
                  <a:cubicBezTo>
                    <a:pt x="239" y="1"/>
                    <a:pt x="0" y="69"/>
                    <a:pt x="98" y="117"/>
                  </a:cubicBezTo>
                  <a:cubicBezTo>
                    <a:pt x="154" y="143"/>
                    <a:pt x="392" y="73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9" name="Google Shape;54449;p23"/>
            <p:cNvSpPr/>
            <p:nvPr/>
          </p:nvSpPr>
          <p:spPr>
            <a:xfrm>
              <a:off x="6249856" y="1541225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3" y="27"/>
                  </a:moveTo>
                  <a:cubicBezTo>
                    <a:pt x="241" y="1"/>
                    <a:pt x="0" y="69"/>
                    <a:pt x="102" y="117"/>
                  </a:cubicBezTo>
                  <a:cubicBezTo>
                    <a:pt x="156" y="143"/>
                    <a:pt x="395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0" name="Google Shape;54450;p23"/>
            <p:cNvSpPr/>
            <p:nvPr/>
          </p:nvSpPr>
          <p:spPr>
            <a:xfrm>
              <a:off x="2271250" y="1533819"/>
              <a:ext cx="25734" cy="8220"/>
            </a:xfrm>
            <a:custGeom>
              <a:avLst/>
              <a:gdLst/>
              <a:ahLst/>
              <a:cxnLst/>
              <a:rect l="l" t="t" r="r" b="b"/>
              <a:pathLst>
                <a:path w="721" h="273" extrusionOk="0">
                  <a:moveTo>
                    <a:pt x="105" y="273"/>
                  </a:moveTo>
                  <a:lnTo>
                    <a:pt x="685" y="273"/>
                  </a:lnTo>
                  <a:cubicBezTo>
                    <a:pt x="655" y="165"/>
                    <a:pt x="720" y="13"/>
                    <a:pt x="492" y="0"/>
                  </a:cubicBezTo>
                  <a:cubicBezTo>
                    <a:pt x="477" y="142"/>
                    <a:pt x="1" y="71"/>
                    <a:pt x="1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1" name="Google Shape;54451;p23"/>
            <p:cNvSpPr/>
            <p:nvPr/>
          </p:nvSpPr>
          <p:spPr>
            <a:xfrm>
              <a:off x="2670678" y="153577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5"/>
                  </a:moveTo>
                  <a:cubicBezTo>
                    <a:pt x="242" y="0"/>
                    <a:pt x="0" y="70"/>
                    <a:pt x="102" y="116"/>
                  </a:cubicBezTo>
                  <a:cubicBezTo>
                    <a:pt x="155" y="141"/>
                    <a:pt x="395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2" name="Google Shape;54452;p23"/>
            <p:cNvSpPr/>
            <p:nvPr/>
          </p:nvSpPr>
          <p:spPr>
            <a:xfrm>
              <a:off x="4317214" y="1524967"/>
              <a:ext cx="29625" cy="12375"/>
            </a:xfrm>
            <a:custGeom>
              <a:avLst/>
              <a:gdLst/>
              <a:ahLst/>
              <a:cxnLst/>
              <a:rect l="l" t="t" r="r" b="b"/>
              <a:pathLst>
                <a:path w="830" h="411" extrusionOk="0">
                  <a:moveTo>
                    <a:pt x="829" y="384"/>
                  </a:moveTo>
                  <a:lnTo>
                    <a:pt x="829" y="21"/>
                  </a:lnTo>
                  <a:cubicBezTo>
                    <a:pt x="465" y="0"/>
                    <a:pt x="405" y="123"/>
                    <a:pt x="59" y="111"/>
                  </a:cubicBezTo>
                  <a:cubicBezTo>
                    <a:pt x="0" y="351"/>
                    <a:pt x="327" y="410"/>
                    <a:pt x="829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3" name="Google Shape;54453;p23"/>
            <p:cNvSpPr/>
            <p:nvPr/>
          </p:nvSpPr>
          <p:spPr>
            <a:xfrm>
              <a:off x="1414718" y="1527315"/>
              <a:ext cx="27519" cy="11231"/>
            </a:xfrm>
            <a:custGeom>
              <a:avLst/>
              <a:gdLst/>
              <a:ahLst/>
              <a:cxnLst/>
              <a:rect l="l" t="t" r="r" b="b"/>
              <a:pathLst>
                <a:path w="771" h="373" extrusionOk="0">
                  <a:moveTo>
                    <a:pt x="770" y="306"/>
                  </a:moveTo>
                  <a:lnTo>
                    <a:pt x="770" y="33"/>
                  </a:lnTo>
                  <a:cubicBezTo>
                    <a:pt x="483" y="50"/>
                    <a:pt x="58" y="1"/>
                    <a:pt x="0" y="125"/>
                  </a:cubicBezTo>
                  <a:cubicBezTo>
                    <a:pt x="383" y="126"/>
                    <a:pt x="243" y="373"/>
                    <a:pt x="77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4" name="Google Shape;54454;p23"/>
            <p:cNvSpPr/>
            <p:nvPr/>
          </p:nvSpPr>
          <p:spPr>
            <a:xfrm>
              <a:off x="1855119" y="1516837"/>
              <a:ext cx="41332" cy="16952"/>
            </a:xfrm>
            <a:custGeom>
              <a:avLst/>
              <a:gdLst/>
              <a:ahLst/>
              <a:cxnLst/>
              <a:rect l="l" t="t" r="r" b="b"/>
              <a:pathLst>
                <a:path w="1158" h="563" extrusionOk="0">
                  <a:moveTo>
                    <a:pt x="1" y="199"/>
                  </a:moveTo>
                  <a:cubicBezTo>
                    <a:pt x="211" y="402"/>
                    <a:pt x="524" y="559"/>
                    <a:pt x="1157" y="563"/>
                  </a:cubicBezTo>
                  <a:lnTo>
                    <a:pt x="1157" y="108"/>
                  </a:lnTo>
                  <a:cubicBezTo>
                    <a:pt x="819" y="161"/>
                    <a:pt x="27" y="0"/>
                    <a:pt x="1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5" name="Google Shape;54455;p23"/>
            <p:cNvSpPr/>
            <p:nvPr/>
          </p:nvSpPr>
          <p:spPr>
            <a:xfrm>
              <a:off x="857033" y="1517349"/>
              <a:ext cx="45865" cy="16711"/>
            </a:xfrm>
            <a:custGeom>
              <a:avLst/>
              <a:gdLst/>
              <a:ahLst/>
              <a:cxnLst/>
              <a:rect l="l" t="t" r="r" b="b"/>
              <a:pathLst>
                <a:path w="1285" h="555" extrusionOk="0">
                  <a:moveTo>
                    <a:pt x="965" y="0"/>
                  </a:moveTo>
                  <a:cubicBezTo>
                    <a:pt x="361" y="18"/>
                    <a:pt x="38" y="170"/>
                    <a:pt x="0" y="454"/>
                  </a:cubicBezTo>
                  <a:cubicBezTo>
                    <a:pt x="365" y="433"/>
                    <a:pt x="426" y="555"/>
                    <a:pt x="776" y="546"/>
                  </a:cubicBezTo>
                  <a:cubicBezTo>
                    <a:pt x="901" y="355"/>
                    <a:pt x="1285" y="142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6" name="Google Shape;54456;p23"/>
            <p:cNvSpPr/>
            <p:nvPr/>
          </p:nvSpPr>
          <p:spPr>
            <a:xfrm>
              <a:off x="5613399" y="1522829"/>
              <a:ext cx="14919" cy="9244"/>
            </a:xfrm>
            <a:custGeom>
              <a:avLst/>
              <a:gdLst/>
              <a:ahLst/>
              <a:cxnLst/>
              <a:rect l="l" t="t" r="r" b="b"/>
              <a:pathLst>
                <a:path w="418" h="307" extrusionOk="0">
                  <a:moveTo>
                    <a:pt x="383" y="274"/>
                  </a:moveTo>
                  <a:cubicBezTo>
                    <a:pt x="357" y="167"/>
                    <a:pt x="418" y="17"/>
                    <a:pt x="193" y="1"/>
                  </a:cubicBezTo>
                  <a:cubicBezTo>
                    <a:pt x="180" y="57"/>
                    <a:pt x="163" y="109"/>
                    <a:pt x="0" y="95"/>
                  </a:cubicBezTo>
                  <a:cubicBezTo>
                    <a:pt x="21" y="202"/>
                    <a:pt x="56" y="306"/>
                    <a:pt x="38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7" name="Google Shape;54457;p23"/>
            <p:cNvSpPr/>
            <p:nvPr/>
          </p:nvSpPr>
          <p:spPr>
            <a:xfrm>
              <a:off x="2477942" y="152755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8" name="Google Shape;54458;p23"/>
            <p:cNvSpPr/>
            <p:nvPr/>
          </p:nvSpPr>
          <p:spPr>
            <a:xfrm>
              <a:off x="4119731" y="1522438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5"/>
                  </a:moveTo>
                  <a:cubicBezTo>
                    <a:pt x="193" y="53"/>
                    <a:pt x="38" y="1"/>
                    <a:pt x="0" y="105"/>
                  </a:cubicBezTo>
                  <a:cubicBezTo>
                    <a:pt x="0" y="155"/>
                    <a:pt x="157" y="208"/>
                    <a:pt x="193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9" name="Google Shape;54459;p23"/>
            <p:cNvSpPr/>
            <p:nvPr/>
          </p:nvSpPr>
          <p:spPr>
            <a:xfrm>
              <a:off x="2264540" y="1522046"/>
              <a:ext cx="14134" cy="4336"/>
            </a:xfrm>
            <a:custGeom>
              <a:avLst/>
              <a:gdLst/>
              <a:ahLst/>
              <a:cxnLst/>
              <a:rect l="l" t="t" r="r" b="b"/>
              <a:pathLst>
                <a:path w="396" h="144" extrusionOk="0">
                  <a:moveTo>
                    <a:pt x="293" y="26"/>
                  </a:moveTo>
                  <a:cubicBezTo>
                    <a:pt x="241" y="1"/>
                    <a:pt x="1" y="70"/>
                    <a:pt x="104" y="118"/>
                  </a:cubicBezTo>
                  <a:cubicBezTo>
                    <a:pt x="155" y="143"/>
                    <a:pt x="395" y="75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0" name="Google Shape;54460;p23"/>
            <p:cNvSpPr/>
            <p:nvPr/>
          </p:nvSpPr>
          <p:spPr>
            <a:xfrm>
              <a:off x="3706633" y="1520089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41" y="20"/>
                    <a:pt x="7" y="4"/>
                    <a:pt x="1" y="91"/>
                  </a:cubicBezTo>
                  <a:cubicBezTo>
                    <a:pt x="154" y="71"/>
                    <a:pt x="382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1" name="Google Shape;54461;p23"/>
            <p:cNvSpPr/>
            <p:nvPr/>
          </p:nvSpPr>
          <p:spPr>
            <a:xfrm>
              <a:off x="4501669" y="1516627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5"/>
                  </a:moveTo>
                  <a:cubicBezTo>
                    <a:pt x="153" y="140"/>
                    <a:pt x="392" y="74"/>
                    <a:pt x="291" y="24"/>
                  </a:cubicBezTo>
                  <a:cubicBezTo>
                    <a:pt x="238" y="1"/>
                    <a:pt x="0" y="68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2" name="Google Shape;54462;p23"/>
            <p:cNvSpPr/>
            <p:nvPr/>
          </p:nvSpPr>
          <p:spPr>
            <a:xfrm>
              <a:off x="3414103" y="1516627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41" y="1"/>
                    <a:pt x="1" y="68"/>
                    <a:pt x="100" y="115"/>
                  </a:cubicBezTo>
                  <a:cubicBezTo>
                    <a:pt x="152" y="140"/>
                    <a:pt x="392" y="74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3" name="Google Shape;54463;p23"/>
            <p:cNvSpPr/>
            <p:nvPr/>
          </p:nvSpPr>
          <p:spPr>
            <a:xfrm>
              <a:off x="7082796" y="151111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0" y="27"/>
                  </a:moveTo>
                  <a:cubicBezTo>
                    <a:pt x="238" y="1"/>
                    <a:pt x="0" y="70"/>
                    <a:pt x="99" y="118"/>
                  </a:cubicBezTo>
                  <a:cubicBezTo>
                    <a:pt x="153" y="142"/>
                    <a:pt x="392" y="74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4" name="Google Shape;54464;p23"/>
            <p:cNvSpPr/>
            <p:nvPr/>
          </p:nvSpPr>
          <p:spPr>
            <a:xfrm>
              <a:off x="2457348" y="151111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7"/>
                  </a:moveTo>
                  <a:cubicBezTo>
                    <a:pt x="238" y="1"/>
                    <a:pt x="0" y="70"/>
                    <a:pt x="100" y="118"/>
                  </a:cubicBezTo>
                  <a:cubicBezTo>
                    <a:pt x="152" y="142"/>
                    <a:pt x="392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5" name="Google Shape;54465;p23"/>
            <p:cNvSpPr/>
            <p:nvPr/>
          </p:nvSpPr>
          <p:spPr>
            <a:xfrm>
              <a:off x="5640810" y="1506420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1" y="183"/>
                  </a:moveTo>
                  <a:lnTo>
                    <a:pt x="389" y="183"/>
                  </a:lnTo>
                  <a:lnTo>
                    <a:pt x="38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6" name="Google Shape;54466;p23"/>
            <p:cNvSpPr/>
            <p:nvPr/>
          </p:nvSpPr>
          <p:spPr>
            <a:xfrm>
              <a:off x="4487357" y="1495491"/>
              <a:ext cx="26591" cy="12255"/>
            </a:xfrm>
            <a:custGeom>
              <a:avLst/>
              <a:gdLst/>
              <a:ahLst/>
              <a:cxnLst/>
              <a:rect l="l" t="t" r="r" b="b"/>
              <a:pathLst>
                <a:path w="745" h="407" extrusionOk="0">
                  <a:moveTo>
                    <a:pt x="306" y="0"/>
                  </a:moveTo>
                  <a:cubicBezTo>
                    <a:pt x="0" y="136"/>
                    <a:pt x="89" y="406"/>
                    <a:pt x="692" y="363"/>
                  </a:cubicBezTo>
                  <a:cubicBezTo>
                    <a:pt x="745" y="157"/>
                    <a:pt x="647" y="21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7" name="Google Shape;54467;p23"/>
            <p:cNvSpPr/>
            <p:nvPr/>
          </p:nvSpPr>
          <p:spPr>
            <a:xfrm>
              <a:off x="3352142" y="1502957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0" y="117"/>
                  </a:moveTo>
                  <a:cubicBezTo>
                    <a:pt x="151" y="143"/>
                    <a:pt x="392" y="72"/>
                    <a:pt x="293" y="26"/>
                  </a:cubicBezTo>
                  <a:cubicBezTo>
                    <a:pt x="242" y="0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8" name="Google Shape;54468;p23"/>
            <p:cNvSpPr/>
            <p:nvPr/>
          </p:nvSpPr>
          <p:spPr>
            <a:xfrm>
              <a:off x="7844246" y="1485193"/>
              <a:ext cx="35478" cy="19090"/>
            </a:xfrm>
            <a:custGeom>
              <a:avLst/>
              <a:gdLst/>
              <a:ahLst/>
              <a:cxnLst/>
              <a:rect l="l" t="t" r="r" b="b"/>
              <a:pathLst>
                <a:path w="994" h="634" extrusionOk="0">
                  <a:moveTo>
                    <a:pt x="558" y="615"/>
                  </a:moveTo>
                  <a:cubicBezTo>
                    <a:pt x="506" y="349"/>
                    <a:pt x="994" y="336"/>
                    <a:pt x="943" y="70"/>
                  </a:cubicBezTo>
                  <a:cubicBezTo>
                    <a:pt x="1" y="0"/>
                    <a:pt x="75" y="633"/>
                    <a:pt x="558" y="6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9" name="Google Shape;54469;p23"/>
            <p:cNvSpPr/>
            <p:nvPr/>
          </p:nvSpPr>
          <p:spPr>
            <a:xfrm>
              <a:off x="2677566" y="1500248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99" y="115"/>
                  </a:moveTo>
                  <a:cubicBezTo>
                    <a:pt x="156" y="141"/>
                    <a:pt x="395" y="71"/>
                    <a:pt x="294" y="24"/>
                  </a:cubicBezTo>
                  <a:cubicBezTo>
                    <a:pt x="242" y="0"/>
                    <a:pt x="1" y="68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0" name="Google Shape;54470;p23"/>
            <p:cNvSpPr/>
            <p:nvPr/>
          </p:nvSpPr>
          <p:spPr>
            <a:xfrm>
              <a:off x="1872216" y="1500187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294" y="26"/>
                  </a:moveTo>
                  <a:cubicBezTo>
                    <a:pt x="242" y="1"/>
                    <a:pt x="1" y="70"/>
                    <a:pt x="104" y="117"/>
                  </a:cubicBezTo>
                  <a:cubicBezTo>
                    <a:pt x="157" y="143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1" name="Google Shape;54471;p23"/>
            <p:cNvSpPr/>
            <p:nvPr/>
          </p:nvSpPr>
          <p:spPr>
            <a:xfrm>
              <a:off x="4920656" y="1484531"/>
              <a:ext cx="34229" cy="17223"/>
            </a:xfrm>
            <a:custGeom>
              <a:avLst/>
              <a:gdLst/>
              <a:ahLst/>
              <a:cxnLst/>
              <a:rect l="l" t="t" r="r" b="b"/>
              <a:pathLst>
                <a:path w="959" h="572" extrusionOk="0">
                  <a:moveTo>
                    <a:pt x="704" y="546"/>
                  </a:moveTo>
                  <a:cubicBezTo>
                    <a:pt x="863" y="441"/>
                    <a:pt x="958" y="303"/>
                    <a:pt x="894" y="92"/>
                  </a:cubicBezTo>
                  <a:cubicBezTo>
                    <a:pt x="627" y="95"/>
                    <a:pt x="469" y="48"/>
                    <a:pt x="313" y="0"/>
                  </a:cubicBezTo>
                  <a:cubicBezTo>
                    <a:pt x="0" y="149"/>
                    <a:pt x="82" y="572"/>
                    <a:pt x="704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2" name="Google Shape;54472;p23"/>
            <p:cNvSpPr/>
            <p:nvPr/>
          </p:nvSpPr>
          <p:spPr>
            <a:xfrm>
              <a:off x="2716149" y="1488776"/>
              <a:ext cx="20131" cy="16199"/>
            </a:xfrm>
            <a:custGeom>
              <a:avLst/>
              <a:gdLst/>
              <a:ahLst/>
              <a:cxnLst/>
              <a:rect l="l" t="t" r="r" b="b"/>
              <a:pathLst>
                <a:path w="564" h="538" extrusionOk="0">
                  <a:moveTo>
                    <a:pt x="563" y="405"/>
                  </a:moveTo>
                  <a:lnTo>
                    <a:pt x="563" y="132"/>
                  </a:lnTo>
                  <a:cubicBezTo>
                    <a:pt x="0" y="0"/>
                    <a:pt x="0" y="538"/>
                    <a:pt x="563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3" name="Google Shape;54473;p23"/>
            <p:cNvSpPr/>
            <p:nvPr/>
          </p:nvSpPr>
          <p:spPr>
            <a:xfrm>
              <a:off x="6518365" y="1494708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4" y="26"/>
                  </a:moveTo>
                  <a:cubicBezTo>
                    <a:pt x="236" y="0"/>
                    <a:pt x="0" y="71"/>
                    <a:pt x="101" y="118"/>
                  </a:cubicBezTo>
                  <a:cubicBezTo>
                    <a:pt x="151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4" name="Google Shape;54474;p23"/>
            <p:cNvSpPr/>
            <p:nvPr/>
          </p:nvSpPr>
          <p:spPr>
            <a:xfrm>
              <a:off x="2631667" y="1490011"/>
              <a:ext cx="21951" cy="8762"/>
            </a:xfrm>
            <a:custGeom>
              <a:avLst/>
              <a:gdLst/>
              <a:ahLst/>
              <a:cxnLst/>
              <a:rect l="l" t="t" r="r" b="b"/>
              <a:pathLst>
                <a:path w="615" h="291" extrusionOk="0">
                  <a:moveTo>
                    <a:pt x="614" y="274"/>
                  </a:moveTo>
                  <a:lnTo>
                    <a:pt x="614" y="1"/>
                  </a:lnTo>
                  <a:lnTo>
                    <a:pt x="34" y="1"/>
                  </a:lnTo>
                  <a:cubicBezTo>
                    <a:pt x="1" y="201"/>
                    <a:pt x="194" y="291"/>
                    <a:pt x="614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5" name="Google Shape;54475;p23"/>
            <p:cNvSpPr/>
            <p:nvPr/>
          </p:nvSpPr>
          <p:spPr>
            <a:xfrm>
              <a:off x="1833597" y="1487271"/>
              <a:ext cx="14670" cy="9545"/>
            </a:xfrm>
            <a:custGeom>
              <a:avLst/>
              <a:gdLst/>
              <a:ahLst/>
              <a:cxnLst/>
              <a:rect l="l" t="t" r="r" b="b"/>
              <a:pathLst>
                <a:path w="411" h="317" extrusionOk="0">
                  <a:moveTo>
                    <a:pt x="410" y="273"/>
                  </a:moveTo>
                  <a:lnTo>
                    <a:pt x="410" y="91"/>
                  </a:lnTo>
                  <a:cubicBezTo>
                    <a:pt x="220" y="91"/>
                    <a:pt x="182" y="17"/>
                    <a:pt x="25" y="1"/>
                  </a:cubicBezTo>
                  <a:cubicBezTo>
                    <a:pt x="45" y="144"/>
                    <a:pt x="0" y="316"/>
                    <a:pt x="410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6" name="Google Shape;54476;p23"/>
            <p:cNvSpPr/>
            <p:nvPr/>
          </p:nvSpPr>
          <p:spPr>
            <a:xfrm>
              <a:off x="1600565" y="149272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1"/>
                    <a:pt x="380" y="90"/>
                    <a:pt x="385" y="1"/>
                  </a:cubicBezTo>
                  <a:cubicBezTo>
                    <a:pt x="235" y="22"/>
                    <a:pt x="5" y="5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7" name="Google Shape;54477;p23"/>
            <p:cNvSpPr/>
            <p:nvPr/>
          </p:nvSpPr>
          <p:spPr>
            <a:xfrm>
              <a:off x="8380302" y="1486970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2"/>
                  </a:moveTo>
                  <a:cubicBezTo>
                    <a:pt x="195" y="52"/>
                    <a:pt x="39" y="0"/>
                    <a:pt x="1" y="102"/>
                  </a:cubicBezTo>
                  <a:cubicBezTo>
                    <a:pt x="1" y="153"/>
                    <a:pt x="159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8" name="Google Shape;54478;p23"/>
            <p:cNvSpPr/>
            <p:nvPr/>
          </p:nvSpPr>
          <p:spPr>
            <a:xfrm>
              <a:off x="7447531" y="148922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7"/>
                  </a:moveTo>
                  <a:cubicBezTo>
                    <a:pt x="240" y="1"/>
                    <a:pt x="1" y="71"/>
                    <a:pt x="100" y="117"/>
                  </a:cubicBezTo>
                  <a:cubicBezTo>
                    <a:pt x="153" y="142"/>
                    <a:pt x="394" y="73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9" name="Google Shape;54479;p23"/>
            <p:cNvSpPr/>
            <p:nvPr/>
          </p:nvSpPr>
          <p:spPr>
            <a:xfrm>
              <a:off x="2288775" y="1487150"/>
              <a:ext cx="20737" cy="5781"/>
            </a:xfrm>
            <a:custGeom>
              <a:avLst/>
              <a:gdLst/>
              <a:ahLst/>
              <a:cxnLst/>
              <a:rect l="l" t="t" r="r" b="b"/>
              <a:pathLst>
                <a:path w="581" h="192" extrusionOk="0">
                  <a:moveTo>
                    <a:pt x="1" y="186"/>
                  </a:moveTo>
                  <a:cubicBezTo>
                    <a:pt x="333" y="191"/>
                    <a:pt x="497" y="118"/>
                    <a:pt x="580" y="5"/>
                  </a:cubicBezTo>
                  <a:cubicBezTo>
                    <a:pt x="249" y="1"/>
                    <a:pt x="85" y="75"/>
                    <a:pt x="1" y="1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0" name="Google Shape;54480;p23"/>
            <p:cNvSpPr/>
            <p:nvPr/>
          </p:nvSpPr>
          <p:spPr>
            <a:xfrm>
              <a:off x="2653688" y="1481851"/>
              <a:ext cx="20666" cy="8160"/>
            </a:xfrm>
            <a:custGeom>
              <a:avLst/>
              <a:gdLst/>
              <a:ahLst/>
              <a:cxnLst/>
              <a:rect l="l" t="t" r="r" b="b"/>
              <a:pathLst>
                <a:path w="579" h="271" extrusionOk="0">
                  <a:moveTo>
                    <a:pt x="578" y="89"/>
                  </a:moveTo>
                  <a:cubicBezTo>
                    <a:pt x="382" y="92"/>
                    <a:pt x="349" y="16"/>
                    <a:pt x="192" y="0"/>
                  </a:cubicBezTo>
                  <a:cubicBezTo>
                    <a:pt x="192" y="92"/>
                    <a:pt x="35" y="107"/>
                    <a:pt x="0" y="181"/>
                  </a:cubicBezTo>
                  <a:cubicBezTo>
                    <a:pt x="192" y="181"/>
                    <a:pt x="230" y="255"/>
                    <a:pt x="385" y="271"/>
                  </a:cubicBezTo>
                  <a:cubicBezTo>
                    <a:pt x="382" y="181"/>
                    <a:pt x="542" y="165"/>
                    <a:pt x="578" y="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1" name="Google Shape;54481;p23"/>
            <p:cNvSpPr/>
            <p:nvPr/>
          </p:nvSpPr>
          <p:spPr>
            <a:xfrm>
              <a:off x="6129967" y="1474384"/>
              <a:ext cx="26520" cy="15236"/>
            </a:xfrm>
            <a:custGeom>
              <a:avLst/>
              <a:gdLst/>
              <a:ahLst/>
              <a:cxnLst/>
              <a:rect l="l" t="t" r="r" b="b"/>
              <a:pathLst>
                <a:path w="743" h="506" extrusionOk="0">
                  <a:moveTo>
                    <a:pt x="1" y="72"/>
                  </a:moveTo>
                  <a:lnTo>
                    <a:pt x="1" y="435"/>
                  </a:lnTo>
                  <a:cubicBezTo>
                    <a:pt x="742" y="506"/>
                    <a:pt x="742" y="0"/>
                    <a:pt x="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2" name="Google Shape;54482;p23"/>
            <p:cNvSpPr/>
            <p:nvPr/>
          </p:nvSpPr>
          <p:spPr>
            <a:xfrm>
              <a:off x="5500577" y="1470892"/>
              <a:ext cx="35086" cy="16410"/>
            </a:xfrm>
            <a:custGeom>
              <a:avLst/>
              <a:gdLst/>
              <a:ahLst/>
              <a:cxnLst/>
              <a:rect l="l" t="t" r="r" b="b"/>
              <a:pathLst>
                <a:path w="983" h="545" extrusionOk="0">
                  <a:moveTo>
                    <a:pt x="844" y="0"/>
                  </a:moveTo>
                  <a:lnTo>
                    <a:pt x="74" y="0"/>
                  </a:lnTo>
                  <a:cubicBezTo>
                    <a:pt x="1" y="307"/>
                    <a:pt x="408" y="387"/>
                    <a:pt x="654" y="545"/>
                  </a:cubicBezTo>
                  <a:cubicBezTo>
                    <a:pt x="647" y="332"/>
                    <a:pt x="983" y="280"/>
                    <a:pt x="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3" name="Google Shape;54483;p23"/>
            <p:cNvSpPr/>
            <p:nvPr/>
          </p:nvSpPr>
          <p:spPr>
            <a:xfrm>
              <a:off x="2904781" y="1478299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2" y="27"/>
                  </a:moveTo>
                  <a:cubicBezTo>
                    <a:pt x="237" y="1"/>
                    <a:pt x="1" y="70"/>
                    <a:pt x="99" y="118"/>
                  </a:cubicBezTo>
                  <a:cubicBezTo>
                    <a:pt x="152" y="142"/>
                    <a:pt x="390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4" name="Google Shape;54484;p23"/>
            <p:cNvSpPr/>
            <p:nvPr/>
          </p:nvSpPr>
          <p:spPr>
            <a:xfrm>
              <a:off x="7588799" y="1470892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0"/>
                  </a:moveTo>
                  <a:lnTo>
                    <a:pt x="0" y="0"/>
                  </a:lnTo>
                  <a:lnTo>
                    <a:pt x="0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5" name="Google Shape;54485;p23"/>
            <p:cNvSpPr/>
            <p:nvPr/>
          </p:nvSpPr>
          <p:spPr>
            <a:xfrm>
              <a:off x="8270157" y="1470500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5"/>
                  </a:moveTo>
                  <a:cubicBezTo>
                    <a:pt x="197" y="54"/>
                    <a:pt x="39" y="0"/>
                    <a:pt x="1" y="105"/>
                  </a:cubicBezTo>
                  <a:cubicBezTo>
                    <a:pt x="1" y="155"/>
                    <a:pt x="158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6" name="Google Shape;54486;p23"/>
            <p:cNvSpPr/>
            <p:nvPr/>
          </p:nvSpPr>
          <p:spPr>
            <a:xfrm>
              <a:off x="5079699" y="1467399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4" y="116"/>
                  </a:moveTo>
                  <a:cubicBezTo>
                    <a:pt x="157" y="141"/>
                    <a:pt x="393" y="72"/>
                    <a:pt x="296" y="25"/>
                  </a:cubicBezTo>
                  <a:cubicBezTo>
                    <a:pt x="242" y="0"/>
                    <a:pt x="1" y="68"/>
                    <a:pt x="10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7" name="Google Shape;54487;p23"/>
            <p:cNvSpPr/>
            <p:nvPr/>
          </p:nvSpPr>
          <p:spPr>
            <a:xfrm>
              <a:off x="1336624" y="1444908"/>
              <a:ext cx="52218" cy="28002"/>
            </a:xfrm>
            <a:custGeom>
              <a:avLst/>
              <a:gdLst/>
              <a:ahLst/>
              <a:cxnLst/>
              <a:rect l="l" t="t" r="r" b="b"/>
              <a:pathLst>
                <a:path w="1463" h="930" extrusionOk="0">
                  <a:moveTo>
                    <a:pt x="450" y="590"/>
                  </a:moveTo>
                  <a:cubicBezTo>
                    <a:pt x="587" y="701"/>
                    <a:pt x="336" y="930"/>
                    <a:pt x="836" y="863"/>
                  </a:cubicBezTo>
                  <a:cubicBezTo>
                    <a:pt x="1462" y="635"/>
                    <a:pt x="634" y="0"/>
                    <a:pt x="63" y="318"/>
                  </a:cubicBezTo>
                  <a:cubicBezTo>
                    <a:pt x="0" y="499"/>
                    <a:pt x="336" y="496"/>
                    <a:pt x="450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8" name="Google Shape;54488;p23"/>
            <p:cNvSpPr/>
            <p:nvPr/>
          </p:nvSpPr>
          <p:spPr>
            <a:xfrm>
              <a:off x="7003667" y="1462702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1" y="182"/>
                  </a:moveTo>
                  <a:lnTo>
                    <a:pt x="388" y="182"/>
                  </a:lnTo>
                  <a:lnTo>
                    <a:pt x="3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9" name="Google Shape;54489;p23"/>
            <p:cNvSpPr/>
            <p:nvPr/>
          </p:nvSpPr>
          <p:spPr>
            <a:xfrm>
              <a:off x="2917987" y="1459962"/>
              <a:ext cx="29482" cy="9846"/>
            </a:xfrm>
            <a:custGeom>
              <a:avLst/>
              <a:gdLst/>
              <a:ahLst/>
              <a:cxnLst/>
              <a:rect l="l" t="t" r="r" b="b"/>
              <a:pathLst>
                <a:path w="826" h="327" extrusionOk="0">
                  <a:moveTo>
                    <a:pt x="692" y="273"/>
                  </a:moveTo>
                  <a:cubicBezTo>
                    <a:pt x="825" y="29"/>
                    <a:pt x="294" y="97"/>
                    <a:pt x="115" y="0"/>
                  </a:cubicBezTo>
                  <a:cubicBezTo>
                    <a:pt x="0" y="235"/>
                    <a:pt x="192" y="327"/>
                    <a:pt x="69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0" name="Google Shape;54490;p23"/>
            <p:cNvSpPr/>
            <p:nvPr/>
          </p:nvSpPr>
          <p:spPr>
            <a:xfrm>
              <a:off x="1610666" y="1464659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2" y="117"/>
                  </a:moveTo>
                  <a:cubicBezTo>
                    <a:pt x="153" y="142"/>
                    <a:pt x="392" y="73"/>
                    <a:pt x="294" y="26"/>
                  </a:cubicBezTo>
                  <a:cubicBezTo>
                    <a:pt x="239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1" name="Google Shape;54491;p23"/>
            <p:cNvSpPr/>
            <p:nvPr/>
          </p:nvSpPr>
          <p:spPr>
            <a:xfrm>
              <a:off x="2818835" y="1459571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1" y="103"/>
                  </a:moveTo>
                  <a:cubicBezTo>
                    <a:pt x="194" y="52"/>
                    <a:pt x="36" y="0"/>
                    <a:pt x="0" y="103"/>
                  </a:cubicBezTo>
                  <a:cubicBezTo>
                    <a:pt x="0" y="156"/>
                    <a:pt x="154" y="207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2" name="Google Shape;54492;p23"/>
            <p:cNvSpPr/>
            <p:nvPr/>
          </p:nvSpPr>
          <p:spPr>
            <a:xfrm>
              <a:off x="1004940" y="146188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6"/>
                  </a:moveTo>
                  <a:cubicBezTo>
                    <a:pt x="240" y="0"/>
                    <a:pt x="1" y="71"/>
                    <a:pt x="101" y="118"/>
                  </a:cubicBezTo>
                  <a:cubicBezTo>
                    <a:pt x="152" y="143"/>
                    <a:pt x="394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3" name="Google Shape;54493;p23"/>
            <p:cNvSpPr/>
            <p:nvPr/>
          </p:nvSpPr>
          <p:spPr>
            <a:xfrm>
              <a:off x="660834" y="146192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6" y="142"/>
                    <a:pt x="393" y="72"/>
                    <a:pt x="294" y="25"/>
                  </a:cubicBezTo>
                  <a:cubicBezTo>
                    <a:pt x="242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4" name="Google Shape;54494;p23"/>
            <p:cNvSpPr/>
            <p:nvPr/>
          </p:nvSpPr>
          <p:spPr>
            <a:xfrm>
              <a:off x="492262" y="1453700"/>
              <a:ext cx="28483" cy="11743"/>
            </a:xfrm>
            <a:custGeom>
              <a:avLst/>
              <a:gdLst/>
              <a:ahLst/>
              <a:cxnLst/>
              <a:rect l="l" t="t" r="r" b="b"/>
              <a:pathLst>
                <a:path w="798" h="390" extrusionOk="0">
                  <a:moveTo>
                    <a:pt x="771" y="26"/>
                  </a:moveTo>
                  <a:cubicBezTo>
                    <a:pt x="336" y="1"/>
                    <a:pt x="49" y="49"/>
                    <a:pt x="1" y="208"/>
                  </a:cubicBezTo>
                  <a:cubicBezTo>
                    <a:pt x="279" y="229"/>
                    <a:pt x="326" y="358"/>
                    <a:pt x="580" y="390"/>
                  </a:cubicBezTo>
                  <a:cubicBezTo>
                    <a:pt x="539" y="219"/>
                    <a:pt x="797" y="189"/>
                    <a:pt x="77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5" name="Google Shape;54495;p23"/>
            <p:cNvSpPr/>
            <p:nvPr/>
          </p:nvSpPr>
          <p:spPr>
            <a:xfrm>
              <a:off x="2089293" y="1452405"/>
              <a:ext cx="38726" cy="12646"/>
            </a:xfrm>
            <a:custGeom>
              <a:avLst/>
              <a:gdLst/>
              <a:ahLst/>
              <a:cxnLst/>
              <a:rect l="l" t="t" r="r" b="b"/>
              <a:pathLst>
                <a:path w="1085" h="420" extrusionOk="0">
                  <a:moveTo>
                    <a:pt x="962" y="341"/>
                  </a:moveTo>
                  <a:cubicBezTo>
                    <a:pt x="1085" y="121"/>
                    <a:pt x="42" y="1"/>
                    <a:pt x="0" y="159"/>
                  </a:cubicBezTo>
                  <a:cubicBezTo>
                    <a:pt x="366" y="199"/>
                    <a:pt x="347" y="420"/>
                    <a:pt x="962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6" name="Google Shape;54496;p23"/>
            <p:cNvSpPr/>
            <p:nvPr/>
          </p:nvSpPr>
          <p:spPr>
            <a:xfrm>
              <a:off x="8662517" y="1457192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8" y="23"/>
                    <a:pt x="5" y="5"/>
                    <a:pt x="0" y="92"/>
                  </a:cubicBezTo>
                  <a:cubicBezTo>
                    <a:pt x="150" y="71"/>
                    <a:pt x="381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7" name="Google Shape;54497;p23"/>
            <p:cNvSpPr/>
            <p:nvPr/>
          </p:nvSpPr>
          <p:spPr>
            <a:xfrm>
              <a:off x="216150" y="1454453"/>
              <a:ext cx="21558" cy="6444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603" y="1"/>
                  </a:moveTo>
                  <a:lnTo>
                    <a:pt x="25" y="1"/>
                  </a:lnTo>
                  <a:cubicBezTo>
                    <a:pt x="0" y="164"/>
                    <a:pt x="216" y="213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8" name="Google Shape;54498;p23"/>
            <p:cNvSpPr/>
            <p:nvPr/>
          </p:nvSpPr>
          <p:spPr>
            <a:xfrm>
              <a:off x="5585845" y="1448672"/>
              <a:ext cx="6853" cy="6203"/>
            </a:xfrm>
            <a:custGeom>
              <a:avLst/>
              <a:gdLst/>
              <a:ahLst/>
              <a:cxnLst/>
              <a:rect l="l" t="t" r="r" b="b"/>
              <a:pathLst>
                <a:path w="192" h="206" extrusionOk="0">
                  <a:moveTo>
                    <a:pt x="191" y="103"/>
                  </a:moveTo>
                  <a:cubicBezTo>
                    <a:pt x="191" y="53"/>
                    <a:pt x="36" y="1"/>
                    <a:pt x="1" y="103"/>
                  </a:cubicBezTo>
                  <a:cubicBezTo>
                    <a:pt x="1" y="153"/>
                    <a:pt x="156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9" name="Google Shape;54499;p23"/>
            <p:cNvSpPr/>
            <p:nvPr/>
          </p:nvSpPr>
          <p:spPr>
            <a:xfrm>
              <a:off x="4711609" y="1449033"/>
              <a:ext cx="13849" cy="5450"/>
            </a:xfrm>
            <a:custGeom>
              <a:avLst/>
              <a:gdLst/>
              <a:ahLst/>
              <a:cxnLst/>
              <a:rect l="l" t="t" r="r" b="b"/>
              <a:pathLst>
                <a:path w="388" h="181" extrusionOk="0">
                  <a:moveTo>
                    <a:pt x="388" y="0"/>
                  </a:moveTo>
                  <a:lnTo>
                    <a:pt x="0" y="0"/>
                  </a:lnTo>
                  <a:lnTo>
                    <a:pt x="0" y="181"/>
                  </a:lnTo>
                  <a:lnTo>
                    <a:pt x="388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0" name="Google Shape;54500;p23"/>
            <p:cNvSpPr/>
            <p:nvPr/>
          </p:nvSpPr>
          <p:spPr>
            <a:xfrm>
              <a:off x="2436575" y="1435514"/>
              <a:ext cx="40404" cy="18548"/>
            </a:xfrm>
            <a:custGeom>
              <a:avLst/>
              <a:gdLst/>
              <a:ahLst/>
              <a:cxnLst/>
              <a:rect l="l" t="t" r="r" b="b"/>
              <a:pathLst>
                <a:path w="1132" h="616" extrusionOk="0">
                  <a:moveTo>
                    <a:pt x="1068" y="449"/>
                  </a:moveTo>
                  <a:cubicBezTo>
                    <a:pt x="1132" y="0"/>
                    <a:pt x="0" y="212"/>
                    <a:pt x="102" y="538"/>
                  </a:cubicBezTo>
                  <a:cubicBezTo>
                    <a:pt x="648" y="615"/>
                    <a:pt x="601" y="412"/>
                    <a:pt x="1068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1" name="Google Shape;54501;p23"/>
            <p:cNvSpPr/>
            <p:nvPr/>
          </p:nvSpPr>
          <p:spPr>
            <a:xfrm>
              <a:off x="96404" y="144825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39" y="0"/>
                    <a:pt x="0" y="70"/>
                    <a:pt x="101" y="115"/>
                  </a:cubicBezTo>
                  <a:cubicBezTo>
                    <a:pt x="154" y="141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2" name="Google Shape;54502;p23"/>
            <p:cNvSpPr/>
            <p:nvPr/>
          </p:nvSpPr>
          <p:spPr>
            <a:xfrm>
              <a:off x="7664466" y="1443553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1"/>
                  </a:moveTo>
                  <a:lnTo>
                    <a:pt x="0" y="1"/>
                  </a:lnTo>
                  <a:lnTo>
                    <a:pt x="0" y="184"/>
                  </a:lnTo>
                  <a:lnTo>
                    <a:pt x="387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3" name="Google Shape;54503;p23"/>
            <p:cNvSpPr/>
            <p:nvPr/>
          </p:nvSpPr>
          <p:spPr>
            <a:xfrm>
              <a:off x="5224358" y="1445540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2" y="25"/>
                  </a:moveTo>
                  <a:cubicBezTo>
                    <a:pt x="238" y="0"/>
                    <a:pt x="1" y="68"/>
                    <a:pt x="100" y="116"/>
                  </a:cubicBezTo>
                  <a:cubicBezTo>
                    <a:pt x="152" y="141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4" name="Google Shape;54504;p23"/>
            <p:cNvSpPr/>
            <p:nvPr/>
          </p:nvSpPr>
          <p:spPr>
            <a:xfrm>
              <a:off x="4645900" y="1435364"/>
              <a:ext cx="28268" cy="13700"/>
            </a:xfrm>
            <a:custGeom>
              <a:avLst/>
              <a:gdLst/>
              <a:ahLst/>
              <a:cxnLst/>
              <a:rect l="l" t="t" r="r" b="b"/>
              <a:pathLst>
                <a:path w="792" h="455" extrusionOk="0">
                  <a:moveTo>
                    <a:pt x="493" y="454"/>
                  </a:moveTo>
                  <a:cubicBezTo>
                    <a:pt x="758" y="338"/>
                    <a:pt x="792" y="8"/>
                    <a:pt x="301" y="0"/>
                  </a:cubicBezTo>
                  <a:cubicBezTo>
                    <a:pt x="36" y="116"/>
                    <a:pt x="1" y="445"/>
                    <a:pt x="49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5" name="Google Shape;54505;p23"/>
            <p:cNvSpPr/>
            <p:nvPr/>
          </p:nvSpPr>
          <p:spPr>
            <a:xfrm>
              <a:off x="7213500" y="143458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0" y="116"/>
                  </a:moveTo>
                  <a:cubicBezTo>
                    <a:pt x="155" y="142"/>
                    <a:pt x="394" y="72"/>
                    <a:pt x="295" y="26"/>
                  </a:cubicBezTo>
                  <a:cubicBezTo>
                    <a:pt x="240" y="0"/>
                    <a:pt x="1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6" name="Google Shape;54506;p23"/>
            <p:cNvSpPr/>
            <p:nvPr/>
          </p:nvSpPr>
          <p:spPr>
            <a:xfrm>
              <a:off x="3362600" y="1429854"/>
              <a:ext cx="34443" cy="9033"/>
            </a:xfrm>
            <a:custGeom>
              <a:avLst/>
              <a:gdLst/>
              <a:ahLst/>
              <a:cxnLst/>
              <a:rect l="l" t="t" r="r" b="b"/>
              <a:pathLst>
                <a:path w="965" h="300" extrusionOk="0">
                  <a:moveTo>
                    <a:pt x="192" y="273"/>
                  </a:moveTo>
                  <a:cubicBezTo>
                    <a:pt x="632" y="299"/>
                    <a:pt x="919" y="252"/>
                    <a:pt x="965" y="92"/>
                  </a:cubicBezTo>
                  <a:cubicBezTo>
                    <a:pt x="621" y="113"/>
                    <a:pt x="0" y="0"/>
                    <a:pt x="19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7" name="Google Shape;54507;p23"/>
            <p:cNvSpPr/>
            <p:nvPr/>
          </p:nvSpPr>
          <p:spPr>
            <a:xfrm>
              <a:off x="2429865" y="1434581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6"/>
                  </a:moveTo>
                  <a:cubicBezTo>
                    <a:pt x="236" y="0"/>
                    <a:pt x="0" y="69"/>
                    <a:pt x="98" y="116"/>
                  </a:cubicBezTo>
                  <a:cubicBezTo>
                    <a:pt x="150" y="142"/>
                    <a:pt x="392" y="73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8" name="Google Shape;54508;p23"/>
            <p:cNvSpPr/>
            <p:nvPr/>
          </p:nvSpPr>
          <p:spPr>
            <a:xfrm>
              <a:off x="1813895" y="1432263"/>
              <a:ext cx="6889" cy="6173"/>
            </a:xfrm>
            <a:custGeom>
              <a:avLst/>
              <a:gdLst/>
              <a:ahLst/>
              <a:cxnLst/>
              <a:rect l="l" t="t" r="r" b="b"/>
              <a:pathLst>
                <a:path w="193" h="205" extrusionOk="0">
                  <a:moveTo>
                    <a:pt x="2" y="103"/>
                  </a:moveTo>
                  <a:cubicBezTo>
                    <a:pt x="0" y="153"/>
                    <a:pt x="157" y="205"/>
                    <a:pt x="192" y="103"/>
                  </a:cubicBezTo>
                  <a:cubicBezTo>
                    <a:pt x="192" y="52"/>
                    <a:pt x="37" y="0"/>
                    <a:pt x="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9" name="Google Shape;54509;p23"/>
            <p:cNvSpPr/>
            <p:nvPr/>
          </p:nvSpPr>
          <p:spPr>
            <a:xfrm>
              <a:off x="6449480" y="1431811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7"/>
                  </a:moveTo>
                  <a:cubicBezTo>
                    <a:pt x="241" y="1"/>
                    <a:pt x="1" y="70"/>
                    <a:pt x="103" y="118"/>
                  </a:cubicBezTo>
                  <a:cubicBezTo>
                    <a:pt x="155" y="143"/>
                    <a:pt x="395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0" name="Google Shape;54510;p23"/>
            <p:cNvSpPr/>
            <p:nvPr/>
          </p:nvSpPr>
          <p:spPr>
            <a:xfrm>
              <a:off x="5866989" y="1425518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3" y="236"/>
                  </a:moveTo>
                  <a:cubicBezTo>
                    <a:pt x="251" y="141"/>
                    <a:pt x="72" y="1"/>
                    <a:pt x="29" y="144"/>
                  </a:cubicBezTo>
                  <a:cubicBezTo>
                    <a:pt x="0" y="241"/>
                    <a:pt x="179" y="379"/>
                    <a:pt x="223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1" name="Google Shape;54511;p23"/>
            <p:cNvSpPr/>
            <p:nvPr/>
          </p:nvSpPr>
          <p:spPr>
            <a:xfrm>
              <a:off x="0" y="1429101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4" y="25"/>
                  </a:moveTo>
                  <a:cubicBezTo>
                    <a:pt x="242" y="1"/>
                    <a:pt x="1" y="70"/>
                    <a:pt x="102" y="117"/>
                  </a:cubicBezTo>
                  <a:cubicBezTo>
                    <a:pt x="157" y="142"/>
                    <a:pt x="396" y="75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2" name="Google Shape;54512;p23"/>
            <p:cNvSpPr/>
            <p:nvPr/>
          </p:nvSpPr>
          <p:spPr>
            <a:xfrm>
              <a:off x="4477577" y="142711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8" y="21"/>
                    <a:pt x="7" y="3"/>
                    <a:pt x="0" y="91"/>
                  </a:cubicBezTo>
                  <a:cubicBezTo>
                    <a:pt x="150" y="72"/>
                    <a:pt x="383" y="9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3" name="Google Shape;54513;p23"/>
            <p:cNvSpPr/>
            <p:nvPr/>
          </p:nvSpPr>
          <p:spPr>
            <a:xfrm>
              <a:off x="6645785" y="1418623"/>
              <a:ext cx="6960" cy="6142"/>
            </a:xfrm>
            <a:custGeom>
              <a:avLst/>
              <a:gdLst/>
              <a:ahLst/>
              <a:cxnLst/>
              <a:rect l="l" t="t" r="r" b="b"/>
              <a:pathLst>
                <a:path w="195" h="204" extrusionOk="0">
                  <a:moveTo>
                    <a:pt x="195" y="103"/>
                  </a:moveTo>
                  <a:cubicBezTo>
                    <a:pt x="195" y="52"/>
                    <a:pt x="39" y="0"/>
                    <a:pt x="1" y="103"/>
                  </a:cubicBezTo>
                  <a:cubicBezTo>
                    <a:pt x="0" y="152"/>
                    <a:pt x="157" y="204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4" name="Google Shape;54514;p23"/>
            <p:cNvSpPr/>
            <p:nvPr/>
          </p:nvSpPr>
          <p:spPr>
            <a:xfrm>
              <a:off x="4591006" y="1420972"/>
              <a:ext cx="14134" cy="4185"/>
            </a:xfrm>
            <a:custGeom>
              <a:avLst/>
              <a:gdLst/>
              <a:ahLst/>
              <a:cxnLst/>
              <a:rect l="l" t="t" r="r" b="b"/>
              <a:pathLst>
                <a:path w="396" h="139" extrusionOk="0">
                  <a:moveTo>
                    <a:pt x="295" y="25"/>
                  </a:moveTo>
                  <a:cubicBezTo>
                    <a:pt x="241" y="0"/>
                    <a:pt x="1" y="68"/>
                    <a:pt x="103" y="114"/>
                  </a:cubicBezTo>
                  <a:cubicBezTo>
                    <a:pt x="156" y="139"/>
                    <a:pt x="395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5" name="Google Shape;54515;p23"/>
            <p:cNvSpPr/>
            <p:nvPr/>
          </p:nvSpPr>
          <p:spPr>
            <a:xfrm>
              <a:off x="2626027" y="1416215"/>
              <a:ext cx="15134" cy="9184"/>
            </a:xfrm>
            <a:custGeom>
              <a:avLst/>
              <a:gdLst/>
              <a:ahLst/>
              <a:cxnLst/>
              <a:rect l="l" t="t" r="r" b="b"/>
              <a:pathLst>
                <a:path w="424" h="305" extrusionOk="0">
                  <a:moveTo>
                    <a:pt x="387" y="272"/>
                  </a:moveTo>
                  <a:cubicBezTo>
                    <a:pt x="357" y="165"/>
                    <a:pt x="424" y="15"/>
                    <a:pt x="194" y="0"/>
                  </a:cubicBezTo>
                  <a:cubicBezTo>
                    <a:pt x="184" y="55"/>
                    <a:pt x="165" y="108"/>
                    <a:pt x="1" y="92"/>
                  </a:cubicBezTo>
                  <a:cubicBezTo>
                    <a:pt x="24" y="201"/>
                    <a:pt x="58" y="305"/>
                    <a:pt x="387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6" name="Google Shape;54516;p23"/>
            <p:cNvSpPr/>
            <p:nvPr/>
          </p:nvSpPr>
          <p:spPr>
            <a:xfrm>
              <a:off x="2557178" y="1421725"/>
              <a:ext cx="13849" cy="2680"/>
            </a:xfrm>
            <a:custGeom>
              <a:avLst/>
              <a:gdLst/>
              <a:ahLst/>
              <a:cxnLst/>
              <a:rect l="l" t="t" r="r" b="b"/>
              <a:pathLst>
                <a:path w="388" h="89" extrusionOk="0">
                  <a:moveTo>
                    <a:pt x="387" y="0"/>
                  </a:moveTo>
                  <a:cubicBezTo>
                    <a:pt x="238" y="18"/>
                    <a:pt x="6" y="3"/>
                    <a:pt x="1" y="89"/>
                  </a:cubicBezTo>
                  <a:cubicBezTo>
                    <a:pt x="152" y="68"/>
                    <a:pt x="383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7" name="Google Shape;54517;p23"/>
            <p:cNvSpPr/>
            <p:nvPr/>
          </p:nvSpPr>
          <p:spPr>
            <a:xfrm>
              <a:off x="2515989" y="1409952"/>
              <a:ext cx="30410" cy="11803"/>
            </a:xfrm>
            <a:custGeom>
              <a:avLst/>
              <a:gdLst/>
              <a:ahLst/>
              <a:cxnLst/>
              <a:rect l="l" t="t" r="r" b="b"/>
              <a:pathLst>
                <a:path w="852" h="392" extrusionOk="0">
                  <a:moveTo>
                    <a:pt x="771" y="27"/>
                  </a:moveTo>
                  <a:cubicBezTo>
                    <a:pt x="334" y="1"/>
                    <a:pt x="48" y="48"/>
                    <a:pt x="1" y="208"/>
                  </a:cubicBezTo>
                  <a:cubicBezTo>
                    <a:pt x="275" y="231"/>
                    <a:pt x="324" y="359"/>
                    <a:pt x="578" y="391"/>
                  </a:cubicBezTo>
                  <a:cubicBezTo>
                    <a:pt x="638" y="267"/>
                    <a:pt x="852" y="216"/>
                    <a:pt x="77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8" name="Google Shape;54518;p23"/>
            <p:cNvSpPr/>
            <p:nvPr/>
          </p:nvSpPr>
          <p:spPr>
            <a:xfrm>
              <a:off x="4019794" y="1409952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6"/>
                  </a:moveTo>
                  <a:cubicBezTo>
                    <a:pt x="154" y="141"/>
                    <a:pt x="392" y="73"/>
                    <a:pt x="293" y="24"/>
                  </a:cubicBezTo>
                  <a:cubicBezTo>
                    <a:pt x="240" y="1"/>
                    <a:pt x="0" y="71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9" name="Google Shape;54519;p23"/>
            <p:cNvSpPr/>
            <p:nvPr/>
          </p:nvSpPr>
          <p:spPr>
            <a:xfrm>
              <a:off x="7210252" y="1404713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5" y="0"/>
                    <a:pt x="170" y="54"/>
                    <a:pt x="1" y="110"/>
                  </a:cubicBezTo>
                  <a:cubicBezTo>
                    <a:pt x="1" y="202"/>
                    <a:pt x="339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0" name="Google Shape;54520;p23"/>
            <p:cNvSpPr/>
            <p:nvPr/>
          </p:nvSpPr>
          <p:spPr>
            <a:xfrm>
              <a:off x="5933233" y="140450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5"/>
                  </a:moveTo>
                  <a:cubicBezTo>
                    <a:pt x="239" y="0"/>
                    <a:pt x="0" y="68"/>
                    <a:pt x="102" y="117"/>
                  </a:cubicBezTo>
                  <a:cubicBezTo>
                    <a:pt x="153" y="143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1" name="Google Shape;54521;p23"/>
            <p:cNvSpPr/>
            <p:nvPr/>
          </p:nvSpPr>
          <p:spPr>
            <a:xfrm>
              <a:off x="2897428" y="1397036"/>
              <a:ext cx="26591" cy="12345"/>
            </a:xfrm>
            <a:custGeom>
              <a:avLst/>
              <a:gdLst/>
              <a:ahLst/>
              <a:cxnLst/>
              <a:rect l="l" t="t" r="r" b="b"/>
              <a:pathLst>
                <a:path w="745" h="410" extrusionOk="0">
                  <a:moveTo>
                    <a:pt x="690" y="365"/>
                  </a:moveTo>
                  <a:cubicBezTo>
                    <a:pt x="745" y="157"/>
                    <a:pt x="644" y="21"/>
                    <a:pt x="305" y="0"/>
                  </a:cubicBezTo>
                  <a:cubicBezTo>
                    <a:pt x="1" y="136"/>
                    <a:pt x="89" y="409"/>
                    <a:pt x="6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2" name="Google Shape;54522;p23"/>
            <p:cNvSpPr/>
            <p:nvPr/>
          </p:nvSpPr>
          <p:spPr>
            <a:xfrm>
              <a:off x="2116348" y="1391586"/>
              <a:ext cx="38619" cy="16440"/>
            </a:xfrm>
            <a:custGeom>
              <a:avLst/>
              <a:gdLst/>
              <a:ahLst/>
              <a:cxnLst/>
              <a:rect l="l" t="t" r="r" b="b"/>
              <a:pathLst>
                <a:path w="1082" h="546" extrusionOk="0">
                  <a:moveTo>
                    <a:pt x="589" y="546"/>
                  </a:moveTo>
                  <a:cubicBezTo>
                    <a:pt x="608" y="402"/>
                    <a:pt x="1081" y="474"/>
                    <a:pt x="973" y="273"/>
                  </a:cubicBezTo>
                  <a:cubicBezTo>
                    <a:pt x="626" y="196"/>
                    <a:pt x="444" y="39"/>
                    <a:pt x="12" y="0"/>
                  </a:cubicBezTo>
                  <a:cubicBezTo>
                    <a:pt x="1" y="278"/>
                    <a:pt x="185" y="463"/>
                    <a:pt x="589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3" name="Google Shape;54523;p23"/>
            <p:cNvSpPr/>
            <p:nvPr/>
          </p:nvSpPr>
          <p:spPr>
            <a:xfrm>
              <a:off x="6807469" y="140179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2" y="25"/>
                  </a:moveTo>
                  <a:cubicBezTo>
                    <a:pt x="237" y="0"/>
                    <a:pt x="1" y="70"/>
                    <a:pt x="100" y="115"/>
                  </a:cubicBezTo>
                  <a:cubicBezTo>
                    <a:pt x="152" y="141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4" name="Google Shape;54524;p23"/>
            <p:cNvSpPr/>
            <p:nvPr/>
          </p:nvSpPr>
          <p:spPr>
            <a:xfrm>
              <a:off x="8369880" y="139905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6"/>
                  </a:moveTo>
                  <a:cubicBezTo>
                    <a:pt x="156" y="141"/>
                    <a:pt x="393" y="72"/>
                    <a:pt x="293" y="25"/>
                  </a:cubicBezTo>
                  <a:cubicBezTo>
                    <a:pt x="241" y="0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5" name="Google Shape;54525;p23"/>
            <p:cNvSpPr/>
            <p:nvPr/>
          </p:nvSpPr>
          <p:spPr>
            <a:xfrm>
              <a:off x="7341062" y="1388394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90" y="470"/>
                  </a:moveTo>
                  <a:lnTo>
                    <a:pt x="578" y="470"/>
                  </a:lnTo>
                  <a:cubicBezTo>
                    <a:pt x="472" y="338"/>
                    <a:pt x="802" y="0"/>
                    <a:pt x="383" y="16"/>
                  </a:cubicBezTo>
                  <a:cubicBezTo>
                    <a:pt x="524" y="264"/>
                    <a:pt x="2" y="199"/>
                    <a:pt x="1" y="379"/>
                  </a:cubicBezTo>
                  <a:cubicBezTo>
                    <a:pt x="118" y="384"/>
                    <a:pt x="227" y="392"/>
                    <a:pt x="190" y="4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6" name="Google Shape;54526;p23"/>
            <p:cNvSpPr/>
            <p:nvPr/>
          </p:nvSpPr>
          <p:spPr>
            <a:xfrm>
              <a:off x="4972123" y="1392760"/>
              <a:ext cx="9030" cy="11412"/>
            </a:xfrm>
            <a:custGeom>
              <a:avLst/>
              <a:gdLst/>
              <a:ahLst/>
              <a:cxnLst/>
              <a:rect l="l" t="t" r="r" b="b"/>
              <a:pathLst>
                <a:path w="253" h="379" extrusionOk="0">
                  <a:moveTo>
                    <a:pt x="224" y="234"/>
                  </a:moveTo>
                  <a:cubicBezTo>
                    <a:pt x="252" y="140"/>
                    <a:pt x="74" y="0"/>
                    <a:pt x="31" y="144"/>
                  </a:cubicBezTo>
                  <a:cubicBezTo>
                    <a:pt x="0" y="239"/>
                    <a:pt x="181" y="379"/>
                    <a:pt x="224" y="2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7" name="Google Shape;54527;p23"/>
            <p:cNvSpPr/>
            <p:nvPr/>
          </p:nvSpPr>
          <p:spPr>
            <a:xfrm>
              <a:off x="2333461" y="1393603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2" y="24"/>
                  </a:moveTo>
                  <a:cubicBezTo>
                    <a:pt x="237" y="1"/>
                    <a:pt x="0" y="69"/>
                    <a:pt x="100" y="116"/>
                  </a:cubicBezTo>
                  <a:cubicBezTo>
                    <a:pt x="152" y="141"/>
                    <a:pt x="391" y="71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8" name="Google Shape;54528;p23"/>
            <p:cNvSpPr/>
            <p:nvPr/>
          </p:nvSpPr>
          <p:spPr>
            <a:xfrm>
              <a:off x="2061668" y="1391586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5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5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9" name="Google Shape;54529;p23"/>
            <p:cNvSpPr/>
            <p:nvPr/>
          </p:nvSpPr>
          <p:spPr>
            <a:xfrm>
              <a:off x="6212129" y="1383035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3" y="104"/>
                  </a:moveTo>
                  <a:cubicBezTo>
                    <a:pt x="195" y="54"/>
                    <a:pt x="37" y="1"/>
                    <a:pt x="3" y="104"/>
                  </a:cubicBezTo>
                  <a:cubicBezTo>
                    <a:pt x="0" y="153"/>
                    <a:pt x="157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0" name="Google Shape;54530;p23"/>
            <p:cNvSpPr/>
            <p:nvPr/>
          </p:nvSpPr>
          <p:spPr>
            <a:xfrm>
              <a:off x="3214015" y="1371413"/>
              <a:ext cx="52218" cy="22823"/>
            </a:xfrm>
            <a:custGeom>
              <a:avLst/>
              <a:gdLst/>
              <a:ahLst/>
              <a:cxnLst/>
              <a:rect l="l" t="t" r="r" b="b"/>
              <a:pathLst>
                <a:path w="1463" h="758" extrusionOk="0">
                  <a:moveTo>
                    <a:pt x="1462" y="399"/>
                  </a:moveTo>
                  <a:cubicBezTo>
                    <a:pt x="1345" y="273"/>
                    <a:pt x="720" y="384"/>
                    <a:pt x="691" y="216"/>
                  </a:cubicBezTo>
                  <a:cubicBezTo>
                    <a:pt x="670" y="106"/>
                    <a:pt x="635" y="0"/>
                    <a:pt x="306" y="34"/>
                  </a:cubicBezTo>
                  <a:cubicBezTo>
                    <a:pt x="0" y="477"/>
                    <a:pt x="1246" y="757"/>
                    <a:pt x="1462" y="3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1" name="Google Shape;54531;p23"/>
            <p:cNvSpPr/>
            <p:nvPr/>
          </p:nvSpPr>
          <p:spPr>
            <a:xfrm>
              <a:off x="7770971" y="137993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0" y="1"/>
                    <a:pt x="0" y="69"/>
                    <a:pt x="102" y="116"/>
                  </a:cubicBezTo>
                  <a:cubicBezTo>
                    <a:pt x="156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2" name="Google Shape;54532;p23"/>
            <p:cNvSpPr/>
            <p:nvPr/>
          </p:nvSpPr>
          <p:spPr>
            <a:xfrm>
              <a:off x="3279973" y="1377887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1" y="184"/>
                  </a:moveTo>
                  <a:lnTo>
                    <a:pt x="386" y="184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3" name="Google Shape;54533;p23"/>
            <p:cNvSpPr/>
            <p:nvPr/>
          </p:nvSpPr>
          <p:spPr>
            <a:xfrm>
              <a:off x="1841414" y="1380687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0"/>
                  </a:moveTo>
                  <a:cubicBezTo>
                    <a:pt x="236" y="20"/>
                    <a:pt x="6" y="3"/>
                    <a:pt x="1" y="91"/>
                  </a:cubicBezTo>
                  <a:cubicBezTo>
                    <a:pt x="150" y="71"/>
                    <a:pt x="379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4" name="Google Shape;54534;p23"/>
            <p:cNvSpPr/>
            <p:nvPr/>
          </p:nvSpPr>
          <p:spPr>
            <a:xfrm>
              <a:off x="6412361" y="1367017"/>
              <a:ext cx="29018" cy="10960"/>
            </a:xfrm>
            <a:custGeom>
              <a:avLst/>
              <a:gdLst/>
              <a:ahLst/>
              <a:cxnLst/>
              <a:rect l="l" t="t" r="r" b="b"/>
              <a:pathLst>
                <a:path w="813" h="364" extrusionOk="0">
                  <a:moveTo>
                    <a:pt x="563" y="363"/>
                  </a:moveTo>
                  <a:cubicBezTo>
                    <a:pt x="812" y="244"/>
                    <a:pt x="682" y="90"/>
                    <a:pt x="371" y="0"/>
                  </a:cubicBezTo>
                  <a:cubicBezTo>
                    <a:pt x="346" y="227"/>
                    <a:pt x="0" y="283"/>
                    <a:pt x="56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5" name="Google Shape;54535;p23"/>
            <p:cNvSpPr/>
            <p:nvPr/>
          </p:nvSpPr>
          <p:spPr>
            <a:xfrm>
              <a:off x="75774" y="1374424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6"/>
                  </a:moveTo>
                  <a:cubicBezTo>
                    <a:pt x="240" y="1"/>
                    <a:pt x="0" y="70"/>
                    <a:pt x="98" y="116"/>
                  </a:cubicBezTo>
                  <a:cubicBezTo>
                    <a:pt x="153" y="142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6" name="Google Shape;54536;p23"/>
            <p:cNvSpPr/>
            <p:nvPr/>
          </p:nvSpPr>
          <p:spPr>
            <a:xfrm>
              <a:off x="8335437" y="1371714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6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3" y="141"/>
                    <a:pt x="392" y="71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7" name="Google Shape;54537;p23"/>
            <p:cNvSpPr/>
            <p:nvPr/>
          </p:nvSpPr>
          <p:spPr>
            <a:xfrm>
              <a:off x="4498243" y="1372467"/>
              <a:ext cx="13849" cy="2770"/>
            </a:xfrm>
            <a:custGeom>
              <a:avLst/>
              <a:gdLst/>
              <a:ahLst/>
              <a:cxnLst/>
              <a:rect l="l" t="t" r="r" b="b"/>
              <a:pathLst>
                <a:path w="388" h="92" extrusionOk="0">
                  <a:moveTo>
                    <a:pt x="387" y="1"/>
                  </a:moveTo>
                  <a:cubicBezTo>
                    <a:pt x="237" y="22"/>
                    <a:pt x="7" y="5"/>
                    <a:pt x="1" y="92"/>
                  </a:cubicBezTo>
                  <a:cubicBezTo>
                    <a:pt x="151" y="71"/>
                    <a:pt x="383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8" name="Google Shape;54538;p23"/>
            <p:cNvSpPr/>
            <p:nvPr/>
          </p:nvSpPr>
          <p:spPr>
            <a:xfrm>
              <a:off x="8600556" y="1366265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5"/>
                  </a:moveTo>
                  <a:cubicBezTo>
                    <a:pt x="384" y="24"/>
                    <a:pt x="50" y="0"/>
                    <a:pt x="0" y="115"/>
                  </a:cubicBezTo>
                  <a:cubicBezTo>
                    <a:pt x="215" y="107"/>
                    <a:pt x="303" y="247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9" name="Google Shape;54539;p23"/>
            <p:cNvSpPr/>
            <p:nvPr/>
          </p:nvSpPr>
          <p:spPr>
            <a:xfrm>
              <a:off x="8873991" y="1358768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439" y="364"/>
                  </a:moveTo>
                  <a:cubicBezTo>
                    <a:pt x="500" y="242"/>
                    <a:pt x="715" y="191"/>
                    <a:pt x="632" y="0"/>
                  </a:cubicBezTo>
                  <a:lnTo>
                    <a:pt x="54" y="0"/>
                  </a:lnTo>
                  <a:cubicBezTo>
                    <a:pt x="0" y="209"/>
                    <a:pt x="102" y="343"/>
                    <a:pt x="439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0" name="Google Shape;54540;p23"/>
            <p:cNvSpPr/>
            <p:nvPr/>
          </p:nvSpPr>
          <p:spPr>
            <a:xfrm>
              <a:off x="6246251" y="1360725"/>
              <a:ext cx="21023" cy="9033"/>
            </a:xfrm>
            <a:custGeom>
              <a:avLst/>
              <a:gdLst/>
              <a:ahLst/>
              <a:cxnLst/>
              <a:rect l="l" t="t" r="r" b="b"/>
              <a:pathLst>
                <a:path w="589" h="300" extrusionOk="0">
                  <a:moveTo>
                    <a:pt x="394" y="299"/>
                  </a:moveTo>
                  <a:cubicBezTo>
                    <a:pt x="394" y="208"/>
                    <a:pt x="549" y="191"/>
                    <a:pt x="588" y="117"/>
                  </a:cubicBezTo>
                  <a:cubicBezTo>
                    <a:pt x="339" y="111"/>
                    <a:pt x="321" y="0"/>
                    <a:pt x="9" y="25"/>
                  </a:cubicBezTo>
                  <a:cubicBezTo>
                    <a:pt x="1" y="183"/>
                    <a:pt x="157" y="260"/>
                    <a:pt x="394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1" name="Google Shape;54541;p23"/>
            <p:cNvSpPr/>
            <p:nvPr/>
          </p:nvSpPr>
          <p:spPr>
            <a:xfrm>
              <a:off x="8569504" y="136346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99" y="118"/>
                  </a:moveTo>
                  <a:cubicBezTo>
                    <a:pt x="155" y="143"/>
                    <a:pt x="394" y="75"/>
                    <a:pt x="293" y="27"/>
                  </a:cubicBezTo>
                  <a:cubicBezTo>
                    <a:pt x="240" y="1"/>
                    <a:pt x="1" y="71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2" name="Google Shape;54542;p23"/>
            <p:cNvSpPr/>
            <p:nvPr/>
          </p:nvSpPr>
          <p:spPr>
            <a:xfrm>
              <a:off x="4956990" y="1355094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8" y="305"/>
                  </a:moveTo>
                  <a:cubicBezTo>
                    <a:pt x="1114" y="1"/>
                    <a:pt x="0" y="525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3" name="Google Shape;54543;p23"/>
            <p:cNvSpPr/>
            <p:nvPr/>
          </p:nvSpPr>
          <p:spPr>
            <a:xfrm>
              <a:off x="2743489" y="1352355"/>
              <a:ext cx="36335" cy="19090"/>
            </a:xfrm>
            <a:custGeom>
              <a:avLst/>
              <a:gdLst/>
              <a:ahLst/>
              <a:cxnLst/>
              <a:rect l="l" t="t" r="r" b="b"/>
              <a:pathLst>
                <a:path w="1018" h="634" extrusionOk="0">
                  <a:moveTo>
                    <a:pt x="760" y="487"/>
                  </a:moveTo>
                  <a:cubicBezTo>
                    <a:pt x="924" y="381"/>
                    <a:pt x="1018" y="243"/>
                    <a:pt x="954" y="33"/>
                  </a:cubicBezTo>
                  <a:cubicBezTo>
                    <a:pt x="664" y="47"/>
                    <a:pt x="245" y="0"/>
                    <a:pt x="181" y="122"/>
                  </a:cubicBezTo>
                  <a:cubicBezTo>
                    <a:pt x="695" y="94"/>
                    <a:pt x="1" y="633"/>
                    <a:pt x="760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4" name="Google Shape;54544;p23"/>
            <p:cNvSpPr/>
            <p:nvPr/>
          </p:nvSpPr>
          <p:spPr>
            <a:xfrm>
              <a:off x="3893980" y="1347868"/>
              <a:ext cx="37905" cy="18789"/>
            </a:xfrm>
            <a:custGeom>
              <a:avLst/>
              <a:gdLst/>
              <a:ahLst/>
              <a:cxnLst/>
              <a:rect l="l" t="t" r="r" b="b"/>
              <a:pathLst>
                <a:path w="1062" h="624" extrusionOk="0">
                  <a:moveTo>
                    <a:pt x="732" y="545"/>
                  </a:moveTo>
                  <a:cubicBezTo>
                    <a:pt x="1062" y="392"/>
                    <a:pt x="619" y="138"/>
                    <a:pt x="347" y="0"/>
                  </a:cubicBezTo>
                  <a:cubicBezTo>
                    <a:pt x="48" y="139"/>
                    <a:pt x="1" y="623"/>
                    <a:pt x="732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5" name="Google Shape;54545;p23"/>
            <p:cNvSpPr/>
            <p:nvPr/>
          </p:nvSpPr>
          <p:spPr>
            <a:xfrm>
              <a:off x="2784249" y="1355697"/>
              <a:ext cx="7067" cy="6233"/>
            </a:xfrm>
            <a:custGeom>
              <a:avLst/>
              <a:gdLst/>
              <a:ahLst/>
              <a:cxnLst/>
              <a:rect l="l" t="t" r="r" b="b"/>
              <a:pathLst>
                <a:path w="198" h="207" extrusionOk="0">
                  <a:moveTo>
                    <a:pt x="5" y="105"/>
                  </a:moveTo>
                  <a:cubicBezTo>
                    <a:pt x="1" y="154"/>
                    <a:pt x="161" y="206"/>
                    <a:pt x="198" y="105"/>
                  </a:cubicBezTo>
                  <a:cubicBezTo>
                    <a:pt x="198" y="54"/>
                    <a:pt x="40" y="0"/>
                    <a:pt x="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6" name="Google Shape;54546;p23"/>
            <p:cNvSpPr/>
            <p:nvPr/>
          </p:nvSpPr>
          <p:spPr>
            <a:xfrm>
              <a:off x="332362" y="1345129"/>
              <a:ext cx="56751" cy="22583"/>
            </a:xfrm>
            <a:custGeom>
              <a:avLst/>
              <a:gdLst/>
              <a:ahLst/>
              <a:cxnLst/>
              <a:rect l="l" t="t" r="r" b="b"/>
              <a:pathLst>
                <a:path w="1590" h="750" extrusionOk="0">
                  <a:moveTo>
                    <a:pt x="1590" y="364"/>
                  </a:moveTo>
                  <a:cubicBezTo>
                    <a:pt x="1048" y="347"/>
                    <a:pt x="1061" y="67"/>
                    <a:pt x="624" y="0"/>
                  </a:cubicBezTo>
                  <a:cubicBezTo>
                    <a:pt x="861" y="294"/>
                    <a:pt x="1" y="68"/>
                    <a:pt x="239" y="364"/>
                  </a:cubicBezTo>
                  <a:cubicBezTo>
                    <a:pt x="962" y="277"/>
                    <a:pt x="1345" y="749"/>
                    <a:pt x="1590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7" name="Google Shape;54547;p23"/>
            <p:cNvSpPr/>
            <p:nvPr/>
          </p:nvSpPr>
          <p:spPr>
            <a:xfrm>
              <a:off x="3276404" y="1355335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5" y="25"/>
                  </a:moveTo>
                  <a:cubicBezTo>
                    <a:pt x="238" y="1"/>
                    <a:pt x="0" y="67"/>
                    <a:pt x="99" y="117"/>
                  </a:cubicBezTo>
                  <a:cubicBezTo>
                    <a:pt x="153" y="140"/>
                    <a:pt x="392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8" name="Google Shape;54548;p23"/>
            <p:cNvSpPr/>
            <p:nvPr/>
          </p:nvSpPr>
          <p:spPr>
            <a:xfrm>
              <a:off x="2096075" y="1352746"/>
              <a:ext cx="13742" cy="6745"/>
            </a:xfrm>
            <a:custGeom>
              <a:avLst/>
              <a:gdLst/>
              <a:ahLst/>
              <a:cxnLst/>
              <a:rect l="l" t="t" r="r" b="b"/>
              <a:pathLst>
                <a:path w="385" h="224" extrusionOk="0">
                  <a:moveTo>
                    <a:pt x="385" y="111"/>
                  </a:moveTo>
                  <a:cubicBezTo>
                    <a:pt x="345" y="0"/>
                    <a:pt x="172" y="55"/>
                    <a:pt x="1" y="111"/>
                  </a:cubicBezTo>
                  <a:cubicBezTo>
                    <a:pt x="2" y="203"/>
                    <a:pt x="339" y="224"/>
                    <a:pt x="385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9" name="Google Shape;54549;p23"/>
            <p:cNvSpPr/>
            <p:nvPr/>
          </p:nvSpPr>
          <p:spPr>
            <a:xfrm>
              <a:off x="2980412" y="134988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1" y="0"/>
                    <a:pt x="0" y="69"/>
                    <a:pt x="101" y="116"/>
                  </a:cubicBezTo>
                  <a:cubicBezTo>
                    <a:pt x="154" y="141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0" name="Google Shape;54550;p23"/>
            <p:cNvSpPr/>
            <p:nvPr/>
          </p:nvSpPr>
          <p:spPr>
            <a:xfrm>
              <a:off x="5627033" y="1347447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1" y="14"/>
                  </a:moveTo>
                  <a:cubicBezTo>
                    <a:pt x="354" y="29"/>
                    <a:pt x="35" y="0"/>
                    <a:pt x="1" y="106"/>
                  </a:cubicBezTo>
                  <a:cubicBezTo>
                    <a:pt x="229" y="92"/>
                    <a:pt x="550" y="120"/>
                    <a:pt x="581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1" name="Google Shape;54551;p23"/>
            <p:cNvSpPr/>
            <p:nvPr/>
          </p:nvSpPr>
          <p:spPr>
            <a:xfrm>
              <a:off x="2894501" y="1345129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0"/>
                  </a:moveTo>
                  <a:cubicBezTo>
                    <a:pt x="238" y="21"/>
                    <a:pt x="8" y="3"/>
                    <a:pt x="0" y="91"/>
                  </a:cubicBezTo>
                  <a:cubicBezTo>
                    <a:pt x="149" y="72"/>
                    <a:pt x="381" y="9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2" name="Google Shape;54552;p23"/>
            <p:cNvSpPr/>
            <p:nvPr/>
          </p:nvSpPr>
          <p:spPr>
            <a:xfrm>
              <a:off x="8881915" y="1334139"/>
              <a:ext cx="14634" cy="9515"/>
            </a:xfrm>
            <a:custGeom>
              <a:avLst/>
              <a:gdLst/>
              <a:ahLst/>
              <a:cxnLst/>
              <a:rect l="l" t="t" r="r" b="b"/>
              <a:pathLst>
                <a:path w="410" h="316" extrusionOk="0">
                  <a:moveTo>
                    <a:pt x="410" y="275"/>
                  </a:moveTo>
                  <a:lnTo>
                    <a:pt x="410" y="92"/>
                  </a:lnTo>
                  <a:cubicBezTo>
                    <a:pt x="217" y="92"/>
                    <a:pt x="181" y="19"/>
                    <a:pt x="25" y="1"/>
                  </a:cubicBezTo>
                  <a:cubicBezTo>
                    <a:pt x="44" y="146"/>
                    <a:pt x="0" y="316"/>
                    <a:pt x="410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3" name="Google Shape;54553;p23"/>
            <p:cNvSpPr/>
            <p:nvPr/>
          </p:nvSpPr>
          <p:spPr>
            <a:xfrm>
              <a:off x="5506609" y="133889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6"/>
                  </a:moveTo>
                  <a:cubicBezTo>
                    <a:pt x="238" y="1"/>
                    <a:pt x="0" y="70"/>
                    <a:pt x="98" y="117"/>
                  </a:cubicBezTo>
                  <a:cubicBezTo>
                    <a:pt x="152" y="142"/>
                    <a:pt x="389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4" name="Google Shape;54554;p23"/>
            <p:cNvSpPr/>
            <p:nvPr/>
          </p:nvSpPr>
          <p:spPr>
            <a:xfrm>
              <a:off x="2105676" y="1334199"/>
              <a:ext cx="29518" cy="9846"/>
            </a:xfrm>
            <a:custGeom>
              <a:avLst/>
              <a:gdLst/>
              <a:ahLst/>
              <a:cxnLst/>
              <a:rect l="l" t="t" r="r" b="b"/>
              <a:pathLst>
                <a:path w="827" h="327" extrusionOk="0">
                  <a:moveTo>
                    <a:pt x="695" y="273"/>
                  </a:moveTo>
                  <a:cubicBezTo>
                    <a:pt x="827" y="30"/>
                    <a:pt x="294" y="98"/>
                    <a:pt x="116" y="0"/>
                  </a:cubicBezTo>
                  <a:cubicBezTo>
                    <a:pt x="1" y="238"/>
                    <a:pt x="195" y="327"/>
                    <a:pt x="69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5" name="Google Shape;54555;p23"/>
            <p:cNvSpPr/>
            <p:nvPr/>
          </p:nvSpPr>
          <p:spPr>
            <a:xfrm>
              <a:off x="8566149" y="1331519"/>
              <a:ext cx="34443" cy="8913"/>
            </a:xfrm>
            <a:custGeom>
              <a:avLst/>
              <a:gdLst/>
              <a:ahLst/>
              <a:cxnLst/>
              <a:rect l="l" t="t" r="r" b="b"/>
              <a:pathLst>
                <a:path w="965" h="296" extrusionOk="0">
                  <a:moveTo>
                    <a:pt x="193" y="271"/>
                  </a:moveTo>
                  <a:cubicBezTo>
                    <a:pt x="634" y="295"/>
                    <a:pt x="918" y="250"/>
                    <a:pt x="964" y="88"/>
                  </a:cubicBezTo>
                  <a:cubicBezTo>
                    <a:pt x="625" y="109"/>
                    <a:pt x="1" y="0"/>
                    <a:pt x="193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6" name="Google Shape;54556;p23"/>
            <p:cNvSpPr/>
            <p:nvPr/>
          </p:nvSpPr>
          <p:spPr>
            <a:xfrm>
              <a:off x="2658507" y="1328689"/>
              <a:ext cx="17703" cy="10990"/>
            </a:xfrm>
            <a:custGeom>
              <a:avLst/>
              <a:gdLst/>
              <a:ahLst/>
              <a:cxnLst/>
              <a:rect l="l" t="t" r="r" b="b"/>
              <a:pathLst>
                <a:path w="496" h="365" extrusionOk="0">
                  <a:moveTo>
                    <a:pt x="443" y="365"/>
                  </a:moveTo>
                  <a:cubicBezTo>
                    <a:pt x="496" y="157"/>
                    <a:pt x="395" y="24"/>
                    <a:pt x="57" y="0"/>
                  </a:cubicBezTo>
                  <a:cubicBezTo>
                    <a:pt x="1" y="208"/>
                    <a:pt x="103" y="344"/>
                    <a:pt x="443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7" name="Google Shape;54557;p23"/>
            <p:cNvSpPr/>
            <p:nvPr/>
          </p:nvSpPr>
          <p:spPr>
            <a:xfrm>
              <a:off x="7000170" y="1333477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5" y="140"/>
                    <a:pt x="392" y="70"/>
                    <a:pt x="293" y="23"/>
                  </a:cubicBezTo>
                  <a:cubicBezTo>
                    <a:pt x="238" y="1"/>
                    <a:pt x="1" y="69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8" name="Google Shape;54558;p23"/>
            <p:cNvSpPr/>
            <p:nvPr/>
          </p:nvSpPr>
          <p:spPr>
            <a:xfrm>
              <a:off x="2285206" y="1333416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5"/>
                  </a:moveTo>
                  <a:cubicBezTo>
                    <a:pt x="242" y="0"/>
                    <a:pt x="0" y="69"/>
                    <a:pt x="101" y="116"/>
                  </a:cubicBezTo>
                  <a:cubicBezTo>
                    <a:pt x="155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9" name="Google Shape;54559;p23"/>
            <p:cNvSpPr/>
            <p:nvPr/>
          </p:nvSpPr>
          <p:spPr>
            <a:xfrm>
              <a:off x="7367689" y="1323300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10" y="273"/>
                  </a:moveTo>
                  <a:cubicBezTo>
                    <a:pt x="421" y="157"/>
                    <a:pt x="656" y="146"/>
                    <a:pt x="602" y="1"/>
                  </a:cubicBezTo>
                  <a:lnTo>
                    <a:pt x="217" y="1"/>
                  </a:lnTo>
                  <a:cubicBezTo>
                    <a:pt x="0" y="130"/>
                    <a:pt x="7" y="220"/>
                    <a:pt x="410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0" name="Google Shape;54560;p23"/>
            <p:cNvSpPr/>
            <p:nvPr/>
          </p:nvSpPr>
          <p:spPr>
            <a:xfrm>
              <a:off x="1953664" y="1314026"/>
              <a:ext cx="46400" cy="9274"/>
            </a:xfrm>
            <a:custGeom>
              <a:avLst/>
              <a:gdLst/>
              <a:ahLst/>
              <a:cxnLst/>
              <a:rect l="l" t="t" r="r" b="b"/>
              <a:pathLst>
                <a:path w="1300" h="308" extrusionOk="0">
                  <a:moveTo>
                    <a:pt x="712" y="307"/>
                  </a:moveTo>
                  <a:cubicBezTo>
                    <a:pt x="1299" y="1"/>
                    <a:pt x="0" y="31"/>
                    <a:pt x="712" y="3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1" name="Google Shape;54561;p23"/>
            <p:cNvSpPr/>
            <p:nvPr/>
          </p:nvSpPr>
          <p:spPr>
            <a:xfrm>
              <a:off x="8894157" y="1305897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8" y="305"/>
                  </a:moveTo>
                  <a:cubicBezTo>
                    <a:pt x="1114" y="0"/>
                    <a:pt x="0" y="525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2" name="Google Shape;54562;p23"/>
            <p:cNvSpPr/>
            <p:nvPr/>
          </p:nvSpPr>
          <p:spPr>
            <a:xfrm>
              <a:off x="8018815" y="131429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7" y="142"/>
                    <a:pt x="394" y="73"/>
                    <a:pt x="294" y="26"/>
                  </a:cubicBezTo>
                  <a:cubicBezTo>
                    <a:pt x="242" y="1"/>
                    <a:pt x="1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3" name="Google Shape;54563;p23"/>
            <p:cNvSpPr/>
            <p:nvPr/>
          </p:nvSpPr>
          <p:spPr>
            <a:xfrm>
              <a:off x="5014490" y="1312340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0" y="182"/>
                  </a:moveTo>
                  <a:lnTo>
                    <a:pt x="388" y="182"/>
                  </a:lnTo>
                  <a:lnTo>
                    <a:pt x="3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4" name="Google Shape;54564;p23"/>
            <p:cNvSpPr/>
            <p:nvPr/>
          </p:nvSpPr>
          <p:spPr>
            <a:xfrm>
              <a:off x="2873907" y="1311738"/>
              <a:ext cx="13813" cy="6775"/>
            </a:xfrm>
            <a:custGeom>
              <a:avLst/>
              <a:gdLst/>
              <a:ahLst/>
              <a:cxnLst/>
              <a:rect l="l" t="t" r="r" b="b"/>
              <a:pathLst>
                <a:path w="387" h="225" extrusionOk="0">
                  <a:moveTo>
                    <a:pt x="0" y="111"/>
                  </a:moveTo>
                  <a:cubicBezTo>
                    <a:pt x="2" y="202"/>
                    <a:pt x="338" y="224"/>
                    <a:pt x="387" y="111"/>
                  </a:cubicBezTo>
                  <a:cubicBezTo>
                    <a:pt x="344" y="1"/>
                    <a:pt x="171" y="54"/>
                    <a:pt x="0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5" name="Google Shape;54565;p23"/>
            <p:cNvSpPr/>
            <p:nvPr/>
          </p:nvSpPr>
          <p:spPr>
            <a:xfrm>
              <a:off x="6763890" y="1301923"/>
              <a:ext cx="26448" cy="15326"/>
            </a:xfrm>
            <a:custGeom>
              <a:avLst/>
              <a:gdLst/>
              <a:ahLst/>
              <a:cxnLst/>
              <a:rect l="l" t="t" r="r" b="b"/>
              <a:pathLst>
                <a:path w="741" h="509" extrusionOk="0">
                  <a:moveTo>
                    <a:pt x="740" y="437"/>
                  </a:moveTo>
                  <a:lnTo>
                    <a:pt x="740" y="74"/>
                  </a:lnTo>
                  <a:cubicBezTo>
                    <a:pt x="0" y="1"/>
                    <a:pt x="0" y="508"/>
                    <a:pt x="740" y="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6" name="Google Shape;54566;p23"/>
            <p:cNvSpPr/>
            <p:nvPr/>
          </p:nvSpPr>
          <p:spPr>
            <a:xfrm>
              <a:off x="2729284" y="1309149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5"/>
                  </a:moveTo>
                  <a:cubicBezTo>
                    <a:pt x="195" y="54"/>
                    <a:pt x="37" y="1"/>
                    <a:pt x="1" y="105"/>
                  </a:cubicBezTo>
                  <a:cubicBezTo>
                    <a:pt x="1" y="157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7" name="Google Shape;54567;p23"/>
            <p:cNvSpPr/>
            <p:nvPr/>
          </p:nvSpPr>
          <p:spPr>
            <a:xfrm>
              <a:off x="4126619" y="1306439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2" y="105"/>
                  </a:moveTo>
                  <a:cubicBezTo>
                    <a:pt x="193" y="54"/>
                    <a:pt x="37" y="1"/>
                    <a:pt x="2" y="105"/>
                  </a:cubicBezTo>
                  <a:cubicBezTo>
                    <a:pt x="0" y="156"/>
                    <a:pt x="154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8" name="Google Shape;54568;p23"/>
            <p:cNvSpPr/>
            <p:nvPr/>
          </p:nvSpPr>
          <p:spPr>
            <a:xfrm>
              <a:off x="2660506" y="1301381"/>
              <a:ext cx="22629" cy="11743"/>
            </a:xfrm>
            <a:custGeom>
              <a:avLst/>
              <a:gdLst/>
              <a:ahLst/>
              <a:cxnLst/>
              <a:rect l="l" t="t" r="r" b="b"/>
              <a:pathLst>
                <a:path w="634" h="390" extrusionOk="0">
                  <a:moveTo>
                    <a:pt x="194" y="0"/>
                  </a:moveTo>
                  <a:cubicBezTo>
                    <a:pt x="203" y="127"/>
                    <a:pt x="104" y="200"/>
                    <a:pt x="1" y="273"/>
                  </a:cubicBezTo>
                  <a:cubicBezTo>
                    <a:pt x="246" y="277"/>
                    <a:pt x="267" y="389"/>
                    <a:pt x="577" y="363"/>
                  </a:cubicBezTo>
                  <a:cubicBezTo>
                    <a:pt x="634" y="156"/>
                    <a:pt x="531" y="22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9" name="Google Shape;54569;p23"/>
            <p:cNvSpPr/>
            <p:nvPr/>
          </p:nvSpPr>
          <p:spPr>
            <a:xfrm>
              <a:off x="2546791" y="130607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2" y="26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3" y="142"/>
                    <a:pt x="393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0" name="Google Shape;54570;p23"/>
            <p:cNvSpPr/>
            <p:nvPr/>
          </p:nvSpPr>
          <p:spPr>
            <a:xfrm>
              <a:off x="1869003" y="1298671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1" y="182"/>
                  </a:moveTo>
                  <a:cubicBezTo>
                    <a:pt x="194" y="180"/>
                    <a:pt x="228" y="255"/>
                    <a:pt x="384" y="272"/>
                  </a:cubicBezTo>
                  <a:cubicBezTo>
                    <a:pt x="383" y="180"/>
                    <a:pt x="541" y="163"/>
                    <a:pt x="579" y="90"/>
                  </a:cubicBezTo>
                  <a:cubicBezTo>
                    <a:pt x="383" y="90"/>
                    <a:pt x="346" y="17"/>
                    <a:pt x="192" y="0"/>
                  </a:cubicBezTo>
                  <a:cubicBezTo>
                    <a:pt x="194" y="90"/>
                    <a:pt x="36" y="107"/>
                    <a:pt x="1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1" name="Google Shape;54571;p23"/>
            <p:cNvSpPr/>
            <p:nvPr/>
          </p:nvSpPr>
          <p:spPr>
            <a:xfrm>
              <a:off x="4449238" y="1295961"/>
              <a:ext cx="23486" cy="8190"/>
            </a:xfrm>
            <a:custGeom>
              <a:avLst/>
              <a:gdLst/>
              <a:ahLst/>
              <a:cxnLst/>
              <a:rect l="l" t="t" r="r" b="b"/>
              <a:pathLst>
                <a:path w="658" h="272" extrusionOk="0">
                  <a:moveTo>
                    <a:pt x="412" y="272"/>
                  </a:moveTo>
                  <a:cubicBezTo>
                    <a:pt x="422" y="155"/>
                    <a:pt x="657" y="146"/>
                    <a:pt x="604" y="0"/>
                  </a:cubicBezTo>
                  <a:lnTo>
                    <a:pt x="216" y="0"/>
                  </a:lnTo>
                  <a:cubicBezTo>
                    <a:pt x="1" y="131"/>
                    <a:pt x="10" y="219"/>
                    <a:pt x="41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2" name="Google Shape;54572;p23"/>
            <p:cNvSpPr/>
            <p:nvPr/>
          </p:nvSpPr>
          <p:spPr>
            <a:xfrm>
              <a:off x="2708690" y="1298310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2"/>
                  </a:moveTo>
                  <a:cubicBezTo>
                    <a:pt x="193" y="53"/>
                    <a:pt x="36" y="0"/>
                    <a:pt x="1" y="102"/>
                  </a:cubicBezTo>
                  <a:cubicBezTo>
                    <a:pt x="1" y="153"/>
                    <a:pt x="156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3" name="Google Shape;54573;p23"/>
            <p:cNvSpPr/>
            <p:nvPr/>
          </p:nvSpPr>
          <p:spPr>
            <a:xfrm>
              <a:off x="2550325" y="1298310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2"/>
                  </a:moveTo>
                  <a:cubicBezTo>
                    <a:pt x="193" y="53"/>
                    <a:pt x="36" y="0"/>
                    <a:pt x="1" y="102"/>
                  </a:cubicBezTo>
                  <a:cubicBezTo>
                    <a:pt x="1" y="153"/>
                    <a:pt x="156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4" name="Google Shape;54574;p23"/>
            <p:cNvSpPr/>
            <p:nvPr/>
          </p:nvSpPr>
          <p:spPr>
            <a:xfrm>
              <a:off x="8662517" y="1295961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5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385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5" name="Google Shape;54575;p23"/>
            <p:cNvSpPr/>
            <p:nvPr/>
          </p:nvSpPr>
          <p:spPr>
            <a:xfrm>
              <a:off x="2832576" y="1280124"/>
              <a:ext cx="26591" cy="15266"/>
            </a:xfrm>
            <a:custGeom>
              <a:avLst/>
              <a:gdLst/>
              <a:ahLst/>
              <a:cxnLst/>
              <a:rect l="l" t="t" r="r" b="b"/>
              <a:pathLst>
                <a:path w="745" h="507" extrusionOk="0">
                  <a:moveTo>
                    <a:pt x="1" y="71"/>
                  </a:moveTo>
                  <a:lnTo>
                    <a:pt x="1" y="432"/>
                  </a:lnTo>
                  <a:cubicBezTo>
                    <a:pt x="745" y="507"/>
                    <a:pt x="745" y="0"/>
                    <a:pt x="1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6" name="Google Shape;54576;p23"/>
            <p:cNvSpPr/>
            <p:nvPr/>
          </p:nvSpPr>
          <p:spPr>
            <a:xfrm>
              <a:off x="2912847" y="1271844"/>
              <a:ext cx="37156" cy="15928"/>
            </a:xfrm>
            <a:custGeom>
              <a:avLst/>
              <a:gdLst/>
              <a:ahLst/>
              <a:cxnLst/>
              <a:rect l="l" t="t" r="r" b="b"/>
              <a:pathLst>
                <a:path w="1041" h="529" extrusionOk="0">
                  <a:moveTo>
                    <a:pt x="836" y="528"/>
                  </a:moveTo>
                  <a:cubicBezTo>
                    <a:pt x="1041" y="1"/>
                    <a:pt x="1" y="489"/>
                    <a:pt x="836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7" name="Google Shape;54577;p23"/>
            <p:cNvSpPr/>
            <p:nvPr/>
          </p:nvSpPr>
          <p:spPr>
            <a:xfrm>
              <a:off x="7871051" y="1269496"/>
              <a:ext cx="34372" cy="16259"/>
            </a:xfrm>
            <a:custGeom>
              <a:avLst/>
              <a:gdLst/>
              <a:ahLst/>
              <a:cxnLst/>
              <a:rect l="l" t="t" r="r" b="b"/>
              <a:pathLst>
                <a:path w="963" h="540" extrusionOk="0">
                  <a:moveTo>
                    <a:pt x="0" y="424"/>
                  </a:moveTo>
                  <a:cubicBezTo>
                    <a:pt x="251" y="540"/>
                    <a:pt x="709" y="540"/>
                    <a:pt x="962" y="424"/>
                  </a:cubicBezTo>
                  <a:cubicBezTo>
                    <a:pt x="960" y="1"/>
                    <a:pt x="3" y="1"/>
                    <a:pt x="0" y="4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8" name="Google Shape;54578;p23"/>
            <p:cNvSpPr/>
            <p:nvPr/>
          </p:nvSpPr>
          <p:spPr>
            <a:xfrm>
              <a:off x="7733351" y="1282232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1"/>
                    <a:pt x="5" y="2"/>
                    <a:pt x="1" y="91"/>
                  </a:cubicBezTo>
                  <a:cubicBezTo>
                    <a:pt x="148" y="72"/>
                    <a:pt x="381" y="9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9" name="Google Shape;54579;p23"/>
            <p:cNvSpPr/>
            <p:nvPr/>
          </p:nvSpPr>
          <p:spPr>
            <a:xfrm>
              <a:off x="8455183" y="1276782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4" y="182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0" y="163"/>
                    <a:pt x="215" y="213"/>
                    <a:pt x="604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0" name="Google Shape;54580;p23"/>
            <p:cNvSpPr/>
            <p:nvPr/>
          </p:nvSpPr>
          <p:spPr>
            <a:xfrm>
              <a:off x="8538666" y="1270098"/>
              <a:ext cx="13813" cy="7437"/>
            </a:xfrm>
            <a:custGeom>
              <a:avLst/>
              <a:gdLst/>
              <a:ahLst/>
              <a:cxnLst/>
              <a:rect l="l" t="t" r="r" b="b"/>
              <a:pathLst>
                <a:path w="387" h="247" extrusionOk="0">
                  <a:moveTo>
                    <a:pt x="387" y="132"/>
                  </a:moveTo>
                  <a:cubicBezTo>
                    <a:pt x="170" y="143"/>
                    <a:pt x="88" y="0"/>
                    <a:pt x="2" y="132"/>
                  </a:cubicBezTo>
                  <a:cubicBezTo>
                    <a:pt x="1" y="223"/>
                    <a:pt x="337" y="247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1" name="Google Shape;54581;p23"/>
            <p:cNvSpPr/>
            <p:nvPr/>
          </p:nvSpPr>
          <p:spPr>
            <a:xfrm>
              <a:off x="3723873" y="1270610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289" y="24"/>
                  </a:moveTo>
                  <a:cubicBezTo>
                    <a:pt x="238" y="0"/>
                    <a:pt x="1" y="68"/>
                    <a:pt x="99" y="115"/>
                  </a:cubicBezTo>
                  <a:cubicBezTo>
                    <a:pt x="151" y="140"/>
                    <a:pt x="389" y="69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2" name="Google Shape;54582;p23"/>
            <p:cNvSpPr/>
            <p:nvPr/>
          </p:nvSpPr>
          <p:spPr>
            <a:xfrm>
              <a:off x="7857202" y="1263083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3" name="Google Shape;54583;p23"/>
            <p:cNvSpPr/>
            <p:nvPr/>
          </p:nvSpPr>
          <p:spPr>
            <a:xfrm>
              <a:off x="8007786" y="1260343"/>
              <a:ext cx="21558" cy="6444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603" y="182"/>
                  </a:moveTo>
                  <a:lnTo>
                    <a:pt x="603" y="1"/>
                  </a:lnTo>
                  <a:lnTo>
                    <a:pt x="24" y="1"/>
                  </a:lnTo>
                  <a:cubicBezTo>
                    <a:pt x="0" y="165"/>
                    <a:pt x="217" y="213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4" name="Google Shape;54584;p23"/>
            <p:cNvSpPr/>
            <p:nvPr/>
          </p:nvSpPr>
          <p:spPr>
            <a:xfrm>
              <a:off x="7705797" y="1254923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0"/>
                  </a:moveTo>
                  <a:cubicBezTo>
                    <a:pt x="384" y="90"/>
                    <a:pt x="350" y="19"/>
                    <a:pt x="193" y="0"/>
                  </a:cubicBezTo>
                  <a:cubicBezTo>
                    <a:pt x="195" y="92"/>
                    <a:pt x="37" y="107"/>
                    <a:pt x="0" y="182"/>
                  </a:cubicBezTo>
                  <a:cubicBezTo>
                    <a:pt x="195" y="182"/>
                    <a:pt x="229" y="255"/>
                    <a:pt x="388" y="273"/>
                  </a:cubicBezTo>
                  <a:cubicBezTo>
                    <a:pt x="383" y="182"/>
                    <a:pt x="542" y="164"/>
                    <a:pt x="578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5" name="Google Shape;54585;p23"/>
            <p:cNvSpPr/>
            <p:nvPr/>
          </p:nvSpPr>
          <p:spPr>
            <a:xfrm>
              <a:off x="7571525" y="125965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0" y="25"/>
                  </a:moveTo>
                  <a:cubicBezTo>
                    <a:pt x="238" y="0"/>
                    <a:pt x="0" y="68"/>
                    <a:pt x="99" y="116"/>
                  </a:cubicBezTo>
                  <a:cubicBezTo>
                    <a:pt x="152" y="140"/>
                    <a:pt x="392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6" name="Google Shape;54586;p23"/>
            <p:cNvSpPr/>
            <p:nvPr/>
          </p:nvSpPr>
          <p:spPr>
            <a:xfrm>
              <a:off x="6703856" y="1248239"/>
              <a:ext cx="31481" cy="13851"/>
            </a:xfrm>
            <a:custGeom>
              <a:avLst/>
              <a:gdLst/>
              <a:ahLst/>
              <a:cxnLst/>
              <a:rect l="l" t="t" r="r" b="b"/>
              <a:pathLst>
                <a:path w="882" h="460" extrusionOk="0">
                  <a:moveTo>
                    <a:pt x="690" y="404"/>
                  </a:moveTo>
                  <a:cubicBezTo>
                    <a:pt x="703" y="404"/>
                    <a:pt x="678" y="320"/>
                    <a:pt x="690" y="312"/>
                  </a:cubicBezTo>
                  <a:cubicBezTo>
                    <a:pt x="710" y="301"/>
                    <a:pt x="872" y="124"/>
                    <a:pt x="882" y="131"/>
                  </a:cubicBezTo>
                  <a:cubicBezTo>
                    <a:pt x="672" y="0"/>
                    <a:pt x="1" y="460"/>
                    <a:pt x="690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7" name="Google Shape;54587;p23"/>
            <p:cNvSpPr/>
            <p:nvPr/>
          </p:nvSpPr>
          <p:spPr>
            <a:xfrm>
              <a:off x="7516773" y="1246342"/>
              <a:ext cx="23878" cy="5841"/>
            </a:xfrm>
            <a:custGeom>
              <a:avLst/>
              <a:gdLst/>
              <a:ahLst/>
              <a:cxnLst/>
              <a:rect l="l" t="t" r="r" b="b"/>
              <a:pathLst>
                <a:path w="669" h="194" extrusionOk="0">
                  <a:moveTo>
                    <a:pt x="477" y="194"/>
                  </a:moveTo>
                  <a:cubicBezTo>
                    <a:pt x="476" y="103"/>
                    <a:pt x="633" y="86"/>
                    <a:pt x="669" y="13"/>
                  </a:cubicBezTo>
                  <a:cubicBezTo>
                    <a:pt x="366" y="20"/>
                    <a:pt x="0" y="1"/>
                    <a:pt x="92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8" name="Google Shape;54588;p23"/>
            <p:cNvSpPr/>
            <p:nvPr/>
          </p:nvSpPr>
          <p:spPr>
            <a:xfrm>
              <a:off x="2639840" y="1246342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2" y="104"/>
                  </a:moveTo>
                  <a:cubicBezTo>
                    <a:pt x="196" y="53"/>
                    <a:pt x="38" y="1"/>
                    <a:pt x="0" y="104"/>
                  </a:cubicBezTo>
                  <a:cubicBezTo>
                    <a:pt x="0" y="154"/>
                    <a:pt x="160" y="206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9" name="Google Shape;54589;p23"/>
            <p:cNvSpPr/>
            <p:nvPr/>
          </p:nvSpPr>
          <p:spPr>
            <a:xfrm>
              <a:off x="8724478" y="1224092"/>
              <a:ext cx="56251" cy="27942"/>
            </a:xfrm>
            <a:custGeom>
              <a:avLst/>
              <a:gdLst/>
              <a:ahLst/>
              <a:cxnLst/>
              <a:rect l="l" t="t" r="r" b="b"/>
              <a:pathLst>
                <a:path w="1576" h="928" extrusionOk="0">
                  <a:moveTo>
                    <a:pt x="1350" y="26"/>
                  </a:moveTo>
                  <a:cubicBezTo>
                    <a:pt x="337" y="1"/>
                    <a:pt x="143" y="365"/>
                    <a:pt x="0" y="752"/>
                  </a:cubicBezTo>
                  <a:cubicBezTo>
                    <a:pt x="819" y="928"/>
                    <a:pt x="1576" y="607"/>
                    <a:pt x="135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0" name="Google Shape;54590;p23"/>
            <p:cNvSpPr/>
            <p:nvPr/>
          </p:nvSpPr>
          <p:spPr>
            <a:xfrm>
              <a:off x="7864126" y="1246704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6" y="1"/>
                  </a:moveTo>
                  <a:cubicBezTo>
                    <a:pt x="236" y="21"/>
                    <a:pt x="6" y="4"/>
                    <a:pt x="1" y="92"/>
                  </a:cubicBezTo>
                  <a:cubicBezTo>
                    <a:pt x="150" y="71"/>
                    <a:pt x="379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1" name="Google Shape;54591;p23"/>
            <p:cNvSpPr/>
            <p:nvPr/>
          </p:nvSpPr>
          <p:spPr>
            <a:xfrm>
              <a:off x="2749985" y="1224845"/>
              <a:ext cx="51183" cy="19150"/>
            </a:xfrm>
            <a:custGeom>
              <a:avLst/>
              <a:gdLst/>
              <a:ahLst/>
              <a:cxnLst/>
              <a:rect l="l" t="t" r="r" b="b"/>
              <a:pathLst>
                <a:path w="1434" h="636" extrusionOk="0">
                  <a:moveTo>
                    <a:pt x="965" y="635"/>
                  </a:moveTo>
                  <a:cubicBezTo>
                    <a:pt x="1433" y="404"/>
                    <a:pt x="885" y="139"/>
                    <a:pt x="578" y="1"/>
                  </a:cubicBezTo>
                  <a:cubicBezTo>
                    <a:pt x="546" y="107"/>
                    <a:pt x="274" y="100"/>
                    <a:pt x="0" y="91"/>
                  </a:cubicBezTo>
                  <a:cubicBezTo>
                    <a:pt x="106" y="374"/>
                    <a:pt x="461" y="541"/>
                    <a:pt x="965" y="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2" name="Google Shape;54592;p23"/>
            <p:cNvSpPr/>
            <p:nvPr/>
          </p:nvSpPr>
          <p:spPr>
            <a:xfrm>
              <a:off x="1998886" y="1235744"/>
              <a:ext cx="23450" cy="8250"/>
            </a:xfrm>
            <a:custGeom>
              <a:avLst/>
              <a:gdLst/>
              <a:ahLst/>
              <a:cxnLst/>
              <a:rect l="l" t="t" r="r" b="b"/>
              <a:pathLst>
                <a:path w="657" h="274" extrusionOk="0">
                  <a:moveTo>
                    <a:pt x="411" y="273"/>
                  </a:moveTo>
                  <a:cubicBezTo>
                    <a:pt x="420" y="157"/>
                    <a:pt x="656" y="148"/>
                    <a:pt x="603" y="0"/>
                  </a:cubicBezTo>
                  <a:lnTo>
                    <a:pt x="218" y="0"/>
                  </a:lnTo>
                  <a:cubicBezTo>
                    <a:pt x="1" y="131"/>
                    <a:pt x="9" y="222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3" name="Google Shape;54593;p23"/>
            <p:cNvSpPr/>
            <p:nvPr/>
          </p:nvSpPr>
          <p:spPr>
            <a:xfrm>
              <a:off x="5533984" y="1229572"/>
              <a:ext cx="14206" cy="4246"/>
            </a:xfrm>
            <a:custGeom>
              <a:avLst/>
              <a:gdLst/>
              <a:ahLst/>
              <a:cxnLst/>
              <a:rect l="l" t="t" r="r" b="b"/>
              <a:pathLst>
                <a:path w="398" h="141" extrusionOk="0">
                  <a:moveTo>
                    <a:pt x="103" y="117"/>
                  </a:moveTo>
                  <a:cubicBezTo>
                    <a:pt x="156" y="140"/>
                    <a:pt x="398" y="72"/>
                    <a:pt x="295" y="24"/>
                  </a:cubicBezTo>
                  <a:cubicBezTo>
                    <a:pt x="242" y="0"/>
                    <a:pt x="1" y="68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4" name="Google Shape;54594;p23"/>
            <p:cNvSpPr/>
            <p:nvPr/>
          </p:nvSpPr>
          <p:spPr>
            <a:xfrm>
              <a:off x="1603849" y="1229572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5" y="140"/>
                    <a:pt x="391" y="72"/>
                    <a:pt x="293" y="24"/>
                  </a:cubicBezTo>
                  <a:cubicBezTo>
                    <a:pt x="240" y="0"/>
                    <a:pt x="1" y="68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5" name="Google Shape;54595;p23"/>
            <p:cNvSpPr/>
            <p:nvPr/>
          </p:nvSpPr>
          <p:spPr>
            <a:xfrm>
              <a:off x="7770971" y="122135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0" y="1"/>
                    <a:pt x="0" y="68"/>
                    <a:pt x="102" y="117"/>
                  </a:cubicBezTo>
                  <a:cubicBezTo>
                    <a:pt x="156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6" name="Google Shape;54596;p23"/>
            <p:cNvSpPr/>
            <p:nvPr/>
          </p:nvSpPr>
          <p:spPr>
            <a:xfrm>
              <a:off x="4234266" y="1212892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50" y="306"/>
                  </a:moveTo>
                  <a:cubicBezTo>
                    <a:pt x="1113" y="1"/>
                    <a:pt x="1" y="526"/>
                    <a:pt x="65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7" name="Google Shape;54597;p23"/>
            <p:cNvSpPr/>
            <p:nvPr/>
          </p:nvSpPr>
          <p:spPr>
            <a:xfrm>
              <a:off x="943728" y="1209911"/>
              <a:ext cx="31802" cy="16109"/>
            </a:xfrm>
            <a:custGeom>
              <a:avLst/>
              <a:gdLst/>
              <a:ahLst/>
              <a:cxnLst/>
              <a:rect l="l" t="t" r="r" b="b"/>
              <a:pathLst>
                <a:path w="891" h="535" extrusionOk="0">
                  <a:moveTo>
                    <a:pt x="853" y="497"/>
                  </a:moveTo>
                  <a:cubicBezTo>
                    <a:pt x="891" y="236"/>
                    <a:pt x="878" y="1"/>
                    <a:pt x="273" y="43"/>
                  </a:cubicBezTo>
                  <a:cubicBezTo>
                    <a:pt x="216" y="165"/>
                    <a:pt x="1" y="216"/>
                    <a:pt x="81" y="407"/>
                  </a:cubicBezTo>
                  <a:cubicBezTo>
                    <a:pt x="340" y="434"/>
                    <a:pt x="451" y="535"/>
                    <a:pt x="853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8" name="Google Shape;54598;p23"/>
            <p:cNvSpPr/>
            <p:nvPr/>
          </p:nvSpPr>
          <p:spPr>
            <a:xfrm>
              <a:off x="870952" y="120843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1" y="182"/>
                  </a:moveTo>
                  <a:lnTo>
                    <a:pt x="386" y="182"/>
                  </a:lnTo>
                  <a:lnTo>
                    <a:pt x="3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9" name="Google Shape;54599;p23"/>
            <p:cNvSpPr/>
            <p:nvPr/>
          </p:nvSpPr>
          <p:spPr>
            <a:xfrm>
              <a:off x="8366560" y="1200216"/>
              <a:ext cx="22593" cy="11773"/>
            </a:xfrm>
            <a:custGeom>
              <a:avLst/>
              <a:gdLst/>
              <a:ahLst/>
              <a:cxnLst/>
              <a:rect l="l" t="t" r="r" b="b"/>
              <a:pathLst>
                <a:path w="633" h="391" extrusionOk="0">
                  <a:moveTo>
                    <a:pt x="193" y="0"/>
                  </a:moveTo>
                  <a:cubicBezTo>
                    <a:pt x="203" y="126"/>
                    <a:pt x="104" y="200"/>
                    <a:pt x="1" y="273"/>
                  </a:cubicBezTo>
                  <a:cubicBezTo>
                    <a:pt x="249" y="278"/>
                    <a:pt x="270" y="391"/>
                    <a:pt x="578" y="365"/>
                  </a:cubicBezTo>
                  <a:cubicBezTo>
                    <a:pt x="632" y="158"/>
                    <a:pt x="532" y="23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0" name="Google Shape;54600;p23"/>
            <p:cNvSpPr/>
            <p:nvPr/>
          </p:nvSpPr>
          <p:spPr>
            <a:xfrm>
              <a:off x="7185731" y="1200216"/>
              <a:ext cx="31374" cy="13459"/>
            </a:xfrm>
            <a:custGeom>
              <a:avLst/>
              <a:gdLst/>
              <a:ahLst/>
              <a:cxnLst/>
              <a:rect l="l" t="t" r="r" b="b"/>
              <a:pathLst>
                <a:path w="879" h="447" extrusionOk="0">
                  <a:moveTo>
                    <a:pt x="878" y="182"/>
                  </a:moveTo>
                  <a:cubicBezTo>
                    <a:pt x="624" y="180"/>
                    <a:pt x="706" y="24"/>
                    <a:pt x="493" y="0"/>
                  </a:cubicBezTo>
                  <a:cubicBezTo>
                    <a:pt x="477" y="145"/>
                    <a:pt x="1" y="72"/>
                    <a:pt x="107" y="273"/>
                  </a:cubicBezTo>
                  <a:cubicBezTo>
                    <a:pt x="594" y="284"/>
                    <a:pt x="712" y="447"/>
                    <a:pt x="878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1" name="Google Shape;54601;p23"/>
            <p:cNvSpPr/>
            <p:nvPr/>
          </p:nvSpPr>
          <p:spPr>
            <a:xfrm>
              <a:off x="3747965" y="1205365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2"/>
                  </a:moveTo>
                  <a:cubicBezTo>
                    <a:pt x="197" y="53"/>
                    <a:pt x="39" y="0"/>
                    <a:pt x="5" y="102"/>
                  </a:cubicBezTo>
                  <a:cubicBezTo>
                    <a:pt x="1" y="152"/>
                    <a:pt x="160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2" name="Google Shape;54602;p23"/>
            <p:cNvSpPr/>
            <p:nvPr/>
          </p:nvSpPr>
          <p:spPr>
            <a:xfrm>
              <a:off x="3331191" y="1193502"/>
              <a:ext cx="31445" cy="13941"/>
            </a:xfrm>
            <a:custGeom>
              <a:avLst/>
              <a:gdLst/>
              <a:ahLst/>
              <a:cxnLst/>
              <a:rect l="l" t="t" r="r" b="b"/>
              <a:pathLst>
                <a:path w="881" h="463" extrusionOk="0">
                  <a:moveTo>
                    <a:pt x="687" y="313"/>
                  </a:moveTo>
                  <a:cubicBezTo>
                    <a:pt x="705" y="304"/>
                    <a:pt x="872" y="125"/>
                    <a:pt x="880" y="131"/>
                  </a:cubicBezTo>
                  <a:cubicBezTo>
                    <a:pt x="671" y="0"/>
                    <a:pt x="0" y="462"/>
                    <a:pt x="687" y="405"/>
                  </a:cubicBezTo>
                  <a:cubicBezTo>
                    <a:pt x="697" y="403"/>
                    <a:pt x="676" y="320"/>
                    <a:pt x="687" y="3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3" name="Google Shape;54603;p23"/>
            <p:cNvSpPr/>
            <p:nvPr/>
          </p:nvSpPr>
          <p:spPr>
            <a:xfrm>
              <a:off x="4828642" y="119473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1"/>
                  </a:moveTo>
                  <a:lnTo>
                    <a:pt x="0" y="1"/>
                  </a:lnTo>
                  <a:lnTo>
                    <a:pt x="0" y="181"/>
                  </a:lnTo>
                  <a:lnTo>
                    <a:pt x="385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4" name="Google Shape;54604;p23"/>
            <p:cNvSpPr/>
            <p:nvPr/>
          </p:nvSpPr>
          <p:spPr>
            <a:xfrm>
              <a:off x="3892552" y="1191635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2" y="104"/>
                  </a:moveTo>
                  <a:cubicBezTo>
                    <a:pt x="192" y="53"/>
                    <a:pt x="38" y="1"/>
                    <a:pt x="0" y="104"/>
                  </a:cubicBezTo>
                  <a:cubicBezTo>
                    <a:pt x="0" y="153"/>
                    <a:pt x="158" y="208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5" name="Google Shape;54605;p23"/>
            <p:cNvSpPr/>
            <p:nvPr/>
          </p:nvSpPr>
          <p:spPr>
            <a:xfrm>
              <a:off x="2385179" y="1194736"/>
              <a:ext cx="13813" cy="2710"/>
            </a:xfrm>
            <a:custGeom>
              <a:avLst/>
              <a:gdLst/>
              <a:ahLst/>
              <a:cxnLst/>
              <a:rect l="l" t="t" r="r" b="b"/>
              <a:pathLst>
                <a:path w="387" h="90" extrusionOk="0">
                  <a:moveTo>
                    <a:pt x="387" y="1"/>
                  </a:moveTo>
                  <a:cubicBezTo>
                    <a:pt x="237" y="22"/>
                    <a:pt x="6" y="2"/>
                    <a:pt x="0" y="90"/>
                  </a:cubicBezTo>
                  <a:cubicBezTo>
                    <a:pt x="149" y="70"/>
                    <a:pt x="379" y="90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6" name="Google Shape;54606;p23"/>
            <p:cNvSpPr/>
            <p:nvPr/>
          </p:nvSpPr>
          <p:spPr>
            <a:xfrm>
              <a:off x="5465171" y="1191304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3" y="25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6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7" name="Google Shape;54607;p23"/>
            <p:cNvSpPr/>
            <p:nvPr/>
          </p:nvSpPr>
          <p:spPr>
            <a:xfrm>
              <a:off x="6687081" y="1189287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5" y="0"/>
                  </a:moveTo>
                  <a:cubicBezTo>
                    <a:pt x="236" y="21"/>
                    <a:pt x="6" y="3"/>
                    <a:pt x="1" y="92"/>
                  </a:cubicBezTo>
                  <a:cubicBezTo>
                    <a:pt x="151" y="70"/>
                    <a:pt x="379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8" name="Google Shape;54608;p23"/>
            <p:cNvSpPr/>
            <p:nvPr/>
          </p:nvSpPr>
          <p:spPr>
            <a:xfrm>
              <a:off x="2488400" y="1188865"/>
              <a:ext cx="20702" cy="3643"/>
            </a:xfrm>
            <a:custGeom>
              <a:avLst/>
              <a:gdLst/>
              <a:ahLst/>
              <a:cxnLst/>
              <a:rect l="l" t="t" r="r" b="b"/>
              <a:pathLst>
                <a:path w="580" h="121" extrusionOk="0">
                  <a:moveTo>
                    <a:pt x="579" y="14"/>
                  </a:moveTo>
                  <a:cubicBezTo>
                    <a:pt x="352" y="29"/>
                    <a:pt x="32" y="0"/>
                    <a:pt x="1" y="106"/>
                  </a:cubicBezTo>
                  <a:cubicBezTo>
                    <a:pt x="227" y="91"/>
                    <a:pt x="547" y="120"/>
                    <a:pt x="579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9" name="Google Shape;54609;p23"/>
            <p:cNvSpPr/>
            <p:nvPr/>
          </p:nvSpPr>
          <p:spPr>
            <a:xfrm>
              <a:off x="2402311" y="118850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2" y="26"/>
                  </a:moveTo>
                  <a:cubicBezTo>
                    <a:pt x="238" y="0"/>
                    <a:pt x="1" y="71"/>
                    <a:pt x="100" y="118"/>
                  </a:cubicBezTo>
                  <a:cubicBezTo>
                    <a:pt x="152" y="143"/>
                    <a:pt x="391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0" name="Google Shape;54610;p23"/>
            <p:cNvSpPr/>
            <p:nvPr/>
          </p:nvSpPr>
          <p:spPr>
            <a:xfrm>
              <a:off x="1400762" y="118618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3"/>
                  </a:moveTo>
                  <a:cubicBezTo>
                    <a:pt x="197" y="53"/>
                    <a:pt x="40" y="0"/>
                    <a:pt x="5" y="103"/>
                  </a:cubicBezTo>
                  <a:cubicBezTo>
                    <a:pt x="1" y="154"/>
                    <a:pt x="160" y="205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1" name="Google Shape;54611;p23"/>
            <p:cNvSpPr/>
            <p:nvPr/>
          </p:nvSpPr>
          <p:spPr>
            <a:xfrm>
              <a:off x="5475664" y="1181067"/>
              <a:ext cx="14991" cy="9274"/>
            </a:xfrm>
            <a:custGeom>
              <a:avLst/>
              <a:gdLst/>
              <a:ahLst/>
              <a:cxnLst/>
              <a:rect l="l" t="t" r="r" b="b"/>
              <a:pathLst>
                <a:path w="420" h="308" extrusionOk="0">
                  <a:moveTo>
                    <a:pt x="387" y="273"/>
                  </a:moveTo>
                  <a:cubicBezTo>
                    <a:pt x="358" y="165"/>
                    <a:pt x="420" y="15"/>
                    <a:pt x="195" y="1"/>
                  </a:cubicBezTo>
                  <a:cubicBezTo>
                    <a:pt x="182" y="57"/>
                    <a:pt x="165" y="109"/>
                    <a:pt x="1" y="91"/>
                  </a:cubicBezTo>
                  <a:cubicBezTo>
                    <a:pt x="23" y="203"/>
                    <a:pt x="61" y="307"/>
                    <a:pt x="38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2" name="Google Shape;54612;p23"/>
            <p:cNvSpPr/>
            <p:nvPr/>
          </p:nvSpPr>
          <p:spPr>
            <a:xfrm>
              <a:off x="5273612" y="1177364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8" y="306"/>
                  </a:moveTo>
                  <a:cubicBezTo>
                    <a:pt x="1114" y="1"/>
                    <a:pt x="0" y="526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3" name="Google Shape;54613;p23"/>
            <p:cNvSpPr/>
            <p:nvPr/>
          </p:nvSpPr>
          <p:spPr>
            <a:xfrm>
              <a:off x="7743274" y="1172848"/>
              <a:ext cx="28233" cy="13760"/>
            </a:xfrm>
            <a:custGeom>
              <a:avLst/>
              <a:gdLst/>
              <a:ahLst/>
              <a:cxnLst/>
              <a:rect l="l" t="t" r="r" b="b"/>
              <a:pathLst>
                <a:path w="791" h="457" extrusionOk="0">
                  <a:moveTo>
                    <a:pt x="494" y="456"/>
                  </a:moveTo>
                  <a:cubicBezTo>
                    <a:pt x="755" y="340"/>
                    <a:pt x="791" y="11"/>
                    <a:pt x="301" y="1"/>
                  </a:cubicBezTo>
                  <a:cubicBezTo>
                    <a:pt x="39" y="117"/>
                    <a:pt x="1" y="447"/>
                    <a:pt x="494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4" name="Google Shape;54614;p23"/>
            <p:cNvSpPr/>
            <p:nvPr/>
          </p:nvSpPr>
          <p:spPr>
            <a:xfrm>
              <a:off x="6817891" y="1181097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0" y="91"/>
                  </a:moveTo>
                  <a:cubicBezTo>
                    <a:pt x="150" y="71"/>
                    <a:pt x="382" y="88"/>
                    <a:pt x="385" y="1"/>
                  </a:cubicBezTo>
                  <a:cubicBezTo>
                    <a:pt x="236" y="21"/>
                    <a:pt x="8" y="1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5" name="Google Shape;54615;p23"/>
            <p:cNvSpPr/>
            <p:nvPr/>
          </p:nvSpPr>
          <p:spPr>
            <a:xfrm>
              <a:off x="5802922" y="1177966"/>
              <a:ext cx="23843" cy="5871"/>
            </a:xfrm>
            <a:custGeom>
              <a:avLst/>
              <a:gdLst/>
              <a:ahLst/>
              <a:cxnLst/>
              <a:rect l="l" t="t" r="r" b="b"/>
              <a:pathLst>
                <a:path w="668" h="195" extrusionOk="0">
                  <a:moveTo>
                    <a:pt x="88" y="195"/>
                  </a:moveTo>
                  <a:lnTo>
                    <a:pt x="473" y="195"/>
                  </a:lnTo>
                  <a:cubicBezTo>
                    <a:pt x="473" y="104"/>
                    <a:pt x="631" y="87"/>
                    <a:pt x="667" y="14"/>
                  </a:cubicBezTo>
                  <a:cubicBezTo>
                    <a:pt x="363" y="21"/>
                    <a:pt x="0" y="1"/>
                    <a:pt x="88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6" name="Google Shape;54616;p23"/>
            <p:cNvSpPr/>
            <p:nvPr/>
          </p:nvSpPr>
          <p:spPr>
            <a:xfrm>
              <a:off x="8204983" y="1175226"/>
              <a:ext cx="23985" cy="5871"/>
            </a:xfrm>
            <a:custGeom>
              <a:avLst/>
              <a:gdLst/>
              <a:ahLst/>
              <a:cxnLst/>
              <a:rect l="l" t="t" r="r" b="b"/>
              <a:pathLst>
                <a:path w="672" h="195" extrusionOk="0">
                  <a:moveTo>
                    <a:pt x="477" y="195"/>
                  </a:moveTo>
                  <a:cubicBezTo>
                    <a:pt x="476" y="103"/>
                    <a:pt x="634" y="86"/>
                    <a:pt x="672" y="12"/>
                  </a:cubicBezTo>
                  <a:cubicBezTo>
                    <a:pt x="366" y="20"/>
                    <a:pt x="1" y="0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7" name="Google Shape;54617;p23"/>
            <p:cNvSpPr/>
            <p:nvPr/>
          </p:nvSpPr>
          <p:spPr>
            <a:xfrm>
              <a:off x="8251062" y="1163032"/>
              <a:ext cx="21987" cy="16229"/>
            </a:xfrm>
            <a:custGeom>
              <a:avLst/>
              <a:gdLst/>
              <a:ahLst/>
              <a:cxnLst/>
              <a:rect l="l" t="t" r="r" b="b"/>
              <a:pathLst>
                <a:path w="616" h="539" extrusionOk="0">
                  <a:moveTo>
                    <a:pt x="344" y="510"/>
                  </a:moveTo>
                  <a:cubicBezTo>
                    <a:pt x="404" y="387"/>
                    <a:pt x="616" y="337"/>
                    <a:pt x="536" y="145"/>
                  </a:cubicBezTo>
                  <a:cubicBezTo>
                    <a:pt x="1" y="0"/>
                    <a:pt x="6" y="538"/>
                    <a:pt x="344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8" name="Google Shape;54618;p23"/>
            <p:cNvSpPr/>
            <p:nvPr/>
          </p:nvSpPr>
          <p:spPr>
            <a:xfrm>
              <a:off x="8160119" y="1172848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4"/>
                  </a:lnTo>
                  <a:lnTo>
                    <a:pt x="386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9" name="Google Shape;54619;p23"/>
            <p:cNvSpPr/>
            <p:nvPr/>
          </p:nvSpPr>
          <p:spPr>
            <a:xfrm>
              <a:off x="8562580" y="1172155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3" y="24"/>
                  </a:moveTo>
                  <a:cubicBezTo>
                    <a:pt x="239" y="0"/>
                    <a:pt x="0" y="68"/>
                    <a:pt x="101" y="115"/>
                  </a:cubicBezTo>
                  <a:cubicBezTo>
                    <a:pt x="154" y="140"/>
                    <a:pt x="394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0" name="Google Shape;54620;p23"/>
            <p:cNvSpPr/>
            <p:nvPr/>
          </p:nvSpPr>
          <p:spPr>
            <a:xfrm>
              <a:off x="6329234" y="1167247"/>
              <a:ext cx="23807" cy="6022"/>
            </a:xfrm>
            <a:custGeom>
              <a:avLst/>
              <a:gdLst/>
              <a:ahLst/>
              <a:cxnLst/>
              <a:rect l="l" t="t" r="r" b="b"/>
              <a:pathLst>
                <a:path w="667" h="200" extrusionOk="0">
                  <a:moveTo>
                    <a:pt x="576" y="7"/>
                  </a:moveTo>
                  <a:cubicBezTo>
                    <a:pt x="246" y="0"/>
                    <a:pt x="84" y="76"/>
                    <a:pt x="1" y="187"/>
                  </a:cubicBezTo>
                  <a:cubicBezTo>
                    <a:pt x="302" y="179"/>
                    <a:pt x="666" y="200"/>
                    <a:pt x="576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1" name="Google Shape;54621;p23"/>
            <p:cNvSpPr/>
            <p:nvPr/>
          </p:nvSpPr>
          <p:spPr>
            <a:xfrm>
              <a:off x="5699238" y="116938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4"/>
                  </a:moveTo>
                  <a:cubicBezTo>
                    <a:pt x="242" y="1"/>
                    <a:pt x="1" y="69"/>
                    <a:pt x="101" y="116"/>
                  </a:cubicBezTo>
                  <a:cubicBezTo>
                    <a:pt x="154" y="142"/>
                    <a:pt x="394" y="74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2" name="Google Shape;54622;p23"/>
            <p:cNvSpPr/>
            <p:nvPr/>
          </p:nvSpPr>
          <p:spPr>
            <a:xfrm>
              <a:off x="3765061" y="1169385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6" y="24"/>
                  </a:moveTo>
                  <a:cubicBezTo>
                    <a:pt x="242" y="1"/>
                    <a:pt x="1" y="69"/>
                    <a:pt x="100" y="116"/>
                  </a:cubicBezTo>
                  <a:cubicBezTo>
                    <a:pt x="154" y="142"/>
                    <a:pt x="395" y="74"/>
                    <a:pt x="296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3" name="Google Shape;54623;p23"/>
            <p:cNvSpPr/>
            <p:nvPr/>
          </p:nvSpPr>
          <p:spPr>
            <a:xfrm>
              <a:off x="8043050" y="1164146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2" y="201"/>
                    <a:pt x="339" y="223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4" name="Google Shape;54624;p23"/>
            <p:cNvSpPr/>
            <p:nvPr/>
          </p:nvSpPr>
          <p:spPr>
            <a:xfrm>
              <a:off x="6818891" y="1157251"/>
              <a:ext cx="65282" cy="12887"/>
            </a:xfrm>
            <a:custGeom>
              <a:avLst/>
              <a:gdLst/>
              <a:ahLst/>
              <a:cxnLst/>
              <a:rect l="l" t="t" r="r" b="b"/>
              <a:pathLst>
                <a:path w="1829" h="428" extrusionOk="0">
                  <a:moveTo>
                    <a:pt x="1129" y="427"/>
                  </a:moveTo>
                  <a:cubicBezTo>
                    <a:pt x="1828" y="1"/>
                    <a:pt x="1" y="307"/>
                    <a:pt x="1129" y="4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5" name="Google Shape;54625;p23"/>
            <p:cNvSpPr/>
            <p:nvPr/>
          </p:nvSpPr>
          <p:spPr>
            <a:xfrm>
              <a:off x="8101477" y="1161196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4"/>
                  </a:moveTo>
                  <a:cubicBezTo>
                    <a:pt x="238" y="0"/>
                    <a:pt x="0" y="68"/>
                    <a:pt x="98" y="116"/>
                  </a:cubicBezTo>
                  <a:cubicBezTo>
                    <a:pt x="153" y="142"/>
                    <a:pt x="393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6" name="Google Shape;54626;p23"/>
            <p:cNvSpPr/>
            <p:nvPr/>
          </p:nvSpPr>
          <p:spPr>
            <a:xfrm>
              <a:off x="5131452" y="1156499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7" name="Google Shape;54627;p23"/>
            <p:cNvSpPr/>
            <p:nvPr/>
          </p:nvSpPr>
          <p:spPr>
            <a:xfrm>
              <a:off x="48255" y="1158426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2" y="27"/>
                  </a:moveTo>
                  <a:cubicBezTo>
                    <a:pt x="240" y="1"/>
                    <a:pt x="1" y="70"/>
                    <a:pt x="102" y="116"/>
                  </a:cubicBezTo>
                  <a:cubicBezTo>
                    <a:pt x="154" y="143"/>
                    <a:pt x="391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8" name="Google Shape;54628;p23"/>
            <p:cNvSpPr/>
            <p:nvPr/>
          </p:nvSpPr>
          <p:spPr>
            <a:xfrm>
              <a:off x="1144388" y="1145629"/>
              <a:ext cx="24378" cy="11291"/>
            </a:xfrm>
            <a:custGeom>
              <a:avLst/>
              <a:gdLst/>
              <a:ahLst/>
              <a:cxnLst/>
              <a:rect l="l" t="t" r="r" b="b"/>
              <a:pathLst>
                <a:path w="683" h="375" extrusionOk="0">
                  <a:moveTo>
                    <a:pt x="630" y="362"/>
                  </a:moveTo>
                  <a:cubicBezTo>
                    <a:pt x="682" y="154"/>
                    <a:pt x="584" y="18"/>
                    <a:pt x="245" y="0"/>
                  </a:cubicBezTo>
                  <a:cubicBezTo>
                    <a:pt x="1" y="105"/>
                    <a:pt x="89" y="375"/>
                    <a:pt x="63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9" name="Google Shape;54629;p23"/>
            <p:cNvSpPr/>
            <p:nvPr/>
          </p:nvSpPr>
          <p:spPr>
            <a:xfrm>
              <a:off x="5379332" y="1136476"/>
              <a:ext cx="27590" cy="17313"/>
            </a:xfrm>
            <a:custGeom>
              <a:avLst/>
              <a:gdLst/>
              <a:ahLst/>
              <a:cxnLst/>
              <a:rect l="l" t="t" r="r" b="b"/>
              <a:pathLst>
                <a:path w="773" h="575" extrusionOk="0">
                  <a:moveTo>
                    <a:pt x="773" y="574"/>
                  </a:moveTo>
                  <a:lnTo>
                    <a:pt x="773" y="30"/>
                  </a:lnTo>
                  <a:cubicBezTo>
                    <a:pt x="63" y="0"/>
                    <a:pt x="188" y="360"/>
                    <a:pt x="0" y="5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0" name="Google Shape;54630;p23"/>
            <p:cNvSpPr/>
            <p:nvPr/>
          </p:nvSpPr>
          <p:spPr>
            <a:xfrm>
              <a:off x="4000270" y="1141806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6" y="306"/>
                  </a:moveTo>
                  <a:cubicBezTo>
                    <a:pt x="1114" y="1"/>
                    <a:pt x="0" y="525"/>
                    <a:pt x="646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1" name="Google Shape;54631;p23"/>
            <p:cNvSpPr/>
            <p:nvPr/>
          </p:nvSpPr>
          <p:spPr>
            <a:xfrm>
              <a:off x="852892" y="1137380"/>
              <a:ext cx="43973" cy="18969"/>
            </a:xfrm>
            <a:custGeom>
              <a:avLst/>
              <a:gdLst/>
              <a:ahLst/>
              <a:cxnLst/>
              <a:rect l="l" t="t" r="r" b="b"/>
              <a:pathLst>
                <a:path w="1232" h="630" extrusionOk="0">
                  <a:moveTo>
                    <a:pt x="696" y="544"/>
                  </a:moveTo>
                  <a:cubicBezTo>
                    <a:pt x="567" y="206"/>
                    <a:pt x="1231" y="13"/>
                    <a:pt x="312" y="0"/>
                  </a:cubicBezTo>
                  <a:cubicBezTo>
                    <a:pt x="430" y="185"/>
                    <a:pt x="0" y="629"/>
                    <a:pt x="696" y="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2" name="Google Shape;54632;p23"/>
            <p:cNvSpPr/>
            <p:nvPr/>
          </p:nvSpPr>
          <p:spPr>
            <a:xfrm>
              <a:off x="3104298" y="114749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6" y="142"/>
                    <a:pt x="393" y="73"/>
                    <a:pt x="294" y="26"/>
                  </a:cubicBezTo>
                  <a:cubicBezTo>
                    <a:pt x="242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3" name="Google Shape;54633;p23"/>
            <p:cNvSpPr/>
            <p:nvPr/>
          </p:nvSpPr>
          <p:spPr>
            <a:xfrm>
              <a:off x="709018" y="114749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6"/>
                  </a:moveTo>
                  <a:cubicBezTo>
                    <a:pt x="239" y="1"/>
                    <a:pt x="0" y="69"/>
                    <a:pt x="99" y="117"/>
                  </a:cubicBezTo>
                  <a:cubicBezTo>
                    <a:pt x="152" y="142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4" name="Google Shape;54634;p23"/>
            <p:cNvSpPr/>
            <p:nvPr/>
          </p:nvSpPr>
          <p:spPr>
            <a:xfrm>
              <a:off x="3971574" y="1142077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4"/>
                  </a:moveTo>
                  <a:cubicBezTo>
                    <a:pt x="240" y="1"/>
                    <a:pt x="0" y="69"/>
                    <a:pt x="102" y="116"/>
                  </a:cubicBezTo>
                  <a:cubicBezTo>
                    <a:pt x="154" y="140"/>
                    <a:pt x="393" y="71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5" name="Google Shape;54635;p23"/>
            <p:cNvSpPr/>
            <p:nvPr/>
          </p:nvSpPr>
          <p:spPr>
            <a:xfrm>
              <a:off x="309769" y="1142077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4"/>
                  </a:moveTo>
                  <a:cubicBezTo>
                    <a:pt x="241" y="1"/>
                    <a:pt x="1" y="69"/>
                    <a:pt x="101" y="116"/>
                  </a:cubicBezTo>
                  <a:cubicBezTo>
                    <a:pt x="154" y="140"/>
                    <a:pt x="394" y="71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6" name="Google Shape;54636;p23"/>
            <p:cNvSpPr/>
            <p:nvPr/>
          </p:nvSpPr>
          <p:spPr>
            <a:xfrm>
              <a:off x="6029637" y="1139307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101" y="116"/>
                  </a:moveTo>
                  <a:cubicBezTo>
                    <a:pt x="153" y="142"/>
                    <a:pt x="394" y="73"/>
                    <a:pt x="294" y="25"/>
                  </a:cubicBezTo>
                  <a:cubicBezTo>
                    <a:pt x="242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7" name="Google Shape;54637;p23"/>
            <p:cNvSpPr/>
            <p:nvPr/>
          </p:nvSpPr>
          <p:spPr>
            <a:xfrm>
              <a:off x="3361386" y="1131087"/>
              <a:ext cx="35657" cy="11743"/>
            </a:xfrm>
            <a:custGeom>
              <a:avLst/>
              <a:gdLst/>
              <a:ahLst/>
              <a:cxnLst/>
              <a:rect l="l" t="t" r="r" b="b"/>
              <a:pathLst>
                <a:path w="999" h="390" extrusionOk="0">
                  <a:moveTo>
                    <a:pt x="34" y="118"/>
                  </a:moveTo>
                  <a:cubicBezTo>
                    <a:pt x="63" y="225"/>
                    <a:pt x="0" y="375"/>
                    <a:pt x="226" y="389"/>
                  </a:cubicBezTo>
                  <a:cubicBezTo>
                    <a:pt x="245" y="157"/>
                    <a:pt x="979" y="261"/>
                    <a:pt x="999" y="28"/>
                  </a:cubicBezTo>
                  <a:cubicBezTo>
                    <a:pt x="393" y="128"/>
                    <a:pt x="487" y="0"/>
                    <a:pt x="34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8" name="Google Shape;54638;p23"/>
            <p:cNvSpPr/>
            <p:nvPr/>
          </p:nvSpPr>
          <p:spPr>
            <a:xfrm>
              <a:off x="635672" y="1131900"/>
              <a:ext cx="31659" cy="10930"/>
            </a:xfrm>
            <a:custGeom>
              <a:avLst/>
              <a:gdLst/>
              <a:ahLst/>
              <a:cxnLst/>
              <a:rect l="l" t="t" r="r" b="b"/>
              <a:pathLst>
                <a:path w="887" h="363" extrusionOk="0">
                  <a:moveTo>
                    <a:pt x="613" y="362"/>
                  </a:moveTo>
                  <a:cubicBezTo>
                    <a:pt x="672" y="241"/>
                    <a:pt x="887" y="190"/>
                    <a:pt x="803" y="1"/>
                  </a:cubicBezTo>
                  <a:lnTo>
                    <a:pt x="33" y="1"/>
                  </a:lnTo>
                  <a:cubicBezTo>
                    <a:pt x="1" y="228"/>
                    <a:pt x="328" y="284"/>
                    <a:pt x="613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9" name="Google Shape;54639;p23"/>
            <p:cNvSpPr/>
            <p:nvPr/>
          </p:nvSpPr>
          <p:spPr>
            <a:xfrm>
              <a:off x="2199331" y="1130936"/>
              <a:ext cx="32587" cy="9214"/>
            </a:xfrm>
            <a:custGeom>
              <a:avLst/>
              <a:gdLst/>
              <a:ahLst/>
              <a:cxnLst/>
              <a:rect l="l" t="t" r="r" b="b"/>
              <a:pathLst>
                <a:path w="913" h="306" extrusionOk="0">
                  <a:moveTo>
                    <a:pt x="388" y="305"/>
                  </a:moveTo>
                  <a:cubicBezTo>
                    <a:pt x="913" y="158"/>
                    <a:pt x="104" y="0"/>
                    <a:pt x="0" y="213"/>
                  </a:cubicBezTo>
                  <a:cubicBezTo>
                    <a:pt x="194" y="213"/>
                    <a:pt x="228" y="287"/>
                    <a:pt x="38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0" name="Google Shape;54640;p23"/>
            <p:cNvSpPr/>
            <p:nvPr/>
          </p:nvSpPr>
          <p:spPr>
            <a:xfrm>
              <a:off x="1490384" y="1137319"/>
              <a:ext cx="13813" cy="2830"/>
            </a:xfrm>
            <a:custGeom>
              <a:avLst/>
              <a:gdLst/>
              <a:ahLst/>
              <a:cxnLst/>
              <a:rect l="l" t="t" r="r" b="b"/>
              <a:pathLst>
                <a:path w="387" h="94" extrusionOk="0">
                  <a:moveTo>
                    <a:pt x="0" y="93"/>
                  </a:moveTo>
                  <a:cubicBezTo>
                    <a:pt x="150" y="71"/>
                    <a:pt x="380" y="90"/>
                    <a:pt x="386" y="1"/>
                  </a:cubicBezTo>
                  <a:cubicBezTo>
                    <a:pt x="236" y="22"/>
                    <a:pt x="7" y="3"/>
                    <a:pt x="0" y="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1" name="Google Shape;54641;p23"/>
            <p:cNvSpPr/>
            <p:nvPr/>
          </p:nvSpPr>
          <p:spPr>
            <a:xfrm>
              <a:off x="257267" y="1130304"/>
              <a:ext cx="8995" cy="11412"/>
            </a:xfrm>
            <a:custGeom>
              <a:avLst/>
              <a:gdLst/>
              <a:ahLst/>
              <a:cxnLst/>
              <a:rect l="l" t="t" r="r" b="b"/>
              <a:pathLst>
                <a:path w="252" h="379" extrusionOk="0">
                  <a:moveTo>
                    <a:pt x="29" y="144"/>
                  </a:moveTo>
                  <a:cubicBezTo>
                    <a:pt x="1" y="238"/>
                    <a:pt x="180" y="379"/>
                    <a:pt x="221" y="235"/>
                  </a:cubicBezTo>
                  <a:cubicBezTo>
                    <a:pt x="251" y="138"/>
                    <a:pt x="71" y="0"/>
                    <a:pt x="29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2" name="Google Shape;54642;p23"/>
            <p:cNvSpPr/>
            <p:nvPr/>
          </p:nvSpPr>
          <p:spPr>
            <a:xfrm>
              <a:off x="3248921" y="113382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88" y="27"/>
                  </a:moveTo>
                  <a:cubicBezTo>
                    <a:pt x="238" y="1"/>
                    <a:pt x="0" y="70"/>
                    <a:pt x="98" y="118"/>
                  </a:cubicBezTo>
                  <a:cubicBezTo>
                    <a:pt x="153" y="142"/>
                    <a:pt x="393" y="74"/>
                    <a:pt x="288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3" name="Google Shape;54643;p23"/>
            <p:cNvSpPr/>
            <p:nvPr/>
          </p:nvSpPr>
          <p:spPr>
            <a:xfrm>
              <a:off x="7537118" y="1131117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0" y="140"/>
                    <a:pt x="391" y="72"/>
                    <a:pt x="292" y="27"/>
                  </a:cubicBezTo>
                  <a:cubicBezTo>
                    <a:pt x="238" y="1"/>
                    <a:pt x="1" y="68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4" name="Google Shape;54644;p23"/>
            <p:cNvSpPr/>
            <p:nvPr/>
          </p:nvSpPr>
          <p:spPr>
            <a:xfrm>
              <a:off x="5359273" y="1125577"/>
              <a:ext cx="31481" cy="9665"/>
            </a:xfrm>
            <a:custGeom>
              <a:avLst/>
              <a:gdLst/>
              <a:ahLst/>
              <a:cxnLst/>
              <a:rect l="l" t="t" r="r" b="b"/>
              <a:pathLst>
                <a:path w="882" h="321" extrusionOk="0">
                  <a:moveTo>
                    <a:pt x="755" y="211"/>
                  </a:moveTo>
                  <a:cubicBezTo>
                    <a:pt x="882" y="0"/>
                    <a:pt x="1" y="15"/>
                    <a:pt x="174" y="211"/>
                  </a:cubicBezTo>
                  <a:cubicBezTo>
                    <a:pt x="240" y="282"/>
                    <a:pt x="689" y="320"/>
                    <a:pt x="755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5" name="Google Shape;54645;p23"/>
            <p:cNvSpPr/>
            <p:nvPr/>
          </p:nvSpPr>
          <p:spPr>
            <a:xfrm>
              <a:off x="5288603" y="1118110"/>
              <a:ext cx="24307" cy="16530"/>
            </a:xfrm>
            <a:custGeom>
              <a:avLst/>
              <a:gdLst/>
              <a:ahLst/>
              <a:cxnLst/>
              <a:rect l="l" t="t" r="r" b="b"/>
              <a:pathLst>
                <a:path w="681" h="549" extrusionOk="0">
                  <a:moveTo>
                    <a:pt x="420" y="549"/>
                  </a:moveTo>
                  <a:cubicBezTo>
                    <a:pt x="335" y="376"/>
                    <a:pt x="681" y="0"/>
                    <a:pt x="35" y="93"/>
                  </a:cubicBezTo>
                  <a:cubicBezTo>
                    <a:pt x="5" y="320"/>
                    <a:pt x="1" y="536"/>
                    <a:pt x="420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6" name="Google Shape;54646;p23"/>
            <p:cNvSpPr/>
            <p:nvPr/>
          </p:nvSpPr>
          <p:spPr>
            <a:xfrm>
              <a:off x="7674674" y="112566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1" y="116"/>
                  </a:moveTo>
                  <a:cubicBezTo>
                    <a:pt x="154" y="142"/>
                    <a:pt x="393" y="72"/>
                    <a:pt x="295" y="25"/>
                  </a:cubicBezTo>
                  <a:cubicBezTo>
                    <a:pt x="239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7" name="Google Shape;54647;p23"/>
            <p:cNvSpPr/>
            <p:nvPr/>
          </p:nvSpPr>
          <p:spPr>
            <a:xfrm>
              <a:off x="8700243" y="1120188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1" y="117"/>
                  </a:moveTo>
                  <a:cubicBezTo>
                    <a:pt x="153" y="142"/>
                    <a:pt x="396" y="72"/>
                    <a:pt x="293" y="25"/>
                  </a:cubicBezTo>
                  <a:cubicBezTo>
                    <a:pt x="241" y="1"/>
                    <a:pt x="1" y="69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8" name="Google Shape;54648;p23"/>
            <p:cNvSpPr/>
            <p:nvPr/>
          </p:nvSpPr>
          <p:spPr>
            <a:xfrm>
              <a:off x="7110279" y="111744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0" y="0"/>
                    <a:pt x="0" y="71"/>
                    <a:pt x="101" y="116"/>
                  </a:cubicBezTo>
                  <a:cubicBezTo>
                    <a:pt x="152" y="141"/>
                    <a:pt x="393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9" name="Google Shape;54649;p23"/>
            <p:cNvSpPr/>
            <p:nvPr/>
          </p:nvSpPr>
          <p:spPr>
            <a:xfrm>
              <a:off x="1548776" y="111744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6"/>
                  </a:moveTo>
                  <a:cubicBezTo>
                    <a:pt x="239" y="0"/>
                    <a:pt x="1" y="71"/>
                    <a:pt x="99" y="116"/>
                  </a:cubicBezTo>
                  <a:cubicBezTo>
                    <a:pt x="154" y="141"/>
                    <a:pt x="394" y="72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0" name="Google Shape;54650;p23"/>
            <p:cNvSpPr/>
            <p:nvPr/>
          </p:nvSpPr>
          <p:spPr>
            <a:xfrm>
              <a:off x="4429358" y="1109258"/>
              <a:ext cx="27626" cy="9364"/>
            </a:xfrm>
            <a:custGeom>
              <a:avLst/>
              <a:gdLst/>
              <a:ahLst/>
              <a:cxnLst/>
              <a:rect l="l" t="t" r="r" b="b"/>
              <a:pathLst>
                <a:path w="774" h="311" extrusionOk="0">
                  <a:moveTo>
                    <a:pt x="773" y="27"/>
                  </a:moveTo>
                  <a:cubicBezTo>
                    <a:pt x="333" y="1"/>
                    <a:pt x="49" y="48"/>
                    <a:pt x="0" y="207"/>
                  </a:cubicBezTo>
                  <a:cubicBezTo>
                    <a:pt x="368" y="186"/>
                    <a:pt x="427" y="310"/>
                    <a:pt x="77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1" name="Google Shape;54651;p23"/>
            <p:cNvSpPr/>
            <p:nvPr/>
          </p:nvSpPr>
          <p:spPr>
            <a:xfrm>
              <a:off x="3982032" y="1112360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4"/>
                  </a:moveTo>
                  <a:cubicBezTo>
                    <a:pt x="194" y="53"/>
                    <a:pt x="40" y="1"/>
                    <a:pt x="2" y="104"/>
                  </a:cubicBezTo>
                  <a:cubicBezTo>
                    <a:pt x="1" y="154"/>
                    <a:pt x="155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2" name="Google Shape;54652;p23"/>
            <p:cNvSpPr/>
            <p:nvPr/>
          </p:nvSpPr>
          <p:spPr>
            <a:xfrm>
              <a:off x="1596924" y="1114678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3" y="27"/>
                  </a:moveTo>
                  <a:cubicBezTo>
                    <a:pt x="241" y="1"/>
                    <a:pt x="0" y="71"/>
                    <a:pt x="102" y="118"/>
                  </a:cubicBezTo>
                  <a:cubicBezTo>
                    <a:pt x="154" y="143"/>
                    <a:pt x="392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3" name="Google Shape;54653;p23"/>
            <p:cNvSpPr/>
            <p:nvPr/>
          </p:nvSpPr>
          <p:spPr>
            <a:xfrm>
              <a:off x="526740" y="1106488"/>
              <a:ext cx="29732" cy="11954"/>
            </a:xfrm>
            <a:custGeom>
              <a:avLst/>
              <a:gdLst/>
              <a:ahLst/>
              <a:cxnLst/>
              <a:rect l="l" t="t" r="r" b="b"/>
              <a:pathLst>
                <a:path w="833" h="397" extrusionOk="0">
                  <a:moveTo>
                    <a:pt x="1" y="390"/>
                  </a:moveTo>
                  <a:cubicBezTo>
                    <a:pt x="338" y="397"/>
                    <a:pt x="601" y="370"/>
                    <a:pt x="771" y="299"/>
                  </a:cubicBezTo>
                  <a:cubicBezTo>
                    <a:pt x="832" y="60"/>
                    <a:pt x="503" y="0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4" name="Google Shape;54654;p23"/>
            <p:cNvSpPr/>
            <p:nvPr/>
          </p:nvSpPr>
          <p:spPr>
            <a:xfrm>
              <a:off x="8930991" y="1109650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3"/>
                    <a:pt x="36" y="1"/>
                    <a:pt x="1" y="103"/>
                  </a:cubicBezTo>
                  <a:cubicBezTo>
                    <a:pt x="1" y="154"/>
                    <a:pt x="158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5" name="Google Shape;54655;p23"/>
            <p:cNvSpPr/>
            <p:nvPr/>
          </p:nvSpPr>
          <p:spPr>
            <a:xfrm>
              <a:off x="3341934" y="1104561"/>
              <a:ext cx="41368" cy="13700"/>
            </a:xfrm>
            <a:custGeom>
              <a:avLst/>
              <a:gdLst/>
              <a:ahLst/>
              <a:cxnLst/>
              <a:rect l="l" t="t" r="r" b="b"/>
              <a:pathLst>
                <a:path w="1159" h="455" extrusionOk="0">
                  <a:moveTo>
                    <a:pt x="1159" y="0"/>
                  </a:moveTo>
                  <a:lnTo>
                    <a:pt x="194" y="0"/>
                  </a:lnTo>
                  <a:cubicBezTo>
                    <a:pt x="210" y="158"/>
                    <a:pt x="151" y="282"/>
                    <a:pt x="1" y="363"/>
                  </a:cubicBezTo>
                  <a:cubicBezTo>
                    <a:pt x="839" y="454"/>
                    <a:pt x="860" y="163"/>
                    <a:pt x="1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6" name="Google Shape;54656;p23"/>
            <p:cNvSpPr/>
            <p:nvPr/>
          </p:nvSpPr>
          <p:spPr>
            <a:xfrm>
              <a:off x="1978220" y="1110011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4" y="1"/>
                  </a:lnTo>
                  <a:cubicBezTo>
                    <a:pt x="0" y="162"/>
                    <a:pt x="216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7" name="Google Shape;54657;p23"/>
            <p:cNvSpPr/>
            <p:nvPr/>
          </p:nvSpPr>
          <p:spPr>
            <a:xfrm>
              <a:off x="1904267" y="1099082"/>
              <a:ext cx="45222" cy="14573"/>
            </a:xfrm>
            <a:custGeom>
              <a:avLst/>
              <a:gdLst/>
              <a:ahLst/>
              <a:cxnLst/>
              <a:rect l="l" t="t" r="r" b="b"/>
              <a:pathLst>
                <a:path w="1267" h="484" extrusionOk="0">
                  <a:moveTo>
                    <a:pt x="361" y="454"/>
                  </a:moveTo>
                  <a:cubicBezTo>
                    <a:pt x="1267" y="484"/>
                    <a:pt x="877" y="35"/>
                    <a:pt x="361" y="1"/>
                  </a:cubicBezTo>
                  <a:cubicBezTo>
                    <a:pt x="1" y="173"/>
                    <a:pt x="475" y="165"/>
                    <a:pt x="36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8" name="Google Shape;54658;p23"/>
            <p:cNvSpPr/>
            <p:nvPr/>
          </p:nvSpPr>
          <p:spPr>
            <a:xfrm>
              <a:off x="4565129" y="1101852"/>
              <a:ext cx="22665" cy="8220"/>
            </a:xfrm>
            <a:custGeom>
              <a:avLst/>
              <a:gdLst/>
              <a:ahLst/>
              <a:cxnLst/>
              <a:rect l="l" t="t" r="r" b="b"/>
              <a:pathLst>
                <a:path w="635" h="273" extrusionOk="0">
                  <a:moveTo>
                    <a:pt x="634" y="0"/>
                  </a:moveTo>
                  <a:lnTo>
                    <a:pt x="248" y="0"/>
                  </a:lnTo>
                  <a:cubicBezTo>
                    <a:pt x="239" y="116"/>
                    <a:pt x="0" y="125"/>
                    <a:pt x="58" y="273"/>
                  </a:cubicBezTo>
                  <a:lnTo>
                    <a:pt x="634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9" name="Google Shape;54659;p23"/>
            <p:cNvSpPr/>
            <p:nvPr/>
          </p:nvSpPr>
          <p:spPr>
            <a:xfrm>
              <a:off x="1813931" y="1107211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3"/>
                    <a:pt x="3" y="5"/>
                    <a:pt x="1" y="92"/>
                  </a:cubicBezTo>
                  <a:cubicBezTo>
                    <a:pt x="149" y="73"/>
                    <a:pt x="379" y="9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0" name="Google Shape;54660;p23"/>
            <p:cNvSpPr/>
            <p:nvPr/>
          </p:nvSpPr>
          <p:spPr>
            <a:xfrm>
              <a:off x="1057121" y="1094806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4" y="413"/>
                  </a:moveTo>
                  <a:cubicBezTo>
                    <a:pt x="386" y="358"/>
                    <a:pt x="404" y="306"/>
                    <a:pt x="569" y="324"/>
                  </a:cubicBezTo>
                  <a:lnTo>
                    <a:pt x="569" y="143"/>
                  </a:lnTo>
                  <a:cubicBezTo>
                    <a:pt x="93" y="0"/>
                    <a:pt x="1" y="451"/>
                    <a:pt x="374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1" name="Google Shape;54661;p23"/>
            <p:cNvSpPr/>
            <p:nvPr/>
          </p:nvSpPr>
          <p:spPr>
            <a:xfrm>
              <a:off x="6993281" y="1101099"/>
              <a:ext cx="14027" cy="4185"/>
            </a:xfrm>
            <a:custGeom>
              <a:avLst/>
              <a:gdLst/>
              <a:ahLst/>
              <a:cxnLst/>
              <a:rect l="l" t="t" r="r" b="b"/>
              <a:pathLst>
                <a:path w="393" h="139" extrusionOk="0">
                  <a:moveTo>
                    <a:pt x="292" y="25"/>
                  </a:moveTo>
                  <a:cubicBezTo>
                    <a:pt x="239" y="0"/>
                    <a:pt x="1" y="69"/>
                    <a:pt x="101" y="116"/>
                  </a:cubicBezTo>
                  <a:cubicBezTo>
                    <a:pt x="153" y="139"/>
                    <a:pt x="392" y="71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2" name="Google Shape;54662;p23"/>
            <p:cNvSpPr/>
            <p:nvPr/>
          </p:nvSpPr>
          <p:spPr>
            <a:xfrm>
              <a:off x="6894593" y="1091615"/>
              <a:ext cx="65282" cy="12977"/>
            </a:xfrm>
            <a:custGeom>
              <a:avLst/>
              <a:gdLst/>
              <a:ahLst/>
              <a:cxnLst/>
              <a:rect l="l" t="t" r="r" b="b"/>
              <a:pathLst>
                <a:path w="1829" h="431" extrusionOk="0">
                  <a:moveTo>
                    <a:pt x="1130" y="430"/>
                  </a:moveTo>
                  <a:cubicBezTo>
                    <a:pt x="1828" y="1"/>
                    <a:pt x="1" y="309"/>
                    <a:pt x="1130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3" name="Google Shape;54663;p23"/>
            <p:cNvSpPr/>
            <p:nvPr/>
          </p:nvSpPr>
          <p:spPr>
            <a:xfrm>
              <a:off x="5798390" y="1096342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7" y="273"/>
                  </a:moveTo>
                  <a:cubicBezTo>
                    <a:pt x="418" y="157"/>
                    <a:pt x="656" y="147"/>
                    <a:pt x="600" y="0"/>
                  </a:cubicBezTo>
                  <a:lnTo>
                    <a:pt x="215" y="0"/>
                  </a:lnTo>
                  <a:cubicBezTo>
                    <a:pt x="1" y="131"/>
                    <a:pt x="10" y="222"/>
                    <a:pt x="40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4" name="Google Shape;54664;p23"/>
            <p:cNvSpPr/>
            <p:nvPr/>
          </p:nvSpPr>
          <p:spPr>
            <a:xfrm>
              <a:off x="120638" y="1095348"/>
              <a:ext cx="32623" cy="9274"/>
            </a:xfrm>
            <a:custGeom>
              <a:avLst/>
              <a:gdLst/>
              <a:ahLst/>
              <a:cxnLst/>
              <a:rect l="l" t="t" r="r" b="b"/>
              <a:pathLst>
                <a:path w="914" h="308" extrusionOk="0">
                  <a:moveTo>
                    <a:pt x="0" y="216"/>
                  </a:moveTo>
                  <a:cubicBezTo>
                    <a:pt x="192" y="216"/>
                    <a:pt x="230" y="289"/>
                    <a:pt x="388" y="307"/>
                  </a:cubicBezTo>
                  <a:cubicBezTo>
                    <a:pt x="914" y="159"/>
                    <a:pt x="103" y="1"/>
                    <a:pt x="0" y="2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5" name="Google Shape;54665;p23"/>
            <p:cNvSpPr/>
            <p:nvPr/>
          </p:nvSpPr>
          <p:spPr>
            <a:xfrm>
              <a:off x="7172240" y="109832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6"/>
                  </a:moveTo>
                  <a:cubicBezTo>
                    <a:pt x="238" y="1"/>
                    <a:pt x="0" y="70"/>
                    <a:pt x="100" y="117"/>
                  </a:cubicBezTo>
                  <a:cubicBezTo>
                    <a:pt x="153" y="142"/>
                    <a:pt x="395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6" name="Google Shape;54666;p23"/>
            <p:cNvSpPr/>
            <p:nvPr/>
          </p:nvSpPr>
          <p:spPr>
            <a:xfrm>
              <a:off x="5912675" y="1098329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2" y="142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7" name="Google Shape;54667;p23"/>
            <p:cNvSpPr/>
            <p:nvPr/>
          </p:nvSpPr>
          <p:spPr>
            <a:xfrm>
              <a:off x="2491755" y="109832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39" y="1"/>
                    <a:pt x="1" y="70"/>
                    <a:pt x="101" y="117"/>
                  </a:cubicBezTo>
                  <a:cubicBezTo>
                    <a:pt x="154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8" name="Google Shape;54668;p23"/>
            <p:cNvSpPr/>
            <p:nvPr/>
          </p:nvSpPr>
          <p:spPr>
            <a:xfrm>
              <a:off x="7014982" y="1087129"/>
              <a:ext cx="39869" cy="15838"/>
            </a:xfrm>
            <a:custGeom>
              <a:avLst/>
              <a:gdLst/>
              <a:ahLst/>
              <a:cxnLst/>
              <a:rect l="l" t="t" r="r" b="b"/>
              <a:pathLst>
                <a:path w="1117" h="526" extrusionOk="0">
                  <a:moveTo>
                    <a:pt x="648" y="306"/>
                  </a:moveTo>
                  <a:cubicBezTo>
                    <a:pt x="1117" y="1"/>
                    <a:pt x="1" y="526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9" name="Google Shape;54669;p23"/>
            <p:cNvSpPr/>
            <p:nvPr/>
          </p:nvSpPr>
          <p:spPr>
            <a:xfrm>
              <a:off x="4849272" y="1092879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5"/>
                  </a:moveTo>
                  <a:cubicBezTo>
                    <a:pt x="387" y="24"/>
                    <a:pt x="47" y="0"/>
                    <a:pt x="0" y="115"/>
                  </a:cubicBezTo>
                  <a:cubicBezTo>
                    <a:pt x="221" y="105"/>
                    <a:pt x="301" y="247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0" name="Google Shape;54670;p23"/>
            <p:cNvSpPr/>
            <p:nvPr/>
          </p:nvSpPr>
          <p:spPr>
            <a:xfrm>
              <a:off x="4591113" y="1095559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100" y="118"/>
                  </a:moveTo>
                  <a:cubicBezTo>
                    <a:pt x="153" y="142"/>
                    <a:pt x="389" y="73"/>
                    <a:pt x="292" y="26"/>
                  </a:cubicBezTo>
                  <a:cubicBezTo>
                    <a:pt x="238" y="0"/>
                    <a:pt x="0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1" name="Google Shape;54671;p23"/>
            <p:cNvSpPr/>
            <p:nvPr/>
          </p:nvSpPr>
          <p:spPr>
            <a:xfrm>
              <a:off x="196377" y="1096342"/>
              <a:ext cx="13849" cy="2770"/>
            </a:xfrm>
            <a:custGeom>
              <a:avLst/>
              <a:gdLst/>
              <a:ahLst/>
              <a:cxnLst/>
              <a:rect l="l" t="t" r="r" b="b"/>
              <a:pathLst>
                <a:path w="388" h="92" extrusionOk="0">
                  <a:moveTo>
                    <a:pt x="387" y="0"/>
                  </a:moveTo>
                  <a:cubicBezTo>
                    <a:pt x="236" y="20"/>
                    <a:pt x="5" y="2"/>
                    <a:pt x="1" y="92"/>
                  </a:cubicBezTo>
                  <a:cubicBezTo>
                    <a:pt x="149" y="71"/>
                    <a:pt x="381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2" name="Google Shape;54672;p23"/>
            <p:cNvSpPr/>
            <p:nvPr/>
          </p:nvSpPr>
          <p:spPr>
            <a:xfrm>
              <a:off x="7298910" y="1088122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9" y="273"/>
                  </a:moveTo>
                  <a:cubicBezTo>
                    <a:pt x="418" y="157"/>
                    <a:pt x="656" y="145"/>
                    <a:pt x="602" y="1"/>
                  </a:cubicBezTo>
                  <a:lnTo>
                    <a:pt x="213" y="1"/>
                  </a:lnTo>
                  <a:cubicBezTo>
                    <a:pt x="1" y="131"/>
                    <a:pt x="8" y="222"/>
                    <a:pt x="409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3" name="Google Shape;54673;p23"/>
            <p:cNvSpPr/>
            <p:nvPr/>
          </p:nvSpPr>
          <p:spPr>
            <a:xfrm>
              <a:off x="2147578" y="1092849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3" y="25"/>
                  </a:moveTo>
                  <a:cubicBezTo>
                    <a:pt x="239" y="0"/>
                    <a:pt x="0" y="69"/>
                    <a:pt x="98" y="116"/>
                  </a:cubicBezTo>
                  <a:cubicBezTo>
                    <a:pt x="154" y="140"/>
                    <a:pt x="392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4" name="Google Shape;54674;p23"/>
            <p:cNvSpPr/>
            <p:nvPr/>
          </p:nvSpPr>
          <p:spPr>
            <a:xfrm>
              <a:off x="1810290" y="1090079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3" y="27"/>
                  </a:moveTo>
                  <a:cubicBezTo>
                    <a:pt x="240" y="1"/>
                    <a:pt x="1" y="71"/>
                    <a:pt x="103" y="117"/>
                  </a:cubicBezTo>
                  <a:cubicBezTo>
                    <a:pt x="155" y="143"/>
                    <a:pt x="391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5" name="Google Shape;54675;p23"/>
            <p:cNvSpPr/>
            <p:nvPr/>
          </p:nvSpPr>
          <p:spPr>
            <a:xfrm>
              <a:off x="1455942" y="1086918"/>
              <a:ext cx="13813" cy="7377"/>
            </a:xfrm>
            <a:custGeom>
              <a:avLst/>
              <a:gdLst/>
              <a:ahLst/>
              <a:cxnLst/>
              <a:rect l="l" t="t" r="r" b="b"/>
              <a:pathLst>
                <a:path w="387" h="245" extrusionOk="0">
                  <a:moveTo>
                    <a:pt x="387" y="132"/>
                  </a:moveTo>
                  <a:cubicBezTo>
                    <a:pt x="171" y="140"/>
                    <a:pt x="87" y="0"/>
                    <a:pt x="0" y="132"/>
                  </a:cubicBezTo>
                  <a:cubicBezTo>
                    <a:pt x="2" y="223"/>
                    <a:pt x="340" y="244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6" name="Google Shape;54676;p23"/>
            <p:cNvSpPr/>
            <p:nvPr/>
          </p:nvSpPr>
          <p:spPr>
            <a:xfrm>
              <a:off x="4284913" y="108538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7" name="Google Shape;54677;p23"/>
            <p:cNvSpPr/>
            <p:nvPr/>
          </p:nvSpPr>
          <p:spPr>
            <a:xfrm>
              <a:off x="1524791" y="1085382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8" name="Google Shape;54678;p23"/>
            <p:cNvSpPr/>
            <p:nvPr/>
          </p:nvSpPr>
          <p:spPr>
            <a:xfrm>
              <a:off x="7932869" y="1084931"/>
              <a:ext cx="20702" cy="3734"/>
            </a:xfrm>
            <a:custGeom>
              <a:avLst/>
              <a:gdLst/>
              <a:ahLst/>
              <a:cxnLst/>
              <a:rect l="l" t="t" r="r" b="b"/>
              <a:pathLst>
                <a:path w="580" h="124" extrusionOk="0">
                  <a:moveTo>
                    <a:pt x="580" y="15"/>
                  </a:moveTo>
                  <a:cubicBezTo>
                    <a:pt x="353" y="29"/>
                    <a:pt x="34" y="1"/>
                    <a:pt x="0" y="107"/>
                  </a:cubicBezTo>
                  <a:cubicBezTo>
                    <a:pt x="229" y="93"/>
                    <a:pt x="549" y="123"/>
                    <a:pt x="580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9" name="Google Shape;54679;p23"/>
            <p:cNvSpPr/>
            <p:nvPr/>
          </p:nvSpPr>
          <p:spPr>
            <a:xfrm>
              <a:off x="4470689" y="1082281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3" y="103"/>
                  </a:moveTo>
                  <a:cubicBezTo>
                    <a:pt x="0" y="154"/>
                    <a:pt x="157" y="206"/>
                    <a:pt x="193" y="103"/>
                  </a:cubicBezTo>
                  <a:cubicBezTo>
                    <a:pt x="196" y="55"/>
                    <a:pt x="41" y="0"/>
                    <a:pt x="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0" name="Google Shape;54680;p23"/>
            <p:cNvSpPr/>
            <p:nvPr/>
          </p:nvSpPr>
          <p:spPr>
            <a:xfrm>
              <a:off x="630032" y="1078698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7" y="132"/>
                  </a:moveTo>
                  <a:cubicBezTo>
                    <a:pt x="168" y="143"/>
                    <a:pt x="86" y="0"/>
                    <a:pt x="1" y="132"/>
                  </a:cubicBezTo>
                  <a:cubicBezTo>
                    <a:pt x="2" y="223"/>
                    <a:pt x="336" y="247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1" name="Google Shape;54681;p23"/>
            <p:cNvSpPr/>
            <p:nvPr/>
          </p:nvSpPr>
          <p:spPr>
            <a:xfrm>
              <a:off x="1180579" y="1076892"/>
              <a:ext cx="7031" cy="6142"/>
            </a:xfrm>
            <a:custGeom>
              <a:avLst/>
              <a:gdLst/>
              <a:ahLst/>
              <a:cxnLst/>
              <a:rect l="l" t="t" r="r" b="b"/>
              <a:pathLst>
                <a:path w="197" h="204" extrusionOk="0">
                  <a:moveTo>
                    <a:pt x="197" y="101"/>
                  </a:moveTo>
                  <a:cubicBezTo>
                    <a:pt x="197" y="52"/>
                    <a:pt x="36" y="0"/>
                    <a:pt x="2" y="101"/>
                  </a:cubicBezTo>
                  <a:cubicBezTo>
                    <a:pt x="1" y="152"/>
                    <a:pt x="156" y="204"/>
                    <a:pt x="19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2" name="Google Shape;54682;p23"/>
            <p:cNvSpPr/>
            <p:nvPr/>
          </p:nvSpPr>
          <p:spPr>
            <a:xfrm>
              <a:off x="3534563" y="1074122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6" y="104"/>
                  </a:moveTo>
                  <a:cubicBezTo>
                    <a:pt x="196" y="53"/>
                    <a:pt x="38" y="1"/>
                    <a:pt x="4" y="104"/>
                  </a:cubicBezTo>
                  <a:cubicBezTo>
                    <a:pt x="0" y="154"/>
                    <a:pt x="162" y="206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3" name="Google Shape;54683;p23"/>
            <p:cNvSpPr/>
            <p:nvPr/>
          </p:nvSpPr>
          <p:spPr>
            <a:xfrm>
              <a:off x="7533763" y="1071111"/>
              <a:ext cx="13777" cy="6835"/>
            </a:xfrm>
            <a:custGeom>
              <a:avLst/>
              <a:gdLst/>
              <a:ahLst/>
              <a:cxnLst/>
              <a:rect l="l" t="t" r="r" b="b"/>
              <a:pathLst>
                <a:path w="386" h="227" extrusionOk="0">
                  <a:moveTo>
                    <a:pt x="386" y="111"/>
                  </a:moveTo>
                  <a:cubicBezTo>
                    <a:pt x="342" y="0"/>
                    <a:pt x="171" y="56"/>
                    <a:pt x="1" y="111"/>
                  </a:cubicBezTo>
                  <a:cubicBezTo>
                    <a:pt x="1" y="204"/>
                    <a:pt x="336" y="226"/>
                    <a:pt x="386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4" name="Google Shape;54684;p23"/>
            <p:cNvSpPr/>
            <p:nvPr/>
          </p:nvSpPr>
          <p:spPr>
            <a:xfrm>
              <a:off x="4222952" y="1071743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5" name="Google Shape;54685;p23"/>
            <p:cNvSpPr/>
            <p:nvPr/>
          </p:nvSpPr>
          <p:spPr>
            <a:xfrm>
              <a:off x="2780823" y="1073700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101" y="118"/>
                  </a:moveTo>
                  <a:cubicBezTo>
                    <a:pt x="154" y="141"/>
                    <a:pt x="392" y="74"/>
                    <a:pt x="294" y="25"/>
                  </a:cubicBezTo>
                  <a:cubicBezTo>
                    <a:pt x="240" y="0"/>
                    <a:pt x="0" y="70"/>
                    <a:pt x="101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6" name="Google Shape;54686;p23"/>
            <p:cNvSpPr/>
            <p:nvPr/>
          </p:nvSpPr>
          <p:spPr>
            <a:xfrm>
              <a:off x="2502248" y="1071382"/>
              <a:ext cx="6853" cy="6203"/>
            </a:xfrm>
            <a:custGeom>
              <a:avLst/>
              <a:gdLst/>
              <a:ahLst/>
              <a:cxnLst/>
              <a:rect l="l" t="t" r="r" b="b"/>
              <a:pathLst>
                <a:path w="192" h="206" extrusionOk="0">
                  <a:moveTo>
                    <a:pt x="1" y="102"/>
                  </a:moveTo>
                  <a:cubicBezTo>
                    <a:pt x="1" y="152"/>
                    <a:pt x="155" y="205"/>
                    <a:pt x="191" y="102"/>
                  </a:cubicBezTo>
                  <a:cubicBezTo>
                    <a:pt x="191" y="53"/>
                    <a:pt x="35" y="0"/>
                    <a:pt x="1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7" name="Google Shape;54687;p23"/>
            <p:cNvSpPr/>
            <p:nvPr/>
          </p:nvSpPr>
          <p:spPr>
            <a:xfrm>
              <a:off x="1868896" y="1071352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7" y="103"/>
                  </a:moveTo>
                  <a:cubicBezTo>
                    <a:pt x="197" y="54"/>
                    <a:pt x="40" y="0"/>
                    <a:pt x="4" y="103"/>
                  </a:cubicBezTo>
                  <a:cubicBezTo>
                    <a:pt x="1" y="153"/>
                    <a:pt x="158" y="206"/>
                    <a:pt x="197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8" name="Google Shape;54688;p23"/>
            <p:cNvSpPr/>
            <p:nvPr/>
          </p:nvSpPr>
          <p:spPr>
            <a:xfrm>
              <a:off x="512999" y="1074453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0"/>
                  </a:moveTo>
                  <a:cubicBezTo>
                    <a:pt x="236" y="20"/>
                    <a:pt x="5" y="3"/>
                    <a:pt x="1" y="93"/>
                  </a:cubicBezTo>
                  <a:cubicBezTo>
                    <a:pt x="150" y="73"/>
                    <a:pt x="379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9" name="Google Shape;54689;p23"/>
            <p:cNvSpPr/>
            <p:nvPr/>
          </p:nvSpPr>
          <p:spPr>
            <a:xfrm>
              <a:off x="6666451" y="1065721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0"/>
                    <a:pt x="173" y="53"/>
                    <a:pt x="1" y="110"/>
                  </a:cubicBezTo>
                  <a:cubicBezTo>
                    <a:pt x="2" y="200"/>
                    <a:pt x="336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0" name="Google Shape;54690;p23"/>
            <p:cNvSpPr/>
            <p:nvPr/>
          </p:nvSpPr>
          <p:spPr>
            <a:xfrm>
              <a:off x="6112264" y="1068281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0" y="25"/>
                  </a:moveTo>
                  <a:cubicBezTo>
                    <a:pt x="238" y="0"/>
                    <a:pt x="1" y="69"/>
                    <a:pt x="100" y="115"/>
                  </a:cubicBezTo>
                  <a:cubicBezTo>
                    <a:pt x="153" y="140"/>
                    <a:pt x="392" y="71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1" name="Google Shape;54691;p23"/>
            <p:cNvSpPr/>
            <p:nvPr/>
          </p:nvSpPr>
          <p:spPr>
            <a:xfrm>
              <a:off x="4993931" y="1063523"/>
              <a:ext cx="20595" cy="8943"/>
            </a:xfrm>
            <a:custGeom>
              <a:avLst/>
              <a:gdLst/>
              <a:ahLst/>
              <a:cxnLst/>
              <a:rect l="l" t="t" r="r" b="b"/>
              <a:pathLst>
                <a:path w="577" h="297" extrusionOk="0">
                  <a:moveTo>
                    <a:pt x="576" y="0"/>
                  </a:moveTo>
                  <a:lnTo>
                    <a:pt x="192" y="0"/>
                  </a:lnTo>
                  <a:cubicBezTo>
                    <a:pt x="192" y="90"/>
                    <a:pt x="37" y="107"/>
                    <a:pt x="0" y="182"/>
                  </a:cubicBezTo>
                  <a:cubicBezTo>
                    <a:pt x="243" y="186"/>
                    <a:pt x="265" y="297"/>
                    <a:pt x="576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2" name="Google Shape;54692;p23"/>
            <p:cNvSpPr/>
            <p:nvPr/>
          </p:nvSpPr>
          <p:spPr>
            <a:xfrm>
              <a:off x="2767438" y="1063162"/>
              <a:ext cx="23878" cy="5902"/>
            </a:xfrm>
            <a:custGeom>
              <a:avLst/>
              <a:gdLst/>
              <a:ahLst/>
              <a:cxnLst/>
              <a:rect l="l" t="t" r="r" b="b"/>
              <a:pathLst>
                <a:path w="669" h="196" extrusionOk="0">
                  <a:moveTo>
                    <a:pt x="476" y="195"/>
                  </a:moveTo>
                  <a:cubicBezTo>
                    <a:pt x="472" y="104"/>
                    <a:pt x="632" y="87"/>
                    <a:pt x="669" y="14"/>
                  </a:cubicBezTo>
                  <a:cubicBezTo>
                    <a:pt x="365" y="22"/>
                    <a:pt x="1" y="1"/>
                    <a:pt x="88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3" name="Google Shape;54693;p23"/>
            <p:cNvSpPr/>
            <p:nvPr/>
          </p:nvSpPr>
          <p:spPr>
            <a:xfrm>
              <a:off x="6883136" y="106277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3" y="25"/>
                  </a:moveTo>
                  <a:cubicBezTo>
                    <a:pt x="238" y="1"/>
                    <a:pt x="1" y="70"/>
                    <a:pt x="100" y="115"/>
                  </a:cubicBezTo>
                  <a:cubicBezTo>
                    <a:pt x="154" y="143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4" name="Google Shape;54694;p23"/>
            <p:cNvSpPr/>
            <p:nvPr/>
          </p:nvSpPr>
          <p:spPr>
            <a:xfrm>
              <a:off x="4460659" y="1052594"/>
              <a:ext cx="40368" cy="13700"/>
            </a:xfrm>
            <a:custGeom>
              <a:avLst/>
              <a:gdLst/>
              <a:ahLst/>
              <a:cxnLst/>
              <a:rect l="l" t="t" r="r" b="b"/>
              <a:pathLst>
                <a:path w="1131" h="455" extrusionOk="0">
                  <a:moveTo>
                    <a:pt x="284" y="455"/>
                  </a:moveTo>
                  <a:lnTo>
                    <a:pt x="1054" y="455"/>
                  </a:lnTo>
                  <a:cubicBezTo>
                    <a:pt x="1131" y="235"/>
                    <a:pt x="700" y="259"/>
                    <a:pt x="859" y="0"/>
                  </a:cubicBezTo>
                  <a:cubicBezTo>
                    <a:pt x="1" y="40"/>
                    <a:pt x="576" y="192"/>
                    <a:pt x="28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5" name="Google Shape;54695;p23"/>
            <p:cNvSpPr/>
            <p:nvPr/>
          </p:nvSpPr>
          <p:spPr>
            <a:xfrm>
              <a:off x="2498572" y="106277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5"/>
                  </a:moveTo>
                  <a:cubicBezTo>
                    <a:pt x="242" y="1"/>
                    <a:pt x="1" y="70"/>
                    <a:pt x="104" y="115"/>
                  </a:cubicBezTo>
                  <a:cubicBezTo>
                    <a:pt x="156" y="143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6" name="Google Shape;54696;p23"/>
            <p:cNvSpPr/>
            <p:nvPr/>
          </p:nvSpPr>
          <p:spPr>
            <a:xfrm>
              <a:off x="1865363" y="1062771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103" y="117"/>
                  </a:moveTo>
                  <a:cubicBezTo>
                    <a:pt x="153" y="143"/>
                    <a:pt x="395" y="74"/>
                    <a:pt x="296" y="27"/>
                  </a:cubicBezTo>
                  <a:cubicBezTo>
                    <a:pt x="237" y="1"/>
                    <a:pt x="1" y="70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7" name="Google Shape;54697;p23"/>
            <p:cNvSpPr/>
            <p:nvPr/>
          </p:nvSpPr>
          <p:spPr>
            <a:xfrm>
              <a:off x="170750" y="1050185"/>
              <a:ext cx="46293" cy="18759"/>
            </a:xfrm>
            <a:custGeom>
              <a:avLst/>
              <a:gdLst/>
              <a:ahLst/>
              <a:cxnLst/>
              <a:rect l="l" t="t" r="r" b="b"/>
              <a:pathLst>
                <a:path w="1297" h="623" extrusionOk="0">
                  <a:moveTo>
                    <a:pt x="1297" y="353"/>
                  </a:moveTo>
                  <a:cubicBezTo>
                    <a:pt x="926" y="315"/>
                    <a:pt x="1144" y="1"/>
                    <a:pt x="524" y="80"/>
                  </a:cubicBezTo>
                  <a:cubicBezTo>
                    <a:pt x="1" y="224"/>
                    <a:pt x="1001" y="622"/>
                    <a:pt x="1297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8" name="Google Shape;54698;p23"/>
            <p:cNvSpPr/>
            <p:nvPr/>
          </p:nvSpPr>
          <p:spPr>
            <a:xfrm>
              <a:off x="8576393" y="105732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2" y="141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9" name="Google Shape;54699;p23"/>
            <p:cNvSpPr/>
            <p:nvPr/>
          </p:nvSpPr>
          <p:spPr>
            <a:xfrm>
              <a:off x="7086330" y="1058044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2"/>
                    <a:pt x="4" y="5"/>
                    <a:pt x="0" y="92"/>
                  </a:cubicBezTo>
                  <a:cubicBezTo>
                    <a:pt x="149" y="71"/>
                    <a:pt x="380" y="88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0" name="Google Shape;54700;p23"/>
            <p:cNvSpPr/>
            <p:nvPr/>
          </p:nvSpPr>
          <p:spPr>
            <a:xfrm>
              <a:off x="4215171" y="1049854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4" y="182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1" y="163"/>
                    <a:pt x="219" y="213"/>
                    <a:pt x="604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1" name="Google Shape;54701;p23"/>
            <p:cNvSpPr/>
            <p:nvPr/>
          </p:nvSpPr>
          <p:spPr>
            <a:xfrm>
              <a:off x="3049297" y="1051811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3" y="26"/>
                  </a:moveTo>
                  <a:cubicBezTo>
                    <a:pt x="240" y="0"/>
                    <a:pt x="1" y="71"/>
                    <a:pt x="100" y="117"/>
                  </a:cubicBezTo>
                  <a:cubicBezTo>
                    <a:pt x="151" y="143"/>
                    <a:pt x="390" y="75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2" name="Google Shape;54702;p23"/>
            <p:cNvSpPr/>
            <p:nvPr/>
          </p:nvSpPr>
          <p:spPr>
            <a:xfrm>
              <a:off x="1383487" y="105181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6"/>
                  </a:moveTo>
                  <a:cubicBezTo>
                    <a:pt x="241" y="0"/>
                    <a:pt x="1" y="71"/>
                    <a:pt x="101" y="117"/>
                  </a:cubicBezTo>
                  <a:cubicBezTo>
                    <a:pt x="157" y="143"/>
                    <a:pt x="394" y="75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3" name="Google Shape;54703;p23"/>
            <p:cNvSpPr/>
            <p:nvPr/>
          </p:nvSpPr>
          <p:spPr>
            <a:xfrm>
              <a:off x="254768" y="105181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1" y="26"/>
                  </a:moveTo>
                  <a:cubicBezTo>
                    <a:pt x="238" y="0"/>
                    <a:pt x="0" y="71"/>
                    <a:pt x="99" y="117"/>
                  </a:cubicBezTo>
                  <a:cubicBezTo>
                    <a:pt x="152" y="143"/>
                    <a:pt x="393" y="75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4" name="Google Shape;54704;p23"/>
            <p:cNvSpPr/>
            <p:nvPr/>
          </p:nvSpPr>
          <p:spPr>
            <a:xfrm>
              <a:off x="4529188" y="1049132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0" y="24"/>
                  </a:moveTo>
                  <a:cubicBezTo>
                    <a:pt x="237" y="1"/>
                    <a:pt x="1" y="68"/>
                    <a:pt x="99" y="115"/>
                  </a:cubicBezTo>
                  <a:cubicBezTo>
                    <a:pt x="151" y="140"/>
                    <a:pt x="391" y="72"/>
                    <a:pt x="290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5" name="Google Shape;54705;p23"/>
            <p:cNvSpPr/>
            <p:nvPr/>
          </p:nvSpPr>
          <p:spPr>
            <a:xfrm>
              <a:off x="2144259" y="1043501"/>
              <a:ext cx="27626" cy="9997"/>
            </a:xfrm>
            <a:custGeom>
              <a:avLst/>
              <a:gdLst/>
              <a:ahLst/>
              <a:cxnLst/>
              <a:rect l="l" t="t" r="r" b="b"/>
              <a:pathLst>
                <a:path w="774" h="332" extrusionOk="0">
                  <a:moveTo>
                    <a:pt x="0" y="211"/>
                  </a:moveTo>
                  <a:cubicBezTo>
                    <a:pt x="258" y="329"/>
                    <a:pt x="717" y="331"/>
                    <a:pt x="773" y="122"/>
                  </a:cubicBezTo>
                  <a:cubicBezTo>
                    <a:pt x="516" y="2"/>
                    <a:pt x="54" y="1"/>
                    <a:pt x="0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6" name="Google Shape;54706;p23"/>
            <p:cNvSpPr/>
            <p:nvPr/>
          </p:nvSpPr>
          <p:spPr>
            <a:xfrm>
              <a:off x="8442263" y="1043863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1"/>
                    <a:pt x="173" y="54"/>
                    <a:pt x="1" y="110"/>
                  </a:cubicBezTo>
                  <a:cubicBezTo>
                    <a:pt x="3" y="200"/>
                    <a:pt x="339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7" name="Google Shape;54707;p23"/>
            <p:cNvSpPr/>
            <p:nvPr/>
          </p:nvSpPr>
          <p:spPr>
            <a:xfrm>
              <a:off x="7747093" y="1044013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4" y="105"/>
                  </a:moveTo>
                  <a:cubicBezTo>
                    <a:pt x="194" y="54"/>
                    <a:pt x="36" y="1"/>
                    <a:pt x="1" y="105"/>
                  </a:cubicBezTo>
                  <a:cubicBezTo>
                    <a:pt x="1" y="154"/>
                    <a:pt x="155" y="206"/>
                    <a:pt x="19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8" name="Google Shape;54708;p23"/>
            <p:cNvSpPr/>
            <p:nvPr/>
          </p:nvSpPr>
          <p:spPr>
            <a:xfrm>
              <a:off x="4587758" y="1044344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9" name="Google Shape;54709;p23"/>
            <p:cNvSpPr/>
            <p:nvPr/>
          </p:nvSpPr>
          <p:spPr>
            <a:xfrm>
              <a:off x="1383487" y="104639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6" y="26"/>
                  </a:moveTo>
                  <a:cubicBezTo>
                    <a:pt x="241" y="0"/>
                    <a:pt x="1" y="69"/>
                    <a:pt x="101" y="115"/>
                  </a:cubicBezTo>
                  <a:cubicBezTo>
                    <a:pt x="157" y="141"/>
                    <a:pt x="394" y="72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0" name="Google Shape;54710;p23"/>
            <p:cNvSpPr/>
            <p:nvPr/>
          </p:nvSpPr>
          <p:spPr>
            <a:xfrm>
              <a:off x="1352685" y="1044224"/>
              <a:ext cx="23914" cy="5992"/>
            </a:xfrm>
            <a:custGeom>
              <a:avLst/>
              <a:gdLst/>
              <a:ahLst/>
              <a:cxnLst/>
              <a:rect l="l" t="t" r="r" b="b"/>
              <a:pathLst>
                <a:path w="670" h="199" extrusionOk="0">
                  <a:moveTo>
                    <a:pt x="578" y="4"/>
                  </a:moveTo>
                  <a:cubicBezTo>
                    <a:pt x="246" y="0"/>
                    <a:pt x="86" y="75"/>
                    <a:pt x="1" y="187"/>
                  </a:cubicBezTo>
                  <a:cubicBezTo>
                    <a:pt x="304" y="179"/>
                    <a:pt x="669" y="199"/>
                    <a:pt x="578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1" name="Google Shape;54711;p23"/>
            <p:cNvSpPr/>
            <p:nvPr/>
          </p:nvSpPr>
          <p:spPr>
            <a:xfrm>
              <a:off x="172142" y="104639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40" y="0"/>
                    <a:pt x="1" y="69"/>
                    <a:pt x="100" y="115"/>
                  </a:cubicBezTo>
                  <a:cubicBezTo>
                    <a:pt x="152" y="141"/>
                    <a:pt x="394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2" name="Google Shape;54712;p23"/>
            <p:cNvSpPr/>
            <p:nvPr/>
          </p:nvSpPr>
          <p:spPr>
            <a:xfrm>
              <a:off x="8593739" y="1038172"/>
              <a:ext cx="27555" cy="10117"/>
            </a:xfrm>
            <a:custGeom>
              <a:avLst/>
              <a:gdLst/>
              <a:ahLst/>
              <a:cxnLst/>
              <a:rect l="l" t="t" r="r" b="b"/>
              <a:pathLst>
                <a:path w="772" h="336" extrusionOk="0">
                  <a:moveTo>
                    <a:pt x="772" y="299"/>
                  </a:moveTo>
                  <a:lnTo>
                    <a:pt x="772" y="27"/>
                  </a:lnTo>
                  <a:cubicBezTo>
                    <a:pt x="332" y="0"/>
                    <a:pt x="48" y="47"/>
                    <a:pt x="1" y="208"/>
                  </a:cubicBezTo>
                  <a:cubicBezTo>
                    <a:pt x="260" y="235"/>
                    <a:pt x="367" y="336"/>
                    <a:pt x="772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3" name="Google Shape;54713;p23"/>
            <p:cNvSpPr/>
            <p:nvPr/>
          </p:nvSpPr>
          <p:spPr>
            <a:xfrm>
              <a:off x="7967347" y="104127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2"/>
                  </a:moveTo>
                  <a:cubicBezTo>
                    <a:pt x="193" y="53"/>
                    <a:pt x="38" y="1"/>
                    <a:pt x="0" y="102"/>
                  </a:cubicBezTo>
                  <a:cubicBezTo>
                    <a:pt x="0" y="155"/>
                    <a:pt x="156" y="207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4" name="Google Shape;54714;p23"/>
            <p:cNvSpPr/>
            <p:nvPr/>
          </p:nvSpPr>
          <p:spPr>
            <a:xfrm>
              <a:off x="7664395" y="1033445"/>
              <a:ext cx="29910" cy="13760"/>
            </a:xfrm>
            <a:custGeom>
              <a:avLst/>
              <a:gdLst/>
              <a:ahLst/>
              <a:cxnLst/>
              <a:rect l="l" t="t" r="r" b="b"/>
              <a:pathLst>
                <a:path w="838" h="457" extrusionOk="0">
                  <a:moveTo>
                    <a:pt x="197" y="456"/>
                  </a:moveTo>
                  <a:lnTo>
                    <a:pt x="582" y="456"/>
                  </a:lnTo>
                  <a:cubicBezTo>
                    <a:pt x="682" y="224"/>
                    <a:pt x="838" y="138"/>
                    <a:pt x="387" y="1"/>
                  </a:cubicBezTo>
                  <a:cubicBezTo>
                    <a:pt x="530" y="249"/>
                    <a:pt x="5" y="184"/>
                    <a:pt x="1" y="365"/>
                  </a:cubicBezTo>
                  <a:cubicBezTo>
                    <a:pt x="121" y="369"/>
                    <a:pt x="232" y="378"/>
                    <a:pt x="197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5" name="Google Shape;54715;p23"/>
            <p:cNvSpPr/>
            <p:nvPr/>
          </p:nvSpPr>
          <p:spPr>
            <a:xfrm>
              <a:off x="7595581" y="1038564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4"/>
                  </a:moveTo>
                  <a:cubicBezTo>
                    <a:pt x="197" y="53"/>
                    <a:pt x="39" y="0"/>
                    <a:pt x="1" y="104"/>
                  </a:cubicBezTo>
                  <a:cubicBezTo>
                    <a:pt x="4" y="153"/>
                    <a:pt x="160" y="205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6" name="Google Shape;54716;p23"/>
            <p:cNvSpPr/>
            <p:nvPr/>
          </p:nvSpPr>
          <p:spPr>
            <a:xfrm>
              <a:off x="4274669" y="1031639"/>
              <a:ext cx="58821" cy="12737"/>
            </a:xfrm>
            <a:custGeom>
              <a:avLst/>
              <a:gdLst/>
              <a:ahLst/>
              <a:cxnLst/>
              <a:rect l="l" t="t" r="r" b="b"/>
              <a:pathLst>
                <a:path w="1648" h="423" extrusionOk="0">
                  <a:moveTo>
                    <a:pt x="673" y="422"/>
                  </a:moveTo>
                  <a:cubicBezTo>
                    <a:pt x="1648" y="59"/>
                    <a:pt x="1" y="1"/>
                    <a:pt x="673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7" name="Google Shape;54717;p23"/>
            <p:cNvSpPr/>
            <p:nvPr/>
          </p:nvSpPr>
          <p:spPr>
            <a:xfrm>
              <a:off x="4615241" y="1038955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0"/>
                    <a:pt x="6" y="2"/>
                    <a:pt x="1" y="91"/>
                  </a:cubicBezTo>
                  <a:cubicBezTo>
                    <a:pt x="151" y="70"/>
                    <a:pt x="382" y="87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8" name="Google Shape;54718;p23"/>
            <p:cNvSpPr/>
            <p:nvPr/>
          </p:nvSpPr>
          <p:spPr>
            <a:xfrm>
              <a:off x="4078435" y="1036215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9" name="Google Shape;54719;p23"/>
            <p:cNvSpPr/>
            <p:nvPr/>
          </p:nvSpPr>
          <p:spPr>
            <a:xfrm>
              <a:off x="3059719" y="1035854"/>
              <a:ext cx="6924" cy="6173"/>
            </a:xfrm>
            <a:custGeom>
              <a:avLst/>
              <a:gdLst/>
              <a:ahLst/>
              <a:cxnLst/>
              <a:rect l="l" t="t" r="r" b="b"/>
              <a:pathLst>
                <a:path w="194" h="205" extrusionOk="0">
                  <a:moveTo>
                    <a:pt x="193" y="104"/>
                  </a:moveTo>
                  <a:cubicBezTo>
                    <a:pt x="193" y="53"/>
                    <a:pt x="37" y="0"/>
                    <a:pt x="0" y="104"/>
                  </a:cubicBezTo>
                  <a:cubicBezTo>
                    <a:pt x="0" y="152"/>
                    <a:pt x="158" y="204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0" name="Google Shape;54720;p23"/>
            <p:cNvSpPr/>
            <p:nvPr/>
          </p:nvSpPr>
          <p:spPr>
            <a:xfrm>
              <a:off x="1352649" y="1033114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3"/>
                  </a:moveTo>
                  <a:cubicBezTo>
                    <a:pt x="196" y="52"/>
                    <a:pt x="40" y="0"/>
                    <a:pt x="2" y="103"/>
                  </a:cubicBezTo>
                  <a:cubicBezTo>
                    <a:pt x="1" y="154"/>
                    <a:pt x="157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1" name="Google Shape;54721;p23"/>
            <p:cNvSpPr/>
            <p:nvPr/>
          </p:nvSpPr>
          <p:spPr>
            <a:xfrm>
              <a:off x="8786439" y="1024653"/>
              <a:ext cx="27840" cy="18457"/>
            </a:xfrm>
            <a:custGeom>
              <a:avLst/>
              <a:gdLst/>
              <a:ahLst/>
              <a:cxnLst/>
              <a:rect l="l" t="t" r="r" b="b"/>
              <a:pathLst>
                <a:path w="780" h="613" extrusionOk="0">
                  <a:moveTo>
                    <a:pt x="0" y="293"/>
                  </a:moveTo>
                  <a:cubicBezTo>
                    <a:pt x="780" y="613"/>
                    <a:pt x="455" y="0"/>
                    <a:pt x="0" y="2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2" name="Google Shape;54722;p23"/>
            <p:cNvSpPr/>
            <p:nvPr/>
          </p:nvSpPr>
          <p:spPr>
            <a:xfrm>
              <a:off x="6508158" y="1030344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1" y="104"/>
                  </a:moveTo>
                  <a:cubicBezTo>
                    <a:pt x="193" y="54"/>
                    <a:pt x="38" y="1"/>
                    <a:pt x="0" y="104"/>
                  </a:cubicBezTo>
                  <a:cubicBezTo>
                    <a:pt x="0" y="155"/>
                    <a:pt x="158" y="207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3" name="Google Shape;54723;p23"/>
            <p:cNvSpPr/>
            <p:nvPr/>
          </p:nvSpPr>
          <p:spPr>
            <a:xfrm>
              <a:off x="8755352" y="1029952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7"/>
                  </a:moveTo>
                  <a:cubicBezTo>
                    <a:pt x="153" y="140"/>
                    <a:pt x="392" y="74"/>
                    <a:pt x="293" y="27"/>
                  </a:cubicBezTo>
                  <a:cubicBezTo>
                    <a:pt x="241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4" name="Google Shape;54724;p23"/>
            <p:cNvSpPr/>
            <p:nvPr/>
          </p:nvSpPr>
          <p:spPr>
            <a:xfrm>
              <a:off x="2188838" y="1029922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6"/>
                  </a:moveTo>
                  <a:cubicBezTo>
                    <a:pt x="241" y="0"/>
                    <a:pt x="1" y="71"/>
                    <a:pt x="104" y="116"/>
                  </a:cubicBezTo>
                  <a:cubicBezTo>
                    <a:pt x="155" y="141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5" name="Google Shape;54725;p23"/>
            <p:cNvSpPr/>
            <p:nvPr/>
          </p:nvSpPr>
          <p:spPr>
            <a:xfrm>
              <a:off x="1111837" y="1030705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5" y="21"/>
                    <a:pt x="5" y="2"/>
                    <a:pt x="0" y="90"/>
                  </a:cubicBezTo>
                  <a:cubicBezTo>
                    <a:pt x="150" y="72"/>
                    <a:pt x="379" y="9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6" name="Google Shape;54726;p23"/>
            <p:cNvSpPr/>
            <p:nvPr/>
          </p:nvSpPr>
          <p:spPr>
            <a:xfrm>
              <a:off x="798462" y="102995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7"/>
                  </a:moveTo>
                  <a:cubicBezTo>
                    <a:pt x="155" y="140"/>
                    <a:pt x="393" y="74"/>
                    <a:pt x="294" y="27"/>
                  </a:cubicBezTo>
                  <a:cubicBezTo>
                    <a:pt x="242" y="1"/>
                    <a:pt x="1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7" name="Google Shape;54727;p23"/>
            <p:cNvSpPr/>
            <p:nvPr/>
          </p:nvSpPr>
          <p:spPr>
            <a:xfrm>
              <a:off x="8889624" y="1022335"/>
              <a:ext cx="23950" cy="6052"/>
            </a:xfrm>
            <a:custGeom>
              <a:avLst/>
              <a:gdLst/>
              <a:ahLst/>
              <a:cxnLst/>
              <a:rect l="l" t="t" r="r" b="b"/>
              <a:pathLst>
                <a:path w="671" h="201" extrusionOk="0">
                  <a:moveTo>
                    <a:pt x="582" y="6"/>
                  </a:moveTo>
                  <a:cubicBezTo>
                    <a:pt x="249" y="0"/>
                    <a:pt x="88" y="76"/>
                    <a:pt x="1" y="187"/>
                  </a:cubicBezTo>
                  <a:cubicBezTo>
                    <a:pt x="305" y="181"/>
                    <a:pt x="670" y="200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8" name="Google Shape;54728;p23"/>
            <p:cNvSpPr/>
            <p:nvPr/>
          </p:nvSpPr>
          <p:spPr>
            <a:xfrm>
              <a:off x="8769521" y="1022215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4" y="192"/>
                  </a:moveTo>
                  <a:cubicBezTo>
                    <a:pt x="474" y="102"/>
                    <a:pt x="630" y="85"/>
                    <a:pt x="669" y="11"/>
                  </a:cubicBezTo>
                  <a:cubicBezTo>
                    <a:pt x="363" y="21"/>
                    <a:pt x="1" y="0"/>
                    <a:pt x="88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9" name="Google Shape;54729;p23"/>
            <p:cNvSpPr/>
            <p:nvPr/>
          </p:nvSpPr>
          <p:spPr>
            <a:xfrm>
              <a:off x="2894501" y="1017036"/>
              <a:ext cx="13813" cy="10960"/>
            </a:xfrm>
            <a:custGeom>
              <a:avLst/>
              <a:gdLst/>
              <a:ahLst/>
              <a:cxnLst/>
              <a:rect l="l" t="t" r="r" b="b"/>
              <a:pathLst>
                <a:path w="387" h="364" extrusionOk="0">
                  <a:moveTo>
                    <a:pt x="387" y="0"/>
                  </a:moveTo>
                  <a:lnTo>
                    <a:pt x="0" y="0"/>
                  </a:lnTo>
                  <a:lnTo>
                    <a:pt x="0" y="363"/>
                  </a:lnTo>
                  <a:lnTo>
                    <a:pt x="387" y="36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0" name="Google Shape;54730;p23"/>
            <p:cNvSpPr/>
            <p:nvPr/>
          </p:nvSpPr>
          <p:spPr>
            <a:xfrm>
              <a:off x="6738584" y="1021733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4" y="26"/>
                  </a:moveTo>
                  <a:cubicBezTo>
                    <a:pt x="241" y="1"/>
                    <a:pt x="0" y="70"/>
                    <a:pt x="98" y="117"/>
                  </a:cubicBezTo>
                  <a:cubicBezTo>
                    <a:pt x="154" y="143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1" name="Google Shape;54731;p23"/>
            <p:cNvSpPr/>
            <p:nvPr/>
          </p:nvSpPr>
          <p:spPr>
            <a:xfrm>
              <a:off x="8222008" y="1019776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1"/>
                  </a:moveTo>
                  <a:cubicBezTo>
                    <a:pt x="238" y="23"/>
                    <a:pt x="7" y="4"/>
                    <a:pt x="0" y="92"/>
                  </a:cubicBezTo>
                  <a:cubicBezTo>
                    <a:pt x="149" y="71"/>
                    <a:pt x="383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2" name="Google Shape;54732;p23"/>
            <p:cNvSpPr/>
            <p:nvPr/>
          </p:nvSpPr>
          <p:spPr>
            <a:xfrm>
              <a:off x="6521935" y="1019294"/>
              <a:ext cx="20666" cy="3734"/>
            </a:xfrm>
            <a:custGeom>
              <a:avLst/>
              <a:gdLst/>
              <a:ahLst/>
              <a:cxnLst/>
              <a:rect l="l" t="t" r="r" b="b"/>
              <a:pathLst>
                <a:path w="579" h="124" extrusionOk="0">
                  <a:moveTo>
                    <a:pt x="579" y="17"/>
                  </a:moveTo>
                  <a:cubicBezTo>
                    <a:pt x="352" y="30"/>
                    <a:pt x="31" y="1"/>
                    <a:pt x="1" y="108"/>
                  </a:cubicBezTo>
                  <a:cubicBezTo>
                    <a:pt x="226" y="94"/>
                    <a:pt x="547" y="124"/>
                    <a:pt x="579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3" name="Google Shape;54733;p23"/>
            <p:cNvSpPr/>
            <p:nvPr/>
          </p:nvSpPr>
          <p:spPr>
            <a:xfrm>
              <a:off x="8841547" y="1013875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2" y="105"/>
                  </a:moveTo>
                  <a:cubicBezTo>
                    <a:pt x="192" y="54"/>
                    <a:pt x="38" y="1"/>
                    <a:pt x="1" y="105"/>
                  </a:cubicBezTo>
                  <a:cubicBezTo>
                    <a:pt x="1" y="156"/>
                    <a:pt x="153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4" name="Google Shape;54734;p23"/>
            <p:cNvSpPr/>
            <p:nvPr/>
          </p:nvSpPr>
          <p:spPr>
            <a:xfrm>
              <a:off x="8689143" y="1014266"/>
              <a:ext cx="21523" cy="6474"/>
            </a:xfrm>
            <a:custGeom>
              <a:avLst/>
              <a:gdLst/>
              <a:ahLst/>
              <a:cxnLst/>
              <a:rect l="l" t="t" r="r" b="b"/>
              <a:pathLst>
                <a:path w="603" h="215" extrusionOk="0">
                  <a:moveTo>
                    <a:pt x="603" y="184"/>
                  </a:moveTo>
                  <a:lnTo>
                    <a:pt x="603" y="1"/>
                  </a:lnTo>
                  <a:lnTo>
                    <a:pt x="27" y="1"/>
                  </a:lnTo>
                  <a:cubicBezTo>
                    <a:pt x="1" y="164"/>
                    <a:pt x="219" y="215"/>
                    <a:pt x="603" y="1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5" name="Google Shape;54735;p23"/>
            <p:cNvSpPr/>
            <p:nvPr/>
          </p:nvSpPr>
          <p:spPr>
            <a:xfrm>
              <a:off x="1398585" y="1001199"/>
              <a:ext cx="37120" cy="15868"/>
            </a:xfrm>
            <a:custGeom>
              <a:avLst/>
              <a:gdLst/>
              <a:ahLst/>
              <a:cxnLst/>
              <a:rect l="l" t="t" r="r" b="b"/>
              <a:pathLst>
                <a:path w="1040" h="527" extrusionOk="0">
                  <a:moveTo>
                    <a:pt x="837" y="526"/>
                  </a:moveTo>
                  <a:cubicBezTo>
                    <a:pt x="1040" y="0"/>
                    <a:pt x="1" y="490"/>
                    <a:pt x="837" y="5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6" name="Google Shape;54736;p23"/>
            <p:cNvSpPr/>
            <p:nvPr/>
          </p:nvSpPr>
          <p:spPr>
            <a:xfrm>
              <a:off x="8160190" y="1003397"/>
              <a:ext cx="29946" cy="10990"/>
            </a:xfrm>
            <a:custGeom>
              <a:avLst/>
              <a:gdLst/>
              <a:ahLst/>
              <a:cxnLst/>
              <a:rect l="l" t="t" r="r" b="b"/>
              <a:pathLst>
                <a:path w="839" h="365" extrusionOk="0">
                  <a:moveTo>
                    <a:pt x="576" y="0"/>
                  </a:moveTo>
                  <a:cubicBezTo>
                    <a:pt x="744" y="291"/>
                    <a:pt x="77" y="188"/>
                    <a:pt x="0" y="364"/>
                  </a:cubicBezTo>
                  <a:lnTo>
                    <a:pt x="770" y="364"/>
                  </a:lnTo>
                  <a:cubicBezTo>
                    <a:pt x="736" y="229"/>
                    <a:pt x="838" y="28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7" name="Google Shape;54737;p23"/>
            <p:cNvSpPr/>
            <p:nvPr/>
          </p:nvSpPr>
          <p:spPr>
            <a:xfrm>
              <a:off x="6535676" y="1011556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8" y="20"/>
                    <a:pt x="6" y="5"/>
                    <a:pt x="1" y="91"/>
                  </a:cubicBezTo>
                  <a:cubicBezTo>
                    <a:pt x="149" y="71"/>
                    <a:pt x="383" y="89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8" name="Google Shape;54738;p23"/>
            <p:cNvSpPr/>
            <p:nvPr/>
          </p:nvSpPr>
          <p:spPr>
            <a:xfrm>
              <a:off x="5072882" y="101086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5" y="24"/>
                  </a:moveTo>
                  <a:cubicBezTo>
                    <a:pt x="242" y="0"/>
                    <a:pt x="1" y="68"/>
                    <a:pt x="101" y="114"/>
                  </a:cubicBezTo>
                  <a:cubicBezTo>
                    <a:pt x="154" y="140"/>
                    <a:pt x="393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9" name="Google Shape;54739;p23"/>
            <p:cNvSpPr/>
            <p:nvPr/>
          </p:nvSpPr>
          <p:spPr>
            <a:xfrm>
              <a:off x="2137299" y="1006107"/>
              <a:ext cx="22700" cy="8190"/>
            </a:xfrm>
            <a:custGeom>
              <a:avLst/>
              <a:gdLst/>
              <a:ahLst/>
              <a:cxnLst/>
              <a:rect l="l" t="t" r="r" b="b"/>
              <a:pathLst>
                <a:path w="636" h="272" extrusionOk="0">
                  <a:moveTo>
                    <a:pt x="2" y="272"/>
                  </a:moveTo>
                  <a:lnTo>
                    <a:pt x="386" y="272"/>
                  </a:lnTo>
                  <a:cubicBezTo>
                    <a:pt x="399" y="156"/>
                    <a:pt x="635" y="146"/>
                    <a:pt x="581" y="0"/>
                  </a:cubicBezTo>
                  <a:lnTo>
                    <a:pt x="1" y="0"/>
                  </a:lnTo>
                  <a:cubicBezTo>
                    <a:pt x="2" y="92"/>
                    <a:pt x="2" y="182"/>
                    <a:pt x="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0" name="Google Shape;54740;p23"/>
            <p:cNvSpPr/>
            <p:nvPr/>
          </p:nvSpPr>
          <p:spPr>
            <a:xfrm>
              <a:off x="8748427" y="100809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6"/>
                  </a:moveTo>
                  <a:cubicBezTo>
                    <a:pt x="156" y="141"/>
                    <a:pt x="393" y="73"/>
                    <a:pt x="294" y="24"/>
                  </a:cubicBezTo>
                  <a:cubicBezTo>
                    <a:pt x="240" y="1"/>
                    <a:pt x="0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1" name="Google Shape;54741;p23"/>
            <p:cNvSpPr/>
            <p:nvPr/>
          </p:nvSpPr>
          <p:spPr>
            <a:xfrm>
              <a:off x="6880209" y="999151"/>
              <a:ext cx="20273" cy="13550"/>
            </a:xfrm>
            <a:custGeom>
              <a:avLst/>
              <a:gdLst/>
              <a:ahLst/>
              <a:cxnLst/>
              <a:rect l="l" t="t" r="r" b="b"/>
              <a:pathLst>
                <a:path w="568" h="450" extrusionOk="0">
                  <a:moveTo>
                    <a:pt x="375" y="413"/>
                  </a:moveTo>
                  <a:cubicBezTo>
                    <a:pt x="386" y="358"/>
                    <a:pt x="404" y="306"/>
                    <a:pt x="567" y="321"/>
                  </a:cubicBezTo>
                  <a:lnTo>
                    <a:pt x="567" y="139"/>
                  </a:lnTo>
                  <a:cubicBezTo>
                    <a:pt x="92" y="0"/>
                    <a:pt x="1" y="449"/>
                    <a:pt x="375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2" name="Google Shape;54742;p23"/>
            <p:cNvSpPr/>
            <p:nvPr/>
          </p:nvSpPr>
          <p:spPr>
            <a:xfrm>
              <a:off x="6081319" y="1005986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2" y="6"/>
                  </a:moveTo>
                  <a:cubicBezTo>
                    <a:pt x="250" y="0"/>
                    <a:pt x="84" y="76"/>
                    <a:pt x="1" y="187"/>
                  </a:cubicBezTo>
                  <a:cubicBezTo>
                    <a:pt x="306" y="178"/>
                    <a:pt x="672" y="200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3" name="Google Shape;54743;p23"/>
            <p:cNvSpPr/>
            <p:nvPr/>
          </p:nvSpPr>
          <p:spPr>
            <a:xfrm>
              <a:off x="7809090" y="997917"/>
              <a:ext cx="33551" cy="17283"/>
            </a:xfrm>
            <a:custGeom>
              <a:avLst/>
              <a:gdLst/>
              <a:ahLst/>
              <a:cxnLst/>
              <a:rect l="l" t="t" r="r" b="b"/>
              <a:pathLst>
                <a:path w="940" h="574" extrusionOk="0">
                  <a:moveTo>
                    <a:pt x="0" y="91"/>
                  </a:moveTo>
                  <a:lnTo>
                    <a:pt x="0" y="274"/>
                  </a:lnTo>
                  <a:cubicBezTo>
                    <a:pt x="354" y="574"/>
                    <a:pt x="940" y="1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4" name="Google Shape;54744;p23"/>
            <p:cNvSpPr/>
            <p:nvPr/>
          </p:nvSpPr>
          <p:spPr>
            <a:xfrm>
              <a:off x="6497700" y="1005384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6"/>
                  </a:moveTo>
                  <a:cubicBezTo>
                    <a:pt x="240" y="1"/>
                    <a:pt x="1" y="70"/>
                    <a:pt x="101" y="117"/>
                  </a:cubicBezTo>
                  <a:cubicBezTo>
                    <a:pt x="153" y="140"/>
                    <a:pt x="392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5" name="Google Shape;54745;p23"/>
            <p:cNvSpPr/>
            <p:nvPr/>
          </p:nvSpPr>
          <p:spPr>
            <a:xfrm>
              <a:off x="4315893" y="986867"/>
              <a:ext cx="37870" cy="26858"/>
            </a:xfrm>
            <a:custGeom>
              <a:avLst/>
              <a:gdLst/>
              <a:ahLst/>
              <a:cxnLst/>
              <a:rect l="l" t="t" r="r" b="b"/>
              <a:pathLst>
                <a:path w="1061" h="892" extrusionOk="0">
                  <a:moveTo>
                    <a:pt x="1061" y="549"/>
                  </a:moveTo>
                  <a:lnTo>
                    <a:pt x="1061" y="368"/>
                  </a:lnTo>
                  <a:cubicBezTo>
                    <a:pt x="280" y="1"/>
                    <a:pt x="1" y="891"/>
                    <a:pt x="1061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6" name="Google Shape;54746;p23"/>
            <p:cNvSpPr/>
            <p:nvPr/>
          </p:nvSpPr>
          <p:spPr>
            <a:xfrm>
              <a:off x="9025396" y="995177"/>
              <a:ext cx="22629" cy="8250"/>
            </a:xfrm>
            <a:custGeom>
              <a:avLst/>
              <a:gdLst/>
              <a:ahLst/>
              <a:cxnLst/>
              <a:rect l="l" t="t" r="r" b="b"/>
              <a:pathLst>
                <a:path w="634" h="274" extrusionOk="0">
                  <a:moveTo>
                    <a:pt x="634" y="0"/>
                  </a:moveTo>
                  <a:lnTo>
                    <a:pt x="248" y="0"/>
                  </a:lnTo>
                  <a:cubicBezTo>
                    <a:pt x="235" y="117"/>
                    <a:pt x="0" y="126"/>
                    <a:pt x="54" y="273"/>
                  </a:cubicBezTo>
                  <a:lnTo>
                    <a:pt x="634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7" name="Google Shape;54747;p23"/>
            <p:cNvSpPr/>
            <p:nvPr/>
          </p:nvSpPr>
          <p:spPr>
            <a:xfrm>
              <a:off x="17418" y="997526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4"/>
                  </a:moveTo>
                  <a:cubicBezTo>
                    <a:pt x="193" y="53"/>
                    <a:pt x="39" y="1"/>
                    <a:pt x="1" y="104"/>
                  </a:cubicBezTo>
                  <a:cubicBezTo>
                    <a:pt x="1" y="155"/>
                    <a:pt x="156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8" name="Google Shape;54748;p23"/>
            <p:cNvSpPr/>
            <p:nvPr/>
          </p:nvSpPr>
          <p:spPr>
            <a:xfrm>
              <a:off x="8669441" y="994816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1" y="104"/>
                  </a:moveTo>
                  <a:cubicBezTo>
                    <a:pt x="194" y="53"/>
                    <a:pt x="37" y="1"/>
                    <a:pt x="1" y="104"/>
                  </a:cubicBezTo>
                  <a:cubicBezTo>
                    <a:pt x="1" y="155"/>
                    <a:pt x="157" y="207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9" name="Google Shape;54749;p23"/>
            <p:cNvSpPr/>
            <p:nvPr/>
          </p:nvSpPr>
          <p:spPr>
            <a:xfrm>
              <a:off x="8318769" y="986958"/>
              <a:ext cx="39547" cy="16771"/>
            </a:xfrm>
            <a:custGeom>
              <a:avLst/>
              <a:gdLst/>
              <a:ahLst/>
              <a:cxnLst/>
              <a:rect l="l" t="t" r="r" b="b"/>
              <a:pathLst>
                <a:path w="1108" h="557" extrusionOk="0">
                  <a:moveTo>
                    <a:pt x="955" y="455"/>
                  </a:moveTo>
                  <a:cubicBezTo>
                    <a:pt x="1107" y="143"/>
                    <a:pt x="774" y="57"/>
                    <a:pt x="375" y="1"/>
                  </a:cubicBezTo>
                  <a:cubicBezTo>
                    <a:pt x="0" y="175"/>
                    <a:pt x="173" y="557"/>
                    <a:pt x="955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0" name="Google Shape;54750;p23"/>
            <p:cNvSpPr/>
            <p:nvPr/>
          </p:nvSpPr>
          <p:spPr>
            <a:xfrm>
              <a:off x="5664759" y="99716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4" y="1"/>
                    <a:pt x="1" y="70"/>
                    <a:pt x="103" y="116"/>
                  </a:cubicBezTo>
                  <a:cubicBezTo>
                    <a:pt x="158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1" name="Google Shape;54751;p23"/>
            <p:cNvSpPr/>
            <p:nvPr/>
          </p:nvSpPr>
          <p:spPr>
            <a:xfrm>
              <a:off x="695313" y="99716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3" y="26"/>
                  </a:moveTo>
                  <a:cubicBezTo>
                    <a:pt x="238" y="1"/>
                    <a:pt x="1" y="70"/>
                    <a:pt x="97" y="116"/>
                  </a:cubicBezTo>
                  <a:cubicBezTo>
                    <a:pt x="153" y="142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2" name="Google Shape;54752;p23"/>
            <p:cNvSpPr/>
            <p:nvPr/>
          </p:nvSpPr>
          <p:spPr>
            <a:xfrm>
              <a:off x="8745108" y="995177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7" y="21"/>
                    <a:pt x="7" y="2"/>
                    <a:pt x="1" y="90"/>
                  </a:cubicBezTo>
                  <a:cubicBezTo>
                    <a:pt x="151" y="71"/>
                    <a:pt x="382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3" name="Google Shape;54753;p23"/>
            <p:cNvSpPr/>
            <p:nvPr/>
          </p:nvSpPr>
          <p:spPr>
            <a:xfrm>
              <a:off x="6404865" y="973409"/>
              <a:ext cx="52754" cy="24540"/>
            </a:xfrm>
            <a:custGeom>
              <a:avLst/>
              <a:gdLst/>
              <a:ahLst/>
              <a:cxnLst/>
              <a:rect l="l" t="t" r="r" b="b"/>
              <a:pathLst>
                <a:path w="1478" h="815" extrusionOk="0">
                  <a:moveTo>
                    <a:pt x="0" y="815"/>
                  </a:moveTo>
                  <a:cubicBezTo>
                    <a:pt x="1478" y="680"/>
                    <a:pt x="33" y="0"/>
                    <a:pt x="0" y="8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4" name="Google Shape;54754;p23"/>
            <p:cNvSpPr/>
            <p:nvPr/>
          </p:nvSpPr>
          <p:spPr>
            <a:xfrm>
              <a:off x="674576" y="994424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2" y="25"/>
                  </a:moveTo>
                  <a:cubicBezTo>
                    <a:pt x="242" y="1"/>
                    <a:pt x="1" y="70"/>
                    <a:pt x="100" y="115"/>
                  </a:cubicBezTo>
                  <a:cubicBezTo>
                    <a:pt x="156" y="143"/>
                    <a:pt x="394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5" name="Google Shape;54755;p23"/>
            <p:cNvSpPr/>
            <p:nvPr/>
          </p:nvSpPr>
          <p:spPr>
            <a:xfrm>
              <a:off x="3218012" y="98665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1"/>
                  </a:moveTo>
                  <a:cubicBezTo>
                    <a:pt x="196" y="52"/>
                    <a:pt x="38" y="0"/>
                    <a:pt x="1" y="101"/>
                  </a:cubicBezTo>
                  <a:cubicBezTo>
                    <a:pt x="1" y="153"/>
                    <a:pt x="160" y="205"/>
                    <a:pt x="194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6" name="Google Shape;54756;p23"/>
            <p:cNvSpPr/>
            <p:nvPr/>
          </p:nvSpPr>
          <p:spPr>
            <a:xfrm>
              <a:off x="6962443" y="981538"/>
              <a:ext cx="22522" cy="8160"/>
            </a:xfrm>
            <a:custGeom>
              <a:avLst/>
              <a:gdLst/>
              <a:ahLst/>
              <a:cxnLst/>
              <a:rect l="l" t="t" r="r" b="b"/>
              <a:pathLst>
                <a:path w="631" h="271" extrusionOk="0">
                  <a:moveTo>
                    <a:pt x="577" y="0"/>
                  </a:moveTo>
                  <a:lnTo>
                    <a:pt x="0" y="0"/>
                  </a:lnTo>
                  <a:lnTo>
                    <a:pt x="0" y="271"/>
                  </a:lnTo>
                  <a:lnTo>
                    <a:pt x="384" y="271"/>
                  </a:lnTo>
                  <a:cubicBezTo>
                    <a:pt x="396" y="157"/>
                    <a:pt x="631" y="147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7" name="Google Shape;54757;p23"/>
            <p:cNvSpPr/>
            <p:nvPr/>
          </p:nvSpPr>
          <p:spPr>
            <a:xfrm>
              <a:off x="6645821" y="981448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579" y="92"/>
                  </a:moveTo>
                  <a:cubicBezTo>
                    <a:pt x="385" y="92"/>
                    <a:pt x="348" y="18"/>
                    <a:pt x="194" y="1"/>
                  </a:cubicBezTo>
                  <a:cubicBezTo>
                    <a:pt x="194" y="92"/>
                    <a:pt x="38" y="109"/>
                    <a:pt x="0" y="182"/>
                  </a:cubicBezTo>
                  <a:cubicBezTo>
                    <a:pt x="194" y="182"/>
                    <a:pt x="230" y="255"/>
                    <a:pt x="385" y="272"/>
                  </a:cubicBezTo>
                  <a:cubicBezTo>
                    <a:pt x="385" y="184"/>
                    <a:pt x="541" y="168"/>
                    <a:pt x="57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8" name="Google Shape;54758;p23"/>
            <p:cNvSpPr/>
            <p:nvPr/>
          </p:nvSpPr>
          <p:spPr>
            <a:xfrm>
              <a:off x="3613656" y="986175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2" y="27"/>
                  </a:moveTo>
                  <a:cubicBezTo>
                    <a:pt x="238" y="0"/>
                    <a:pt x="0" y="71"/>
                    <a:pt x="102" y="117"/>
                  </a:cubicBezTo>
                  <a:cubicBezTo>
                    <a:pt x="153" y="143"/>
                    <a:pt x="395" y="75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9" name="Google Shape;54759;p23"/>
            <p:cNvSpPr/>
            <p:nvPr/>
          </p:nvSpPr>
          <p:spPr>
            <a:xfrm>
              <a:off x="2213180" y="983886"/>
              <a:ext cx="6853" cy="6203"/>
            </a:xfrm>
            <a:custGeom>
              <a:avLst/>
              <a:gdLst/>
              <a:ahLst/>
              <a:cxnLst/>
              <a:rect l="l" t="t" r="r" b="b"/>
              <a:pathLst>
                <a:path w="192" h="206" extrusionOk="0">
                  <a:moveTo>
                    <a:pt x="191" y="103"/>
                  </a:moveTo>
                  <a:cubicBezTo>
                    <a:pt x="192" y="53"/>
                    <a:pt x="35" y="1"/>
                    <a:pt x="0" y="103"/>
                  </a:cubicBezTo>
                  <a:cubicBezTo>
                    <a:pt x="0" y="153"/>
                    <a:pt x="154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0" name="Google Shape;54760;p23"/>
            <p:cNvSpPr/>
            <p:nvPr/>
          </p:nvSpPr>
          <p:spPr>
            <a:xfrm>
              <a:off x="8115218" y="98349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2" y="1"/>
                    <a:pt x="0" y="69"/>
                    <a:pt x="101" y="116"/>
                  </a:cubicBezTo>
                  <a:cubicBezTo>
                    <a:pt x="156" y="142"/>
                    <a:pt x="393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1" name="Google Shape;54761;p23"/>
            <p:cNvSpPr/>
            <p:nvPr/>
          </p:nvSpPr>
          <p:spPr>
            <a:xfrm>
              <a:off x="275363" y="98349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4"/>
                  </a:moveTo>
                  <a:cubicBezTo>
                    <a:pt x="240" y="1"/>
                    <a:pt x="0" y="69"/>
                    <a:pt x="99" y="116"/>
                  </a:cubicBezTo>
                  <a:cubicBezTo>
                    <a:pt x="154" y="142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2" name="Google Shape;54762;p23"/>
            <p:cNvSpPr/>
            <p:nvPr/>
          </p:nvSpPr>
          <p:spPr>
            <a:xfrm>
              <a:off x="6800509" y="98072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7"/>
                  </a:moveTo>
                  <a:cubicBezTo>
                    <a:pt x="240" y="0"/>
                    <a:pt x="0" y="71"/>
                    <a:pt x="102" y="119"/>
                  </a:cubicBezTo>
                  <a:cubicBezTo>
                    <a:pt x="154" y="142"/>
                    <a:pt x="393" y="74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3" name="Google Shape;54763;p23"/>
            <p:cNvSpPr/>
            <p:nvPr/>
          </p:nvSpPr>
          <p:spPr>
            <a:xfrm>
              <a:off x="6539352" y="975667"/>
              <a:ext cx="23843" cy="5902"/>
            </a:xfrm>
            <a:custGeom>
              <a:avLst/>
              <a:gdLst/>
              <a:ahLst/>
              <a:cxnLst/>
              <a:rect l="l" t="t" r="r" b="b"/>
              <a:pathLst>
                <a:path w="668" h="196" extrusionOk="0">
                  <a:moveTo>
                    <a:pt x="476" y="195"/>
                  </a:moveTo>
                  <a:cubicBezTo>
                    <a:pt x="476" y="103"/>
                    <a:pt x="632" y="87"/>
                    <a:pt x="668" y="14"/>
                  </a:cubicBezTo>
                  <a:cubicBezTo>
                    <a:pt x="368" y="22"/>
                    <a:pt x="1" y="1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4" name="Google Shape;54764;p23"/>
            <p:cNvSpPr/>
            <p:nvPr/>
          </p:nvSpPr>
          <p:spPr>
            <a:xfrm>
              <a:off x="6026211" y="972897"/>
              <a:ext cx="7139" cy="6263"/>
            </a:xfrm>
            <a:custGeom>
              <a:avLst/>
              <a:gdLst/>
              <a:ahLst/>
              <a:cxnLst/>
              <a:rect l="l" t="t" r="r" b="b"/>
              <a:pathLst>
                <a:path w="200" h="208" extrusionOk="0">
                  <a:moveTo>
                    <a:pt x="197" y="105"/>
                  </a:moveTo>
                  <a:cubicBezTo>
                    <a:pt x="199" y="54"/>
                    <a:pt x="40" y="0"/>
                    <a:pt x="5" y="105"/>
                  </a:cubicBezTo>
                  <a:cubicBezTo>
                    <a:pt x="1" y="157"/>
                    <a:pt x="157" y="208"/>
                    <a:pt x="197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5" name="Google Shape;54765;p23"/>
            <p:cNvSpPr/>
            <p:nvPr/>
          </p:nvSpPr>
          <p:spPr>
            <a:xfrm>
              <a:off x="5523884" y="970578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6" name="Google Shape;54766;p23"/>
            <p:cNvSpPr/>
            <p:nvPr/>
          </p:nvSpPr>
          <p:spPr>
            <a:xfrm>
              <a:off x="2133837" y="972536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4" y="140"/>
                    <a:pt x="392" y="72"/>
                    <a:pt x="292" y="24"/>
                  </a:cubicBezTo>
                  <a:cubicBezTo>
                    <a:pt x="240" y="1"/>
                    <a:pt x="0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7" name="Google Shape;54767;p23"/>
            <p:cNvSpPr/>
            <p:nvPr/>
          </p:nvSpPr>
          <p:spPr>
            <a:xfrm>
              <a:off x="560255" y="967869"/>
              <a:ext cx="21594" cy="6383"/>
            </a:xfrm>
            <a:custGeom>
              <a:avLst/>
              <a:gdLst/>
              <a:ahLst/>
              <a:cxnLst/>
              <a:rect l="l" t="t" r="r" b="b"/>
              <a:pathLst>
                <a:path w="605" h="212" extrusionOk="0">
                  <a:moveTo>
                    <a:pt x="605" y="182"/>
                  </a:moveTo>
                  <a:lnTo>
                    <a:pt x="605" y="0"/>
                  </a:lnTo>
                  <a:lnTo>
                    <a:pt x="25" y="0"/>
                  </a:lnTo>
                  <a:cubicBezTo>
                    <a:pt x="0" y="162"/>
                    <a:pt x="217" y="212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8" name="Google Shape;54768;p23"/>
            <p:cNvSpPr/>
            <p:nvPr/>
          </p:nvSpPr>
          <p:spPr>
            <a:xfrm>
              <a:off x="5224358" y="964346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2" y="26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1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9" name="Google Shape;54769;p23"/>
            <p:cNvSpPr/>
            <p:nvPr/>
          </p:nvSpPr>
          <p:spPr>
            <a:xfrm>
              <a:off x="1976293" y="959800"/>
              <a:ext cx="34158" cy="8822"/>
            </a:xfrm>
            <a:custGeom>
              <a:avLst/>
              <a:gdLst/>
              <a:ahLst/>
              <a:cxnLst/>
              <a:rect l="l" t="t" r="r" b="b"/>
              <a:pathLst>
                <a:path w="957" h="293" extrusionOk="0">
                  <a:moveTo>
                    <a:pt x="78" y="177"/>
                  </a:moveTo>
                  <a:cubicBezTo>
                    <a:pt x="323" y="182"/>
                    <a:pt x="347" y="293"/>
                    <a:pt x="659" y="268"/>
                  </a:cubicBezTo>
                  <a:cubicBezTo>
                    <a:pt x="956" y="45"/>
                    <a:pt x="1" y="1"/>
                    <a:pt x="78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0" name="Google Shape;54770;p23"/>
            <p:cNvSpPr/>
            <p:nvPr/>
          </p:nvSpPr>
          <p:spPr>
            <a:xfrm>
              <a:off x="4673704" y="96160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4" y="142"/>
                    <a:pt x="391" y="72"/>
                    <a:pt x="292" y="25"/>
                  </a:cubicBezTo>
                  <a:cubicBezTo>
                    <a:pt x="240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1" name="Google Shape;54771;p23"/>
            <p:cNvSpPr/>
            <p:nvPr/>
          </p:nvSpPr>
          <p:spPr>
            <a:xfrm>
              <a:off x="4050953" y="959047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5" y="110"/>
                  </a:moveTo>
                  <a:cubicBezTo>
                    <a:pt x="345" y="1"/>
                    <a:pt x="171" y="56"/>
                    <a:pt x="0" y="110"/>
                  </a:cubicBezTo>
                  <a:cubicBezTo>
                    <a:pt x="0" y="202"/>
                    <a:pt x="336" y="225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2" name="Google Shape;54772;p23"/>
            <p:cNvSpPr/>
            <p:nvPr/>
          </p:nvSpPr>
          <p:spPr>
            <a:xfrm>
              <a:off x="1228799" y="959649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36" y="20"/>
                    <a:pt x="6" y="3"/>
                    <a:pt x="1" y="90"/>
                  </a:cubicBezTo>
                  <a:cubicBezTo>
                    <a:pt x="151" y="71"/>
                    <a:pt x="381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3" name="Google Shape;54773;p23"/>
            <p:cNvSpPr/>
            <p:nvPr/>
          </p:nvSpPr>
          <p:spPr>
            <a:xfrm>
              <a:off x="707377" y="951460"/>
              <a:ext cx="27162" cy="10930"/>
            </a:xfrm>
            <a:custGeom>
              <a:avLst/>
              <a:gdLst/>
              <a:ahLst/>
              <a:cxnLst/>
              <a:rect l="l" t="t" r="r" b="b"/>
              <a:pathLst>
                <a:path w="761" h="363" extrusionOk="0">
                  <a:moveTo>
                    <a:pt x="532" y="362"/>
                  </a:moveTo>
                  <a:cubicBezTo>
                    <a:pt x="648" y="357"/>
                    <a:pt x="760" y="349"/>
                    <a:pt x="722" y="272"/>
                  </a:cubicBezTo>
                  <a:cubicBezTo>
                    <a:pt x="405" y="270"/>
                    <a:pt x="615" y="20"/>
                    <a:pt x="337" y="1"/>
                  </a:cubicBezTo>
                  <a:cubicBezTo>
                    <a:pt x="1" y="185"/>
                    <a:pt x="478" y="178"/>
                    <a:pt x="14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4" name="Google Shape;54774;p23"/>
            <p:cNvSpPr/>
            <p:nvPr/>
          </p:nvSpPr>
          <p:spPr>
            <a:xfrm>
              <a:off x="4456947" y="953477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4"/>
                  </a:moveTo>
                  <a:cubicBezTo>
                    <a:pt x="385" y="21"/>
                    <a:pt x="48" y="0"/>
                    <a:pt x="0" y="114"/>
                  </a:cubicBezTo>
                  <a:cubicBezTo>
                    <a:pt x="219" y="105"/>
                    <a:pt x="303" y="247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5" name="Google Shape;54775;p23"/>
            <p:cNvSpPr/>
            <p:nvPr/>
          </p:nvSpPr>
          <p:spPr>
            <a:xfrm>
              <a:off x="819806" y="948690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83" y="364"/>
                  </a:moveTo>
                  <a:lnTo>
                    <a:pt x="660" y="364"/>
                  </a:lnTo>
                  <a:cubicBezTo>
                    <a:pt x="716" y="158"/>
                    <a:pt x="614" y="22"/>
                    <a:pt x="274" y="0"/>
                  </a:cubicBezTo>
                  <a:cubicBezTo>
                    <a:pt x="214" y="123"/>
                    <a:pt x="0" y="174"/>
                    <a:pt x="83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6" name="Google Shape;54776;p23"/>
            <p:cNvSpPr/>
            <p:nvPr/>
          </p:nvSpPr>
          <p:spPr>
            <a:xfrm>
              <a:off x="4564915" y="943601"/>
              <a:ext cx="36621" cy="17976"/>
            </a:xfrm>
            <a:custGeom>
              <a:avLst/>
              <a:gdLst/>
              <a:ahLst/>
              <a:cxnLst/>
              <a:rect l="l" t="t" r="r" b="b"/>
              <a:pathLst>
                <a:path w="1026" h="597" extrusionOk="0">
                  <a:moveTo>
                    <a:pt x="1026" y="169"/>
                  </a:moveTo>
                  <a:cubicBezTo>
                    <a:pt x="411" y="225"/>
                    <a:pt x="429" y="1"/>
                    <a:pt x="64" y="169"/>
                  </a:cubicBezTo>
                  <a:cubicBezTo>
                    <a:pt x="1" y="596"/>
                    <a:pt x="954" y="413"/>
                    <a:pt x="1026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7" name="Google Shape;54777;p23"/>
            <p:cNvSpPr/>
            <p:nvPr/>
          </p:nvSpPr>
          <p:spPr>
            <a:xfrm>
              <a:off x="1159949" y="95106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4" y="103"/>
                  </a:moveTo>
                  <a:cubicBezTo>
                    <a:pt x="196" y="52"/>
                    <a:pt x="38" y="1"/>
                    <a:pt x="1" y="103"/>
                  </a:cubicBezTo>
                  <a:cubicBezTo>
                    <a:pt x="1" y="154"/>
                    <a:pt x="160" y="207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8" name="Google Shape;54778;p23"/>
            <p:cNvSpPr/>
            <p:nvPr/>
          </p:nvSpPr>
          <p:spPr>
            <a:xfrm>
              <a:off x="5771549" y="946010"/>
              <a:ext cx="20737" cy="8190"/>
            </a:xfrm>
            <a:custGeom>
              <a:avLst/>
              <a:gdLst/>
              <a:ahLst/>
              <a:cxnLst/>
              <a:rect l="l" t="t" r="r" b="b"/>
              <a:pathLst>
                <a:path w="581" h="272" extrusionOk="0">
                  <a:moveTo>
                    <a:pt x="580" y="0"/>
                  </a:moveTo>
                  <a:lnTo>
                    <a:pt x="1" y="0"/>
                  </a:lnTo>
                  <a:lnTo>
                    <a:pt x="1" y="272"/>
                  </a:lnTo>
                  <a:lnTo>
                    <a:pt x="580" y="27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9" name="Google Shape;54779;p23"/>
            <p:cNvSpPr/>
            <p:nvPr/>
          </p:nvSpPr>
          <p:spPr>
            <a:xfrm>
              <a:off x="4662532" y="945980"/>
              <a:ext cx="14705" cy="9485"/>
            </a:xfrm>
            <a:custGeom>
              <a:avLst/>
              <a:gdLst/>
              <a:ahLst/>
              <a:cxnLst/>
              <a:rect l="l" t="t" r="r" b="b"/>
              <a:pathLst>
                <a:path w="412" h="315" extrusionOk="0">
                  <a:moveTo>
                    <a:pt x="412" y="272"/>
                  </a:moveTo>
                  <a:lnTo>
                    <a:pt x="412" y="89"/>
                  </a:lnTo>
                  <a:cubicBezTo>
                    <a:pt x="219" y="89"/>
                    <a:pt x="183" y="16"/>
                    <a:pt x="25" y="0"/>
                  </a:cubicBezTo>
                  <a:cubicBezTo>
                    <a:pt x="45" y="144"/>
                    <a:pt x="1" y="315"/>
                    <a:pt x="41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0" name="Google Shape;54780;p23"/>
            <p:cNvSpPr/>
            <p:nvPr/>
          </p:nvSpPr>
          <p:spPr>
            <a:xfrm>
              <a:off x="805351" y="947967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4"/>
                  </a:moveTo>
                  <a:cubicBezTo>
                    <a:pt x="241" y="1"/>
                    <a:pt x="1" y="69"/>
                    <a:pt x="99" y="117"/>
                  </a:cubicBezTo>
                  <a:cubicBezTo>
                    <a:pt x="156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1" name="Google Shape;54781;p23"/>
            <p:cNvSpPr/>
            <p:nvPr/>
          </p:nvSpPr>
          <p:spPr>
            <a:xfrm>
              <a:off x="8779551" y="942668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8" y="111"/>
                  </a:moveTo>
                  <a:cubicBezTo>
                    <a:pt x="346" y="0"/>
                    <a:pt x="171" y="55"/>
                    <a:pt x="0" y="111"/>
                  </a:cubicBezTo>
                  <a:cubicBezTo>
                    <a:pt x="4" y="200"/>
                    <a:pt x="336" y="224"/>
                    <a:pt x="388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2" name="Google Shape;54782;p23"/>
            <p:cNvSpPr/>
            <p:nvPr/>
          </p:nvSpPr>
          <p:spPr>
            <a:xfrm>
              <a:off x="8996236" y="93974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38" y="1"/>
                    <a:pt x="0" y="69"/>
                    <a:pt x="100" y="117"/>
                  </a:cubicBezTo>
                  <a:cubicBezTo>
                    <a:pt x="152" y="142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3" name="Google Shape;54783;p23"/>
            <p:cNvSpPr/>
            <p:nvPr/>
          </p:nvSpPr>
          <p:spPr>
            <a:xfrm>
              <a:off x="8913574" y="939747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6" y="26"/>
                  </a:moveTo>
                  <a:cubicBezTo>
                    <a:pt x="242" y="1"/>
                    <a:pt x="1" y="69"/>
                    <a:pt x="104" y="117"/>
                  </a:cubicBezTo>
                  <a:cubicBezTo>
                    <a:pt x="157" y="142"/>
                    <a:pt x="396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4" name="Google Shape;54784;p23"/>
            <p:cNvSpPr/>
            <p:nvPr/>
          </p:nvSpPr>
          <p:spPr>
            <a:xfrm>
              <a:off x="8571146" y="928758"/>
              <a:ext cx="22629" cy="11773"/>
            </a:xfrm>
            <a:custGeom>
              <a:avLst/>
              <a:gdLst/>
              <a:ahLst/>
              <a:cxnLst/>
              <a:rect l="l" t="t" r="r" b="b"/>
              <a:pathLst>
                <a:path w="634" h="391" extrusionOk="0">
                  <a:moveTo>
                    <a:pt x="634" y="391"/>
                  </a:moveTo>
                  <a:lnTo>
                    <a:pt x="634" y="28"/>
                  </a:lnTo>
                  <a:cubicBezTo>
                    <a:pt x="124" y="0"/>
                    <a:pt x="0" y="154"/>
                    <a:pt x="54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5" name="Google Shape;54785;p23"/>
            <p:cNvSpPr/>
            <p:nvPr/>
          </p:nvSpPr>
          <p:spPr>
            <a:xfrm>
              <a:off x="1713958" y="93700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5"/>
                  </a:moveTo>
                  <a:cubicBezTo>
                    <a:pt x="238" y="0"/>
                    <a:pt x="0" y="70"/>
                    <a:pt x="101" y="117"/>
                  </a:cubicBezTo>
                  <a:cubicBezTo>
                    <a:pt x="152" y="141"/>
                    <a:pt x="393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6" name="Google Shape;54786;p23"/>
            <p:cNvSpPr/>
            <p:nvPr/>
          </p:nvSpPr>
          <p:spPr>
            <a:xfrm>
              <a:off x="1690009" y="924091"/>
              <a:ext cx="22950" cy="13730"/>
            </a:xfrm>
            <a:custGeom>
              <a:avLst/>
              <a:gdLst/>
              <a:ahLst/>
              <a:cxnLst/>
              <a:rect l="l" t="t" r="r" b="b"/>
              <a:pathLst>
                <a:path w="643" h="456" extrusionOk="0">
                  <a:moveTo>
                    <a:pt x="0" y="91"/>
                  </a:moveTo>
                  <a:lnTo>
                    <a:pt x="0" y="456"/>
                  </a:lnTo>
                  <a:lnTo>
                    <a:pt x="580" y="456"/>
                  </a:lnTo>
                  <a:cubicBezTo>
                    <a:pt x="630" y="218"/>
                    <a:pt x="643" y="0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7" name="Google Shape;54787;p23"/>
            <p:cNvSpPr/>
            <p:nvPr/>
          </p:nvSpPr>
          <p:spPr>
            <a:xfrm>
              <a:off x="8063751" y="924091"/>
              <a:ext cx="26841" cy="13068"/>
            </a:xfrm>
            <a:custGeom>
              <a:avLst/>
              <a:gdLst/>
              <a:ahLst/>
              <a:cxnLst/>
              <a:rect l="l" t="t" r="r" b="b"/>
              <a:pathLst>
                <a:path w="752" h="434" extrusionOk="0">
                  <a:moveTo>
                    <a:pt x="191" y="0"/>
                  </a:moveTo>
                  <a:cubicBezTo>
                    <a:pt x="209" y="159"/>
                    <a:pt x="150" y="283"/>
                    <a:pt x="0" y="363"/>
                  </a:cubicBezTo>
                  <a:cubicBezTo>
                    <a:pt x="658" y="433"/>
                    <a:pt x="752" y="17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8" name="Google Shape;54788;p23"/>
            <p:cNvSpPr/>
            <p:nvPr/>
          </p:nvSpPr>
          <p:spPr>
            <a:xfrm>
              <a:off x="3851185" y="928878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4"/>
                  </a:moveTo>
                  <a:cubicBezTo>
                    <a:pt x="385" y="22"/>
                    <a:pt x="50" y="0"/>
                    <a:pt x="0" y="114"/>
                  </a:cubicBezTo>
                  <a:cubicBezTo>
                    <a:pt x="219" y="103"/>
                    <a:pt x="304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9" name="Google Shape;54789;p23"/>
            <p:cNvSpPr/>
            <p:nvPr/>
          </p:nvSpPr>
          <p:spPr>
            <a:xfrm>
              <a:off x="1486672" y="931558"/>
              <a:ext cx="14206" cy="4306"/>
            </a:xfrm>
            <a:custGeom>
              <a:avLst/>
              <a:gdLst/>
              <a:ahLst/>
              <a:cxnLst/>
              <a:rect l="l" t="t" r="r" b="b"/>
              <a:pathLst>
                <a:path w="398" h="143" extrusionOk="0">
                  <a:moveTo>
                    <a:pt x="296" y="25"/>
                  </a:moveTo>
                  <a:cubicBezTo>
                    <a:pt x="242" y="0"/>
                    <a:pt x="1" y="69"/>
                    <a:pt x="104" y="115"/>
                  </a:cubicBezTo>
                  <a:cubicBezTo>
                    <a:pt x="158" y="142"/>
                    <a:pt x="398" y="72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0" name="Google Shape;54790;p23"/>
            <p:cNvSpPr/>
            <p:nvPr/>
          </p:nvSpPr>
          <p:spPr>
            <a:xfrm>
              <a:off x="506003" y="929179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7" y="104"/>
                  </a:moveTo>
                  <a:cubicBezTo>
                    <a:pt x="197" y="53"/>
                    <a:pt x="37" y="1"/>
                    <a:pt x="4" y="104"/>
                  </a:cubicBezTo>
                  <a:cubicBezTo>
                    <a:pt x="1" y="155"/>
                    <a:pt x="160" y="208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1" name="Google Shape;54791;p23"/>
            <p:cNvSpPr/>
            <p:nvPr/>
          </p:nvSpPr>
          <p:spPr>
            <a:xfrm>
              <a:off x="217006" y="925988"/>
              <a:ext cx="27626" cy="9906"/>
            </a:xfrm>
            <a:custGeom>
              <a:avLst/>
              <a:gdLst/>
              <a:ahLst/>
              <a:cxnLst/>
              <a:rect l="l" t="t" r="r" b="b"/>
              <a:pathLst>
                <a:path w="774" h="329" extrusionOk="0">
                  <a:moveTo>
                    <a:pt x="774" y="120"/>
                  </a:moveTo>
                  <a:cubicBezTo>
                    <a:pt x="514" y="2"/>
                    <a:pt x="54" y="1"/>
                    <a:pt x="1" y="210"/>
                  </a:cubicBezTo>
                  <a:cubicBezTo>
                    <a:pt x="257" y="327"/>
                    <a:pt x="719" y="329"/>
                    <a:pt x="774" y="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2" name="Google Shape;54792;p23"/>
            <p:cNvSpPr/>
            <p:nvPr/>
          </p:nvSpPr>
          <p:spPr>
            <a:xfrm>
              <a:off x="4081219" y="915751"/>
              <a:ext cx="37120" cy="16560"/>
            </a:xfrm>
            <a:custGeom>
              <a:avLst/>
              <a:gdLst/>
              <a:ahLst/>
              <a:cxnLst/>
              <a:rect l="l" t="t" r="r" b="b"/>
              <a:pathLst>
                <a:path w="1040" h="550" extrusionOk="0">
                  <a:moveTo>
                    <a:pt x="887" y="550"/>
                  </a:moveTo>
                  <a:cubicBezTo>
                    <a:pt x="1040" y="0"/>
                    <a:pt x="1" y="490"/>
                    <a:pt x="887" y="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3" name="Google Shape;54793;p23"/>
            <p:cNvSpPr/>
            <p:nvPr/>
          </p:nvSpPr>
          <p:spPr>
            <a:xfrm>
              <a:off x="806207" y="924272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5" y="177"/>
                  </a:moveTo>
                  <a:cubicBezTo>
                    <a:pt x="321" y="182"/>
                    <a:pt x="345" y="293"/>
                    <a:pt x="655" y="267"/>
                  </a:cubicBezTo>
                  <a:cubicBezTo>
                    <a:pt x="954" y="44"/>
                    <a:pt x="0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4" name="Google Shape;54794;p23"/>
            <p:cNvSpPr/>
            <p:nvPr/>
          </p:nvSpPr>
          <p:spPr>
            <a:xfrm>
              <a:off x="6903837" y="92607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39" y="1"/>
                    <a:pt x="0" y="70"/>
                    <a:pt x="98" y="117"/>
                  </a:cubicBezTo>
                  <a:cubicBezTo>
                    <a:pt x="153" y="142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5" name="Google Shape;54795;p23"/>
            <p:cNvSpPr/>
            <p:nvPr/>
          </p:nvSpPr>
          <p:spPr>
            <a:xfrm>
              <a:off x="5927023" y="918641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662" y="364"/>
                  </a:moveTo>
                  <a:cubicBezTo>
                    <a:pt x="716" y="158"/>
                    <a:pt x="613" y="22"/>
                    <a:pt x="275" y="1"/>
                  </a:cubicBezTo>
                  <a:cubicBezTo>
                    <a:pt x="215" y="122"/>
                    <a:pt x="1" y="173"/>
                    <a:pt x="84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6" name="Google Shape;54796;p23"/>
            <p:cNvSpPr/>
            <p:nvPr/>
          </p:nvSpPr>
          <p:spPr>
            <a:xfrm>
              <a:off x="2857632" y="914908"/>
              <a:ext cx="39833" cy="15838"/>
            </a:xfrm>
            <a:custGeom>
              <a:avLst/>
              <a:gdLst/>
              <a:ahLst/>
              <a:cxnLst/>
              <a:rect l="l" t="t" r="r" b="b"/>
              <a:pathLst>
                <a:path w="1116" h="526" extrusionOk="0">
                  <a:moveTo>
                    <a:pt x="650" y="305"/>
                  </a:moveTo>
                  <a:cubicBezTo>
                    <a:pt x="1116" y="1"/>
                    <a:pt x="1" y="526"/>
                    <a:pt x="650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7" name="Google Shape;54797;p23"/>
            <p:cNvSpPr/>
            <p:nvPr/>
          </p:nvSpPr>
          <p:spPr>
            <a:xfrm>
              <a:off x="2122701" y="915871"/>
              <a:ext cx="14705" cy="9545"/>
            </a:xfrm>
            <a:custGeom>
              <a:avLst/>
              <a:gdLst/>
              <a:ahLst/>
              <a:cxnLst/>
              <a:rect l="l" t="t" r="r" b="b"/>
              <a:pathLst>
                <a:path w="412" h="317" extrusionOk="0">
                  <a:moveTo>
                    <a:pt x="411" y="273"/>
                  </a:moveTo>
                  <a:lnTo>
                    <a:pt x="411" y="93"/>
                  </a:lnTo>
                  <a:cubicBezTo>
                    <a:pt x="219" y="93"/>
                    <a:pt x="182" y="18"/>
                    <a:pt x="26" y="0"/>
                  </a:cubicBezTo>
                  <a:cubicBezTo>
                    <a:pt x="46" y="144"/>
                    <a:pt x="0" y="316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8" name="Google Shape;54798;p23"/>
            <p:cNvSpPr/>
            <p:nvPr/>
          </p:nvSpPr>
          <p:spPr>
            <a:xfrm>
              <a:off x="1855155" y="921411"/>
              <a:ext cx="13884" cy="2710"/>
            </a:xfrm>
            <a:custGeom>
              <a:avLst/>
              <a:gdLst/>
              <a:ahLst/>
              <a:cxnLst/>
              <a:rect l="l" t="t" r="r" b="b"/>
              <a:pathLst>
                <a:path w="389" h="90" extrusionOk="0">
                  <a:moveTo>
                    <a:pt x="389" y="0"/>
                  </a:moveTo>
                  <a:cubicBezTo>
                    <a:pt x="238" y="20"/>
                    <a:pt x="6" y="2"/>
                    <a:pt x="1" y="89"/>
                  </a:cubicBezTo>
                  <a:cubicBezTo>
                    <a:pt x="152" y="69"/>
                    <a:pt x="382" y="86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9" name="Google Shape;54799;p23"/>
            <p:cNvSpPr/>
            <p:nvPr/>
          </p:nvSpPr>
          <p:spPr>
            <a:xfrm>
              <a:off x="3944056" y="917828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8"/>
                  </a:moveTo>
                  <a:cubicBezTo>
                    <a:pt x="242" y="0"/>
                    <a:pt x="1" y="70"/>
                    <a:pt x="100" y="119"/>
                  </a:cubicBezTo>
                  <a:cubicBezTo>
                    <a:pt x="155" y="143"/>
                    <a:pt x="391" y="74"/>
                    <a:pt x="29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0" name="Google Shape;54800;p23"/>
            <p:cNvSpPr/>
            <p:nvPr/>
          </p:nvSpPr>
          <p:spPr>
            <a:xfrm>
              <a:off x="750350" y="917828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3" y="28"/>
                  </a:moveTo>
                  <a:cubicBezTo>
                    <a:pt x="239" y="0"/>
                    <a:pt x="0" y="70"/>
                    <a:pt x="99" y="119"/>
                  </a:cubicBezTo>
                  <a:cubicBezTo>
                    <a:pt x="152" y="143"/>
                    <a:pt x="390" y="74"/>
                    <a:pt x="29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1" name="Google Shape;54801;p23"/>
            <p:cNvSpPr/>
            <p:nvPr/>
          </p:nvSpPr>
          <p:spPr>
            <a:xfrm>
              <a:off x="6928108" y="91316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2" name="Google Shape;54802;p23"/>
            <p:cNvSpPr/>
            <p:nvPr/>
          </p:nvSpPr>
          <p:spPr>
            <a:xfrm>
              <a:off x="3101014" y="91045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3" name="Google Shape;54803;p23"/>
            <p:cNvSpPr/>
            <p:nvPr/>
          </p:nvSpPr>
          <p:spPr>
            <a:xfrm>
              <a:off x="2031473" y="907832"/>
              <a:ext cx="34051" cy="8882"/>
            </a:xfrm>
            <a:custGeom>
              <a:avLst/>
              <a:gdLst/>
              <a:ahLst/>
              <a:cxnLst/>
              <a:rect l="l" t="t" r="r" b="b"/>
              <a:pathLst>
                <a:path w="954" h="295" extrusionOk="0">
                  <a:moveTo>
                    <a:pt x="75" y="177"/>
                  </a:moveTo>
                  <a:cubicBezTo>
                    <a:pt x="321" y="181"/>
                    <a:pt x="341" y="295"/>
                    <a:pt x="654" y="269"/>
                  </a:cubicBezTo>
                  <a:cubicBezTo>
                    <a:pt x="953" y="44"/>
                    <a:pt x="0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4" name="Google Shape;54804;p23"/>
            <p:cNvSpPr/>
            <p:nvPr/>
          </p:nvSpPr>
          <p:spPr>
            <a:xfrm>
              <a:off x="3083739" y="909699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0" y="25"/>
                  </a:moveTo>
                  <a:cubicBezTo>
                    <a:pt x="237" y="0"/>
                    <a:pt x="1" y="69"/>
                    <a:pt x="98" y="115"/>
                  </a:cubicBezTo>
                  <a:cubicBezTo>
                    <a:pt x="152" y="141"/>
                    <a:pt x="391" y="71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5" name="Google Shape;54805;p23"/>
            <p:cNvSpPr/>
            <p:nvPr/>
          </p:nvSpPr>
          <p:spPr>
            <a:xfrm>
              <a:off x="2171849" y="910452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384" y="0"/>
                  </a:moveTo>
                  <a:cubicBezTo>
                    <a:pt x="235" y="20"/>
                    <a:pt x="3" y="3"/>
                    <a:pt x="0" y="90"/>
                  </a:cubicBezTo>
                  <a:cubicBezTo>
                    <a:pt x="149" y="71"/>
                    <a:pt x="377" y="88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6" name="Google Shape;54806;p23"/>
            <p:cNvSpPr/>
            <p:nvPr/>
          </p:nvSpPr>
          <p:spPr>
            <a:xfrm>
              <a:off x="2027225" y="1577536"/>
              <a:ext cx="50683" cy="16440"/>
            </a:xfrm>
            <a:custGeom>
              <a:avLst/>
              <a:gdLst/>
              <a:ahLst/>
              <a:cxnLst/>
              <a:rect l="l" t="t" r="r" b="b"/>
              <a:pathLst>
                <a:path w="1420" h="546" extrusionOk="0">
                  <a:moveTo>
                    <a:pt x="194" y="545"/>
                  </a:moveTo>
                  <a:cubicBezTo>
                    <a:pt x="1419" y="480"/>
                    <a:pt x="207" y="1"/>
                    <a:pt x="0" y="271"/>
                  </a:cubicBezTo>
                  <a:cubicBezTo>
                    <a:pt x="226" y="288"/>
                    <a:pt x="211" y="416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7" name="Google Shape;54807;p23"/>
            <p:cNvSpPr/>
            <p:nvPr/>
          </p:nvSpPr>
          <p:spPr>
            <a:xfrm>
              <a:off x="8717625" y="1287651"/>
              <a:ext cx="34479" cy="10990"/>
            </a:xfrm>
            <a:custGeom>
              <a:avLst/>
              <a:gdLst/>
              <a:ahLst/>
              <a:cxnLst/>
              <a:rect l="l" t="t" r="r" b="b"/>
              <a:pathLst>
                <a:path w="966" h="365" extrusionOk="0">
                  <a:moveTo>
                    <a:pt x="965" y="365"/>
                  </a:moveTo>
                  <a:cubicBezTo>
                    <a:pt x="897" y="123"/>
                    <a:pt x="459" y="58"/>
                    <a:pt x="0" y="1"/>
                  </a:cubicBezTo>
                  <a:cubicBezTo>
                    <a:pt x="79" y="238"/>
                    <a:pt x="601" y="264"/>
                    <a:pt x="965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8" name="Google Shape;54808;p23"/>
            <p:cNvSpPr/>
            <p:nvPr/>
          </p:nvSpPr>
          <p:spPr>
            <a:xfrm>
              <a:off x="9040779" y="1060814"/>
              <a:ext cx="36799" cy="16290"/>
            </a:xfrm>
            <a:custGeom>
              <a:avLst/>
              <a:gdLst/>
              <a:ahLst/>
              <a:cxnLst/>
              <a:rect l="l" t="t" r="r" b="b"/>
              <a:pathLst>
                <a:path w="1031" h="541" extrusionOk="0">
                  <a:moveTo>
                    <a:pt x="203" y="453"/>
                  </a:moveTo>
                  <a:cubicBezTo>
                    <a:pt x="791" y="541"/>
                    <a:pt x="1030" y="8"/>
                    <a:pt x="781" y="0"/>
                  </a:cubicBezTo>
                  <a:cubicBezTo>
                    <a:pt x="609" y="160"/>
                    <a:pt x="0" y="115"/>
                    <a:pt x="203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9" name="Google Shape;54809;p23"/>
            <p:cNvSpPr/>
            <p:nvPr/>
          </p:nvSpPr>
          <p:spPr>
            <a:xfrm>
              <a:off x="780616" y="988403"/>
              <a:ext cx="35264" cy="10147"/>
            </a:xfrm>
            <a:custGeom>
              <a:avLst/>
              <a:gdLst/>
              <a:ahLst/>
              <a:cxnLst/>
              <a:rect l="l" t="t" r="r" b="b"/>
              <a:pathLst>
                <a:path w="988" h="337" extrusionOk="0">
                  <a:moveTo>
                    <a:pt x="409" y="317"/>
                  </a:moveTo>
                  <a:cubicBezTo>
                    <a:pt x="487" y="161"/>
                    <a:pt x="658" y="336"/>
                    <a:pt x="987" y="317"/>
                  </a:cubicBezTo>
                  <a:lnTo>
                    <a:pt x="987" y="43"/>
                  </a:lnTo>
                  <a:cubicBezTo>
                    <a:pt x="613" y="1"/>
                    <a:pt x="1" y="289"/>
                    <a:pt x="409" y="3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0" name="Google Shape;54810;p23"/>
            <p:cNvSpPr/>
            <p:nvPr/>
          </p:nvSpPr>
          <p:spPr>
            <a:xfrm>
              <a:off x="754097" y="924814"/>
              <a:ext cx="37656" cy="11080"/>
            </a:xfrm>
            <a:custGeom>
              <a:avLst/>
              <a:gdLst/>
              <a:ahLst/>
              <a:cxnLst/>
              <a:rect l="l" t="t" r="r" b="b"/>
              <a:pathLst>
                <a:path w="1055" h="368" extrusionOk="0">
                  <a:moveTo>
                    <a:pt x="960" y="249"/>
                  </a:moveTo>
                  <a:cubicBezTo>
                    <a:pt x="574" y="248"/>
                    <a:pt x="715" y="1"/>
                    <a:pt x="188" y="67"/>
                  </a:cubicBezTo>
                  <a:cubicBezTo>
                    <a:pt x="1" y="288"/>
                    <a:pt x="1054" y="368"/>
                    <a:pt x="960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1" name="Google Shape;54811;p23"/>
            <p:cNvSpPr/>
            <p:nvPr/>
          </p:nvSpPr>
          <p:spPr>
            <a:xfrm>
              <a:off x="8724086" y="2513159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6" y="110"/>
                  </a:moveTo>
                  <a:cubicBezTo>
                    <a:pt x="344" y="1"/>
                    <a:pt x="173" y="54"/>
                    <a:pt x="1" y="110"/>
                  </a:cubicBezTo>
                  <a:cubicBezTo>
                    <a:pt x="2" y="202"/>
                    <a:pt x="338" y="224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2" name="Google Shape;54812;p23"/>
            <p:cNvSpPr/>
            <p:nvPr/>
          </p:nvSpPr>
          <p:spPr>
            <a:xfrm>
              <a:off x="8121679" y="251571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7"/>
                  </a:moveTo>
                  <a:cubicBezTo>
                    <a:pt x="154" y="140"/>
                    <a:pt x="394" y="72"/>
                    <a:pt x="292" y="25"/>
                  </a:cubicBezTo>
                  <a:cubicBezTo>
                    <a:pt x="242" y="1"/>
                    <a:pt x="1" y="69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3" name="Google Shape;54813;p23"/>
            <p:cNvSpPr/>
            <p:nvPr/>
          </p:nvSpPr>
          <p:spPr>
            <a:xfrm>
              <a:off x="3299282" y="2513761"/>
              <a:ext cx="21630" cy="6353"/>
            </a:xfrm>
            <a:custGeom>
              <a:avLst/>
              <a:gdLst/>
              <a:ahLst/>
              <a:cxnLst/>
              <a:rect l="l" t="t" r="r" b="b"/>
              <a:pathLst>
                <a:path w="606" h="211" extrusionOk="0">
                  <a:moveTo>
                    <a:pt x="606" y="0"/>
                  </a:moveTo>
                  <a:lnTo>
                    <a:pt x="26" y="0"/>
                  </a:lnTo>
                  <a:cubicBezTo>
                    <a:pt x="0" y="162"/>
                    <a:pt x="219" y="211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4" name="Google Shape;54814;p23"/>
            <p:cNvSpPr/>
            <p:nvPr/>
          </p:nvSpPr>
          <p:spPr>
            <a:xfrm>
              <a:off x="168430" y="2513610"/>
              <a:ext cx="23950" cy="5962"/>
            </a:xfrm>
            <a:custGeom>
              <a:avLst/>
              <a:gdLst/>
              <a:ahLst/>
              <a:cxnLst/>
              <a:rect l="l" t="t" r="r" b="b"/>
              <a:pathLst>
                <a:path w="671" h="198" extrusionOk="0">
                  <a:moveTo>
                    <a:pt x="580" y="5"/>
                  </a:moveTo>
                  <a:cubicBezTo>
                    <a:pt x="247" y="0"/>
                    <a:pt x="84" y="73"/>
                    <a:pt x="0" y="187"/>
                  </a:cubicBezTo>
                  <a:cubicBezTo>
                    <a:pt x="302" y="176"/>
                    <a:pt x="670" y="197"/>
                    <a:pt x="580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5" name="Google Shape;54815;p23"/>
            <p:cNvSpPr/>
            <p:nvPr/>
          </p:nvSpPr>
          <p:spPr>
            <a:xfrm>
              <a:off x="2725286" y="2512978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3" y="26"/>
                  </a:moveTo>
                  <a:cubicBezTo>
                    <a:pt x="242" y="0"/>
                    <a:pt x="0" y="68"/>
                    <a:pt x="103" y="116"/>
                  </a:cubicBezTo>
                  <a:cubicBezTo>
                    <a:pt x="156" y="140"/>
                    <a:pt x="396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6" name="Google Shape;54816;p23"/>
            <p:cNvSpPr/>
            <p:nvPr/>
          </p:nvSpPr>
          <p:spPr>
            <a:xfrm>
              <a:off x="6944704" y="2510208"/>
              <a:ext cx="14134" cy="4336"/>
            </a:xfrm>
            <a:custGeom>
              <a:avLst/>
              <a:gdLst/>
              <a:ahLst/>
              <a:cxnLst/>
              <a:rect l="l" t="t" r="r" b="b"/>
              <a:pathLst>
                <a:path w="396" h="144" extrusionOk="0">
                  <a:moveTo>
                    <a:pt x="99" y="118"/>
                  </a:moveTo>
                  <a:cubicBezTo>
                    <a:pt x="155" y="143"/>
                    <a:pt x="396" y="74"/>
                    <a:pt x="293" y="26"/>
                  </a:cubicBezTo>
                  <a:cubicBezTo>
                    <a:pt x="239" y="1"/>
                    <a:pt x="0" y="69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7" name="Google Shape;54817;p23"/>
            <p:cNvSpPr/>
            <p:nvPr/>
          </p:nvSpPr>
          <p:spPr>
            <a:xfrm>
              <a:off x="5251376" y="2510208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6"/>
                  </a:moveTo>
                  <a:cubicBezTo>
                    <a:pt x="241" y="1"/>
                    <a:pt x="1" y="69"/>
                    <a:pt x="102" y="118"/>
                  </a:cubicBezTo>
                  <a:cubicBezTo>
                    <a:pt x="155" y="141"/>
                    <a:pt x="395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8" name="Google Shape;54818;p23"/>
            <p:cNvSpPr/>
            <p:nvPr/>
          </p:nvSpPr>
          <p:spPr>
            <a:xfrm>
              <a:off x="1882281" y="2497322"/>
              <a:ext cx="39797" cy="13670"/>
            </a:xfrm>
            <a:custGeom>
              <a:avLst/>
              <a:gdLst/>
              <a:ahLst/>
              <a:cxnLst/>
              <a:rect l="l" t="t" r="r" b="b"/>
              <a:pathLst>
                <a:path w="1115" h="454" extrusionOk="0">
                  <a:moveTo>
                    <a:pt x="579" y="1"/>
                  </a:moveTo>
                  <a:cubicBezTo>
                    <a:pt x="405" y="161"/>
                    <a:pt x="112" y="266"/>
                    <a:pt x="1" y="454"/>
                  </a:cubicBezTo>
                  <a:cubicBezTo>
                    <a:pt x="388" y="447"/>
                    <a:pt x="1114" y="142"/>
                    <a:pt x="5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9" name="Google Shape;54819;p23"/>
            <p:cNvSpPr/>
            <p:nvPr/>
          </p:nvSpPr>
          <p:spPr>
            <a:xfrm>
              <a:off x="1720382" y="2507498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1" y="116"/>
                  </a:moveTo>
                  <a:cubicBezTo>
                    <a:pt x="155" y="142"/>
                    <a:pt x="396" y="73"/>
                    <a:pt x="292" y="26"/>
                  </a:cubicBezTo>
                  <a:cubicBezTo>
                    <a:pt x="241" y="1"/>
                    <a:pt x="1" y="70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0" name="Google Shape;54820;p23"/>
            <p:cNvSpPr/>
            <p:nvPr/>
          </p:nvSpPr>
          <p:spPr>
            <a:xfrm>
              <a:off x="1142210" y="2504758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102" y="117"/>
                  </a:moveTo>
                  <a:cubicBezTo>
                    <a:pt x="153" y="141"/>
                    <a:pt x="396" y="72"/>
                    <a:pt x="291" y="27"/>
                  </a:cubicBezTo>
                  <a:cubicBezTo>
                    <a:pt x="240" y="0"/>
                    <a:pt x="0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1" name="Google Shape;54821;p23"/>
            <p:cNvSpPr/>
            <p:nvPr/>
          </p:nvSpPr>
          <p:spPr>
            <a:xfrm>
              <a:off x="2787390" y="2502019"/>
              <a:ext cx="13884" cy="4306"/>
            </a:xfrm>
            <a:custGeom>
              <a:avLst/>
              <a:gdLst/>
              <a:ahLst/>
              <a:cxnLst/>
              <a:rect l="l" t="t" r="r" b="b"/>
              <a:pathLst>
                <a:path w="389" h="143" extrusionOk="0">
                  <a:moveTo>
                    <a:pt x="98" y="118"/>
                  </a:moveTo>
                  <a:cubicBezTo>
                    <a:pt x="150" y="142"/>
                    <a:pt x="388" y="73"/>
                    <a:pt x="291" y="26"/>
                  </a:cubicBezTo>
                  <a:cubicBezTo>
                    <a:pt x="237" y="0"/>
                    <a:pt x="0" y="71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2" name="Google Shape;54822;p23"/>
            <p:cNvSpPr/>
            <p:nvPr/>
          </p:nvSpPr>
          <p:spPr>
            <a:xfrm>
              <a:off x="2921663" y="2497322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3" name="Google Shape;54823;p23"/>
            <p:cNvSpPr/>
            <p:nvPr/>
          </p:nvSpPr>
          <p:spPr>
            <a:xfrm>
              <a:off x="6610914" y="2494251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5" y="103"/>
                  </a:moveTo>
                  <a:cubicBezTo>
                    <a:pt x="195" y="53"/>
                    <a:pt x="39" y="1"/>
                    <a:pt x="3" y="103"/>
                  </a:cubicBezTo>
                  <a:cubicBezTo>
                    <a:pt x="1" y="154"/>
                    <a:pt x="160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4" name="Google Shape;54824;p23"/>
            <p:cNvSpPr/>
            <p:nvPr/>
          </p:nvSpPr>
          <p:spPr>
            <a:xfrm>
              <a:off x="4277596" y="249425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3"/>
                    <a:pt x="39" y="1"/>
                    <a:pt x="1" y="103"/>
                  </a:cubicBezTo>
                  <a:cubicBezTo>
                    <a:pt x="1" y="154"/>
                    <a:pt x="156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5" name="Google Shape;54825;p23"/>
            <p:cNvSpPr/>
            <p:nvPr/>
          </p:nvSpPr>
          <p:spPr>
            <a:xfrm>
              <a:off x="591664" y="249653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7"/>
                  </a:moveTo>
                  <a:cubicBezTo>
                    <a:pt x="238" y="1"/>
                    <a:pt x="0" y="70"/>
                    <a:pt x="99" y="117"/>
                  </a:cubicBezTo>
                  <a:cubicBezTo>
                    <a:pt x="152" y="142"/>
                    <a:pt x="392" y="72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6" name="Google Shape;54826;p23"/>
            <p:cNvSpPr/>
            <p:nvPr/>
          </p:nvSpPr>
          <p:spPr>
            <a:xfrm>
              <a:off x="5530380" y="2489072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2"/>
                  </a:moveTo>
                  <a:cubicBezTo>
                    <a:pt x="385" y="92"/>
                    <a:pt x="349" y="19"/>
                    <a:pt x="193" y="1"/>
                  </a:cubicBezTo>
                  <a:cubicBezTo>
                    <a:pt x="193" y="92"/>
                    <a:pt x="35" y="109"/>
                    <a:pt x="0" y="182"/>
                  </a:cubicBezTo>
                  <a:cubicBezTo>
                    <a:pt x="193" y="182"/>
                    <a:pt x="230" y="255"/>
                    <a:pt x="386" y="273"/>
                  </a:cubicBezTo>
                  <a:cubicBezTo>
                    <a:pt x="385" y="183"/>
                    <a:pt x="540" y="166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7" name="Google Shape;54827;p23"/>
            <p:cNvSpPr/>
            <p:nvPr/>
          </p:nvSpPr>
          <p:spPr>
            <a:xfrm>
              <a:off x="4899633" y="2488680"/>
              <a:ext cx="33480" cy="15838"/>
            </a:xfrm>
            <a:custGeom>
              <a:avLst/>
              <a:gdLst/>
              <a:ahLst/>
              <a:cxnLst/>
              <a:rect l="l" t="t" r="r" b="b"/>
              <a:pathLst>
                <a:path w="938" h="526" extrusionOk="0">
                  <a:moveTo>
                    <a:pt x="893" y="196"/>
                  </a:moveTo>
                  <a:cubicBezTo>
                    <a:pt x="938" y="142"/>
                    <a:pt x="601" y="1"/>
                    <a:pt x="509" y="16"/>
                  </a:cubicBezTo>
                  <a:cubicBezTo>
                    <a:pt x="0" y="89"/>
                    <a:pt x="632" y="525"/>
                    <a:pt x="893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8" name="Google Shape;54828;p23"/>
            <p:cNvSpPr/>
            <p:nvPr/>
          </p:nvSpPr>
          <p:spPr>
            <a:xfrm>
              <a:off x="471275" y="2480310"/>
              <a:ext cx="40333" cy="14694"/>
            </a:xfrm>
            <a:custGeom>
              <a:avLst/>
              <a:gdLst/>
              <a:ahLst/>
              <a:cxnLst/>
              <a:rect l="l" t="t" r="r" b="b"/>
              <a:pathLst>
                <a:path w="1130" h="488" extrusionOk="0">
                  <a:moveTo>
                    <a:pt x="770" y="383"/>
                  </a:moveTo>
                  <a:cubicBezTo>
                    <a:pt x="1129" y="80"/>
                    <a:pt x="78" y="1"/>
                    <a:pt x="0" y="200"/>
                  </a:cubicBezTo>
                  <a:cubicBezTo>
                    <a:pt x="302" y="242"/>
                    <a:pt x="165" y="487"/>
                    <a:pt x="770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9" name="Google Shape;54829;p23"/>
            <p:cNvSpPr/>
            <p:nvPr/>
          </p:nvSpPr>
          <p:spPr>
            <a:xfrm>
              <a:off x="877448" y="2469923"/>
              <a:ext cx="50398" cy="17494"/>
            </a:xfrm>
            <a:custGeom>
              <a:avLst/>
              <a:gdLst/>
              <a:ahLst/>
              <a:cxnLst/>
              <a:rect l="l" t="t" r="r" b="b"/>
              <a:pathLst>
                <a:path w="1412" h="581" extrusionOk="0">
                  <a:moveTo>
                    <a:pt x="1157" y="545"/>
                  </a:moveTo>
                  <a:cubicBezTo>
                    <a:pt x="1318" y="441"/>
                    <a:pt x="1411" y="302"/>
                    <a:pt x="1348" y="92"/>
                  </a:cubicBezTo>
                  <a:cubicBezTo>
                    <a:pt x="721" y="146"/>
                    <a:pt x="450" y="32"/>
                    <a:pt x="0" y="1"/>
                  </a:cubicBezTo>
                  <a:cubicBezTo>
                    <a:pt x="226" y="257"/>
                    <a:pt x="311" y="580"/>
                    <a:pt x="1157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0" name="Google Shape;54830;p23"/>
            <p:cNvSpPr/>
            <p:nvPr/>
          </p:nvSpPr>
          <p:spPr>
            <a:xfrm>
              <a:off x="1244325" y="2467273"/>
              <a:ext cx="72027" cy="13941"/>
            </a:xfrm>
            <a:custGeom>
              <a:avLst/>
              <a:gdLst/>
              <a:ahLst/>
              <a:cxnLst/>
              <a:rect l="l" t="t" r="r" b="b"/>
              <a:pathLst>
                <a:path w="2018" h="463" extrusionOk="0">
                  <a:moveTo>
                    <a:pt x="713" y="454"/>
                  </a:moveTo>
                  <a:cubicBezTo>
                    <a:pt x="657" y="124"/>
                    <a:pt x="2017" y="462"/>
                    <a:pt x="1677" y="0"/>
                  </a:cubicBezTo>
                  <a:cubicBezTo>
                    <a:pt x="1136" y="50"/>
                    <a:pt x="675" y="135"/>
                    <a:pt x="132" y="182"/>
                  </a:cubicBezTo>
                  <a:cubicBezTo>
                    <a:pt x="1" y="424"/>
                    <a:pt x="532" y="357"/>
                    <a:pt x="71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1" name="Google Shape;54831;p23"/>
            <p:cNvSpPr/>
            <p:nvPr/>
          </p:nvSpPr>
          <p:spPr>
            <a:xfrm>
              <a:off x="6745044" y="247468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7"/>
                  </a:moveTo>
                  <a:cubicBezTo>
                    <a:pt x="155" y="142"/>
                    <a:pt x="392" y="73"/>
                    <a:pt x="292" y="27"/>
                  </a:cubicBezTo>
                  <a:cubicBezTo>
                    <a:pt x="242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2" name="Google Shape;54832;p23"/>
            <p:cNvSpPr/>
            <p:nvPr/>
          </p:nvSpPr>
          <p:spPr>
            <a:xfrm>
              <a:off x="6665987" y="2469923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4"/>
                  </a:moveTo>
                  <a:lnTo>
                    <a:pt x="388" y="184"/>
                  </a:lnTo>
                  <a:lnTo>
                    <a:pt x="3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3" name="Google Shape;54833;p23"/>
            <p:cNvSpPr/>
            <p:nvPr/>
          </p:nvSpPr>
          <p:spPr>
            <a:xfrm>
              <a:off x="5289353" y="2469381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1"/>
                    <a:pt x="174" y="54"/>
                    <a:pt x="1" y="110"/>
                  </a:cubicBezTo>
                  <a:cubicBezTo>
                    <a:pt x="6" y="203"/>
                    <a:pt x="341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4" name="Google Shape;54834;p23"/>
            <p:cNvSpPr/>
            <p:nvPr/>
          </p:nvSpPr>
          <p:spPr>
            <a:xfrm>
              <a:off x="8061217" y="2459024"/>
              <a:ext cx="44687" cy="16440"/>
            </a:xfrm>
            <a:custGeom>
              <a:avLst/>
              <a:gdLst/>
              <a:ahLst/>
              <a:cxnLst/>
              <a:rect l="l" t="t" r="r" b="b"/>
              <a:pathLst>
                <a:path w="1252" h="546" extrusionOk="0">
                  <a:moveTo>
                    <a:pt x="638" y="0"/>
                  </a:moveTo>
                  <a:cubicBezTo>
                    <a:pt x="615" y="172"/>
                    <a:pt x="1" y="64"/>
                    <a:pt x="59" y="273"/>
                  </a:cubicBezTo>
                  <a:cubicBezTo>
                    <a:pt x="396" y="546"/>
                    <a:pt x="1251" y="144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5" name="Google Shape;54835;p23"/>
            <p:cNvSpPr/>
            <p:nvPr/>
          </p:nvSpPr>
          <p:spPr>
            <a:xfrm>
              <a:off x="6738263" y="2466430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89" y="27"/>
                  </a:moveTo>
                  <a:cubicBezTo>
                    <a:pt x="238" y="1"/>
                    <a:pt x="0" y="71"/>
                    <a:pt x="99" y="117"/>
                  </a:cubicBezTo>
                  <a:cubicBezTo>
                    <a:pt x="150" y="143"/>
                    <a:pt x="390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6" name="Google Shape;54836;p23"/>
            <p:cNvSpPr/>
            <p:nvPr/>
          </p:nvSpPr>
          <p:spPr>
            <a:xfrm>
              <a:off x="9130223" y="2461763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7" name="Google Shape;54837;p23"/>
            <p:cNvSpPr/>
            <p:nvPr/>
          </p:nvSpPr>
          <p:spPr>
            <a:xfrm>
              <a:off x="5896614" y="2451888"/>
              <a:ext cx="22165" cy="16199"/>
            </a:xfrm>
            <a:custGeom>
              <a:avLst/>
              <a:gdLst/>
              <a:ahLst/>
              <a:cxnLst/>
              <a:rect l="l" t="t" r="r" b="b"/>
              <a:pathLst>
                <a:path w="621" h="538" extrusionOk="0">
                  <a:moveTo>
                    <a:pt x="345" y="510"/>
                  </a:moveTo>
                  <a:cubicBezTo>
                    <a:pt x="404" y="387"/>
                    <a:pt x="620" y="335"/>
                    <a:pt x="537" y="146"/>
                  </a:cubicBezTo>
                  <a:cubicBezTo>
                    <a:pt x="0" y="1"/>
                    <a:pt x="4" y="537"/>
                    <a:pt x="345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8" name="Google Shape;54838;p23"/>
            <p:cNvSpPr/>
            <p:nvPr/>
          </p:nvSpPr>
          <p:spPr>
            <a:xfrm>
              <a:off x="5464814" y="2460981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3" y="26"/>
                  </a:moveTo>
                  <a:cubicBezTo>
                    <a:pt x="239" y="0"/>
                    <a:pt x="0" y="71"/>
                    <a:pt x="101" y="116"/>
                  </a:cubicBezTo>
                  <a:cubicBezTo>
                    <a:pt x="151" y="143"/>
                    <a:pt x="396" y="75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9" name="Google Shape;54839;p23"/>
            <p:cNvSpPr/>
            <p:nvPr/>
          </p:nvSpPr>
          <p:spPr>
            <a:xfrm>
              <a:off x="2591620" y="2451888"/>
              <a:ext cx="47792" cy="17464"/>
            </a:xfrm>
            <a:custGeom>
              <a:avLst/>
              <a:gdLst/>
              <a:ahLst/>
              <a:cxnLst/>
              <a:rect l="l" t="t" r="r" b="b"/>
              <a:pathLst>
                <a:path w="1339" h="580" extrusionOk="0">
                  <a:moveTo>
                    <a:pt x="182" y="328"/>
                  </a:moveTo>
                  <a:cubicBezTo>
                    <a:pt x="479" y="579"/>
                    <a:pt x="1315" y="324"/>
                    <a:pt x="1338" y="146"/>
                  </a:cubicBezTo>
                  <a:cubicBezTo>
                    <a:pt x="943" y="202"/>
                    <a:pt x="0" y="1"/>
                    <a:pt x="182" y="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0" name="Google Shape;54840;p23"/>
            <p:cNvSpPr/>
            <p:nvPr/>
          </p:nvSpPr>
          <p:spPr>
            <a:xfrm>
              <a:off x="1494988" y="2446830"/>
              <a:ext cx="26484" cy="12225"/>
            </a:xfrm>
            <a:custGeom>
              <a:avLst/>
              <a:gdLst/>
              <a:ahLst/>
              <a:cxnLst/>
              <a:rect l="l" t="t" r="r" b="b"/>
              <a:pathLst>
                <a:path w="742" h="406" extrusionOk="0">
                  <a:moveTo>
                    <a:pt x="438" y="405"/>
                  </a:moveTo>
                  <a:cubicBezTo>
                    <a:pt x="742" y="271"/>
                    <a:pt x="652" y="0"/>
                    <a:pt x="53" y="42"/>
                  </a:cubicBezTo>
                  <a:cubicBezTo>
                    <a:pt x="0" y="251"/>
                    <a:pt x="100" y="384"/>
                    <a:pt x="438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1" name="Google Shape;54841;p23"/>
            <p:cNvSpPr/>
            <p:nvPr/>
          </p:nvSpPr>
          <p:spPr>
            <a:xfrm>
              <a:off x="8940771" y="2452851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4"/>
                  </a:moveTo>
                  <a:cubicBezTo>
                    <a:pt x="154" y="140"/>
                    <a:pt x="394" y="72"/>
                    <a:pt x="295" y="25"/>
                  </a:cubicBezTo>
                  <a:cubicBezTo>
                    <a:pt x="242" y="0"/>
                    <a:pt x="1" y="68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2" name="Google Shape;54842;p23"/>
            <p:cNvSpPr/>
            <p:nvPr/>
          </p:nvSpPr>
          <p:spPr>
            <a:xfrm>
              <a:off x="8995808" y="245008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6"/>
                  </a:moveTo>
                  <a:cubicBezTo>
                    <a:pt x="239" y="1"/>
                    <a:pt x="1" y="69"/>
                    <a:pt x="100" y="117"/>
                  </a:cubicBezTo>
                  <a:cubicBezTo>
                    <a:pt x="155" y="140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3" name="Google Shape;54843;p23"/>
            <p:cNvSpPr/>
            <p:nvPr/>
          </p:nvSpPr>
          <p:spPr>
            <a:xfrm>
              <a:off x="6961944" y="2440507"/>
              <a:ext cx="26591" cy="15266"/>
            </a:xfrm>
            <a:custGeom>
              <a:avLst/>
              <a:gdLst/>
              <a:ahLst/>
              <a:cxnLst/>
              <a:rect l="l" t="t" r="r" b="b"/>
              <a:pathLst>
                <a:path w="745" h="507" extrusionOk="0">
                  <a:moveTo>
                    <a:pt x="0" y="435"/>
                  </a:moveTo>
                  <a:cubicBezTo>
                    <a:pt x="744" y="507"/>
                    <a:pt x="744" y="0"/>
                    <a:pt x="0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4" name="Google Shape;54844;p23"/>
            <p:cNvSpPr/>
            <p:nvPr/>
          </p:nvSpPr>
          <p:spPr>
            <a:xfrm>
              <a:off x="2673854" y="2447372"/>
              <a:ext cx="13706" cy="7467"/>
            </a:xfrm>
            <a:custGeom>
              <a:avLst/>
              <a:gdLst/>
              <a:ahLst/>
              <a:cxnLst/>
              <a:rect l="l" t="t" r="r" b="b"/>
              <a:pathLst>
                <a:path w="384" h="248" extrusionOk="0">
                  <a:moveTo>
                    <a:pt x="384" y="116"/>
                  </a:moveTo>
                  <a:cubicBezTo>
                    <a:pt x="383" y="24"/>
                    <a:pt x="47" y="1"/>
                    <a:pt x="0" y="116"/>
                  </a:cubicBezTo>
                  <a:cubicBezTo>
                    <a:pt x="216" y="106"/>
                    <a:pt x="299" y="247"/>
                    <a:pt x="38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5" name="Google Shape;54845;p23"/>
            <p:cNvSpPr/>
            <p:nvPr/>
          </p:nvSpPr>
          <p:spPr>
            <a:xfrm>
              <a:off x="920207" y="2431685"/>
              <a:ext cx="41725" cy="18789"/>
            </a:xfrm>
            <a:custGeom>
              <a:avLst/>
              <a:gdLst/>
              <a:ahLst/>
              <a:cxnLst/>
              <a:rect l="l" t="t" r="r" b="b"/>
              <a:pathLst>
                <a:path w="1169" h="624" extrusionOk="0">
                  <a:moveTo>
                    <a:pt x="727" y="546"/>
                  </a:moveTo>
                  <a:cubicBezTo>
                    <a:pt x="1169" y="340"/>
                    <a:pt x="598" y="147"/>
                    <a:pt x="342" y="1"/>
                  </a:cubicBezTo>
                  <a:cubicBezTo>
                    <a:pt x="46" y="138"/>
                    <a:pt x="0" y="623"/>
                    <a:pt x="727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6" name="Google Shape;54846;p23"/>
            <p:cNvSpPr/>
            <p:nvPr/>
          </p:nvSpPr>
          <p:spPr>
            <a:xfrm>
              <a:off x="6187502" y="2439122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7"/>
                  </a:moveTo>
                  <a:cubicBezTo>
                    <a:pt x="240" y="1"/>
                    <a:pt x="1" y="70"/>
                    <a:pt x="101" y="117"/>
                  </a:cubicBezTo>
                  <a:cubicBezTo>
                    <a:pt x="152" y="143"/>
                    <a:pt x="394" y="72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7" name="Google Shape;54847;p23"/>
            <p:cNvSpPr/>
            <p:nvPr/>
          </p:nvSpPr>
          <p:spPr>
            <a:xfrm>
              <a:off x="6107624" y="2437165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0"/>
                  </a:lnTo>
                  <a:lnTo>
                    <a:pt x="28" y="0"/>
                  </a:lnTo>
                  <a:cubicBezTo>
                    <a:pt x="0" y="163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8" name="Google Shape;54848;p23"/>
            <p:cNvSpPr/>
            <p:nvPr/>
          </p:nvSpPr>
          <p:spPr>
            <a:xfrm>
              <a:off x="1442165" y="2427440"/>
              <a:ext cx="20273" cy="13610"/>
            </a:xfrm>
            <a:custGeom>
              <a:avLst/>
              <a:gdLst/>
              <a:ahLst/>
              <a:cxnLst/>
              <a:rect l="l" t="t" r="r" b="b"/>
              <a:pathLst>
                <a:path w="568" h="452" extrusionOk="0">
                  <a:moveTo>
                    <a:pt x="375" y="415"/>
                  </a:moveTo>
                  <a:cubicBezTo>
                    <a:pt x="386" y="360"/>
                    <a:pt x="402" y="305"/>
                    <a:pt x="568" y="323"/>
                  </a:cubicBezTo>
                  <a:lnTo>
                    <a:pt x="568" y="142"/>
                  </a:lnTo>
                  <a:cubicBezTo>
                    <a:pt x="94" y="1"/>
                    <a:pt x="0" y="451"/>
                    <a:pt x="375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9" name="Google Shape;54849;p23"/>
            <p:cNvSpPr/>
            <p:nvPr/>
          </p:nvSpPr>
          <p:spPr>
            <a:xfrm>
              <a:off x="5299596" y="243367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6" y="141"/>
                    <a:pt x="394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0" name="Google Shape;54850;p23"/>
            <p:cNvSpPr/>
            <p:nvPr/>
          </p:nvSpPr>
          <p:spPr>
            <a:xfrm>
              <a:off x="138877" y="2428915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4" y="274"/>
                  </a:moveTo>
                  <a:lnTo>
                    <a:pt x="634" y="0"/>
                  </a:lnTo>
                  <a:lnTo>
                    <a:pt x="248" y="0"/>
                  </a:lnTo>
                  <a:cubicBezTo>
                    <a:pt x="240" y="118"/>
                    <a:pt x="1" y="128"/>
                    <a:pt x="5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1" name="Google Shape;54851;p23"/>
            <p:cNvSpPr/>
            <p:nvPr/>
          </p:nvSpPr>
          <p:spPr>
            <a:xfrm>
              <a:off x="8483130" y="2428644"/>
              <a:ext cx="6996" cy="6173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194" y="102"/>
                  </a:moveTo>
                  <a:cubicBezTo>
                    <a:pt x="195" y="52"/>
                    <a:pt x="39" y="0"/>
                    <a:pt x="1" y="102"/>
                  </a:cubicBezTo>
                  <a:cubicBezTo>
                    <a:pt x="1" y="151"/>
                    <a:pt x="157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2" name="Google Shape;54852;p23"/>
            <p:cNvSpPr/>
            <p:nvPr/>
          </p:nvSpPr>
          <p:spPr>
            <a:xfrm>
              <a:off x="5337537" y="2423526"/>
              <a:ext cx="22665" cy="13670"/>
            </a:xfrm>
            <a:custGeom>
              <a:avLst/>
              <a:gdLst/>
              <a:ahLst/>
              <a:cxnLst/>
              <a:rect l="l" t="t" r="r" b="b"/>
              <a:pathLst>
                <a:path w="635" h="454" extrusionOk="0">
                  <a:moveTo>
                    <a:pt x="581" y="362"/>
                  </a:moveTo>
                  <a:cubicBezTo>
                    <a:pt x="635" y="154"/>
                    <a:pt x="535" y="21"/>
                    <a:pt x="196" y="0"/>
                  </a:cubicBezTo>
                  <a:cubicBezTo>
                    <a:pt x="240" y="160"/>
                    <a:pt x="0" y="453"/>
                    <a:pt x="58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3" name="Google Shape;54853;p23"/>
            <p:cNvSpPr/>
            <p:nvPr/>
          </p:nvSpPr>
          <p:spPr>
            <a:xfrm>
              <a:off x="4020400" y="2412566"/>
              <a:ext cx="57322" cy="21860"/>
            </a:xfrm>
            <a:custGeom>
              <a:avLst/>
              <a:gdLst/>
              <a:ahLst/>
              <a:cxnLst/>
              <a:rect l="l" t="t" r="r" b="b"/>
              <a:pathLst>
                <a:path w="1606" h="726" extrusionOk="0">
                  <a:moveTo>
                    <a:pt x="1035" y="726"/>
                  </a:moveTo>
                  <a:cubicBezTo>
                    <a:pt x="1606" y="368"/>
                    <a:pt x="631" y="111"/>
                    <a:pt x="72" y="0"/>
                  </a:cubicBezTo>
                  <a:cubicBezTo>
                    <a:pt x="0" y="430"/>
                    <a:pt x="418" y="625"/>
                    <a:pt x="1035" y="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4" name="Google Shape;54854;p23"/>
            <p:cNvSpPr/>
            <p:nvPr/>
          </p:nvSpPr>
          <p:spPr>
            <a:xfrm>
              <a:off x="8507222" y="242548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4"/>
                  </a:moveTo>
                  <a:cubicBezTo>
                    <a:pt x="153" y="140"/>
                    <a:pt x="392" y="70"/>
                    <a:pt x="292" y="24"/>
                  </a:cubicBezTo>
                  <a:cubicBezTo>
                    <a:pt x="237" y="1"/>
                    <a:pt x="1" y="68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5" name="Google Shape;54855;p23"/>
            <p:cNvSpPr/>
            <p:nvPr/>
          </p:nvSpPr>
          <p:spPr>
            <a:xfrm>
              <a:off x="632888" y="2425483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4"/>
                  </a:moveTo>
                  <a:cubicBezTo>
                    <a:pt x="154" y="140"/>
                    <a:pt x="395" y="70"/>
                    <a:pt x="295" y="24"/>
                  </a:cubicBezTo>
                  <a:cubicBezTo>
                    <a:pt x="242" y="1"/>
                    <a:pt x="0" y="68"/>
                    <a:pt x="101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6" name="Google Shape;54856;p23"/>
            <p:cNvSpPr/>
            <p:nvPr/>
          </p:nvSpPr>
          <p:spPr>
            <a:xfrm>
              <a:off x="5251376" y="2422683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4" y="28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5" y="75"/>
                    <a:pt x="29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7" name="Google Shape;54857;p23"/>
            <p:cNvSpPr/>
            <p:nvPr/>
          </p:nvSpPr>
          <p:spPr>
            <a:xfrm>
              <a:off x="1710139" y="2414102"/>
              <a:ext cx="34943" cy="15266"/>
            </a:xfrm>
            <a:custGeom>
              <a:avLst/>
              <a:gdLst/>
              <a:ahLst/>
              <a:cxnLst/>
              <a:rect l="l" t="t" r="r" b="b"/>
              <a:pathLst>
                <a:path w="979" h="507" extrusionOk="0">
                  <a:moveTo>
                    <a:pt x="774" y="402"/>
                  </a:moveTo>
                  <a:cubicBezTo>
                    <a:pt x="978" y="172"/>
                    <a:pt x="123" y="0"/>
                    <a:pt x="0" y="219"/>
                  </a:cubicBezTo>
                  <a:cubicBezTo>
                    <a:pt x="306" y="261"/>
                    <a:pt x="167" y="507"/>
                    <a:pt x="774" y="4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8" name="Google Shape;54858;p23"/>
            <p:cNvSpPr/>
            <p:nvPr/>
          </p:nvSpPr>
          <p:spPr>
            <a:xfrm>
              <a:off x="378441" y="2420364"/>
              <a:ext cx="23950" cy="5871"/>
            </a:xfrm>
            <a:custGeom>
              <a:avLst/>
              <a:gdLst/>
              <a:ahLst/>
              <a:cxnLst/>
              <a:rect l="l" t="t" r="r" b="b"/>
              <a:pathLst>
                <a:path w="671" h="195" extrusionOk="0">
                  <a:moveTo>
                    <a:pt x="479" y="194"/>
                  </a:moveTo>
                  <a:cubicBezTo>
                    <a:pt x="479" y="103"/>
                    <a:pt x="634" y="87"/>
                    <a:pt x="671" y="11"/>
                  </a:cubicBezTo>
                  <a:cubicBezTo>
                    <a:pt x="368" y="22"/>
                    <a:pt x="1" y="1"/>
                    <a:pt x="92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9" name="Google Shape;54859;p23"/>
            <p:cNvSpPr/>
            <p:nvPr/>
          </p:nvSpPr>
          <p:spPr>
            <a:xfrm>
              <a:off x="2618818" y="2420726"/>
              <a:ext cx="13777" cy="2830"/>
            </a:xfrm>
            <a:custGeom>
              <a:avLst/>
              <a:gdLst/>
              <a:ahLst/>
              <a:cxnLst/>
              <a:rect l="l" t="t" r="r" b="b"/>
              <a:pathLst>
                <a:path w="386" h="94" extrusionOk="0">
                  <a:moveTo>
                    <a:pt x="1" y="93"/>
                  </a:moveTo>
                  <a:cubicBezTo>
                    <a:pt x="148" y="71"/>
                    <a:pt x="378" y="89"/>
                    <a:pt x="386" y="1"/>
                  </a:cubicBezTo>
                  <a:cubicBezTo>
                    <a:pt x="237" y="23"/>
                    <a:pt x="3" y="5"/>
                    <a:pt x="1" y="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0" name="Google Shape;54860;p23"/>
            <p:cNvSpPr/>
            <p:nvPr/>
          </p:nvSpPr>
          <p:spPr>
            <a:xfrm>
              <a:off x="1988821" y="2420033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5" y="25"/>
                  </a:moveTo>
                  <a:cubicBezTo>
                    <a:pt x="240" y="0"/>
                    <a:pt x="1" y="68"/>
                    <a:pt x="101" y="116"/>
                  </a:cubicBezTo>
                  <a:cubicBezTo>
                    <a:pt x="154" y="140"/>
                    <a:pt x="395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1" name="Google Shape;54861;p23"/>
            <p:cNvSpPr/>
            <p:nvPr/>
          </p:nvSpPr>
          <p:spPr>
            <a:xfrm>
              <a:off x="7068591" y="240904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3" y="142"/>
                    <a:pt x="392" y="73"/>
                    <a:pt x="294" y="26"/>
                  </a:cubicBezTo>
                  <a:cubicBezTo>
                    <a:pt x="242" y="1"/>
                    <a:pt x="0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2" name="Google Shape;54862;p23"/>
            <p:cNvSpPr/>
            <p:nvPr/>
          </p:nvSpPr>
          <p:spPr>
            <a:xfrm>
              <a:off x="5557791" y="2401577"/>
              <a:ext cx="33729" cy="17343"/>
            </a:xfrm>
            <a:custGeom>
              <a:avLst/>
              <a:gdLst/>
              <a:ahLst/>
              <a:cxnLst/>
              <a:rect l="l" t="t" r="r" b="b"/>
              <a:pathLst>
                <a:path w="945" h="576" extrusionOk="0">
                  <a:moveTo>
                    <a:pt x="1" y="92"/>
                  </a:moveTo>
                  <a:lnTo>
                    <a:pt x="1" y="274"/>
                  </a:lnTo>
                  <a:cubicBezTo>
                    <a:pt x="359" y="575"/>
                    <a:pt x="945" y="1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3" name="Google Shape;54863;p23"/>
            <p:cNvSpPr/>
            <p:nvPr/>
          </p:nvSpPr>
          <p:spPr>
            <a:xfrm>
              <a:off x="4508058" y="2409043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6"/>
                  </a:moveTo>
                  <a:cubicBezTo>
                    <a:pt x="242" y="1"/>
                    <a:pt x="0" y="70"/>
                    <a:pt x="99" y="117"/>
                  </a:cubicBezTo>
                  <a:cubicBezTo>
                    <a:pt x="155" y="142"/>
                    <a:pt x="396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4" name="Google Shape;54864;p23"/>
            <p:cNvSpPr/>
            <p:nvPr/>
          </p:nvSpPr>
          <p:spPr>
            <a:xfrm>
              <a:off x="2549040" y="2404346"/>
              <a:ext cx="21630" cy="9485"/>
            </a:xfrm>
            <a:custGeom>
              <a:avLst/>
              <a:gdLst/>
              <a:ahLst/>
              <a:cxnLst/>
              <a:rect l="l" t="t" r="r" b="b"/>
              <a:pathLst>
                <a:path w="606" h="315" extrusionOk="0">
                  <a:moveTo>
                    <a:pt x="413" y="273"/>
                  </a:moveTo>
                  <a:cubicBezTo>
                    <a:pt x="406" y="148"/>
                    <a:pt x="504" y="73"/>
                    <a:pt x="606" y="0"/>
                  </a:cubicBezTo>
                  <a:lnTo>
                    <a:pt x="28" y="0"/>
                  </a:lnTo>
                  <a:cubicBezTo>
                    <a:pt x="42" y="144"/>
                    <a:pt x="0" y="315"/>
                    <a:pt x="41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5" name="Google Shape;54865;p23"/>
            <p:cNvSpPr/>
            <p:nvPr/>
          </p:nvSpPr>
          <p:spPr>
            <a:xfrm>
              <a:off x="5299596" y="240633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6" y="142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6" name="Google Shape;54866;p23"/>
            <p:cNvSpPr/>
            <p:nvPr/>
          </p:nvSpPr>
          <p:spPr>
            <a:xfrm>
              <a:off x="3128140" y="2403684"/>
              <a:ext cx="13813" cy="7407"/>
            </a:xfrm>
            <a:custGeom>
              <a:avLst/>
              <a:gdLst/>
              <a:ahLst/>
              <a:cxnLst/>
              <a:rect l="l" t="t" r="r" b="b"/>
              <a:pathLst>
                <a:path w="387" h="246" extrusionOk="0">
                  <a:moveTo>
                    <a:pt x="387" y="114"/>
                  </a:moveTo>
                  <a:cubicBezTo>
                    <a:pt x="384" y="22"/>
                    <a:pt x="48" y="0"/>
                    <a:pt x="1" y="114"/>
                  </a:cubicBezTo>
                  <a:cubicBezTo>
                    <a:pt x="215" y="105"/>
                    <a:pt x="302" y="246"/>
                    <a:pt x="387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7" name="Google Shape;54867;p23"/>
            <p:cNvSpPr/>
            <p:nvPr/>
          </p:nvSpPr>
          <p:spPr>
            <a:xfrm>
              <a:off x="3045585" y="2404346"/>
              <a:ext cx="13742" cy="5480"/>
            </a:xfrm>
            <a:custGeom>
              <a:avLst/>
              <a:gdLst/>
              <a:ahLst/>
              <a:cxnLst/>
              <a:rect l="l" t="t" r="r" b="b"/>
              <a:pathLst>
                <a:path w="385" h="182" extrusionOk="0">
                  <a:moveTo>
                    <a:pt x="1" y="182"/>
                  </a:moveTo>
                  <a:lnTo>
                    <a:pt x="384" y="182"/>
                  </a:lnTo>
                  <a:lnTo>
                    <a:pt x="38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8" name="Google Shape;54868;p23"/>
            <p:cNvSpPr/>
            <p:nvPr/>
          </p:nvSpPr>
          <p:spPr>
            <a:xfrm>
              <a:off x="2576237" y="2401577"/>
              <a:ext cx="21880" cy="8822"/>
            </a:xfrm>
            <a:custGeom>
              <a:avLst/>
              <a:gdLst/>
              <a:ahLst/>
              <a:cxnLst/>
              <a:rect l="l" t="t" r="r" b="b"/>
              <a:pathLst>
                <a:path w="613" h="293" extrusionOk="0">
                  <a:moveTo>
                    <a:pt x="613" y="274"/>
                  </a:moveTo>
                  <a:lnTo>
                    <a:pt x="613" y="1"/>
                  </a:lnTo>
                  <a:lnTo>
                    <a:pt x="36" y="1"/>
                  </a:lnTo>
                  <a:cubicBezTo>
                    <a:pt x="1" y="201"/>
                    <a:pt x="194" y="292"/>
                    <a:pt x="61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9" name="Google Shape;54869;p23"/>
            <p:cNvSpPr/>
            <p:nvPr/>
          </p:nvSpPr>
          <p:spPr>
            <a:xfrm>
              <a:off x="1957983" y="2401245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3"/>
                  </a:moveTo>
                  <a:cubicBezTo>
                    <a:pt x="195" y="52"/>
                    <a:pt x="39" y="0"/>
                    <a:pt x="3" y="103"/>
                  </a:cubicBezTo>
                  <a:cubicBezTo>
                    <a:pt x="1" y="154"/>
                    <a:pt x="156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0" name="Google Shape;54870;p23"/>
            <p:cNvSpPr/>
            <p:nvPr/>
          </p:nvSpPr>
          <p:spPr>
            <a:xfrm>
              <a:off x="8868638" y="2398867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0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1" name="Google Shape;54871;p23"/>
            <p:cNvSpPr/>
            <p:nvPr/>
          </p:nvSpPr>
          <p:spPr>
            <a:xfrm>
              <a:off x="5664402" y="239540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39" y="1"/>
                    <a:pt x="0" y="69"/>
                    <a:pt x="102" y="116"/>
                  </a:cubicBezTo>
                  <a:cubicBezTo>
                    <a:pt x="155" y="141"/>
                    <a:pt x="393" y="73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2" name="Google Shape;54872;p23"/>
            <p:cNvSpPr/>
            <p:nvPr/>
          </p:nvSpPr>
          <p:spPr>
            <a:xfrm>
              <a:off x="2563674" y="2390707"/>
              <a:ext cx="20702" cy="8190"/>
            </a:xfrm>
            <a:custGeom>
              <a:avLst/>
              <a:gdLst/>
              <a:ahLst/>
              <a:cxnLst/>
              <a:rect l="l" t="t" r="r" b="b"/>
              <a:pathLst>
                <a:path w="580" h="272" extrusionOk="0">
                  <a:moveTo>
                    <a:pt x="388" y="272"/>
                  </a:moveTo>
                  <a:cubicBezTo>
                    <a:pt x="388" y="180"/>
                    <a:pt x="544" y="165"/>
                    <a:pt x="580" y="89"/>
                  </a:cubicBezTo>
                  <a:cubicBezTo>
                    <a:pt x="388" y="89"/>
                    <a:pt x="350" y="16"/>
                    <a:pt x="195" y="0"/>
                  </a:cubicBezTo>
                  <a:cubicBezTo>
                    <a:pt x="195" y="92"/>
                    <a:pt x="38" y="107"/>
                    <a:pt x="0" y="183"/>
                  </a:cubicBezTo>
                  <a:cubicBezTo>
                    <a:pt x="196" y="180"/>
                    <a:pt x="232" y="255"/>
                    <a:pt x="388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3" name="Google Shape;54873;p23"/>
            <p:cNvSpPr/>
            <p:nvPr/>
          </p:nvSpPr>
          <p:spPr>
            <a:xfrm>
              <a:off x="1861579" y="2383933"/>
              <a:ext cx="28982" cy="16952"/>
            </a:xfrm>
            <a:custGeom>
              <a:avLst/>
              <a:gdLst/>
              <a:ahLst/>
              <a:cxnLst/>
              <a:rect l="l" t="t" r="r" b="b"/>
              <a:pathLst>
                <a:path w="812" h="563" extrusionOk="0">
                  <a:moveTo>
                    <a:pt x="772" y="497"/>
                  </a:moveTo>
                  <a:cubicBezTo>
                    <a:pt x="812" y="238"/>
                    <a:pt x="796" y="1"/>
                    <a:pt x="195" y="44"/>
                  </a:cubicBezTo>
                  <a:cubicBezTo>
                    <a:pt x="202" y="169"/>
                    <a:pt x="103" y="245"/>
                    <a:pt x="1" y="317"/>
                  </a:cubicBezTo>
                  <a:cubicBezTo>
                    <a:pt x="385" y="318"/>
                    <a:pt x="248" y="562"/>
                    <a:pt x="772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4" name="Google Shape;54874;p23"/>
            <p:cNvSpPr/>
            <p:nvPr/>
          </p:nvSpPr>
          <p:spPr>
            <a:xfrm>
              <a:off x="8865068" y="239266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1" y="24"/>
                  </a:moveTo>
                  <a:cubicBezTo>
                    <a:pt x="241" y="1"/>
                    <a:pt x="1" y="69"/>
                    <a:pt x="99" y="115"/>
                  </a:cubicBezTo>
                  <a:cubicBezTo>
                    <a:pt x="156" y="142"/>
                    <a:pt x="392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5" name="Google Shape;54875;p23"/>
            <p:cNvSpPr/>
            <p:nvPr/>
          </p:nvSpPr>
          <p:spPr>
            <a:xfrm>
              <a:off x="8651703" y="239266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3" y="140"/>
                    <a:pt x="393" y="72"/>
                    <a:pt x="293" y="24"/>
                  </a:cubicBezTo>
                  <a:cubicBezTo>
                    <a:pt x="241" y="1"/>
                    <a:pt x="0" y="69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6" name="Google Shape;54876;p23"/>
            <p:cNvSpPr/>
            <p:nvPr/>
          </p:nvSpPr>
          <p:spPr>
            <a:xfrm>
              <a:off x="5426980" y="239034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3" y="101"/>
                  </a:moveTo>
                  <a:cubicBezTo>
                    <a:pt x="0" y="152"/>
                    <a:pt x="158" y="206"/>
                    <a:pt x="196" y="101"/>
                  </a:cubicBezTo>
                  <a:cubicBezTo>
                    <a:pt x="196" y="53"/>
                    <a:pt x="40" y="1"/>
                    <a:pt x="3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7" name="Google Shape;54877;p23"/>
            <p:cNvSpPr/>
            <p:nvPr/>
          </p:nvSpPr>
          <p:spPr>
            <a:xfrm>
              <a:off x="3259236" y="2380952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7" y="413"/>
                  </a:moveTo>
                  <a:cubicBezTo>
                    <a:pt x="388" y="358"/>
                    <a:pt x="403" y="307"/>
                    <a:pt x="569" y="324"/>
                  </a:cubicBezTo>
                  <a:lnTo>
                    <a:pt x="569" y="143"/>
                  </a:lnTo>
                  <a:cubicBezTo>
                    <a:pt x="96" y="1"/>
                    <a:pt x="1" y="451"/>
                    <a:pt x="377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8" name="Google Shape;54878;p23"/>
            <p:cNvSpPr/>
            <p:nvPr/>
          </p:nvSpPr>
          <p:spPr>
            <a:xfrm>
              <a:off x="8111471" y="2387937"/>
              <a:ext cx="13813" cy="2710"/>
            </a:xfrm>
            <a:custGeom>
              <a:avLst/>
              <a:gdLst/>
              <a:ahLst/>
              <a:cxnLst/>
              <a:rect l="l" t="t" r="r" b="b"/>
              <a:pathLst>
                <a:path w="387" h="90" extrusionOk="0">
                  <a:moveTo>
                    <a:pt x="386" y="1"/>
                  </a:moveTo>
                  <a:cubicBezTo>
                    <a:pt x="237" y="21"/>
                    <a:pt x="8" y="4"/>
                    <a:pt x="1" y="90"/>
                  </a:cubicBezTo>
                  <a:cubicBezTo>
                    <a:pt x="151" y="73"/>
                    <a:pt x="382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9" name="Google Shape;54879;p23"/>
            <p:cNvSpPr/>
            <p:nvPr/>
          </p:nvSpPr>
          <p:spPr>
            <a:xfrm>
              <a:off x="5544121" y="2382126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4"/>
                  </a:moveTo>
                  <a:cubicBezTo>
                    <a:pt x="193" y="53"/>
                    <a:pt x="37" y="1"/>
                    <a:pt x="0" y="104"/>
                  </a:cubicBezTo>
                  <a:cubicBezTo>
                    <a:pt x="0" y="155"/>
                    <a:pt x="155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0" name="Google Shape;54880;p23"/>
            <p:cNvSpPr/>
            <p:nvPr/>
          </p:nvSpPr>
          <p:spPr>
            <a:xfrm>
              <a:off x="1507374" y="2379748"/>
              <a:ext cx="23878" cy="10328"/>
            </a:xfrm>
            <a:custGeom>
              <a:avLst/>
              <a:gdLst/>
              <a:ahLst/>
              <a:cxnLst/>
              <a:rect l="l" t="t" r="r" b="b"/>
              <a:pathLst>
                <a:path w="669" h="343" extrusionOk="0">
                  <a:moveTo>
                    <a:pt x="669" y="92"/>
                  </a:moveTo>
                  <a:cubicBezTo>
                    <a:pt x="403" y="94"/>
                    <a:pt x="247" y="48"/>
                    <a:pt x="91" y="0"/>
                  </a:cubicBezTo>
                  <a:cubicBezTo>
                    <a:pt x="1" y="282"/>
                    <a:pt x="610" y="342"/>
                    <a:pt x="66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1" name="Google Shape;54881;p23"/>
            <p:cNvSpPr/>
            <p:nvPr/>
          </p:nvSpPr>
          <p:spPr>
            <a:xfrm>
              <a:off x="4260321" y="2381705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0" y="27"/>
                  </a:moveTo>
                  <a:cubicBezTo>
                    <a:pt x="237" y="0"/>
                    <a:pt x="1" y="71"/>
                    <a:pt x="100" y="118"/>
                  </a:cubicBezTo>
                  <a:cubicBezTo>
                    <a:pt x="152" y="143"/>
                    <a:pt x="390" y="72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2" name="Google Shape;54882;p23"/>
            <p:cNvSpPr/>
            <p:nvPr/>
          </p:nvSpPr>
          <p:spPr>
            <a:xfrm>
              <a:off x="1577258" y="2364091"/>
              <a:ext cx="50434" cy="18518"/>
            </a:xfrm>
            <a:custGeom>
              <a:avLst/>
              <a:gdLst/>
              <a:ahLst/>
              <a:cxnLst/>
              <a:rect l="l" t="t" r="r" b="b"/>
              <a:pathLst>
                <a:path w="1413" h="615" extrusionOk="0">
                  <a:moveTo>
                    <a:pt x="62" y="520"/>
                  </a:moveTo>
                  <a:cubicBezTo>
                    <a:pt x="609" y="614"/>
                    <a:pt x="867" y="614"/>
                    <a:pt x="1413" y="520"/>
                  </a:cubicBezTo>
                  <a:cubicBezTo>
                    <a:pt x="1255" y="262"/>
                    <a:pt x="1104" y="1"/>
                    <a:pt x="254" y="66"/>
                  </a:cubicBezTo>
                  <a:cubicBezTo>
                    <a:pt x="92" y="173"/>
                    <a:pt x="1" y="310"/>
                    <a:pt x="62" y="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3" name="Google Shape;54883;p23"/>
            <p:cNvSpPr/>
            <p:nvPr/>
          </p:nvSpPr>
          <p:spPr>
            <a:xfrm>
              <a:off x="2075017" y="2371167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4"/>
                  </a:moveTo>
                  <a:cubicBezTo>
                    <a:pt x="193" y="53"/>
                    <a:pt x="40" y="1"/>
                    <a:pt x="2" y="104"/>
                  </a:cubicBezTo>
                  <a:cubicBezTo>
                    <a:pt x="1" y="155"/>
                    <a:pt x="155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4" name="Google Shape;54884;p23"/>
            <p:cNvSpPr/>
            <p:nvPr/>
          </p:nvSpPr>
          <p:spPr>
            <a:xfrm>
              <a:off x="4917800" y="2371528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4" y="21"/>
                    <a:pt x="4" y="4"/>
                    <a:pt x="0" y="92"/>
                  </a:cubicBezTo>
                  <a:cubicBezTo>
                    <a:pt x="149" y="71"/>
                    <a:pt x="379" y="90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5" name="Google Shape;54885;p23"/>
            <p:cNvSpPr/>
            <p:nvPr/>
          </p:nvSpPr>
          <p:spPr>
            <a:xfrm>
              <a:off x="2171385" y="2368427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3"/>
                  </a:moveTo>
                  <a:cubicBezTo>
                    <a:pt x="193" y="52"/>
                    <a:pt x="38" y="0"/>
                    <a:pt x="3" y="103"/>
                  </a:cubicBezTo>
                  <a:cubicBezTo>
                    <a:pt x="0" y="154"/>
                    <a:pt x="156" y="208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6" name="Google Shape;54886;p23"/>
            <p:cNvSpPr/>
            <p:nvPr/>
          </p:nvSpPr>
          <p:spPr>
            <a:xfrm>
              <a:off x="1761749" y="2370775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100" y="117"/>
                  </a:moveTo>
                  <a:cubicBezTo>
                    <a:pt x="151" y="143"/>
                    <a:pt x="391" y="72"/>
                    <a:pt x="293" y="25"/>
                  </a:cubicBezTo>
                  <a:cubicBezTo>
                    <a:pt x="238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7" name="Google Shape;54887;p23"/>
            <p:cNvSpPr/>
            <p:nvPr/>
          </p:nvSpPr>
          <p:spPr>
            <a:xfrm>
              <a:off x="5082019" y="2363309"/>
              <a:ext cx="21665" cy="6474"/>
            </a:xfrm>
            <a:custGeom>
              <a:avLst/>
              <a:gdLst/>
              <a:ahLst/>
              <a:cxnLst/>
              <a:rect l="l" t="t" r="r" b="b"/>
              <a:pathLst>
                <a:path w="607" h="215" extrusionOk="0">
                  <a:moveTo>
                    <a:pt x="606" y="183"/>
                  </a:moveTo>
                  <a:lnTo>
                    <a:pt x="606" y="1"/>
                  </a:lnTo>
                  <a:lnTo>
                    <a:pt x="27" y="1"/>
                  </a:lnTo>
                  <a:cubicBezTo>
                    <a:pt x="1" y="164"/>
                    <a:pt x="217" y="215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8" name="Google Shape;54888;p23"/>
            <p:cNvSpPr/>
            <p:nvPr/>
          </p:nvSpPr>
          <p:spPr>
            <a:xfrm>
              <a:off x="4029859" y="2366048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50" y="71"/>
                    <a:pt x="381" y="90"/>
                    <a:pt x="385" y="1"/>
                  </a:cubicBezTo>
                  <a:cubicBezTo>
                    <a:pt x="235" y="20"/>
                    <a:pt x="5" y="5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9" name="Google Shape;54889;p23"/>
            <p:cNvSpPr/>
            <p:nvPr/>
          </p:nvSpPr>
          <p:spPr>
            <a:xfrm>
              <a:off x="2271036" y="2365356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5"/>
                  </a:moveTo>
                  <a:cubicBezTo>
                    <a:pt x="156" y="140"/>
                    <a:pt x="393" y="72"/>
                    <a:pt x="294" y="24"/>
                  </a:cubicBezTo>
                  <a:cubicBezTo>
                    <a:pt x="239" y="0"/>
                    <a:pt x="0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0" name="Google Shape;54890;p23"/>
            <p:cNvSpPr/>
            <p:nvPr/>
          </p:nvSpPr>
          <p:spPr>
            <a:xfrm>
              <a:off x="8586458" y="2363309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1"/>
                  </a:moveTo>
                  <a:cubicBezTo>
                    <a:pt x="236" y="23"/>
                    <a:pt x="4" y="4"/>
                    <a:pt x="1" y="92"/>
                  </a:cubicBezTo>
                  <a:cubicBezTo>
                    <a:pt x="151" y="72"/>
                    <a:pt x="381" y="89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1" name="Google Shape;54891;p23"/>
            <p:cNvSpPr/>
            <p:nvPr/>
          </p:nvSpPr>
          <p:spPr>
            <a:xfrm>
              <a:off x="5592234" y="235478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3"/>
                  </a:moveTo>
                  <a:cubicBezTo>
                    <a:pt x="196" y="54"/>
                    <a:pt x="40" y="0"/>
                    <a:pt x="3" y="103"/>
                  </a:cubicBezTo>
                  <a:cubicBezTo>
                    <a:pt x="1" y="153"/>
                    <a:pt x="160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2" name="Google Shape;54892;p23"/>
            <p:cNvSpPr/>
            <p:nvPr/>
          </p:nvSpPr>
          <p:spPr>
            <a:xfrm>
              <a:off x="2130089" y="2355179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36" y="20"/>
                    <a:pt x="6" y="2"/>
                    <a:pt x="1" y="90"/>
                  </a:cubicBezTo>
                  <a:cubicBezTo>
                    <a:pt x="149" y="71"/>
                    <a:pt x="381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3" name="Google Shape;54893;p23"/>
            <p:cNvSpPr/>
            <p:nvPr/>
          </p:nvSpPr>
          <p:spPr>
            <a:xfrm>
              <a:off x="1551810" y="2352018"/>
              <a:ext cx="7067" cy="6293"/>
            </a:xfrm>
            <a:custGeom>
              <a:avLst/>
              <a:gdLst/>
              <a:ahLst/>
              <a:cxnLst/>
              <a:rect l="l" t="t" r="r" b="b"/>
              <a:pathLst>
                <a:path w="198" h="209" extrusionOk="0">
                  <a:moveTo>
                    <a:pt x="198" y="105"/>
                  </a:moveTo>
                  <a:cubicBezTo>
                    <a:pt x="198" y="54"/>
                    <a:pt x="40" y="1"/>
                    <a:pt x="5" y="105"/>
                  </a:cubicBezTo>
                  <a:cubicBezTo>
                    <a:pt x="1" y="154"/>
                    <a:pt x="159" y="208"/>
                    <a:pt x="198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4" name="Google Shape;54894;p23"/>
            <p:cNvSpPr/>
            <p:nvPr/>
          </p:nvSpPr>
          <p:spPr>
            <a:xfrm>
              <a:off x="4411726" y="235168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2" y="141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5" name="Google Shape;54895;p23"/>
            <p:cNvSpPr/>
            <p:nvPr/>
          </p:nvSpPr>
          <p:spPr>
            <a:xfrm>
              <a:off x="2543615" y="2342955"/>
              <a:ext cx="20166" cy="16229"/>
            </a:xfrm>
            <a:custGeom>
              <a:avLst/>
              <a:gdLst/>
              <a:ahLst/>
              <a:cxnLst/>
              <a:rect l="l" t="t" r="r" b="b"/>
              <a:pathLst>
                <a:path w="565" h="539" extrusionOk="0">
                  <a:moveTo>
                    <a:pt x="565" y="134"/>
                  </a:moveTo>
                  <a:cubicBezTo>
                    <a:pt x="1" y="0"/>
                    <a:pt x="1" y="538"/>
                    <a:pt x="565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6" name="Google Shape;54896;p23"/>
            <p:cNvSpPr/>
            <p:nvPr/>
          </p:nvSpPr>
          <p:spPr>
            <a:xfrm>
              <a:off x="6655601" y="2348917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2" y="27"/>
                  </a:moveTo>
                  <a:cubicBezTo>
                    <a:pt x="237" y="1"/>
                    <a:pt x="1" y="70"/>
                    <a:pt x="98" y="117"/>
                  </a:cubicBezTo>
                  <a:cubicBezTo>
                    <a:pt x="155" y="143"/>
                    <a:pt x="392" y="73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7" name="Google Shape;54897;p23"/>
            <p:cNvSpPr/>
            <p:nvPr/>
          </p:nvSpPr>
          <p:spPr>
            <a:xfrm>
              <a:off x="6304536" y="2348917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3" y="27"/>
                  </a:moveTo>
                  <a:cubicBezTo>
                    <a:pt x="241" y="1"/>
                    <a:pt x="1" y="70"/>
                    <a:pt x="103" y="117"/>
                  </a:cubicBezTo>
                  <a:cubicBezTo>
                    <a:pt x="155" y="143"/>
                    <a:pt x="392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8" name="Google Shape;54898;p23"/>
            <p:cNvSpPr/>
            <p:nvPr/>
          </p:nvSpPr>
          <p:spPr>
            <a:xfrm>
              <a:off x="2325966" y="2341450"/>
              <a:ext cx="25663" cy="8280"/>
            </a:xfrm>
            <a:custGeom>
              <a:avLst/>
              <a:gdLst/>
              <a:ahLst/>
              <a:cxnLst/>
              <a:rect l="l" t="t" r="r" b="b"/>
              <a:pathLst>
                <a:path w="719" h="275" extrusionOk="0">
                  <a:moveTo>
                    <a:pt x="105" y="275"/>
                  </a:moveTo>
                  <a:lnTo>
                    <a:pt x="682" y="275"/>
                  </a:lnTo>
                  <a:cubicBezTo>
                    <a:pt x="653" y="168"/>
                    <a:pt x="718" y="15"/>
                    <a:pt x="490" y="1"/>
                  </a:cubicBezTo>
                  <a:cubicBezTo>
                    <a:pt x="474" y="144"/>
                    <a:pt x="0" y="73"/>
                    <a:pt x="105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9" name="Google Shape;54899;p23"/>
            <p:cNvSpPr/>
            <p:nvPr/>
          </p:nvSpPr>
          <p:spPr>
            <a:xfrm>
              <a:off x="2725286" y="2343467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42" y="0"/>
                    <a:pt x="0" y="70"/>
                    <a:pt x="103" y="117"/>
                  </a:cubicBezTo>
                  <a:cubicBezTo>
                    <a:pt x="156" y="141"/>
                    <a:pt x="396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0" name="Google Shape;54900;p23"/>
            <p:cNvSpPr/>
            <p:nvPr/>
          </p:nvSpPr>
          <p:spPr>
            <a:xfrm>
              <a:off x="4371822" y="2332658"/>
              <a:ext cx="29625" cy="12375"/>
            </a:xfrm>
            <a:custGeom>
              <a:avLst/>
              <a:gdLst/>
              <a:ahLst/>
              <a:cxnLst/>
              <a:rect l="l" t="t" r="r" b="b"/>
              <a:pathLst>
                <a:path w="830" h="411" extrusionOk="0">
                  <a:moveTo>
                    <a:pt x="829" y="384"/>
                  </a:moveTo>
                  <a:lnTo>
                    <a:pt x="829" y="23"/>
                  </a:lnTo>
                  <a:cubicBezTo>
                    <a:pt x="466" y="0"/>
                    <a:pt x="407" y="123"/>
                    <a:pt x="59" y="111"/>
                  </a:cubicBezTo>
                  <a:cubicBezTo>
                    <a:pt x="0" y="352"/>
                    <a:pt x="329" y="410"/>
                    <a:pt x="829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1" name="Google Shape;54901;p23"/>
            <p:cNvSpPr/>
            <p:nvPr/>
          </p:nvSpPr>
          <p:spPr>
            <a:xfrm>
              <a:off x="1469362" y="2335007"/>
              <a:ext cx="27519" cy="11201"/>
            </a:xfrm>
            <a:custGeom>
              <a:avLst/>
              <a:gdLst/>
              <a:ahLst/>
              <a:cxnLst/>
              <a:rect l="l" t="t" r="r" b="b"/>
              <a:pathLst>
                <a:path w="771" h="372" extrusionOk="0">
                  <a:moveTo>
                    <a:pt x="771" y="306"/>
                  </a:moveTo>
                  <a:lnTo>
                    <a:pt x="771" y="33"/>
                  </a:lnTo>
                  <a:cubicBezTo>
                    <a:pt x="481" y="50"/>
                    <a:pt x="56" y="1"/>
                    <a:pt x="0" y="125"/>
                  </a:cubicBezTo>
                  <a:cubicBezTo>
                    <a:pt x="382" y="127"/>
                    <a:pt x="244" y="371"/>
                    <a:pt x="771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2" name="Google Shape;54902;p23"/>
            <p:cNvSpPr/>
            <p:nvPr/>
          </p:nvSpPr>
          <p:spPr>
            <a:xfrm>
              <a:off x="1909763" y="2324529"/>
              <a:ext cx="41403" cy="16952"/>
            </a:xfrm>
            <a:custGeom>
              <a:avLst/>
              <a:gdLst/>
              <a:ahLst/>
              <a:cxnLst/>
              <a:rect l="l" t="t" r="r" b="b"/>
              <a:pathLst>
                <a:path w="1160" h="563" extrusionOk="0">
                  <a:moveTo>
                    <a:pt x="1" y="199"/>
                  </a:moveTo>
                  <a:cubicBezTo>
                    <a:pt x="212" y="404"/>
                    <a:pt x="525" y="558"/>
                    <a:pt x="1160" y="563"/>
                  </a:cubicBezTo>
                  <a:lnTo>
                    <a:pt x="1160" y="110"/>
                  </a:lnTo>
                  <a:cubicBezTo>
                    <a:pt x="820" y="162"/>
                    <a:pt x="26" y="0"/>
                    <a:pt x="1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3" name="Google Shape;54903;p23"/>
            <p:cNvSpPr/>
            <p:nvPr/>
          </p:nvSpPr>
          <p:spPr>
            <a:xfrm>
              <a:off x="911712" y="2325071"/>
              <a:ext cx="45901" cy="16741"/>
            </a:xfrm>
            <a:custGeom>
              <a:avLst/>
              <a:gdLst/>
              <a:ahLst/>
              <a:cxnLst/>
              <a:rect l="l" t="t" r="r" b="b"/>
              <a:pathLst>
                <a:path w="1286" h="556" extrusionOk="0">
                  <a:moveTo>
                    <a:pt x="965" y="0"/>
                  </a:moveTo>
                  <a:cubicBezTo>
                    <a:pt x="361" y="16"/>
                    <a:pt x="39" y="168"/>
                    <a:pt x="1" y="453"/>
                  </a:cubicBezTo>
                  <a:cubicBezTo>
                    <a:pt x="365" y="434"/>
                    <a:pt x="426" y="555"/>
                    <a:pt x="774" y="545"/>
                  </a:cubicBezTo>
                  <a:cubicBezTo>
                    <a:pt x="901" y="354"/>
                    <a:pt x="1285" y="141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4" name="Google Shape;54904;p23"/>
            <p:cNvSpPr/>
            <p:nvPr/>
          </p:nvSpPr>
          <p:spPr>
            <a:xfrm>
              <a:off x="5668043" y="2330581"/>
              <a:ext cx="14919" cy="9184"/>
            </a:xfrm>
            <a:custGeom>
              <a:avLst/>
              <a:gdLst/>
              <a:ahLst/>
              <a:cxnLst/>
              <a:rect l="l" t="t" r="r" b="b"/>
              <a:pathLst>
                <a:path w="418" h="305" extrusionOk="0">
                  <a:moveTo>
                    <a:pt x="383" y="272"/>
                  </a:moveTo>
                  <a:cubicBezTo>
                    <a:pt x="354" y="165"/>
                    <a:pt x="418" y="15"/>
                    <a:pt x="192" y="0"/>
                  </a:cubicBezTo>
                  <a:cubicBezTo>
                    <a:pt x="179" y="55"/>
                    <a:pt x="163" y="107"/>
                    <a:pt x="0" y="92"/>
                  </a:cubicBezTo>
                  <a:cubicBezTo>
                    <a:pt x="21" y="200"/>
                    <a:pt x="56" y="304"/>
                    <a:pt x="38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5" name="Google Shape;54905;p23"/>
            <p:cNvSpPr/>
            <p:nvPr/>
          </p:nvSpPr>
          <p:spPr>
            <a:xfrm>
              <a:off x="2532550" y="2335278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5" y="24"/>
                  </a:moveTo>
                  <a:cubicBezTo>
                    <a:pt x="243" y="1"/>
                    <a:pt x="0" y="67"/>
                    <a:pt x="102" y="116"/>
                  </a:cubicBezTo>
                  <a:cubicBezTo>
                    <a:pt x="157" y="141"/>
                    <a:pt x="396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6" name="Google Shape;54906;p23"/>
            <p:cNvSpPr/>
            <p:nvPr/>
          </p:nvSpPr>
          <p:spPr>
            <a:xfrm>
              <a:off x="4174411" y="2330189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5"/>
                  </a:moveTo>
                  <a:cubicBezTo>
                    <a:pt x="192" y="52"/>
                    <a:pt x="38" y="0"/>
                    <a:pt x="1" y="105"/>
                  </a:cubicBezTo>
                  <a:cubicBezTo>
                    <a:pt x="1" y="153"/>
                    <a:pt x="156" y="206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7" name="Google Shape;54907;p23"/>
            <p:cNvSpPr/>
            <p:nvPr/>
          </p:nvSpPr>
          <p:spPr>
            <a:xfrm>
              <a:off x="2319256" y="232979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4"/>
                  </a:moveTo>
                  <a:cubicBezTo>
                    <a:pt x="241" y="0"/>
                    <a:pt x="0" y="68"/>
                    <a:pt x="102" y="115"/>
                  </a:cubicBezTo>
                  <a:cubicBezTo>
                    <a:pt x="152" y="141"/>
                    <a:pt x="393" y="73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8" name="Google Shape;54908;p23"/>
            <p:cNvSpPr/>
            <p:nvPr/>
          </p:nvSpPr>
          <p:spPr>
            <a:xfrm>
              <a:off x="3761349" y="232781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8" y="20"/>
                    <a:pt x="4" y="3"/>
                    <a:pt x="0" y="92"/>
                  </a:cubicBezTo>
                  <a:cubicBezTo>
                    <a:pt x="153" y="70"/>
                    <a:pt x="380" y="88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9" name="Google Shape;54909;p23"/>
            <p:cNvSpPr/>
            <p:nvPr/>
          </p:nvSpPr>
          <p:spPr>
            <a:xfrm>
              <a:off x="4556278" y="2324318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4" y="140"/>
                    <a:pt x="392" y="74"/>
                    <a:pt x="292" y="27"/>
                  </a:cubicBezTo>
                  <a:cubicBezTo>
                    <a:pt x="239" y="1"/>
                    <a:pt x="0" y="69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0" name="Google Shape;54910;p23"/>
            <p:cNvSpPr/>
            <p:nvPr/>
          </p:nvSpPr>
          <p:spPr>
            <a:xfrm>
              <a:off x="3468747" y="232428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6"/>
                  </a:moveTo>
                  <a:cubicBezTo>
                    <a:pt x="238" y="0"/>
                    <a:pt x="1" y="70"/>
                    <a:pt x="100" y="115"/>
                  </a:cubicBezTo>
                  <a:cubicBezTo>
                    <a:pt x="154" y="141"/>
                    <a:pt x="392" y="75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1" name="Google Shape;54911;p23"/>
            <p:cNvSpPr/>
            <p:nvPr/>
          </p:nvSpPr>
          <p:spPr>
            <a:xfrm>
              <a:off x="7137476" y="2318808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89" y="27"/>
                  </a:moveTo>
                  <a:cubicBezTo>
                    <a:pt x="238" y="1"/>
                    <a:pt x="1" y="71"/>
                    <a:pt x="100" y="117"/>
                  </a:cubicBezTo>
                  <a:cubicBezTo>
                    <a:pt x="152" y="143"/>
                    <a:pt x="390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2" name="Google Shape;54912;p23"/>
            <p:cNvSpPr/>
            <p:nvPr/>
          </p:nvSpPr>
          <p:spPr>
            <a:xfrm>
              <a:off x="2511956" y="2318808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3" y="27"/>
                  </a:moveTo>
                  <a:cubicBezTo>
                    <a:pt x="239" y="1"/>
                    <a:pt x="0" y="71"/>
                    <a:pt x="101" y="117"/>
                  </a:cubicBezTo>
                  <a:cubicBezTo>
                    <a:pt x="153" y="143"/>
                    <a:pt x="394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3" name="Google Shape;54913;p23"/>
            <p:cNvSpPr/>
            <p:nvPr/>
          </p:nvSpPr>
          <p:spPr>
            <a:xfrm>
              <a:off x="5695419" y="2314111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3"/>
                  </a:moveTo>
                  <a:lnTo>
                    <a:pt x="390" y="183"/>
                  </a:lnTo>
                  <a:lnTo>
                    <a:pt x="39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4" name="Google Shape;54914;p23"/>
            <p:cNvSpPr/>
            <p:nvPr/>
          </p:nvSpPr>
          <p:spPr>
            <a:xfrm>
              <a:off x="4542037" y="2303182"/>
              <a:ext cx="26555" cy="12225"/>
            </a:xfrm>
            <a:custGeom>
              <a:avLst/>
              <a:gdLst/>
              <a:ahLst/>
              <a:cxnLst/>
              <a:rect l="l" t="t" r="r" b="b"/>
              <a:pathLst>
                <a:path w="744" h="406" extrusionOk="0">
                  <a:moveTo>
                    <a:pt x="306" y="0"/>
                  </a:moveTo>
                  <a:cubicBezTo>
                    <a:pt x="1" y="136"/>
                    <a:pt x="90" y="405"/>
                    <a:pt x="693" y="363"/>
                  </a:cubicBezTo>
                  <a:cubicBezTo>
                    <a:pt x="744" y="157"/>
                    <a:pt x="646" y="23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5" name="Google Shape;54915;p23"/>
            <p:cNvSpPr/>
            <p:nvPr/>
          </p:nvSpPr>
          <p:spPr>
            <a:xfrm>
              <a:off x="3406786" y="2310619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100" y="118"/>
                  </a:moveTo>
                  <a:cubicBezTo>
                    <a:pt x="151" y="144"/>
                    <a:pt x="392" y="73"/>
                    <a:pt x="292" y="26"/>
                  </a:cubicBezTo>
                  <a:cubicBezTo>
                    <a:pt x="242" y="0"/>
                    <a:pt x="1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6" name="Google Shape;54916;p23"/>
            <p:cNvSpPr/>
            <p:nvPr/>
          </p:nvSpPr>
          <p:spPr>
            <a:xfrm>
              <a:off x="7898854" y="2292885"/>
              <a:ext cx="35478" cy="19090"/>
            </a:xfrm>
            <a:custGeom>
              <a:avLst/>
              <a:gdLst/>
              <a:ahLst/>
              <a:cxnLst/>
              <a:rect l="l" t="t" r="r" b="b"/>
              <a:pathLst>
                <a:path w="994" h="634" extrusionOk="0">
                  <a:moveTo>
                    <a:pt x="557" y="615"/>
                  </a:moveTo>
                  <a:cubicBezTo>
                    <a:pt x="507" y="349"/>
                    <a:pt x="994" y="336"/>
                    <a:pt x="944" y="71"/>
                  </a:cubicBezTo>
                  <a:cubicBezTo>
                    <a:pt x="0" y="0"/>
                    <a:pt x="77" y="633"/>
                    <a:pt x="557" y="6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7" name="Google Shape;54917;p23"/>
            <p:cNvSpPr/>
            <p:nvPr/>
          </p:nvSpPr>
          <p:spPr>
            <a:xfrm>
              <a:off x="2732211" y="2307969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99" y="114"/>
                  </a:moveTo>
                  <a:cubicBezTo>
                    <a:pt x="155" y="140"/>
                    <a:pt x="394" y="72"/>
                    <a:pt x="295" y="23"/>
                  </a:cubicBezTo>
                  <a:cubicBezTo>
                    <a:pt x="242" y="1"/>
                    <a:pt x="1" y="67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8" name="Google Shape;54918;p23"/>
            <p:cNvSpPr/>
            <p:nvPr/>
          </p:nvSpPr>
          <p:spPr>
            <a:xfrm>
              <a:off x="1926860" y="230790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5"/>
                  </a:moveTo>
                  <a:cubicBezTo>
                    <a:pt x="242" y="0"/>
                    <a:pt x="1" y="69"/>
                    <a:pt x="103" y="116"/>
                  </a:cubicBezTo>
                  <a:cubicBezTo>
                    <a:pt x="157" y="142"/>
                    <a:pt x="395" y="74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9" name="Google Shape;54919;p23"/>
            <p:cNvSpPr/>
            <p:nvPr/>
          </p:nvSpPr>
          <p:spPr>
            <a:xfrm>
              <a:off x="4975336" y="2292252"/>
              <a:ext cx="34086" cy="17193"/>
            </a:xfrm>
            <a:custGeom>
              <a:avLst/>
              <a:gdLst/>
              <a:ahLst/>
              <a:cxnLst/>
              <a:rect l="l" t="t" r="r" b="b"/>
              <a:pathLst>
                <a:path w="955" h="571" extrusionOk="0">
                  <a:moveTo>
                    <a:pt x="700" y="545"/>
                  </a:moveTo>
                  <a:cubicBezTo>
                    <a:pt x="862" y="440"/>
                    <a:pt x="955" y="302"/>
                    <a:pt x="893" y="92"/>
                  </a:cubicBezTo>
                  <a:cubicBezTo>
                    <a:pt x="626" y="94"/>
                    <a:pt x="467" y="47"/>
                    <a:pt x="313" y="0"/>
                  </a:cubicBezTo>
                  <a:cubicBezTo>
                    <a:pt x="1" y="148"/>
                    <a:pt x="83" y="571"/>
                    <a:pt x="700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0" name="Google Shape;54920;p23"/>
            <p:cNvSpPr/>
            <p:nvPr/>
          </p:nvSpPr>
          <p:spPr>
            <a:xfrm>
              <a:off x="2770829" y="2296468"/>
              <a:ext cx="20095" cy="16259"/>
            </a:xfrm>
            <a:custGeom>
              <a:avLst/>
              <a:gdLst/>
              <a:ahLst/>
              <a:cxnLst/>
              <a:rect l="l" t="t" r="r" b="b"/>
              <a:pathLst>
                <a:path w="563" h="540" extrusionOk="0">
                  <a:moveTo>
                    <a:pt x="562" y="405"/>
                  </a:moveTo>
                  <a:lnTo>
                    <a:pt x="562" y="132"/>
                  </a:lnTo>
                  <a:cubicBezTo>
                    <a:pt x="1" y="0"/>
                    <a:pt x="1" y="539"/>
                    <a:pt x="562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1" name="Google Shape;54921;p23"/>
            <p:cNvSpPr/>
            <p:nvPr/>
          </p:nvSpPr>
          <p:spPr>
            <a:xfrm>
              <a:off x="6573045" y="2302399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2" y="26"/>
                  </a:moveTo>
                  <a:cubicBezTo>
                    <a:pt x="237" y="0"/>
                    <a:pt x="0" y="71"/>
                    <a:pt x="101" y="118"/>
                  </a:cubicBezTo>
                  <a:cubicBezTo>
                    <a:pt x="151" y="143"/>
                    <a:pt x="389" y="75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2" name="Google Shape;54922;p23"/>
            <p:cNvSpPr/>
            <p:nvPr/>
          </p:nvSpPr>
          <p:spPr>
            <a:xfrm>
              <a:off x="2686382" y="2297762"/>
              <a:ext cx="21915" cy="8702"/>
            </a:xfrm>
            <a:custGeom>
              <a:avLst/>
              <a:gdLst/>
              <a:ahLst/>
              <a:cxnLst/>
              <a:rect l="l" t="t" r="r" b="b"/>
              <a:pathLst>
                <a:path w="614" h="289" extrusionOk="0">
                  <a:moveTo>
                    <a:pt x="614" y="272"/>
                  </a:moveTo>
                  <a:lnTo>
                    <a:pt x="614" y="0"/>
                  </a:lnTo>
                  <a:lnTo>
                    <a:pt x="33" y="0"/>
                  </a:lnTo>
                  <a:cubicBezTo>
                    <a:pt x="0" y="199"/>
                    <a:pt x="191" y="289"/>
                    <a:pt x="6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3" name="Google Shape;54923;p23"/>
            <p:cNvSpPr/>
            <p:nvPr/>
          </p:nvSpPr>
          <p:spPr>
            <a:xfrm>
              <a:off x="1888277" y="2294992"/>
              <a:ext cx="14670" cy="9545"/>
            </a:xfrm>
            <a:custGeom>
              <a:avLst/>
              <a:gdLst/>
              <a:ahLst/>
              <a:cxnLst/>
              <a:rect l="l" t="t" r="r" b="b"/>
              <a:pathLst>
                <a:path w="411" h="317" extrusionOk="0">
                  <a:moveTo>
                    <a:pt x="411" y="272"/>
                  </a:moveTo>
                  <a:lnTo>
                    <a:pt x="411" y="90"/>
                  </a:lnTo>
                  <a:cubicBezTo>
                    <a:pt x="220" y="90"/>
                    <a:pt x="184" y="17"/>
                    <a:pt x="26" y="1"/>
                  </a:cubicBezTo>
                  <a:cubicBezTo>
                    <a:pt x="45" y="144"/>
                    <a:pt x="1" y="317"/>
                    <a:pt x="411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4" name="Google Shape;54924;p23"/>
            <p:cNvSpPr/>
            <p:nvPr/>
          </p:nvSpPr>
          <p:spPr>
            <a:xfrm>
              <a:off x="1655173" y="2300412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1"/>
                    <a:pt x="381" y="90"/>
                    <a:pt x="385" y="1"/>
                  </a:cubicBezTo>
                  <a:cubicBezTo>
                    <a:pt x="235" y="23"/>
                    <a:pt x="5" y="5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5" name="Google Shape;54925;p23"/>
            <p:cNvSpPr/>
            <p:nvPr/>
          </p:nvSpPr>
          <p:spPr>
            <a:xfrm>
              <a:off x="8435017" y="2294661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3"/>
                  </a:moveTo>
                  <a:cubicBezTo>
                    <a:pt x="193" y="52"/>
                    <a:pt x="37" y="0"/>
                    <a:pt x="0" y="103"/>
                  </a:cubicBezTo>
                  <a:cubicBezTo>
                    <a:pt x="0" y="153"/>
                    <a:pt x="158" y="205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6" name="Google Shape;54926;p23"/>
            <p:cNvSpPr/>
            <p:nvPr/>
          </p:nvSpPr>
          <p:spPr>
            <a:xfrm>
              <a:off x="7502282" y="2296919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8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2" y="142"/>
                    <a:pt x="389" y="74"/>
                    <a:pt x="29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7" name="Google Shape;54927;p23"/>
            <p:cNvSpPr/>
            <p:nvPr/>
          </p:nvSpPr>
          <p:spPr>
            <a:xfrm>
              <a:off x="2343419" y="2294842"/>
              <a:ext cx="20737" cy="5811"/>
            </a:xfrm>
            <a:custGeom>
              <a:avLst/>
              <a:gdLst/>
              <a:ahLst/>
              <a:cxnLst/>
              <a:rect l="l" t="t" r="r" b="b"/>
              <a:pathLst>
                <a:path w="581" h="193" extrusionOk="0">
                  <a:moveTo>
                    <a:pt x="1" y="186"/>
                  </a:moveTo>
                  <a:cubicBezTo>
                    <a:pt x="334" y="193"/>
                    <a:pt x="497" y="118"/>
                    <a:pt x="580" y="5"/>
                  </a:cubicBezTo>
                  <a:cubicBezTo>
                    <a:pt x="250" y="1"/>
                    <a:pt x="87" y="75"/>
                    <a:pt x="1" y="1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8" name="Google Shape;54928;p23"/>
            <p:cNvSpPr/>
            <p:nvPr/>
          </p:nvSpPr>
          <p:spPr>
            <a:xfrm>
              <a:off x="2708261" y="2289543"/>
              <a:ext cx="20737" cy="8160"/>
            </a:xfrm>
            <a:custGeom>
              <a:avLst/>
              <a:gdLst/>
              <a:ahLst/>
              <a:cxnLst/>
              <a:rect l="l" t="t" r="r" b="b"/>
              <a:pathLst>
                <a:path w="581" h="271" extrusionOk="0">
                  <a:moveTo>
                    <a:pt x="580" y="92"/>
                  </a:moveTo>
                  <a:cubicBezTo>
                    <a:pt x="385" y="92"/>
                    <a:pt x="351" y="19"/>
                    <a:pt x="194" y="0"/>
                  </a:cubicBezTo>
                  <a:cubicBezTo>
                    <a:pt x="194" y="92"/>
                    <a:pt x="37" y="107"/>
                    <a:pt x="1" y="182"/>
                  </a:cubicBezTo>
                  <a:cubicBezTo>
                    <a:pt x="194" y="182"/>
                    <a:pt x="231" y="255"/>
                    <a:pt x="386" y="271"/>
                  </a:cubicBezTo>
                  <a:cubicBezTo>
                    <a:pt x="385" y="182"/>
                    <a:pt x="543" y="165"/>
                    <a:pt x="58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9" name="Google Shape;54929;p23"/>
            <p:cNvSpPr/>
            <p:nvPr/>
          </p:nvSpPr>
          <p:spPr>
            <a:xfrm>
              <a:off x="6184611" y="2282046"/>
              <a:ext cx="26555" cy="15266"/>
            </a:xfrm>
            <a:custGeom>
              <a:avLst/>
              <a:gdLst/>
              <a:ahLst/>
              <a:cxnLst/>
              <a:rect l="l" t="t" r="r" b="b"/>
              <a:pathLst>
                <a:path w="744" h="507" extrusionOk="0">
                  <a:moveTo>
                    <a:pt x="1" y="73"/>
                  </a:moveTo>
                  <a:lnTo>
                    <a:pt x="1" y="437"/>
                  </a:lnTo>
                  <a:cubicBezTo>
                    <a:pt x="744" y="507"/>
                    <a:pt x="744" y="0"/>
                    <a:pt x="1" y="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0" name="Google Shape;54930;p23"/>
            <p:cNvSpPr/>
            <p:nvPr/>
          </p:nvSpPr>
          <p:spPr>
            <a:xfrm>
              <a:off x="5555185" y="2278583"/>
              <a:ext cx="35228" cy="16410"/>
            </a:xfrm>
            <a:custGeom>
              <a:avLst/>
              <a:gdLst/>
              <a:ahLst/>
              <a:cxnLst/>
              <a:rect l="l" t="t" r="r" b="b"/>
              <a:pathLst>
                <a:path w="987" h="545" extrusionOk="0">
                  <a:moveTo>
                    <a:pt x="847" y="0"/>
                  </a:moveTo>
                  <a:lnTo>
                    <a:pt x="75" y="0"/>
                  </a:lnTo>
                  <a:cubicBezTo>
                    <a:pt x="1" y="307"/>
                    <a:pt x="409" y="387"/>
                    <a:pt x="653" y="545"/>
                  </a:cubicBezTo>
                  <a:cubicBezTo>
                    <a:pt x="651" y="332"/>
                    <a:pt x="986" y="278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1" name="Google Shape;54931;p23"/>
            <p:cNvSpPr/>
            <p:nvPr/>
          </p:nvSpPr>
          <p:spPr>
            <a:xfrm>
              <a:off x="2959425" y="2286050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3" y="25"/>
                  </a:moveTo>
                  <a:cubicBezTo>
                    <a:pt x="239" y="0"/>
                    <a:pt x="1" y="69"/>
                    <a:pt x="99" y="116"/>
                  </a:cubicBezTo>
                  <a:cubicBezTo>
                    <a:pt x="151" y="141"/>
                    <a:pt x="390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2" name="Google Shape;54932;p23"/>
            <p:cNvSpPr/>
            <p:nvPr/>
          </p:nvSpPr>
          <p:spPr>
            <a:xfrm>
              <a:off x="7643444" y="2278583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3" name="Google Shape;54933;p23"/>
            <p:cNvSpPr/>
            <p:nvPr/>
          </p:nvSpPr>
          <p:spPr>
            <a:xfrm>
              <a:off x="8324872" y="2278222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5" y="104"/>
                  </a:moveTo>
                  <a:cubicBezTo>
                    <a:pt x="196" y="53"/>
                    <a:pt x="38" y="0"/>
                    <a:pt x="0" y="104"/>
                  </a:cubicBezTo>
                  <a:cubicBezTo>
                    <a:pt x="0" y="155"/>
                    <a:pt x="156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4" name="Google Shape;54934;p23"/>
            <p:cNvSpPr/>
            <p:nvPr/>
          </p:nvSpPr>
          <p:spPr>
            <a:xfrm>
              <a:off x="5134343" y="227509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2" y="116"/>
                  </a:moveTo>
                  <a:cubicBezTo>
                    <a:pt x="155" y="142"/>
                    <a:pt x="394" y="72"/>
                    <a:pt x="296" y="26"/>
                  </a:cubicBezTo>
                  <a:cubicBezTo>
                    <a:pt x="243" y="0"/>
                    <a:pt x="1" y="71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5" name="Google Shape;54935;p23"/>
            <p:cNvSpPr/>
            <p:nvPr/>
          </p:nvSpPr>
          <p:spPr>
            <a:xfrm>
              <a:off x="1391232" y="2252630"/>
              <a:ext cx="52290" cy="28063"/>
            </a:xfrm>
            <a:custGeom>
              <a:avLst/>
              <a:gdLst/>
              <a:ahLst/>
              <a:cxnLst/>
              <a:rect l="l" t="t" r="r" b="b"/>
              <a:pathLst>
                <a:path w="1465" h="932" extrusionOk="0">
                  <a:moveTo>
                    <a:pt x="451" y="592"/>
                  </a:moveTo>
                  <a:cubicBezTo>
                    <a:pt x="588" y="703"/>
                    <a:pt x="338" y="931"/>
                    <a:pt x="838" y="864"/>
                  </a:cubicBezTo>
                  <a:cubicBezTo>
                    <a:pt x="1465" y="635"/>
                    <a:pt x="635" y="1"/>
                    <a:pt x="66" y="319"/>
                  </a:cubicBezTo>
                  <a:cubicBezTo>
                    <a:pt x="0" y="498"/>
                    <a:pt x="337" y="495"/>
                    <a:pt x="451" y="5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6" name="Google Shape;54936;p23"/>
            <p:cNvSpPr/>
            <p:nvPr/>
          </p:nvSpPr>
          <p:spPr>
            <a:xfrm>
              <a:off x="7058312" y="2270394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1" y="182"/>
                  </a:moveTo>
                  <a:lnTo>
                    <a:pt x="387" y="182"/>
                  </a:lnTo>
                  <a:lnTo>
                    <a:pt x="38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7" name="Google Shape;54937;p23"/>
            <p:cNvSpPr/>
            <p:nvPr/>
          </p:nvSpPr>
          <p:spPr>
            <a:xfrm>
              <a:off x="2972631" y="2267684"/>
              <a:ext cx="29482" cy="9846"/>
            </a:xfrm>
            <a:custGeom>
              <a:avLst/>
              <a:gdLst/>
              <a:ahLst/>
              <a:cxnLst/>
              <a:rect l="l" t="t" r="r" b="b"/>
              <a:pathLst>
                <a:path w="826" h="327" extrusionOk="0">
                  <a:moveTo>
                    <a:pt x="693" y="272"/>
                  </a:moveTo>
                  <a:cubicBezTo>
                    <a:pt x="825" y="28"/>
                    <a:pt x="295" y="96"/>
                    <a:pt x="114" y="1"/>
                  </a:cubicBezTo>
                  <a:cubicBezTo>
                    <a:pt x="0" y="236"/>
                    <a:pt x="191" y="327"/>
                    <a:pt x="69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8" name="Google Shape;54938;p23"/>
            <p:cNvSpPr/>
            <p:nvPr/>
          </p:nvSpPr>
          <p:spPr>
            <a:xfrm>
              <a:off x="1665346" y="2272411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100" y="115"/>
                  </a:moveTo>
                  <a:cubicBezTo>
                    <a:pt x="151" y="140"/>
                    <a:pt x="391" y="72"/>
                    <a:pt x="293" y="24"/>
                  </a:cubicBezTo>
                  <a:cubicBezTo>
                    <a:pt x="240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9" name="Google Shape;54939;p23"/>
            <p:cNvSpPr/>
            <p:nvPr/>
          </p:nvSpPr>
          <p:spPr>
            <a:xfrm>
              <a:off x="2873479" y="2267323"/>
              <a:ext cx="6996" cy="6173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192" y="104"/>
                  </a:moveTo>
                  <a:cubicBezTo>
                    <a:pt x="195" y="53"/>
                    <a:pt x="37" y="1"/>
                    <a:pt x="1" y="104"/>
                  </a:cubicBezTo>
                  <a:cubicBezTo>
                    <a:pt x="1" y="152"/>
                    <a:pt x="155" y="205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0" name="Google Shape;54940;p23"/>
            <p:cNvSpPr/>
            <p:nvPr/>
          </p:nvSpPr>
          <p:spPr>
            <a:xfrm>
              <a:off x="1059655" y="226964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7"/>
                  </a:moveTo>
                  <a:cubicBezTo>
                    <a:pt x="238" y="1"/>
                    <a:pt x="0" y="70"/>
                    <a:pt x="101" y="116"/>
                  </a:cubicBezTo>
                  <a:cubicBezTo>
                    <a:pt x="152" y="141"/>
                    <a:pt x="393" y="73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1" name="Google Shape;54941;p23"/>
            <p:cNvSpPr/>
            <p:nvPr/>
          </p:nvSpPr>
          <p:spPr>
            <a:xfrm>
              <a:off x="715550" y="2269641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8" y="116"/>
                  </a:moveTo>
                  <a:cubicBezTo>
                    <a:pt x="151" y="141"/>
                    <a:pt x="392" y="73"/>
                    <a:pt x="291" y="27"/>
                  </a:cubicBezTo>
                  <a:cubicBezTo>
                    <a:pt x="239" y="1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2" name="Google Shape;54942;p23"/>
            <p:cNvSpPr/>
            <p:nvPr/>
          </p:nvSpPr>
          <p:spPr>
            <a:xfrm>
              <a:off x="546977" y="2261451"/>
              <a:ext cx="28411" cy="11683"/>
            </a:xfrm>
            <a:custGeom>
              <a:avLst/>
              <a:gdLst/>
              <a:ahLst/>
              <a:cxnLst/>
              <a:rect l="l" t="t" r="r" b="b"/>
              <a:pathLst>
                <a:path w="796" h="388" extrusionOk="0">
                  <a:moveTo>
                    <a:pt x="770" y="25"/>
                  </a:moveTo>
                  <a:cubicBezTo>
                    <a:pt x="333" y="0"/>
                    <a:pt x="47" y="46"/>
                    <a:pt x="0" y="208"/>
                  </a:cubicBezTo>
                  <a:cubicBezTo>
                    <a:pt x="277" y="229"/>
                    <a:pt x="325" y="355"/>
                    <a:pt x="580" y="388"/>
                  </a:cubicBezTo>
                  <a:cubicBezTo>
                    <a:pt x="536" y="217"/>
                    <a:pt x="795" y="188"/>
                    <a:pt x="77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3" name="Google Shape;54943;p23"/>
            <p:cNvSpPr/>
            <p:nvPr/>
          </p:nvSpPr>
          <p:spPr>
            <a:xfrm>
              <a:off x="2143902" y="2260157"/>
              <a:ext cx="38798" cy="12586"/>
            </a:xfrm>
            <a:custGeom>
              <a:avLst/>
              <a:gdLst/>
              <a:ahLst/>
              <a:cxnLst/>
              <a:rect l="l" t="t" r="r" b="b"/>
              <a:pathLst>
                <a:path w="1087" h="418" extrusionOk="0">
                  <a:moveTo>
                    <a:pt x="963" y="342"/>
                  </a:moveTo>
                  <a:cubicBezTo>
                    <a:pt x="1086" y="121"/>
                    <a:pt x="44" y="0"/>
                    <a:pt x="0" y="159"/>
                  </a:cubicBezTo>
                  <a:cubicBezTo>
                    <a:pt x="368" y="196"/>
                    <a:pt x="349" y="418"/>
                    <a:pt x="963" y="3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4" name="Google Shape;54944;p23"/>
            <p:cNvSpPr/>
            <p:nvPr/>
          </p:nvSpPr>
          <p:spPr>
            <a:xfrm>
              <a:off x="8717161" y="2264944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0"/>
                  </a:moveTo>
                  <a:cubicBezTo>
                    <a:pt x="237" y="21"/>
                    <a:pt x="7" y="3"/>
                    <a:pt x="0" y="92"/>
                  </a:cubicBezTo>
                  <a:cubicBezTo>
                    <a:pt x="152" y="69"/>
                    <a:pt x="382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5" name="Google Shape;54945;p23"/>
            <p:cNvSpPr/>
            <p:nvPr/>
          </p:nvSpPr>
          <p:spPr>
            <a:xfrm>
              <a:off x="270687" y="2262174"/>
              <a:ext cx="21665" cy="6413"/>
            </a:xfrm>
            <a:custGeom>
              <a:avLst/>
              <a:gdLst/>
              <a:ahLst/>
              <a:cxnLst/>
              <a:rect l="l" t="t" r="r" b="b"/>
              <a:pathLst>
                <a:path w="607" h="213" extrusionOk="0">
                  <a:moveTo>
                    <a:pt x="606" y="1"/>
                  </a:moveTo>
                  <a:lnTo>
                    <a:pt x="27" y="1"/>
                  </a:lnTo>
                  <a:cubicBezTo>
                    <a:pt x="1" y="164"/>
                    <a:pt x="217" y="212"/>
                    <a:pt x="606" y="1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6" name="Google Shape;54946;p23"/>
            <p:cNvSpPr/>
            <p:nvPr/>
          </p:nvSpPr>
          <p:spPr>
            <a:xfrm>
              <a:off x="5640453" y="2256333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4"/>
                  </a:moveTo>
                  <a:cubicBezTo>
                    <a:pt x="194" y="53"/>
                    <a:pt x="37" y="0"/>
                    <a:pt x="1" y="104"/>
                  </a:cubicBezTo>
                  <a:cubicBezTo>
                    <a:pt x="1" y="156"/>
                    <a:pt x="156" y="208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7" name="Google Shape;54947;p23"/>
            <p:cNvSpPr/>
            <p:nvPr/>
          </p:nvSpPr>
          <p:spPr>
            <a:xfrm>
              <a:off x="4766253" y="2256724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8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8" name="Google Shape;54948;p23"/>
            <p:cNvSpPr/>
            <p:nvPr/>
          </p:nvSpPr>
          <p:spPr>
            <a:xfrm>
              <a:off x="2491184" y="2243206"/>
              <a:ext cx="40404" cy="18548"/>
            </a:xfrm>
            <a:custGeom>
              <a:avLst/>
              <a:gdLst/>
              <a:ahLst/>
              <a:cxnLst/>
              <a:rect l="l" t="t" r="r" b="b"/>
              <a:pathLst>
                <a:path w="1132" h="616" extrusionOk="0">
                  <a:moveTo>
                    <a:pt x="1069" y="449"/>
                  </a:moveTo>
                  <a:cubicBezTo>
                    <a:pt x="1132" y="0"/>
                    <a:pt x="0" y="211"/>
                    <a:pt x="103" y="540"/>
                  </a:cubicBezTo>
                  <a:cubicBezTo>
                    <a:pt x="647" y="615"/>
                    <a:pt x="602" y="412"/>
                    <a:pt x="1069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9" name="Google Shape;54949;p23"/>
            <p:cNvSpPr/>
            <p:nvPr/>
          </p:nvSpPr>
          <p:spPr>
            <a:xfrm>
              <a:off x="151012" y="2255942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4" y="26"/>
                  </a:moveTo>
                  <a:cubicBezTo>
                    <a:pt x="240" y="0"/>
                    <a:pt x="0" y="71"/>
                    <a:pt x="102" y="117"/>
                  </a:cubicBezTo>
                  <a:cubicBezTo>
                    <a:pt x="156" y="143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0" name="Google Shape;54950;p23"/>
            <p:cNvSpPr/>
            <p:nvPr/>
          </p:nvSpPr>
          <p:spPr>
            <a:xfrm>
              <a:off x="7719075" y="2251275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8" y="0"/>
                  </a:moveTo>
                  <a:lnTo>
                    <a:pt x="0" y="0"/>
                  </a:lnTo>
                  <a:lnTo>
                    <a:pt x="0" y="181"/>
                  </a:lnTo>
                  <a:lnTo>
                    <a:pt x="388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1" name="Google Shape;54951;p23"/>
            <p:cNvSpPr/>
            <p:nvPr/>
          </p:nvSpPr>
          <p:spPr>
            <a:xfrm>
              <a:off x="5279002" y="2253232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1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3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2" name="Google Shape;54952;p23"/>
            <p:cNvSpPr/>
            <p:nvPr/>
          </p:nvSpPr>
          <p:spPr>
            <a:xfrm>
              <a:off x="4700580" y="2243055"/>
              <a:ext cx="28161" cy="13700"/>
            </a:xfrm>
            <a:custGeom>
              <a:avLst/>
              <a:gdLst/>
              <a:ahLst/>
              <a:cxnLst/>
              <a:rect l="l" t="t" r="r" b="b"/>
              <a:pathLst>
                <a:path w="789" h="455" extrusionOk="0">
                  <a:moveTo>
                    <a:pt x="489" y="454"/>
                  </a:moveTo>
                  <a:cubicBezTo>
                    <a:pt x="754" y="338"/>
                    <a:pt x="788" y="9"/>
                    <a:pt x="297" y="0"/>
                  </a:cubicBezTo>
                  <a:cubicBezTo>
                    <a:pt x="35" y="116"/>
                    <a:pt x="1" y="447"/>
                    <a:pt x="489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3" name="Google Shape;54953;p23"/>
            <p:cNvSpPr/>
            <p:nvPr/>
          </p:nvSpPr>
          <p:spPr>
            <a:xfrm>
              <a:off x="7268215" y="2242272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98" y="116"/>
                  </a:moveTo>
                  <a:cubicBezTo>
                    <a:pt x="152" y="142"/>
                    <a:pt x="393" y="72"/>
                    <a:pt x="293" y="26"/>
                  </a:cubicBezTo>
                  <a:cubicBezTo>
                    <a:pt x="238" y="0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4" name="Google Shape;54954;p23"/>
            <p:cNvSpPr/>
            <p:nvPr/>
          </p:nvSpPr>
          <p:spPr>
            <a:xfrm>
              <a:off x="3417280" y="2237545"/>
              <a:ext cx="34408" cy="9033"/>
            </a:xfrm>
            <a:custGeom>
              <a:avLst/>
              <a:gdLst/>
              <a:ahLst/>
              <a:cxnLst/>
              <a:rect l="l" t="t" r="r" b="b"/>
              <a:pathLst>
                <a:path w="964" h="300" extrusionOk="0">
                  <a:moveTo>
                    <a:pt x="192" y="273"/>
                  </a:moveTo>
                  <a:cubicBezTo>
                    <a:pt x="631" y="299"/>
                    <a:pt x="918" y="252"/>
                    <a:pt x="964" y="92"/>
                  </a:cubicBezTo>
                  <a:cubicBezTo>
                    <a:pt x="621" y="114"/>
                    <a:pt x="0" y="0"/>
                    <a:pt x="19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5" name="Google Shape;54955;p23"/>
            <p:cNvSpPr/>
            <p:nvPr/>
          </p:nvSpPr>
          <p:spPr>
            <a:xfrm>
              <a:off x="2484473" y="224227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1" y="26"/>
                  </a:moveTo>
                  <a:cubicBezTo>
                    <a:pt x="238" y="0"/>
                    <a:pt x="0" y="69"/>
                    <a:pt x="98" y="116"/>
                  </a:cubicBezTo>
                  <a:cubicBezTo>
                    <a:pt x="153" y="142"/>
                    <a:pt x="392" y="74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6" name="Google Shape;54956;p23"/>
            <p:cNvSpPr/>
            <p:nvPr/>
          </p:nvSpPr>
          <p:spPr>
            <a:xfrm>
              <a:off x="1868539" y="2239984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3" y="102"/>
                  </a:moveTo>
                  <a:cubicBezTo>
                    <a:pt x="0" y="152"/>
                    <a:pt x="157" y="205"/>
                    <a:pt x="194" y="102"/>
                  </a:cubicBezTo>
                  <a:cubicBezTo>
                    <a:pt x="194" y="53"/>
                    <a:pt x="38" y="0"/>
                    <a:pt x="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7" name="Google Shape;54957;p23"/>
            <p:cNvSpPr/>
            <p:nvPr/>
          </p:nvSpPr>
          <p:spPr>
            <a:xfrm>
              <a:off x="6504231" y="2239502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3" y="27"/>
                  </a:moveTo>
                  <a:cubicBezTo>
                    <a:pt x="239" y="1"/>
                    <a:pt x="0" y="70"/>
                    <a:pt x="101" y="118"/>
                  </a:cubicBezTo>
                  <a:cubicBezTo>
                    <a:pt x="153" y="143"/>
                    <a:pt x="391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8" name="Google Shape;54958;p23"/>
            <p:cNvSpPr/>
            <p:nvPr/>
          </p:nvSpPr>
          <p:spPr>
            <a:xfrm>
              <a:off x="5921634" y="2233210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2" y="236"/>
                  </a:moveTo>
                  <a:cubicBezTo>
                    <a:pt x="251" y="142"/>
                    <a:pt x="72" y="1"/>
                    <a:pt x="29" y="144"/>
                  </a:cubicBezTo>
                  <a:cubicBezTo>
                    <a:pt x="0" y="241"/>
                    <a:pt x="180" y="379"/>
                    <a:pt x="222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9" name="Google Shape;54959;p23"/>
            <p:cNvSpPr/>
            <p:nvPr/>
          </p:nvSpPr>
          <p:spPr>
            <a:xfrm>
              <a:off x="54644" y="2236823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5" y="24"/>
                  </a:moveTo>
                  <a:cubicBezTo>
                    <a:pt x="242" y="1"/>
                    <a:pt x="1" y="69"/>
                    <a:pt x="103" y="116"/>
                  </a:cubicBezTo>
                  <a:cubicBezTo>
                    <a:pt x="157" y="141"/>
                    <a:pt x="395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0" name="Google Shape;54960;p23"/>
            <p:cNvSpPr/>
            <p:nvPr/>
          </p:nvSpPr>
          <p:spPr>
            <a:xfrm>
              <a:off x="4532257" y="2234866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7" y="22"/>
                    <a:pt x="7" y="3"/>
                    <a:pt x="1" y="92"/>
                  </a:cubicBezTo>
                  <a:cubicBezTo>
                    <a:pt x="150" y="70"/>
                    <a:pt x="383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1" name="Google Shape;54961;p23"/>
            <p:cNvSpPr/>
            <p:nvPr/>
          </p:nvSpPr>
          <p:spPr>
            <a:xfrm>
              <a:off x="6700358" y="2226315"/>
              <a:ext cx="6996" cy="6142"/>
            </a:xfrm>
            <a:custGeom>
              <a:avLst/>
              <a:gdLst/>
              <a:ahLst/>
              <a:cxnLst/>
              <a:rect l="l" t="t" r="r" b="b"/>
              <a:pathLst>
                <a:path w="196" h="204" extrusionOk="0">
                  <a:moveTo>
                    <a:pt x="195" y="103"/>
                  </a:moveTo>
                  <a:cubicBezTo>
                    <a:pt x="195" y="52"/>
                    <a:pt x="40" y="0"/>
                    <a:pt x="4" y="103"/>
                  </a:cubicBezTo>
                  <a:cubicBezTo>
                    <a:pt x="1" y="152"/>
                    <a:pt x="160" y="204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2" name="Google Shape;54962;p23"/>
            <p:cNvSpPr/>
            <p:nvPr/>
          </p:nvSpPr>
          <p:spPr>
            <a:xfrm>
              <a:off x="4645722" y="2228663"/>
              <a:ext cx="13991" cy="4185"/>
            </a:xfrm>
            <a:custGeom>
              <a:avLst/>
              <a:gdLst/>
              <a:ahLst/>
              <a:cxnLst/>
              <a:rect l="l" t="t" r="r" b="b"/>
              <a:pathLst>
                <a:path w="392" h="139" extrusionOk="0">
                  <a:moveTo>
                    <a:pt x="294" y="25"/>
                  </a:moveTo>
                  <a:cubicBezTo>
                    <a:pt x="240" y="0"/>
                    <a:pt x="0" y="70"/>
                    <a:pt x="102" y="115"/>
                  </a:cubicBezTo>
                  <a:cubicBezTo>
                    <a:pt x="154" y="139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3" name="Google Shape;54963;p23"/>
            <p:cNvSpPr/>
            <p:nvPr/>
          </p:nvSpPr>
          <p:spPr>
            <a:xfrm>
              <a:off x="2680707" y="2223906"/>
              <a:ext cx="15027" cy="9274"/>
            </a:xfrm>
            <a:custGeom>
              <a:avLst/>
              <a:gdLst/>
              <a:ahLst/>
              <a:cxnLst/>
              <a:rect l="l" t="t" r="r" b="b"/>
              <a:pathLst>
                <a:path w="421" h="308" extrusionOk="0">
                  <a:moveTo>
                    <a:pt x="387" y="273"/>
                  </a:moveTo>
                  <a:cubicBezTo>
                    <a:pt x="355" y="165"/>
                    <a:pt x="420" y="15"/>
                    <a:pt x="192" y="0"/>
                  </a:cubicBezTo>
                  <a:cubicBezTo>
                    <a:pt x="183" y="55"/>
                    <a:pt x="165" y="108"/>
                    <a:pt x="0" y="92"/>
                  </a:cubicBezTo>
                  <a:cubicBezTo>
                    <a:pt x="24" y="203"/>
                    <a:pt x="59" y="307"/>
                    <a:pt x="38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4" name="Google Shape;54964;p23"/>
            <p:cNvSpPr/>
            <p:nvPr/>
          </p:nvSpPr>
          <p:spPr>
            <a:xfrm>
              <a:off x="2611822" y="2229416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40" y="20"/>
                    <a:pt x="6" y="3"/>
                    <a:pt x="1" y="90"/>
                  </a:cubicBezTo>
                  <a:cubicBezTo>
                    <a:pt x="152" y="71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5" name="Google Shape;54965;p23"/>
            <p:cNvSpPr/>
            <p:nvPr/>
          </p:nvSpPr>
          <p:spPr>
            <a:xfrm>
              <a:off x="2570598" y="2217644"/>
              <a:ext cx="30517" cy="11803"/>
            </a:xfrm>
            <a:custGeom>
              <a:avLst/>
              <a:gdLst/>
              <a:ahLst/>
              <a:cxnLst/>
              <a:rect l="l" t="t" r="r" b="b"/>
              <a:pathLst>
                <a:path w="855" h="392" extrusionOk="0">
                  <a:moveTo>
                    <a:pt x="771" y="27"/>
                  </a:moveTo>
                  <a:cubicBezTo>
                    <a:pt x="333" y="1"/>
                    <a:pt x="48" y="48"/>
                    <a:pt x="1" y="208"/>
                  </a:cubicBezTo>
                  <a:cubicBezTo>
                    <a:pt x="275" y="229"/>
                    <a:pt x="326" y="359"/>
                    <a:pt x="579" y="391"/>
                  </a:cubicBezTo>
                  <a:cubicBezTo>
                    <a:pt x="639" y="269"/>
                    <a:pt x="854" y="216"/>
                    <a:pt x="77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6" name="Google Shape;54966;p23"/>
            <p:cNvSpPr/>
            <p:nvPr/>
          </p:nvSpPr>
          <p:spPr>
            <a:xfrm>
              <a:off x="4074474" y="221770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98" y="115"/>
                  </a:moveTo>
                  <a:cubicBezTo>
                    <a:pt x="152" y="141"/>
                    <a:pt x="391" y="71"/>
                    <a:pt x="293" y="25"/>
                  </a:cubicBezTo>
                  <a:cubicBezTo>
                    <a:pt x="241" y="0"/>
                    <a:pt x="1" y="69"/>
                    <a:pt x="9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7" name="Google Shape;54967;p23"/>
            <p:cNvSpPr/>
            <p:nvPr/>
          </p:nvSpPr>
          <p:spPr>
            <a:xfrm>
              <a:off x="7264896" y="2212344"/>
              <a:ext cx="13777" cy="6835"/>
            </a:xfrm>
            <a:custGeom>
              <a:avLst/>
              <a:gdLst/>
              <a:ahLst/>
              <a:cxnLst/>
              <a:rect l="l" t="t" r="r" b="b"/>
              <a:pathLst>
                <a:path w="386" h="227" extrusionOk="0">
                  <a:moveTo>
                    <a:pt x="386" y="112"/>
                  </a:moveTo>
                  <a:cubicBezTo>
                    <a:pt x="344" y="1"/>
                    <a:pt x="172" y="57"/>
                    <a:pt x="1" y="112"/>
                  </a:cubicBezTo>
                  <a:cubicBezTo>
                    <a:pt x="2" y="203"/>
                    <a:pt x="340" y="227"/>
                    <a:pt x="38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8" name="Google Shape;54968;p23"/>
            <p:cNvSpPr/>
            <p:nvPr/>
          </p:nvSpPr>
          <p:spPr>
            <a:xfrm>
              <a:off x="5987913" y="221228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3" y="24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3" y="140"/>
                    <a:pt x="394" y="69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9" name="Google Shape;54969;p23"/>
            <p:cNvSpPr/>
            <p:nvPr/>
          </p:nvSpPr>
          <p:spPr>
            <a:xfrm>
              <a:off x="2952037" y="2204727"/>
              <a:ext cx="26698" cy="12285"/>
            </a:xfrm>
            <a:custGeom>
              <a:avLst/>
              <a:gdLst/>
              <a:ahLst/>
              <a:cxnLst/>
              <a:rect l="l" t="t" r="r" b="b"/>
              <a:pathLst>
                <a:path w="748" h="408" extrusionOk="0">
                  <a:moveTo>
                    <a:pt x="691" y="365"/>
                  </a:moveTo>
                  <a:cubicBezTo>
                    <a:pt x="747" y="157"/>
                    <a:pt x="645" y="24"/>
                    <a:pt x="306" y="0"/>
                  </a:cubicBezTo>
                  <a:cubicBezTo>
                    <a:pt x="0" y="136"/>
                    <a:pt x="89" y="408"/>
                    <a:pt x="691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0" name="Google Shape;54970;p23"/>
            <p:cNvSpPr/>
            <p:nvPr/>
          </p:nvSpPr>
          <p:spPr>
            <a:xfrm>
              <a:off x="2170992" y="2199277"/>
              <a:ext cx="38584" cy="16440"/>
            </a:xfrm>
            <a:custGeom>
              <a:avLst/>
              <a:gdLst/>
              <a:ahLst/>
              <a:cxnLst/>
              <a:rect l="l" t="t" r="r" b="b"/>
              <a:pathLst>
                <a:path w="1081" h="546" extrusionOk="0">
                  <a:moveTo>
                    <a:pt x="589" y="546"/>
                  </a:moveTo>
                  <a:cubicBezTo>
                    <a:pt x="609" y="402"/>
                    <a:pt x="1080" y="474"/>
                    <a:pt x="973" y="272"/>
                  </a:cubicBezTo>
                  <a:cubicBezTo>
                    <a:pt x="625" y="195"/>
                    <a:pt x="445" y="38"/>
                    <a:pt x="11" y="0"/>
                  </a:cubicBezTo>
                  <a:cubicBezTo>
                    <a:pt x="1" y="278"/>
                    <a:pt x="186" y="465"/>
                    <a:pt x="589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1" name="Google Shape;54971;p23"/>
            <p:cNvSpPr/>
            <p:nvPr/>
          </p:nvSpPr>
          <p:spPr>
            <a:xfrm>
              <a:off x="6862042" y="2209514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4"/>
                  </a:moveTo>
                  <a:cubicBezTo>
                    <a:pt x="241" y="1"/>
                    <a:pt x="0" y="69"/>
                    <a:pt x="102" y="116"/>
                  </a:cubicBezTo>
                  <a:cubicBezTo>
                    <a:pt x="154" y="140"/>
                    <a:pt x="395" y="70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2" name="Google Shape;54972;p23"/>
            <p:cNvSpPr/>
            <p:nvPr/>
          </p:nvSpPr>
          <p:spPr>
            <a:xfrm>
              <a:off x="8424524" y="220677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3" y="140"/>
                    <a:pt x="393" y="72"/>
                    <a:pt x="292" y="24"/>
                  </a:cubicBezTo>
                  <a:cubicBezTo>
                    <a:pt x="239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3" name="Google Shape;54973;p23"/>
            <p:cNvSpPr/>
            <p:nvPr/>
          </p:nvSpPr>
          <p:spPr>
            <a:xfrm>
              <a:off x="7395742" y="2196086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89" y="470"/>
                  </a:moveTo>
                  <a:lnTo>
                    <a:pt x="578" y="470"/>
                  </a:lnTo>
                  <a:cubicBezTo>
                    <a:pt x="474" y="338"/>
                    <a:pt x="803" y="0"/>
                    <a:pt x="384" y="17"/>
                  </a:cubicBezTo>
                  <a:cubicBezTo>
                    <a:pt x="525" y="264"/>
                    <a:pt x="3" y="200"/>
                    <a:pt x="0" y="379"/>
                  </a:cubicBezTo>
                  <a:cubicBezTo>
                    <a:pt x="116" y="384"/>
                    <a:pt x="227" y="392"/>
                    <a:pt x="189" y="4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4" name="Google Shape;54974;p23"/>
            <p:cNvSpPr/>
            <p:nvPr/>
          </p:nvSpPr>
          <p:spPr>
            <a:xfrm>
              <a:off x="5026803" y="2200482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4" y="233"/>
                  </a:moveTo>
                  <a:cubicBezTo>
                    <a:pt x="250" y="139"/>
                    <a:pt x="74" y="1"/>
                    <a:pt x="28" y="144"/>
                  </a:cubicBezTo>
                  <a:cubicBezTo>
                    <a:pt x="1" y="238"/>
                    <a:pt x="178" y="379"/>
                    <a:pt x="224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5" name="Google Shape;54975;p23"/>
            <p:cNvSpPr/>
            <p:nvPr/>
          </p:nvSpPr>
          <p:spPr>
            <a:xfrm>
              <a:off x="2388141" y="2201295"/>
              <a:ext cx="13884" cy="4246"/>
            </a:xfrm>
            <a:custGeom>
              <a:avLst/>
              <a:gdLst/>
              <a:ahLst/>
              <a:cxnLst/>
              <a:rect l="l" t="t" r="r" b="b"/>
              <a:pathLst>
                <a:path w="389" h="141" extrusionOk="0">
                  <a:moveTo>
                    <a:pt x="291" y="26"/>
                  </a:moveTo>
                  <a:cubicBezTo>
                    <a:pt x="237" y="1"/>
                    <a:pt x="1" y="69"/>
                    <a:pt x="100" y="117"/>
                  </a:cubicBezTo>
                  <a:cubicBezTo>
                    <a:pt x="151" y="141"/>
                    <a:pt x="389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6" name="Google Shape;54976;p23"/>
            <p:cNvSpPr/>
            <p:nvPr/>
          </p:nvSpPr>
          <p:spPr>
            <a:xfrm>
              <a:off x="2116312" y="2199307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7" name="Google Shape;54977;p23"/>
            <p:cNvSpPr/>
            <p:nvPr/>
          </p:nvSpPr>
          <p:spPr>
            <a:xfrm>
              <a:off x="6266809" y="2190727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4" y="104"/>
                  </a:moveTo>
                  <a:cubicBezTo>
                    <a:pt x="195" y="53"/>
                    <a:pt x="37" y="1"/>
                    <a:pt x="2" y="104"/>
                  </a:cubicBezTo>
                  <a:cubicBezTo>
                    <a:pt x="0" y="155"/>
                    <a:pt x="156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8" name="Google Shape;54978;p23"/>
            <p:cNvSpPr/>
            <p:nvPr/>
          </p:nvSpPr>
          <p:spPr>
            <a:xfrm>
              <a:off x="3268659" y="2179135"/>
              <a:ext cx="52254" cy="22793"/>
            </a:xfrm>
            <a:custGeom>
              <a:avLst/>
              <a:gdLst/>
              <a:ahLst/>
              <a:cxnLst/>
              <a:rect l="l" t="t" r="r" b="b"/>
              <a:pathLst>
                <a:path w="1464" h="757" extrusionOk="0">
                  <a:moveTo>
                    <a:pt x="1464" y="398"/>
                  </a:moveTo>
                  <a:cubicBezTo>
                    <a:pt x="1346" y="272"/>
                    <a:pt x="721" y="384"/>
                    <a:pt x="692" y="215"/>
                  </a:cubicBezTo>
                  <a:cubicBezTo>
                    <a:pt x="670" y="105"/>
                    <a:pt x="636" y="1"/>
                    <a:pt x="306" y="33"/>
                  </a:cubicBezTo>
                  <a:cubicBezTo>
                    <a:pt x="0" y="476"/>
                    <a:pt x="1244" y="757"/>
                    <a:pt x="1464" y="3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9" name="Google Shape;54979;p23"/>
            <p:cNvSpPr/>
            <p:nvPr/>
          </p:nvSpPr>
          <p:spPr>
            <a:xfrm>
              <a:off x="7825722" y="218762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1"/>
                    <a:pt x="0" y="70"/>
                    <a:pt x="99" y="116"/>
                  </a:cubicBezTo>
                  <a:cubicBezTo>
                    <a:pt x="154" y="142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0" name="Google Shape;54980;p23"/>
            <p:cNvSpPr/>
            <p:nvPr/>
          </p:nvSpPr>
          <p:spPr>
            <a:xfrm>
              <a:off x="3334617" y="2185578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1" y="184"/>
                  </a:moveTo>
                  <a:lnTo>
                    <a:pt x="386" y="184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1" name="Google Shape;54981;p23"/>
            <p:cNvSpPr/>
            <p:nvPr/>
          </p:nvSpPr>
          <p:spPr>
            <a:xfrm>
              <a:off x="1896129" y="2188378"/>
              <a:ext cx="13670" cy="2740"/>
            </a:xfrm>
            <a:custGeom>
              <a:avLst/>
              <a:gdLst/>
              <a:ahLst/>
              <a:cxnLst/>
              <a:rect l="l" t="t" r="r" b="b"/>
              <a:pathLst>
                <a:path w="383" h="91" extrusionOk="0">
                  <a:moveTo>
                    <a:pt x="383" y="0"/>
                  </a:moveTo>
                  <a:cubicBezTo>
                    <a:pt x="235" y="20"/>
                    <a:pt x="4" y="2"/>
                    <a:pt x="0" y="91"/>
                  </a:cubicBezTo>
                  <a:cubicBezTo>
                    <a:pt x="148" y="71"/>
                    <a:pt x="379" y="89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2" name="Google Shape;54982;p23"/>
            <p:cNvSpPr/>
            <p:nvPr/>
          </p:nvSpPr>
          <p:spPr>
            <a:xfrm>
              <a:off x="6467041" y="2174649"/>
              <a:ext cx="29018" cy="10960"/>
            </a:xfrm>
            <a:custGeom>
              <a:avLst/>
              <a:gdLst/>
              <a:ahLst/>
              <a:cxnLst/>
              <a:rect l="l" t="t" r="r" b="b"/>
              <a:pathLst>
                <a:path w="813" h="364" extrusionOk="0">
                  <a:moveTo>
                    <a:pt x="562" y="364"/>
                  </a:moveTo>
                  <a:cubicBezTo>
                    <a:pt x="813" y="245"/>
                    <a:pt x="681" y="91"/>
                    <a:pt x="370" y="1"/>
                  </a:cubicBezTo>
                  <a:cubicBezTo>
                    <a:pt x="344" y="228"/>
                    <a:pt x="1" y="285"/>
                    <a:pt x="562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3" name="Google Shape;54983;p23"/>
            <p:cNvSpPr/>
            <p:nvPr/>
          </p:nvSpPr>
          <p:spPr>
            <a:xfrm>
              <a:off x="130454" y="2182115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3" y="26"/>
                  </a:moveTo>
                  <a:cubicBezTo>
                    <a:pt x="241" y="1"/>
                    <a:pt x="1" y="70"/>
                    <a:pt x="99" y="116"/>
                  </a:cubicBezTo>
                  <a:cubicBezTo>
                    <a:pt x="152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4" name="Google Shape;54984;p23"/>
            <p:cNvSpPr/>
            <p:nvPr/>
          </p:nvSpPr>
          <p:spPr>
            <a:xfrm>
              <a:off x="8390081" y="2179466"/>
              <a:ext cx="14063" cy="4185"/>
            </a:xfrm>
            <a:custGeom>
              <a:avLst/>
              <a:gdLst/>
              <a:ahLst/>
              <a:cxnLst/>
              <a:rect l="l" t="t" r="r" b="b"/>
              <a:pathLst>
                <a:path w="394" h="139" extrusionOk="0">
                  <a:moveTo>
                    <a:pt x="295" y="24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4" y="139"/>
                    <a:pt x="394" y="69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5" name="Google Shape;54985;p23"/>
            <p:cNvSpPr/>
            <p:nvPr/>
          </p:nvSpPr>
          <p:spPr>
            <a:xfrm>
              <a:off x="4552923" y="2180158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386" y="1"/>
                  </a:moveTo>
                  <a:cubicBezTo>
                    <a:pt x="236" y="20"/>
                    <a:pt x="7" y="5"/>
                    <a:pt x="0" y="92"/>
                  </a:cubicBezTo>
                  <a:cubicBezTo>
                    <a:pt x="151" y="71"/>
                    <a:pt x="383" y="89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6" name="Google Shape;54986;p23"/>
            <p:cNvSpPr/>
            <p:nvPr/>
          </p:nvSpPr>
          <p:spPr>
            <a:xfrm>
              <a:off x="8655200" y="2173986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4"/>
                  </a:moveTo>
                  <a:cubicBezTo>
                    <a:pt x="384" y="23"/>
                    <a:pt x="49" y="1"/>
                    <a:pt x="0" y="114"/>
                  </a:cubicBezTo>
                  <a:cubicBezTo>
                    <a:pt x="217" y="105"/>
                    <a:pt x="303" y="247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7" name="Google Shape;54987;p23"/>
            <p:cNvSpPr/>
            <p:nvPr/>
          </p:nvSpPr>
          <p:spPr>
            <a:xfrm>
              <a:off x="8928636" y="2166489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440" y="363"/>
                  </a:moveTo>
                  <a:cubicBezTo>
                    <a:pt x="500" y="242"/>
                    <a:pt x="716" y="191"/>
                    <a:pt x="635" y="0"/>
                  </a:cubicBezTo>
                  <a:lnTo>
                    <a:pt x="56" y="0"/>
                  </a:lnTo>
                  <a:cubicBezTo>
                    <a:pt x="0" y="209"/>
                    <a:pt x="102" y="342"/>
                    <a:pt x="440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8" name="Google Shape;54988;p23"/>
            <p:cNvSpPr/>
            <p:nvPr/>
          </p:nvSpPr>
          <p:spPr>
            <a:xfrm>
              <a:off x="6300966" y="2168446"/>
              <a:ext cx="20987" cy="9003"/>
            </a:xfrm>
            <a:custGeom>
              <a:avLst/>
              <a:gdLst/>
              <a:ahLst/>
              <a:cxnLst/>
              <a:rect l="l" t="t" r="r" b="b"/>
              <a:pathLst>
                <a:path w="588" h="299" extrusionOk="0">
                  <a:moveTo>
                    <a:pt x="393" y="298"/>
                  </a:moveTo>
                  <a:cubicBezTo>
                    <a:pt x="393" y="210"/>
                    <a:pt x="550" y="191"/>
                    <a:pt x="588" y="116"/>
                  </a:cubicBezTo>
                  <a:cubicBezTo>
                    <a:pt x="338" y="112"/>
                    <a:pt x="320" y="1"/>
                    <a:pt x="9" y="27"/>
                  </a:cubicBezTo>
                  <a:cubicBezTo>
                    <a:pt x="0" y="183"/>
                    <a:pt x="154" y="259"/>
                    <a:pt x="39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9" name="Google Shape;54989;p23"/>
            <p:cNvSpPr/>
            <p:nvPr/>
          </p:nvSpPr>
          <p:spPr>
            <a:xfrm>
              <a:off x="8624220" y="217121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8" y="118"/>
                  </a:moveTo>
                  <a:cubicBezTo>
                    <a:pt x="153" y="141"/>
                    <a:pt x="393" y="73"/>
                    <a:pt x="293" y="26"/>
                  </a:cubicBezTo>
                  <a:cubicBezTo>
                    <a:pt x="238" y="0"/>
                    <a:pt x="0" y="69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0" name="Google Shape;54990;p23"/>
            <p:cNvSpPr/>
            <p:nvPr/>
          </p:nvSpPr>
          <p:spPr>
            <a:xfrm>
              <a:off x="5011670" y="2162786"/>
              <a:ext cx="39797" cy="15838"/>
            </a:xfrm>
            <a:custGeom>
              <a:avLst/>
              <a:gdLst/>
              <a:ahLst/>
              <a:cxnLst/>
              <a:rect l="l" t="t" r="r" b="b"/>
              <a:pathLst>
                <a:path w="1115" h="526" extrusionOk="0">
                  <a:moveTo>
                    <a:pt x="648" y="304"/>
                  </a:moveTo>
                  <a:cubicBezTo>
                    <a:pt x="1114" y="1"/>
                    <a:pt x="1" y="525"/>
                    <a:pt x="64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1" name="Google Shape;54991;p23"/>
            <p:cNvSpPr/>
            <p:nvPr/>
          </p:nvSpPr>
          <p:spPr>
            <a:xfrm>
              <a:off x="2798205" y="2160076"/>
              <a:ext cx="36264" cy="19060"/>
            </a:xfrm>
            <a:custGeom>
              <a:avLst/>
              <a:gdLst/>
              <a:ahLst/>
              <a:cxnLst/>
              <a:rect l="l" t="t" r="r" b="b"/>
              <a:pathLst>
                <a:path w="1016" h="633" extrusionOk="0">
                  <a:moveTo>
                    <a:pt x="757" y="488"/>
                  </a:moveTo>
                  <a:cubicBezTo>
                    <a:pt x="920" y="380"/>
                    <a:pt x="1016" y="242"/>
                    <a:pt x="952" y="33"/>
                  </a:cubicBezTo>
                  <a:cubicBezTo>
                    <a:pt x="661" y="48"/>
                    <a:pt x="242" y="1"/>
                    <a:pt x="178" y="123"/>
                  </a:cubicBezTo>
                  <a:cubicBezTo>
                    <a:pt x="692" y="93"/>
                    <a:pt x="0" y="632"/>
                    <a:pt x="757" y="4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2" name="Google Shape;54992;p23"/>
            <p:cNvSpPr/>
            <p:nvPr/>
          </p:nvSpPr>
          <p:spPr>
            <a:xfrm>
              <a:off x="3948624" y="2155530"/>
              <a:ext cx="37870" cy="18849"/>
            </a:xfrm>
            <a:custGeom>
              <a:avLst/>
              <a:gdLst/>
              <a:ahLst/>
              <a:cxnLst/>
              <a:rect l="l" t="t" r="r" b="b"/>
              <a:pathLst>
                <a:path w="1061" h="626" extrusionOk="0">
                  <a:moveTo>
                    <a:pt x="732" y="545"/>
                  </a:moveTo>
                  <a:cubicBezTo>
                    <a:pt x="1061" y="392"/>
                    <a:pt x="618" y="137"/>
                    <a:pt x="345" y="0"/>
                  </a:cubicBezTo>
                  <a:cubicBezTo>
                    <a:pt x="49" y="140"/>
                    <a:pt x="1" y="625"/>
                    <a:pt x="732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3" name="Google Shape;54993;p23"/>
            <p:cNvSpPr/>
            <p:nvPr/>
          </p:nvSpPr>
          <p:spPr>
            <a:xfrm>
              <a:off x="2838965" y="2163418"/>
              <a:ext cx="7067" cy="6233"/>
            </a:xfrm>
            <a:custGeom>
              <a:avLst/>
              <a:gdLst/>
              <a:ahLst/>
              <a:cxnLst/>
              <a:rect l="l" t="t" r="r" b="b"/>
              <a:pathLst>
                <a:path w="198" h="207" extrusionOk="0">
                  <a:moveTo>
                    <a:pt x="2" y="104"/>
                  </a:moveTo>
                  <a:cubicBezTo>
                    <a:pt x="0" y="155"/>
                    <a:pt x="158" y="207"/>
                    <a:pt x="196" y="104"/>
                  </a:cubicBezTo>
                  <a:cubicBezTo>
                    <a:pt x="197" y="53"/>
                    <a:pt x="40" y="1"/>
                    <a:pt x="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4" name="Google Shape;54994;p23"/>
            <p:cNvSpPr/>
            <p:nvPr/>
          </p:nvSpPr>
          <p:spPr>
            <a:xfrm>
              <a:off x="387114" y="2152820"/>
              <a:ext cx="56680" cy="22583"/>
            </a:xfrm>
            <a:custGeom>
              <a:avLst/>
              <a:gdLst/>
              <a:ahLst/>
              <a:cxnLst/>
              <a:rect l="l" t="t" r="r" b="b"/>
              <a:pathLst>
                <a:path w="1588" h="750" extrusionOk="0">
                  <a:moveTo>
                    <a:pt x="1588" y="364"/>
                  </a:moveTo>
                  <a:cubicBezTo>
                    <a:pt x="1046" y="346"/>
                    <a:pt x="1059" y="67"/>
                    <a:pt x="622" y="0"/>
                  </a:cubicBezTo>
                  <a:cubicBezTo>
                    <a:pt x="861" y="294"/>
                    <a:pt x="1" y="69"/>
                    <a:pt x="237" y="364"/>
                  </a:cubicBezTo>
                  <a:cubicBezTo>
                    <a:pt x="960" y="278"/>
                    <a:pt x="1341" y="749"/>
                    <a:pt x="1588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5" name="Google Shape;54995;p23"/>
            <p:cNvSpPr/>
            <p:nvPr/>
          </p:nvSpPr>
          <p:spPr>
            <a:xfrm>
              <a:off x="3331084" y="216302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6" y="25"/>
                  </a:moveTo>
                  <a:cubicBezTo>
                    <a:pt x="238" y="1"/>
                    <a:pt x="1" y="67"/>
                    <a:pt x="100" y="117"/>
                  </a:cubicBezTo>
                  <a:cubicBezTo>
                    <a:pt x="153" y="142"/>
                    <a:pt x="392" y="72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6" name="Google Shape;54996;p23"/>
            <p:cNvSpPr/>
            <p:nvPr/>
          </p:nvSpPr>
          <p:spPr>
            <a:xfrm>
              <a:off x="2150790" y="2160437"/>
              <a:ext cx="13706" cy="6745"/>
            </a:xfrm>
            <a:custGeom>
              <a:avLst/>
              <a:gdLst/>
              <a:ahLst/>
              <a:cxnLst/>
              <a:rect l="l" t="t" r="r" b="b"/>
              <a:pathLst>
                <a:path w="384" h="224" extrusionOk="0">
                  <a:moveTo>
                    <a:pt x="384" y="111"/>
                  </a:moveTo>
                  <a:cubicBezTo>
                    <a:pt x="345" y="0"/>
                    <a:pt x="171" y="55"/>
                    <a:pt x="0" y="111"/>
                  </a:cubicBezTo>
                  <a:cubicBezTo>
                    <a:pt x="2" y="203"/>
                    <a:pt x="338" y="224"/>
                    <a:pt x="384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7" name="Google Shape;54997;p23"/>
            <p:cNvSpPr/>
            <p:nvPr/>
          </p:nvSpPr>
          <p:spPr>
            <a:xfrm>
              <a:off x="3035091" y="215757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5" y="141"/>
                    <a:pt x="392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8" name="Google Shape;54998;p23"/>
            <p:cNvSpPr/>
            <p:nvPr/>
          </p:nvSpPr>
          <p:spPr>
            <a:xfrm>
              <a:off x="5681677" y="2155138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2" y="15"/>
                  </a:moveTo>
                  <a:cubicBezTo>
                    <a:pt x="356" y="28"/>
                    <a:pt x="36" y="0"/>
                    <a:pt x="1" y="106"/>
                  </a:cubicBezTo>
                  <a:cubicBezTo>
                    <a:pt x="228" y="92"/>
                    <a:pt x="552" y="120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9" name="Google Shape;54999;p23"/>
            <p:cNvSpPr/>
            <p:nvPr/>
          </p:nvSpPr>
          <p:spPr>
            <a:xfrm>
              <a:off x="2949146" y="2152820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9" y="20"/>
                    <a:pt x="7" y="1"/>
                    <a:pt x="0" y="90"/>
                  </a:cubicBezTo>
                  <a:cubicBezTo>
                    <a:pt x="149" y="72"/>
                    <a:pt x="383" y="9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0" name="Google Shape;55000;p23"/>
            <p:cNvSpPr/>
            <p:nvPr/>
          </p:nvSpPr>
          <p:spPr>
            <a:xfrm>
              <a:off x="8936595" y="2141830"/>
              <a:ext cx="14670" cy="9545"/>
            </a:xfrm>
            <a:custGeom>
              <a:avLst/>
              <a:gdLst/>
              <a:ahLst/>
              <a:cxnLst/>
              <a:rect l="l" t="t" r="r" b="b"/>
              <a:pathLst>
                <a:path w="411" h="317" extrusionOk="0">
                  <a:moveTo>
                    <a:pt x="410" y="275"/>
                  </a:moveTo>
                  <a:lnTo>
                    <a:pt x="410" y="92"/>
                  </a:lnTo>
                  <a:cubicBezTo>
                    <a:pt x="216" y="92"/>
                    <a:pt x="179" y="19"/>
                    <a:pt x="23" y="1"/>
                  </a:cubicBezTo>
                  <a:cubicBezTo>
                    <a:pt x="42" y="147"/>
                    <a:pt x="1" y="317"/>
                    <a:pt x="410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1" name="Google Shape;55001;p23"/>
            <p:cNvSpPr/>
            <p:nvPr/>
          </p:nvSpPr>
          <p:spPr>
            <a:xfrm>
              <a:off x="5561146" y="214655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7"/>
                  </a:moveTo>
                  <a:cubicBezTo>
                    <a:pt x="241" y="1"/>
                    <a:pt x="1" y="71"/>
                    <a:pt x="101" y="118"/>
                  </a:cubicBezTo>
                  <a:cubicBezTo>
                    <a:pt x="156" y="143"/>
                    <a:pt x="394" y="75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2" name="Google Shape;55002;p23"/>
            <p:cNvSpPr/>
            <p:nvPr/>
          </p:nvSpPr>
          <p:spPr>
            <a:xfrm>
              <a:off x="2160392" y="2141921"/>
              <a:ext cx="29518" cy="9846"/>
            </a:xfrm>
            <a:custGeom>
              <a:avLst/>
              <a:gdLst/>
              <a:ahLst/>
              <a:cxnLst/>
              <a:rect l="l" t="t" r="r" b="b"/>
              <a:pathLst>
                <a:path w="827" h="327" extrusionOk="0">
                  <a:moveTo>
                    <a:pt x="693" y="272"/>
                  </a:moveTo>
                  <a:cubicBezTo>
                    <a:pt x="826" y="29"/>
                    <a:pt x="294" y="98"/>
                    <a:pt x="115" y="1"/>
                  </a:cubicBezTo>
                  <a:cubicBezTo>
                    <a:pt x="0" y="237"/>
                    <a:pt x="193" y="327"/>
                    <a:pt x="69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3" name="Google Shape;55003;p23"/>
            <p:cNvSpPr/>
            <p:nvPr/>
          </p:nvSpPr>
          <p:spPr>
            <a:xfrm>
              <a:off x="8620758" y="2139181"/>
              <a:ext cx="34515" cy="8943"/>
            </a:xfrm>
            <a:custGeom>
              <a:avLst/>
              <a:gdLst/>
              <a:ahLst/>
              <a:cxnLst/>
              <a:rect l="l" t="t" r="r" b="b"/>
              <a:pathLst>
                <a:path w="967" h="297" extrusionOk="0">
                  <a:moveTo>
                    <a:pt x="195" y="272"/>
                  </a:moveTo>
                  <a:cubicBezTo>
                    <a:pt x="635" y="297"/>
                    <a:pt x="921" y="250"/>
                    <a:pt x="967" y="89"/>
                  </a:cubicBezTo>
                  <a:cubicBezTo>
                    <a:pt x="627" y="111"/>
                    <a:pt x="1" y="0"/>
                    <a:pt x="195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4" name="Google Shape;55004;p23"/>
            <p:cNvSpPr/>
            <p:nvPr/>
          </p:nvSpPr>
          <p:spPr>
            <a:xfrm>
              <a:off x="2713151" y="2136411"/>
              <a:ext cx="17739" cy="10960"/>
            </a:xfrm>
            <a:custGeom>
              <a:avLst/>
              <a:gdLst/>
              <a:ahLst/>
              <a:cxnLst/>
              <a:rect l="l" t="t" r="r" b="b"/>
              <a:pathLst>
                <a:path w="497" h="364" extrusionOk="0">
                  <a:moveTo>
                    <a:pt x="443" y="364"/>
                  </a:moveTo>
                  <a:cubicBezTo>
                    <a:pt x="497" y="157"/>
                    <a:pt x="394" y="23"/>
                    <a:pt x="57" y="1"/>
                  </a:cubicBezTo>
                  <a:cubicBezTo>
                    <a:pt x="1" y="207"/>
                    <a:pt x="104" y="343"/>
                    <a:pt x="443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5" name="Google Shape;55005;p23"/>
            <p:cNvSpPr/>
            <p:nvPr/>
          </p:nvSpPr>
          <p:spPr>
            <a:xfrm>
              <a:off x="7054814" y="2141168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4" y="140"/>
                    <a:pt x="393" y="71"/>
                    <a:pt x="293" y="23"/>
                  </a:cubicBezTo>
                  <a:cubicBezTo>
                    <a:pt x="239" y="1"/>
                    <a:pt x="1" y="69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6" name="Google Shape;55006;p23"/>
            <p:cNvSpPr/>
            <p:nvPr/>
          </p:nvSpPr>
          <p:spPr>
            <a:xfrm>
              <a:off x="2339779" y="2141138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5" y="24"/>
                  </a:moveTo>
                  <a:cubicBezTo>
                    <a:pt x="242" y="0"/>
                    <a:pt x="1" y="68"/>
                    <a:pt x="103" y="115"/>
                  </a:cubicBezTo>
                  <a:cubicBezTo>
                    <a:pt x="158" y="141"/>
                    <a:pt x="396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7" name="Google Shape;55007;p23"/>
            <p:cNvSpPr/>
            <p:nvPr/>
          </p:nvSpPr>
          <p:spPr>
            <a:xfrm>
              <a:off x="7422297" y="2130961"/>
              <a:ext cx="23521" cy="8250"/>
            </a:xfrm>
            <a:custGeom>
              <a:avLst/>
              <a:gdLst/>
              <a:ahLst/>
              <a:cxnLst/>
              <a:rect l="l" t="t" r="r" b="b"/>
              <a:pathLst>
                <a:path w="659" h="274" extrusionOk="0">
                  <a:moveTo>
                    <a:pt x="411" y="273"/>
                  </a:moveTo>
                  <a:cubicBezTo>
                    <a:pt x="422" y="157"/>
                    <a:pt x="658" y="145"/>
                    <a:pt x="605" y="0"/>
                  </a:cubicBezTo>
                  <a:lnTo>
                    <a:pt x="217" y="0"/>
                  </a:lnTo>
                  <a:cubicBezTo>
                    <a:pt x="0" y="131"/>
                    <a:pt x="9" y="222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8" name="Google Shape;55008;p23"/>
            <p:cNvSpPr/>
            <p:nvPr/>
          </p:nvSpPr>
          <p:spPr>
            <a:xfrm>
              <a:off x="2008273" y="2121748"/>
              <a:ext cx="46436" cy="9244"/>
            </a:xfrm>
            <a:custGeom>
              <a:avLst/>
              <a:gdLst/>
              <a:ahLst/>
              <a:cxnLst/>
              <a:rect l="l" t="t" r="r" b="b"/>
              <a:pathLst>
                <a:path w="1301" h="307" extrusionOk="0">
                  <a:moveTo>
                    <a:pt x="713" y="306"/>
                  </a:moveTo>
                  <a:cubicBezTo>
                    <a:pt x="1300" y="1"/>
                    <a:pt x="0" y="31"/>
                    <a:pt x="713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9" name="Google Shape;55009;p23"/>
            <p:cNvSpPr/>
            <p:nvPr/>
          </p:nvSpPr>
          <p:spPr>
            <a:xfrm>
              <a:off x="8948801" y="2113619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7" y="304"/>
                  </a:moveTo>
                  <a:cubicBezTo>
                    <a:pt x="1114" y="1"/>
                    <a:pt x="0" y="524"/>
                    <a:pt x="647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0" name="Google Shape;55010;p23"/>
            <p:cNvSpPr/>
            <p:nvPr/>
          </p:nvSpPr>
          <p:spPr>
            <a:xfrm>
              <a:off x="8073459" y="212198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4" y="142"/>
                    <a:pt x="394" y="73"/>
                    <a:pt x="292" y="26"/>
                  </a:cubicBezTo>
                  <a:cubicBezTo>
                    <a:pt x="244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1" name="Google Shape;55011;p23"/>
            <p:cNvSpPr/>
            <p:nvPr/>
          </p:nvSpPr>
          <p:spPr>
            <a:xfrm>
              <a:off x="5069170" y="2120032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1" y="182"/>
                  </a:moveTo>
                  <a:lnTo>
                    <a:pt x="388" y="182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2" name="Google Shape;55012;p23"/>
            <p:cNvSpPr/>
            <p:nvPr/>
          </p:nvSpPr>
          <p:spPr>
            <a:xfrm>
              <a:off x="2928551" y="2119430"/>
              <a:ext cx="13813" cy="6715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1" y="111"/>
                  </a:moveTo>
                  <a:cubicBezTo>
                    <a:pt x="2" y="202"/>
                    <a:pt x="337" y="223"/>
                    <a:pt x="387" y="111"/>
                  </a:cubicBezTo>
                  <a:cubicBezTo>
                    <a:pt x="344" y="1"/>
                    <a:pt x="172" y="56"/>
                    <a:pt x="1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3" name="Google Shape;55013;p23"/>
            <p:cNvSpPr/>
            <p:nvPr/>
          </p:nvSpPr>
          <p:spPr>
            <a:xfrm>
              <a:off x="6818570" y="2109614"/>
              <a:ext cx="26412" cy="15326"/>
            </a:xfrm>
            <a:custGeom>
              <a:avLst/>
              <a:gdLst/>
              <a:ahLst/>
              <a:cxnLst/>
              <a:rect l="l" t="t" r="r" b="b"/>
              <a:pathLst>
                <a:path w="740" h="509" extrusionOk="0">
                  <a:moveTo>
                    <a:pt x="739" y="437"/>
                  </a:moveTo>
                  <a:lnTo>
                    <a:pt x="739" y="75"/>
                  </a:lnTo>
                  <a:cubicBezTo>
                    <a:pt x="1" y="1"/>
                    <a:pt x="1" y="508"/>
                    <a:pt x="739" y="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4" name="Google Shape;55014;p23"/>
            <p:cNvSpPr/>
            <p:nvPr/>
          </p:nvSpPr>
          <p:spPr>
            <a:xfrm>
              <a:off x="2783928" y="2116900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4"/>
                  </a:moveTo>
                  <a:cubicBezTo>
                    <a:pt x="195" y="55"/>
                    <a:pt x="36" y="0"/>
                    <a:pt x="1" y="104"/>
                  </a:cubicBezTo>
                  <a:cubicBezTo>
                    <a:pt x="1" y="154"/>
                    <a:pt x="157" y="206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5" name="Google Shape;55015;p23"/>
            <p:cNvSpPr/>
            <p:nvPr/>
          </p:nvSpPr>
          <p:spPr>
            <a:xfrm>
              <a:off x="4181264" y="2114130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2" y="105"/>
                  </a:moveTo>
                  <a:cubicBezTo>
                    <a:pt x="194" y="56"/>
                    <a:pt x="37" y="1"/>
                    <a:pt x="0" y="105"/>
                  </a:cubicBezTo>
                  <a:cubicBezTo>
                    <a:pt x="0" y="155"/>
                    <a:pt x="156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6" name="Google Shape;55016;p23"/>
            <p:cNvSpPr/>
            <p:nvPr/>
          </p:nvSpPr>
          <p:spPr>
            <a:xfrm>
              <a:off x="2715114" y="2109102"/>
              <a:ext cx="22629" cy="11713"/>
            </a:xfrm>
            <a:custGeom>
              <a:avLst/>
              <a:gdLst/>
              <a:ahLst/>
              <a:cxnLst/>
              <a:rect l="l" t="t" r="r" b="b"/>
              <a:pathLst>
                <a:path w="634" h="389" extrusionOk="0">
                  <a:moveTo>
                    <a:pt x="194" y="1"/>
                  </a:moveTo>
                  <a:cubicBezTo>
                    <a:pt x="204" y="126"/>
                    <a:pt x="104" y="199"/>
                    <a:pt x="1" y="272"/>
                  </a:cubicBezTo>
                  <a:cubicBezTo>
                    <a:pt x="246" y="276"/>
                    <a:pt x="267" y="388"/>
                    <a:pt x="578" y="363"/>
                  </a:cubicBezTo>
                  <a:cubicBezTo>
                    <a:pt x="634" y="157"/>
                    <a:pt x="533" y="2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7" name="Google Shape;55017;p23"/>
            <p:cNvSpPr/>
            <p:nvPr/>
          </p:nvSpPr>
          <p:spPr>
            <a:xfrm>
              <a:off x="2601507" y="2113829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1" y="24"/>
                  </a:moveTo>
                  <a:cubicBezTo>
                    <a:pt x="239" y="0"/>
                    <a:pt x="0" y="68"/>
                    <a:pt x="99" y="115"/>
                  </a:cubicBezTo>
                  <a:cubicBezTo>
                    <a:pt x="153" y="140"/>
                    <a:pt x="390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8" name="Google Shape;55018;p23"/>
            <p:cNvSpPr/>
            <p:nvPr/>
          </p:nvSpPr>
          <p:spPr>
            <a:xfrm>
              <a:off x="1923648" y="2106393"/>
              <a:ext cx="20630" cy="8160"/>
            </a:xfrm>
            <a:custGeom>
              <a:avLst/>
              <a:gdLst/>
              <a:ahLst/>
              <a:cxnLst/>
              <a:rect l="l" t="t" r="r" b="b"/>
              <a:pathLst>
                <a:path w="578" h="271" extrusionOk="0">
                  <a:moveTo>
                    <a:pt x="1" y="182"/>
                  </a:moveTo>
                  <a:cubicBezTo>
                    <a:pt x="193" y="179"/>
                    <a:pt x="229" y="255"/>
                    <a:pt x="384" y="271"/>
                  </a:cubicBezTo>
                  <a:cubicBezTo>
                    <a:pt x="382" y="179"/>
                    <a:pt x="541" y="164"/>
                    <a:pt x="578" y="91"/>
                  </a:cubicBezTo>
                  <a:cubicBezTo>
                    <a:pt x="382" y="92"/>
                    <a:pt x="347" y="16"/>
                    <a:pt x="191" y="1"/>
                  </a:cubicBezTo>
                  <a:cubicBezTo>
                    <a:pt x="193" y="91"/>
                    <a:pt x="35" y="106"/>
                    <a:pt x="1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9" name="Google Shape;55019;p23"/>
            <p:cNvSpPr/>
            <p:nvPr/>
          </p:nvSpPr>
          <p:spPr>
            <a:xfrm>
              <a:off x="4503882" y="2103653"/>
              <a:ext cx="23521" cy="8220"/>
            </a:xfrm>
            <a:custGeom>
              <a:avLst/>
              <a:gdLst/>
              <a:ahLst/>
              <a:cxnLst/>
              <a:rect l="l" t="t" r="r" b="b"/>
              <a:pathLst>
                <a:path w="659" h="273" extrusionOk="0">
                  <a:moveTo>
                    <a:pt x="412" y="273"/>
                  </a:moveTo>
                  <a:cubicBezTo>
                    <a:pt x="422" y="157"/>
                    <a:pt x="659" y="146"/>
                    <a:pt x="607" y="0"/>
                  </a:cubicBezTo>
                  <a:lnTo>
                    <a:pt x="219" y="0"/>
                  </a:lnTo>
                  <a:cubicBezTo>
                    <a:pt x="1" y="131"/>
                    <a:pt x="10" y="221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0" name="Google Shape;55020;p23"/>
            <p:cNvSpPr/>
            <p:nvPr/>
          </p:nvSpPr>
          <p:spPr>
            <a:xfrm>
              <a:off x="2763298" y="2106001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4"/>
                  </a:moveTo>
                  <a:cubicBezTo>
                    <a:pt x="194" y="53"/>
                    <a:pt x="37" y="0"/>
                    <a:pt x="0" y="104"/>
                  </a:cubicBezTo>
                  <a:cubicBezTo>
                    <a:pt x="2" y="153"/>
                    <a:pt x="157" y="205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1" name="Google Shape;55021;p23"/>
            <p:cNvSpPr/>
            <p:nvPr/>
          </p:nvSpPr>
          <p:spPr>
            <a:xfrm>
              <a:off x="2605040" y="210600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4"/>
                  </a:moveTo>
                  <a:cubicBezTo>
                    <a:pt x="192" y="53"/>
                    <a:pt x="35" y="0"/>
                    <a:pt x="0" y="104"/>
                  </a:cubicBezTo>
                  <a:cubicBezTo>
                    <a:pt x="0" y="153"/>
                    <a:pt x="153" y="205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2" name="Google Shape;55022;p23"/>
            <p:cNvSpPr/>
            <p:nvPr/>
          </p:nvSpPr>
          <p:spPr>
            <a:xfrm>
              <a:off x="8717161" y="2103653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3" name="Google Shape;55023;p23"/>
            <p:cNvSpPr/>
            <p:nvPr/>
          </p:nvSpPr>
          <p:spPr>
            <a:xfrm>
              <a:off x="2887184" y="2087816"/>
              <a:ext cx="26627" cy="15266"/>
            </a:xfrm>
            <a:custGeom>
              <a:avLst/>
              <a:gdLst/>
              <a:ahLst/>
              <a:cxnLst/>
              <a:rect l="l" t="t" r="r" b="b"/>
              <a:pathLst>
                <a:path w="746" h="507" extrusionOk="0">
                  <a:moveTo>
                    <a:pt x="0" y="72"/>
                  </a:moveTo>
                  <a:lnTo>
                    <a:pt x="0" y="435"/>
                  </a:lnTo>
                  <a:cubicBezTo>
                    <a:pt x="746" y="507"/>
                    <a:pt x="746" y="0"/>
                    <a:pt x="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4" name="Google Shape;55024;p23"/>
            <p:cNvSpPr/>
            <p:nvPr/>
          </p:nvSpPr>
          <p:spPr>
            <a:xfrm>
              <a:off x="2967491" y="2079536"/>
              <a:ext cx="37120" cy="15928"/>
            </a:xfrm>
            <a:custGeom>
              <a:avLst/>
              <a:gdLst/>
              <a:ahLst/>
              <a:cxnLst/>
              <a:rect l="l" t="t" r="r" b="b"/>
              <a:pathLst>
                <a:path w="1040" h="529" extrusionOk="0">
                  <a:moveTo>
                    <a:pt x="837" y="528"/>
                  </a:moveTo>
                  <a:cubicBezTo>
                    <a:pt x="1040" y="1"/>
                    <a:pt x="1" y="489"/>
                    <a:pt x="837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5" name="Google Shape;55025;p23"/>
            <p:cNvSpPr/>
            <p:nvPr/>
          </p:nvSpPr>
          <p:spPr>
            <a:xfrm>
              <a:off x="7925623" y="2077187"/>
              <a:ext cx="34443" cy="16320"/>
            </a:xfrm>
            <a:custGeom>
              <a:avLst/>
              <a:gdLst/>
              <a:ahLst/>
              <a:cxnLst/>
              <a:rect l="l" t="t" r="r" b="b"/>
              <a:pathLst>
                <a:path w="965" h="542" extrusionOk="0">
                  <a:moveTo>
                    <a:pt x="1" y="425"/>
                  </a:moveTo>
                  <a:cubicBezTo>
                    <a:pt x="253" y="541"/>
                    <a:pt x="711" y="541"/>
                    <a:pt x="964" y="425"/>
                  </a:cubicBezTo>
                  <a:cubicBezTo>
                    <a:pt x="962" y="1"/>
                    <a:pt x="5" y="1"/>
                    <a:pt x="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6" name="Google Shape;55026;p23"/>
            <p:cNvSpPr/>
            <p:nvPr/>
          </p:nvSpPr>
          <p:spPr>
            <a:xfrm>
              <a:off x="7788031" y="2089953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384" y="1"/>
                  </a:moveTo>
                  <a:cubicBezTo>
                    <a:pt x="234" y="23"/>
                    <a:pt x="4" y="4"/>
                    <a:pt x="0" y="91"/>
                  </a:cubicBezTo>
                  <a:cubicBezTo>
                    <a:pt x="146" y="71"/>
                    <a:pt x="381" y="90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7" name="Google Shape;55027;p23"/>
            <p:cNvSpPr/>
            <p:nvPr/>
          </p:nvSpPr>
          <p:spPr>
            <a:xfrm>
              <a:off x="8509863" y="2084534"/>
              <a:ext cx="21523" cy="6353"/>
            </a:xfrm>
            <a:custGeom>
              <a:avLst/>
              <a:gdLst/>
              <a:ahLst/>
              <a:cxnLst/>
              <a:rect l="l" t="t" r="r" b="b"/>
              <a:pathLst>
                <a:path w="603" h="211" extrusionOk="0">
                  <a:moveTo>
                    <a:pt x="603" y="181"/>
                  </a:moveTo>
                  <a:lnTo>
                    <a:pt x="603" y="1"/>
                  </a:lnTo>
                  <a:lnTo>
                    <a:pt x="26" y="1"/>
                  </a:lnTo>
                  <a:cubicBezTo>
                    <a:pt x="1" y="161"/>
                    <a:pt x="215" y="211"/>
                    <a:pt x="603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8" name="Google Shape;55028;p23"/>
            <p:cNvSpPr/>
            <p:nvPr/>
          </p:nvSpPr>
          <p:spPr>
            <a:xfrm>
              <a:off x="8593311" y="2077729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6" y="133"/>
                  </a:moveTo>
                  <a:cubicBezTo>
                    <a:pt x="169" y="143"/>
                    <a:pt x="86" y="1"/>
                    <a:pt x="1" y="133"/>
                  </a:cubicBezTo>
                  <a:cubicBezTo>
                    <a:pt x="3" y="227"/>
                    <a:pt x="339" y="249"/>
                    <a:pt x="386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9" name="Google Shape;55029;p23"/>
            <p:cNvSpPr/>
            <p:nvPr/>
          </p:nvSpPr>
          <p:spPr>
            <a:xfrm>
              <a:off x="3778588" y="2078301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289" y="25"/>
                  </a:moveTo>
                  <a:cubicBezTo>
                    <a:pt x="238" y="0"/>
                    <a:pt x="0" y="68"/>
                    <a:pt x="98" y="116"/>
                  </a:cubicBezTo>
                  <a:cubicBezTo>
                    <a:pt x="150" y="140"/>
                    <a:pt x="388" y="71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0" name="Google Shape;55030;p23"/>
            <p:cNvSpPr/>
            <p:nvPr/>
          </p:nvSpPr>
          <p:spPr>
            <a:xfrm>
              <a:off x="7911846" y="2070834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1" name="Google Shape;55031;p23"/>
            <p:cNvSpPr/>
            <p:nvPr/>
          </p:nvSpPr>
          <p:spPr>
            <a:xfrm>
              <a:off x="8062395" y="2068064"/>
              <a:ext cx="21594" cy="6413"/>
            </a:xfrm>
            <a:custGeom>
              <a:avLst/>
              <a:gdLst/>
              <a:ahLst/>
              <a:cxnLst/>
              <a:rect l="l" t="t" r="r" b="b"/>
              <a:pathLst>
                <a:path w="605" h="213" extrusionOk="0">
                  <a:moveTo>
                    <a:pt x="605" y="182"/>
                  </a:moveTo>
                  <a:lnTo>
                    <a:pt x="605" y="1"/>
                  </a:lnTo>
                  <a:lnTo>
                    <a:pt x="26" y="1"/>
                  </a:lnTo>
                  <a:cubicBezTo>
                    <a:pt x="0" y="163"/>
                    <a:pt x="217" y="212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2" name="Google Shape;55032;p23"/>
            <p:cNvSpPr/>
            <p:nvPr/>
          </p:nvSpPr>
          <p:spPr>
            <a:xfrm>
              <a:off x="7760477" y="2062585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579" y="91"/>
                  </a:moveTo>
                  <a:cubicBezTo>
                    <a:pt x="384" y="91"/>
                    <a:pt x="348" y="18"/>
                    <a:pt x="194" y="0"/>
                  </a:cubicBezTo>
                  <a:cubicBezTo>
                    <a:pt x="195" y="91"/>
                    <a:pt x="37" y="107"/>
                    <a:pt x="1" y="182"/>
                  </a:cubicBezTo>
                  <a:cubicBezTo>
                    <a:pt x="195" y="182"/>
                    <a:pt x="229" y="255"/>
                    <a:pt x="390" y="273"/>
                  </a:cubicBezTo>
                  <a:cubicBezTo>
                    <a:pt x="384" y="183"/>
                    <a:pt x="541" y="165"/>
                    <a:pt x="579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3" name="Google Shape;55033;p23"/>
            <p:cNvSpPr/>
            <p:nvPr/>
          </p:nvSpPr>
          <p:spPr>
            <a:xfrm>
              <a:off x="7626205" y="2067342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0" y="25"/>
                  </a:moveTo>
                  <a:cubicBezTo>
                    <a:pt x="238" y="0"/>
                    <a:pt x="1" y="69"/>
                    <a:pt x="98" y="116"/>
                  </a:cubicBezTo>
                  <a:cubicBezTo>
                    <a:pt x="151" y="141"/>
                    <a:pt x="390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4" name="Google Shape;55034;p23"/>
            <p:cNvSpPr/>
            <p:nvPr/>
          </p:nvSpPr>
          <p:spPr>
            <a:xfrm>
              <a:off x="6758536" y="2055931"/>
              <a:ext cx="31481" cy="13911"/>
            </a:xfrm>
            <a:custGeom>
              <a:avLst/>
              <a:gdLst/>
              <a:ahLst/>
              <a:cxnLst/>
              <a:rect l="l" t="t" r="r" b="b"/>
              <a:pathLst>
                <a:path w="882" h="462" extrusionOk="0">
                  <a:moveTo>
                    <a:pt x="688" y="404"/>
                  </a:moveTo>
                  <a:cubicBezTo>
                    <a:pt x="701" y="404"/>
                    <a:pt x="675" y="320"/>
                    <a:pt x="688" y="312"/>
                  </a:cubicBezTo>
                  <a:cubicBezTo>
                    <a:pt x="706" y="301"/>
                    <a:pt x="869" y="124"/>
                    <a:pt x="881" y="131"/>
                  </a:cubicBezTo>
                  <a:cubicBezTo>
                    <a:pt x="671" y="0"/>
                    <a:pt x="0" y="461"/>
                    <a:pt x="688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5" name="Google Shape;55035;p23"/>
            <p:cNvSpPr/>
            <p:nvPr/>
          </p:nvSpPr>
          <p:spPr>
            <a:xfrm>
              <a:off x="7571382" y="2054094"/>
              <a:ext cx="23914" cy="5811"/>
            </a:xfrm>
            <a:custGeom>
              <a:avLst/>
              <a:gdLst/>
              <a:ahLst/>
              <a:cxnLst/>
              <a:rect l="l" t="t" r="r" b="b"/>
              <a:pathLst>
                <a:path w="670" h="193" extrusionOk="0">
                  <a:moveTo>
                    <a:pt x="475" y="192"/>
                  </a:moveTo>
                  <a:cubicBezTo>
                    <a:pt x="475" y="101"/>
                    <a:pt x="633" y="85"/>
                    <a:pt x="670" y="11"/>
                  </a:cubicBezTo>
                  <a:cubicBezTo>
                    <a:pt x="366" y="20"/>
                    <a:pt x="0" y="0"/>
                    <a:pt x="90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6" name="Google Shape;55036;p23"/>
            <p:cNvSpPr/>
            <p:nvPr/>
          </p:nvSpPr>
          <p:spPr>
            <a:xfrm>
              <a:off x="2694484" y="2054094"/>
              <a:ext cx="7031" cy="6142"/>
            </a:xfrm>
            <a:custGeom>
              <a:avLst/>
              <a:gdLst/>
              <a:ahLst/>
              <a:cxnLst/>
              <a:rect l="l" t="t" r="r" b="b"/>
              <a:pathLst>
                <a:path w="197" h="204" extrusionOk="0">
                  <a:moveTo>
                    <a:pt x="192" y="102"/>
                  </a:moveTo>
                  <a:cubicBezTo>
                    <a:pt x="196" y="52"/>
                    <a:pt x="40" y="0"/>
                    <a:pt x="1" y="102"/>
                  </a:cubicBezTo>
                  <a:cubicBezTo>
                    <a:pt x="1" y="152"/>
                    <a:pt x="158" y="204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7" name="Google Shape;55037;p23"/>
            <p:cNvSpPr/>
            <p:nvPr/>
          </p:nvSpPr>
          <p:spPr>
            <a:xfrm>
              <a:off x="8779158" y="2031814"/>
              <a:ext cx="56216" cy="27912"/>
            </a:xfrm>
            <a:custGeom>
              <a:avLst/>
              <a:gdLst/>
              <a:ahLst/>
              <a:cxnLst/>
              <a:rect l="l" t="t" r="r" b="b"/>
              <a:pathLst>
                <a:path w="1575" h="927" extrusionOk="0">
                  <a:moveTo>
                    <a:pt x="1352" y="25"/>
                  </a:moveTo>
                  <a:cubicBezTo>
                    <a:pt x="338" y="0"/>
                    <a:pt x="143" y="363"/>
                    <a:pt x="1" y="751"/>
                  </a:cubicBezTo>
                  <a:cubicBezTo>
                    <a:pt x="818" y="927"/>
                    <a:pt x="1575" y="604"/>
                    <a:pt x="135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8" name="Google Shape;55038;p23"/>
            <p:cNvSpPr/>
            <p:nvPr/>
          </p:nvSpPr>
          <p:spPr>
            <a:xfrm>
              <a:off x="7918699" y="2054395"/>
              <a:ext cx="13884" cy="2770"/>
            </a:xfrm>
            <a:custGeom>
              <a:avLst/>
              <a:gdLst/>
              <a:ahLst/>
              <a:cxnLst/>
              <a:rect l="l" t="t" r="r" b="b"/>
              <a:pathLst>
                <a:path w="389" h="92" extrusionOk="0">
                  <a:moveTo>
                    <a:pt x="388" y="1"/>
                  </a:moveTo>
                  <a:cubicBezTo>
                    <a:pt x="238" y="23"/>
                    <a:pt x="7" y="4"/>
                    <a:pt x="1" y="92"/>
                  </a:cubicBezTo>
                  <a:cubicBezTo>
                    <a:pt x="153" y="71"/>
                    <a:pt x="383" y="89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9" name="Google Shape;55039;p23"/>
            <p:cNvSpPr/>
            <p:nvPr/>
          </p:nvSpPr>
          <p:spPr>
            <a:xfrm>
              <a:off x="2804629" y="2032536"/>
              <a:ext cx="51147" cy="19150"/>
            </a:xfrm>
            <a:custGeom>
              <a:avLst/>
              <a:gdLst/>
              <a:ahLst/>
              <a:cxnLst/>
              <a:rect l="l" t="t" r="r" b="b"/>
              <a:pathLst>
                <a:path w="1433" h="636" extrusionOk="0">
                  <a:moveTo>
                    <a:pt x="964" y="635"/>
                  </a:moveTo>
                  <a:cubicBezTo>
                    <a:pt x="1432" y="404"/>
                    <a:pt x="884" y="139"/>
                    <a:pt x="577" y="1"/>
                  </a:cubicBezTo>
                  <a:cubicBezTo>
                    <a:pt x="545" y="107"/>
                    <a:pt x="274" y="100"/>
                    <a:pt x="0" y="92"/>
                  </a:cubicBezTo>
                  <a:cubicBezTo>
                    <a:pt x="106" y="374"/>
                    <a:pt x="460" y="541"/>
                    <a:pt x="964" y="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0" name="Google Shape;55040;p23"/>
            <p:cNvSpPr/>
            <p:nvPr/>
          </p:nvSpPr>
          <p:spPr>
            <a:xfrm>
              <a:off x="2053494" y="2043496"/>
              <a:ext cx="23486" cy="8190"/>
            </a:xfrm>
            <a:custGeom>
              <a:avLst/>
              <a:gdLst/>
              <a:ahLst/>
              <a:cxnLst/>
              <a:rect l="l" t="t" r="r" b="b"/>
              <a:pathLst>
                <a:path w="658" h="272" extrusionOk="0">
                  <a:moveTo>
                    <a:pt x="411" y="271"/>
                  </a:moveTo>
                  <a:cubicBezTo>
                    <a:pt x="421" y="156"/>
                    <a:pt x="657" y="146"/>
                    <a:pt x="604" y="1"/>
                  </a:cubicBezTo>
                  <a:lnTo>
                    <a:pt x="219" y="1"/>
                  </a:lnTo>
                  <a:cubicBezTo>
                    <a:pt x="1" y="130"/>
                    <a:pt x="10" y="222"/>
                    <a:pt x="411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1" name="Google Shape;55041;p23"/>
            <p:cNvSpPr/>
            <p:nvPr/>
          </p:nvSpPr>
          <p:spPr>
            <a:xfrm>
              <a:off x="5588700" y="2037263"/>
              <a:ext cx="14063" cy="4185"/>
            </a:xfrm>
            <a:custGeom>
              <a:avLst/>
              <a:gdLst/>
              <a:ahLst/>
              <a:cxnLst/>
              <a:rect l="l" t="t" r="r" b="b"/>
              <a:pathLst>
                <a:path w="394" h="139" extrusionOk="0">
                  <a:moveTo>
                    <a:pt x="100" y="115"/>
                  </a:moveTo>
                  <a:cubicBezTo>
                    <a:pt x="153" y="139"/>
                    <a:pt x="393" y="71"/>
                    <a:pt x="293" y="24"/>
                  </a:cubicBezTo>
                  <a:cubicBezTo>
                    <a:pt x="240" y="0"/>
                    <a:pt x="0" y="70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2" name="Google Shape;55042;p23"/>
            <p:cNvSpPr/>
            <p:nvPr/>
          </p:nvSpPr>
          <p:spPr>
            <a:xfrm>
              <a:off x="1658564" y="2037263"/>
              <a:ext cx="13884" cy="4185"/>
            </a:xfrm>
            <a:custGeom>
              <a:avLst/>
              <a:gdLst/>
              <a:ahLst/>
              <a:cxnLst/>
              <a:rect l="l" t="t" r="r" b="b"/>
              <a:pathLst>
                <a:path w="389" h="139" extrusionOk="0">
                  <a:moveTo>
                    <a:pt x="97" y="115"/>
                  </a:moveTo>
                  <a:cubicBezTo>
                    <a:pt x="152" y="139"/>
                    <a:pt x="388" y="71"/>
                    <a:pt x="290" y="24"/>
                  </a:cubicBezTo>
                  <a:cubicBezTo>
                    <a:pt x="238" y="0"/>
                    <a:pt x="0" y="70"/>
                    <a:pt x="97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3" name="Google Shape;55043;p23"/>
            <p:cNvSpPr/>
            <p:nvPr/>
          </p:nvSpPr>
          <p:spPr>
            <a:xfrm>
              <a:off x="7825722" y="2029044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1"/>
                    <a:pt x="0" y="70"/>
                    <a:pt x="99" y="117"/>
                  </a:cubicBezTo>
                  <a:cubicBezTo>
                    <a:pt x="154" y="142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4" name="Google Shape;55044;p23"/>
            <p:cNvSpPr/>
            <p:nvPr/>
          </p:nvSpPr>
          <p:spPr>
            <a:xfrm>
              <a:off x="4288982" y="2020583"/>
              <a:ext cx="39726" cy="15898"/>
            </a:xfrm>
            <a:custGeom>
              <a:avLst/>
              <a:gdLst/>
              <a:ahLst/>
              <a:cxnLst/>
              <a:rect l="l" t="t" r="r" b="b"/>
              <a:pathLst>
                <a:path w="1113" h="528" extrusionOk="0">
                  <a:moveTo>
                    <a:pt x="648" y="306"/>
                  </a:moveTo>
                  <a:cubicBezTo>
                    <a:pt x="1112" y="1"/>
                    <a:pt x="0" y="527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5" name="Google Shape;55045;p23"/>
            <p:cNvSpPr/>
            <p:nvPr/>
          </p:nvSpPr>
          <p:spPr>
            <a:xfrm>
              <a:off x="998337" y="2017602"/>
              <a:ext cx="31802" cy="16109"/>
            </a:xfrm>
            <a:custGeom>
              <a:avLst/>
              <a:gdLst/>
              <a:ahLst/>
              <a:cxnLst/>
              <a:rect l="l" t="t" r="r" b="b"/>
              <a:pathLst>
                <a:path w="891" h="535" extrusionOk="0">
                  <a:moveTo>
                    <a:pt x="853" y="497"/>
                  </a:moveTo>
                  <a:cubicBezTo>
                    <a:pt x="891" y="236"/>
                    <a:pt x="878" y="1"/>
                    <a:pt x="275" y="44"/>
                  </a:cubicBezTo>
                  <a:cubicBezTo>
                    <a:pt x="216" y="165"/>
                    <a:pt x="0" y="216"/>
                    <a:pt x="83" y="407"/>
                  </a:cubicBezTo>
                  <a:cubicBezTo>
                    <a:pt x="342" y="433"/>
                    <a:pt x="452" y="535"/>
                    <a:pt x="853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6" name="Google Shape;55046;p23"/>
            <p:cNvSpPr/>
            <p:nvPr/>
          </p:nvSpPr>
          <p:spPr>
            <a:xfrm>
              <a:off x="925561" y="2016157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0" y="181"/>
                  </a:moveTo>
                  <a:lnTo>
                    <a:pt x="386" y="181"/>
                  </a:lnTo>
                  <a:lnTo>
                    <a:pt x="3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7" name="Google Shape;55047;p23"/>
            <p:cNvSpPr/>
            <p:nvPr/>
          </p:nvSpPr>
          <p:spPr>
            <a:xfrm>
              <a:off x="8421205" y="2007938"/>
              <a:ext cx="22558" cy="11713"/>
            </a:xfrm>
            <a:custGeom>
              <a:avLst/>
              <a:gdLst/>
              <a:ahLst/>
              <a:cxnLst/>
              <a:rect l="l" t="t" r="r" b="b"/>
              <a:pathLst>
                <a:path w="632" h="389" extrusionOk="0">
                  <a:moveTo>
                    <a:pt x="193" y="1"/>
                  </a:moveTo>
                  <a:cubicBezTo>
                    <a:pt x="202" y="126"/>
                    <a:pt x="103" y="199"/>
                    <a:pt x="1" y="273"/>
                  </a:cubicBezTo>
                  <a:cubicBezTo>
                    <a:pt x="248" y="277"/>
                    <a:pt x="268" y="388"/>
                    <a:pt x="578" y="365"/>
                  </a:cubicBezTo>
                  <a:cubicBezTo>
                    <a:pt x="631" y="157"/>
                    <a:pt x="533" y="22"/>
                    <a:pt x="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8" name="Google Shape;55048;p23"/>
            <p:cNvSpPr/>
            <p:nvPr/>
          </p:nvSpPr>
          <p:spPr>
            <a:xfrm>
              <a:off x="7240340" y="2007938"/>
              <a:ext cx="31409" cy="13429"/>
            </a:xfrm>
            <a:custGeom>
              <a:avLst/>
              <a:gdLst/>
              <a:ahLst/>
              <a:cxnLst/>
              <a:rect l="l" t="t" r="r" b="b"/>
              <a:pathLst>
                <a:path w="880" h="446" extrusionOk="0">
                  <a:moveTo>
                    <a:pt x="879" y="182"/>
                  </a:moveTo>
                  <a:cubicBezTo>
                    <a:pt x="625" y="182"/>
                    <a:pt x="704" y="23"/>
                    <a:pt x="494" y="1"/>
                  </a:cubicBezTo>
                  <a:cubicBezTo>
                    <a:pt x="477" y="144"/>
                    <a:pt x="1" y="72"/>
                    <a:pt x="108" y="273"/>
                  </a:cubicBezTo>
                  <a:cubicBezTo>
                    <a:pt x="593" y="283"/>
                    <a:pt x="712" y="446"/>
                    <a:pt x="879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9" name="Google Shape;55049;p23"/>
            <p:cNvSpPr/>
            <p:nvPr/>
          </p:nvSpPr>
          <p:spPr>
            <a:xfrm>
              <a:off x="3802680" y="201305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3" y="103"/>
                  </a:moveTo>
                  <a:cubicBezTo>
                    <a:pt x="196" y="53"/>
                    <a:pt x="38" y="0"/>
                    <a:pt x="2" y="103"/>
                  </a:cubicBezTo>
                  <a:cubicBezTo>
                    <a:pt x="0" y="152"/>
                    <a:pt x="157" y="205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0" name="Google Shape;55050;p23"/>
            <p:cNvSpPr/>
            <p:nvPr/>
          </p:nvSpPr>
          <p:spPr>
            <a:xfrm>
              <a:off x="3385835" y="2001223"/>
              <a:ext cx="31374" cy="13911"/>
            </a:xfrm>
            <a:custGeom>
              <a:avLst/>
              <a:gdLst/>
              <a:ahLst/>
              <a:cxnLst/>
              <a:rect l="l" t="t" r="r" b="b"/>
              <a:pathLst>
                <a:path w="879" h="462" extrusionOk="0">
                  <a:moveTo>
                    <a:pt x="687" y="314"/>
                  </a:moveTo>
                  <a:cubicBezTo>
                    <a:pt x="705" y="302"/>
                    <a:pt x="871" y="126"/>
                    <a:pt x="879" y="131"/>
                  </a:cubicBezTo>
                  <a:cubicBezTo>
                    <a:pt x="670" y="0"/>
                    <a:pt x="0" y="461"/>
                    <a:pt x="687" y="405"/>
                  </a:cubicBezTo>
                  <a:cubicBezTo>
                    <a:pt x="699" y="402"/>
                    <a:pt x="677" y="320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1" name="Google Shape;55051;p23"/>
            <p:cNvSpPr/>
            <p:nvPr/>
          </p:nvSpPr>
          <p:spPr>
            <a:xfrm>
              <a:off x="4883286" y="2002488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2" name="Google Shape;55052;p23"/>
            <p:cNvSpPr/>
            <p:nvPr/>
          </p:nvSpPr>
          <p:spPr>
            <a:xfrm>
              <a:off x="3947161" y="1999387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5" y="103"/>
                  </a:moveTo>
                  <a:cubicBezTo>
                    <a:pt x="195" y="52"/>
                    <a:pt x="39" y="0"/>
                    <a:pt x="3" y="103"/>
                  </a:cubicBezTo>
                  <a:cubicBezTo>
                    <a:pt x="0" y="153"/>
                    <a:pt x="159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3" name="Google Shape;55053;p23"/>
            <p:cNvSpPr/>
            <p:nvPr/>
          </p:nvSpPr>
          <p:spPr>
            <a:xfrm>
              <a:off x="2439823" y="2002488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7" y="21"/>
                    <a:pt x="4" y="2"/>
                    <a:pt x="1" y="90"/>
                  </a:cubicBezTo>
                  <a:cubicBezTo>
                    <a:pt x="151" y="71"/>
                    <a:pt x="380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4" name="Google Shape;55054;p23"/>
            <p:cNvSpPr/>
            <p:nvPr/>
          </p:nvSpPr>
          <p:spPr>
            <a:xfrm>
              <a:off x="5519886" y="199899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5"/>
                  </a:moveTo>
                  <a:cubicBezTo>
                    <a:pt x="238" y="0"/>
                    <a:pt x="0" y="69"/>
                    <a:pt x="100" y="116"/>
                  </a:cubicBezTo>
                  <a:cubicBezTo>
                    <a:pt x="154" y="141"/>
                    <a:pt x="393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5" name="Google Shape;55055;p23"/>
            <p:cNvSpPr/>
            <p:nvPr/>
          </p:nvSpPr>
          <p:spPr>
            <a:xfrm>
              <a:off x="6741796" y="1996978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5" y="21"/>
                    <a:pt x="6" y="2"/>
                    <a:pt x="0" y="92"/>
                  </a:cubicBezTo>
                  <a:cubicBezTo>
                    <a:pt x="149" y="71"/>
                    <a:pt x="378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6" name="Google Shape;55056;p23"/>
            <p:cNvSpPr/>
            <p:nvPr/>
          </p:nvSpPr>
          <p:spPr>
            <a:xfrm>
              <a:off x="2543115" y="1996557"/>
              <a:ext cx="20666" cy="3643"/>
            </a:xfrm>
            <a:custGeom>
              <a:avLst/>
              <a:gdLst/>
              <a:ahLst/>
              <a:cxnLst/>
              <a:rect l="l" t="t" r="r" b="b"/>
              <a:pathLst>
                <a:path w="579" h="121" extrusionOk="0">
                  <a:moveTo>
                    <a:pt x="579" y="14"/>
                  </a:moveTo>
                  <a:cubicBezTo>
                    <a:pt x="352" y="29"/>
                    <a:pt x="32" y="0"/>
                    <a:pt x="0" y="106"/>
                  </a:cubicBezTo>
                  <a:cubicBezTo>
                    <a:pt x="226" y="91"/>
                    <a:pt x="546" y="120"/>
                    <a:pt x="579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7" name="Google Shape;55057;p23"/>
            <p:cNvSpPr/>
            <p:nvPr/>
          </p:nvSpPr>
          <p:spPr>
            <a:xfrm>
              <a:off x="2456919" y="1996225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5"/>
                  </a:moveTo>
                  <a:cubicBezTo>
                    <a:pt x="239" y="1"/>
                    <a:pt x="1" y="70"/>
                    <a:pt x="100" y="117"/>
                  </a:cubicBezTo>
                  <a:cubicBezTo>
                    <a:pt x="155" y="142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8" name="Google Shape;55058;p23"/>
            <p:cNvSpPr/>
            <p:nvPr/>
          </p:nvSpPr>
          <p:spPr>
            <a:xfrm>
              <a:off x="1455478" y="1993877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5" y="103"/>
                  </a:moveTo>
                  <a:cubicBezTo>
                    <a:pt x="196" y="53"/>
                    <a:pt x="40" y="0"/>
                    <a:pt x="2" y="103"/>
                  </a:cubicBezTo>
                  <a:cubicBezTo>
                    <a:pt x="0" y="154"/>
                    <a:pt x="158" y="207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9" name="Google Shape;55059;p23"/>
            <p:cNvSpPr/>
            <p:nvPr/>
          </p:nvSpPr>
          <p:spPr>
            <a:xfrm>
              <a:off x="5530380" y="1988759"/>
              <a:ext cx="14991" cy="9274"/>
            </a:xfrm>
            <a:custGeom>
              <a:avLst/>
              <a:gdLst/>
              <a:ahLst/>
              <a:cxnLst/>
              <a:rect l="l" t="t" r="r" b="b"/>
              <a:pathLst>
                <a:path w="420" h="308" extrusionOk="0">
                  <a:moveTo>
                    <a:pt x="385" y="273"/>
                  </a:moveTo>
                  <a:cubicBezTo>
                    <a:pt x="355" y="166"/>
                    <a:pt x="419" y="16"/>
                    <a:pt x="193" y="1"/>
                  </a:cubicBezTo>
                  <a:cubicBezTo>
                    <a:pt x="180" y="57"/>
                    <a:pt x="165" y="109"/>
                    <a:pt x="0" y="92"/>
                  </a:cubicBezTo>
                  <a:cubicBezTo>
                    <a:pt x="21" y="203"/>
                    <a:pt x="56" y="307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0" name="Google Shape;55060;p23"/>
            <p:cNvSpPr/>
            <p:nvPr/>
          </p:nvSpPr>
          <p:spPr>
            <a:xfrm>
              <a:off x="5328257" y="1985115"/>
              <a:ext cx="39833" cy="15778"/>
            </a:xfrm>
            <a:custGeom>
              <a:avLst/>
              <a:gdLst/>
              <a:ahLst/>
              <a:cxnLst/>
              <a:rect l="l" t="t" r="r" b="b"/>
              <a:pathLst>
                <a:path w="1116" h="524" extrusionOk="0">
                  <a:moveTo>
                    <a:pt x="648" y="304"/>
                  </a:moveTo>
                  <a:cubicBezTo>
                    <a:pt x="1115" y="0"/>
                    <a:pt x="0" y="524"/>
                    <a:pt x="64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1" name="Google Shape;55061;p23"/>
            <p:cNvSpPr/>
            <p:nvPr/>
          </p:nvSpPr>
          <p:spPr>
            <a:xfrm>
              <a:off x="7797989" y="1980599"/>
              <a:ext cx="28161" cy="13700"/>
            </a:xfrm>
            <a:custGeom>
              <a:avLst/>
              <a:gdLst/>
              <a:ahLst/>
              <a:cxnLst/>
              <a:rect l="l" t="t" r="r" b="b"/>
              <a:pathLst>
                <a:path w="789" h="455" extrusionOk="0">
                  <a:moveTo>
                    <a:pt x="491" y="454"/>
                  </a:moveTo>
                  <a:cubicBezTo>
                    <a:pt x="752" y="340"/>
                    <a:pt x="789" y="9"/>
                    <a:pt x="299" y="0"/>
                  </a:cubicBezTo>
                  <a:cubicBezTo>
                    <a:pt x="38" y="115"/>
                    <a:pt x="0" y="445"/>
                    <a:pt x="49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2" name="Google Shape;55062;p23"/>
            <p:cNvSpPr/>
            <p:nvPr/>
          </p:nvSpPr>
          <p:spPr>
            <a:xfrm>
              <a:off x="6872464" y="1988759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1" y="92"/>
                  </a:moveTo>
                  <a:cubicBezTo>
                    <a:pt x="151" y="72"/>
                    <a:pt x="383" y="89"/>
                    <a:pt x="386" y="1"/>
                  </a:cubicBezTo>
                  <a:cubicBezTo>
                    <a:pt x="240" y="23"/>
                    <a:pt x="7" y="3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3" name="Google Shape;55063;p23"/>
            <p:cNvSpPr/>
            <p:nvPr/>
          </p:nvSpPr>
          <p:spPr>
            <a:xfrm>
              <a:off x="5857567" y="1985687"/>
              <a:ext cx="23807" cy="5871"/>
            </a:xfrm>
            <a:custGeom>
              <a:avLst/>
              <a:gdLst/>
              <a:ahLst/>
              <a:cxnLst/>
              <a:rect l="l" t="t" r="r" b="b"/>
              <a:pathLst>
                <a:path w="667" h="195" extrusionOk="0">
                  <a:moveTo>
                    <a:pt x="87" y="194"/>
                  </a:moveTo>
                  <a:lnTo>
                    <a:pt x="473" y="194"/>
                  </a:lnTo>
                  <a:cubicBezTo>
                    <a:pt x="473" y="103"/>
                    <a:pt x="631" y="87"/>
                    <a:pt x="666" y="14"/>
                  </a:cubicBezTo>
                  <a:cubicBezTo>
                    <a:pt x="365" y="22"/>
                    <a:pt x="0" y="1"/>
                    <a:pt x="87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4" name="Google Shape;55064;p23"/>
            <p:cNvSpPr/>
            <p:nvPr/>
          </p:nvSpPr>
          <p:spPr>
            <a:xfrm>
              <a:off x="8259699" y="1982948"/>
              <a:ext cx="23985" cy="5841"/>
            </a:xfrm>
            <a:custGeom>
              <a:avLst/>
              <a:gdLst/>
              <a:ahLst/>
              <a:cxnLst/>
              <a:rect l="l" t="t" r="r" b="b"/>
              <a:pathLst>
                <a:path w="672" h="194" extrusionOk="0">
                  <a:moveTo>
                    <a:pt x="477" y="194"/>
                  </a:moveTo>
                  <a:cubicBezTo>
                    <a:pt x="475" y="102"/>
                    <a:pt x="633" y="87"/>
                    <a:pt x="671" y="11"/>
                  </a:cubicBezTo>
                  <a:cubicBezTo>
                    <a:pt x="366" y="20"/>
                    <a:pt x="0" y="0"/>
                    <a:pt x="90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5" name="Google Shape;55065;p23"/>
            <p:cNvSpPr/>
            <p:nvPr/>
          </p:nvSpPr>
          <p:spPr>
            <a:xfrm>
              <a:off x="8305777" y="1970754"/>
              <a:ext cx="21987" cy="16199"/>
            </a:xfrm>
            <a:custGeom>
              <a:avLst/>
              <a:gdLst/>
              <a:ahLst/>
              <a:cxnLst/>
              <a:rect l="l" t="t" r="r" b="b"/>
              <a:pathLst>
                <a:path w="616" h="538" extrusionOk="0">
                  <a:moveTo>
                    <a:pt x="342" y="510"/>
                  </a:moveTo>
                  <a:cubicBezTo>
                    <a:pt x="404" y="387"/>
                    <a:pt x="615" y="336"/>
                    <a:pt x="535" y="146"/>
                  </a:cubicBezTo>
                  <a:cubicBezTo>
                    <a:pt x="0" y="1"/>
                    <a:pt x="3" y="537"/>
                    <a:pt x="342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6" name="Google Shape;55066;p23"/>
            <p:cNvSpPr/>
            <p:nvPr/>
          </p:nvSpPr>
          <p:spPr>
            <a:xfrm>
              <a:off x="8214727" y="1980599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7" name="Google Shape;55067;p23"/>
            <p:cNvSpPr/>
            <p:nvPr/>
          </p:nvSpPr>
          <p:spPr>
            <a:xfrm>
              <a:off x="8617260" y="1979846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5"/>
                  </a:moveTo>
                  <a:cubicBezTo>
                    <a:pt x="240" y="0"/>
                    <a:pt x="1" y="68"/>
                    <a:pt x="100" y="117"/>
                  </a:cubicBezTo>
                  <a:cubicBezTo>
                    <a:pt x="155" y="140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8" name="Google Shape;55068;p23"/>
            <p:cNvSpPr/>
            <p:nvPr/>
          </p:nvSpPr>
          <p:spPr>
            <a:xfrm>
              <a:off x="6383879" y="1974969"/>
              <a:ext cx="23843" cy="6052"/>
            </a:xfrm>
            <a:custGeom>
              <a:avLst/>
              <a:gdLst/>
              <a:ahLst/>
              <a:cxnLst/>
              <a:rect l="l" t="t" r="r" b="b"/>
              <a:pathLst>
                <a:path w="668" h="201" extrusionOk="0">
                  <a:moveTo>
                    <a:pt x="578" y="6"/>
                  </a:moveTo>
                  <a:cubicBezTo>
                    <a:pt x="246" y="0"/>
                    <a:pt x="83" y="76"/>
                    <a:pt x="1" y="187"/>
                  </a:cubicBezTo>
                  <a:cubicBezTo>
                    <a:pt x="304" y="178"/>
                    <a:pt x="668" y="200"/>
                    <a:pt x="5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9" name="Google Shape;55069;p23"/>
            <p:cNvSpPr/>
            <p:nvPr/>
          </p:nvSpPr>
          <p:spPr>
            <a:xfrm>
              <a:off x="5753846" y="1977076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294" y="26"/>
                  </a:moveTo>
                  <a:cubicBezTo>
                    <a:pt x="241" y="1"/>
                    <a:pt x="1" y="69"/>
                    <a:pt x="100" y="117"/>
                  </a:cubicBezTo>
                  <a:cubicBezTo>
                    <a:pt x="156" y="143"/>
                    <a:pt x="396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0" name="Google Shape;55070;p23"/>
            <p:cNvSpPr/>
            <p:nvPr/>
          </p:nvSpPr>
          <p:spPr>
            <a:xfrm>
              <a:off x="3819705" y="1977076"/>
              <a:ext cx="14134" cy="4336"/>
            </a:xfrm>
            <a:custGeom>
              <a:avLst/>
              <a:gdLst/>
              <a:ahLst/>
              <a:cxnLst/>
              <a:rect l="l" t="t" r="r" b="b"/>
              <a:pathLst>
                <a:path w="396" h="144" extrusionOk="0">
                  <a:moveTo>
                    <a:pt x="297" y="26"/>
                  </a:moveTo>
                  <a:cubicBezTo>
                    <a:pt x="242" y="1"/>
                    <a:pt x="1" y="69"/>
                    <a:pt x="101" y="117"/>
                  </a:cubicBezTo>
                  <a:cubicBezTo>
                    <a:pt x="155" y="143"/>
                    <a:pt x="395" y="74"/>
                    <a:pt x="297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1" name="Google Shape;55071;p23"/>
            <p:cNvSpPr/>
            <p:nvPr/>
          </p:nvSpPr>
          <p:spPr>
            <a:xfrm>
              <a:off x="8097729" y="1971838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6" y="0"/>
                    <a:pt x="172" y="54"/>
                    <a:pt x="1" y="110"/>
                  </a:cubicBezTo>
                  <a:cubicBezTo>
                    <a:pt x="2" y="201"/>
                    <a:pt x="339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2" name="Google Shape;55072;p23"/>
            <p:cNvSpPr/>
            <p:nvPr/>
          </p:nvSpPr>
          <p:spPr>
            <a:xfrm>
              <a:off x="6873606" y="1964943"/>
              <a:ext cx="65210" cy="12917"/>
            </a:xfrm>
            <a:custGeom>
              <a:avLst/>
              <a:gdLst/>
              <a:ahLst/>
              <a:cxnLst/>
              <a:rect l="l" t="t" r="r" b="b"/>
              <a:pathLst>
                <a:path w="1827" h="429" extrusionOk="0">
                  <a:moveTo>
                    <a:pt x="1128" y="429"/>
                  </a:moveTo>
                  <a:cubicBezTo>
                    <a:pt x="1826" y="1"/>
                    <a:pt x="0" y="309"/>
                    <a:pt x="1128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3" name="Google Shape;55073;p23"/>
            <p:cNvSpPr/>
            <p:nvPr/>
          </p:nvSpPr>
          <p:spPr>
            <a:xfrm>
              <a:off x="8156086" y="1968917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9" y="0"/>
                    <a:pt x="0" y="70"/>
                    <a:pt x="101" y="117"/>
                  </a:cubicBezTo>
                  <a:cubicBezTo>
                    <a:pt x="154" y="141"/>
                    <a:pt x="396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4" name="Google Shape;55074;p23"/>
            <p:cNvSpPr/>
            <p:nvPr/>
          </p:nvSpPr>
          <p:spPr>
            <a:xfrm>
              <a:off x="5186167" y="196416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5" name="Google Shape;55075;p23"/>
            <p:cNvSpPr/>
            <p:nvPr/>
          </p:nvSpPr>
          <p:spPr>
            <a:xfrm>
              <a:off x="102935" y="1966117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0" y="27"/>
                  </a:moveTo>
                  <a:cubicBezTo>
                    <a:pt x="238" y="1"/>
                    <a:pt x="0" y="70"/>
                    <a:pt x="99" y="117"/>
                  </a:cubicBezTo>
                  <a:cubicBezTo>
                    <a:pt x="153" y="143"/>
                    <a:pt x="392" y="74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6" name="Google Shape;55076;p23"/>
            <p:cNvSpPr/>
            <p:nvPr/>
          </p:nvSpPr>
          <p:spPr>
            <a:xfrm>
              <a:off x="1198996" y="1953261"/>
              <a:ext cx="24414" cy="11351"/>
            </a:xfrm>
            <a:custGeom>
              <a:avLst/>
              <a:gdLst/>
              <a:ahLst/>
              <a:cxnLst/>
              <a:rect l="l" t="t" r="r" b="b"/>
              <a:pathLst>
                <a:path w="684" h="377" extrusionOk="0">
                  <a:moveTo>
                    <a:pt x="631" y="363"/>
                  </a:moveTo>
                  <a:cubicBezTo>
                    <a:pt x="683" y="155"/>
                    <a:pt x="585" y="22"/>
                    <a:pt x="246" y="1"/>
                  </a:cubicBezTo>
                  <a:cubicBezTo>
                    <a:pt x="1" y="107"/>
                    <a:pt x="92" y="377"/>
                    <a:pt x="631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7" name="Google Shape;55077;p23"/>
            <p:cNvSpPr/>
            <p:nvPr/>
          </p:nvSpPr>
          <p:spPr>
            <a:xfrm>
              <a:off x="5433976" y="1944108"/>
              <a:ext cx="27555" cy="17343"/>
            </a:xfrm>
            <a:custGeom>
              <a:avLst/>
              <a:gdLst/>
              <a:ahLst/>
              <a:cxnLst/>
              <a:rect l="l" t="t" r="r" b="b"/>
              <a:pathLst>
                <a:path w="772" h="576" extrusionOk="0">
                  <a:moveTo>
                    <a:pt x="772" y="575"/>
                  </a:moveTo>
                  <a:lnTo>
                    <a:pt x="772" y="31"/>
                  </a:lnTo>
                  <a:cubicBezTo>
                    <a:pt x="62" y="1"/>
                    <a:pt x="188" y="361"/>
                    <a:pt x="0" y="5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8" name="Google Shape;55078;p23"/>
            <p:cNvSpPr/>
            <p:nvPr/>
          </p:nvSpPr>
          <p:spPr>
            <a:xfrm>
              <a:off x="4054950" y="1949527"/>
              <a:ext cx="39690" cy="15838"/>
            </a:xfrm>
            <a:custGeom>
              <a:avLst/>
              <a:gdLst/>
              <a:ahLst/>
              <a:cxnLst/>
              <a:rect l="l" t="t" r="r" b="b"/>
              <a:pathLst>
                <a:path w="1112" h="526" extrusionOk="0">
                  <a:moveTo>
                    <a:pt x="645" y="305"/>
                  </a:moveTo>
                  <a:cubicBezTo>
                    <a:pt x="1111" y="1"/>
                    <a:pt x="1" y="526"/>
                    <a:pt x="645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9" name="Google Shape;55079;p23"/>
            <p:cNvSpPr/>
            <p:nvPr/>
          </p:nvSpPr>
          <p:spPr>
            <a:xfrm>
              <a:off x="907572" y="1945011"/>
              <a:ext cx="43973" cy="19030"/>
            </a:xfrm>
            <a:custGeom>
              <a:avLst/>
              <a:gdLst/>
              <a:ahLst/>
              <a:cxnLst/>
              <a:rect l="l" t="t" r="r" b="b"/>
              <a:pathLst>
                <a:path w="1232" h="632" extrusionOk="0">
                  <a:moveTo>
                    <a:pt x="696" y="545"/>
                  </a:moveTo>
                  <a:cubicBezTo>
                    <a:pt x="567" y="207"/>
                    <a:pt x="1232" y="14"/>
                    <a:pt x="313" y="1"/>
                  </a:cubicBezTo>
                  <a:cubicBezTo>
                    <a:pt x="429" y="190"/>
                    <a:pt x="1" y="631"/>
                    <a:pt x="696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0" name="Google Shape;55080;p23"/>
            <p:cNvSpPr/>
            <p:nvPr/>
          </p:nvSpPr>
          <p:spPr>
            <a:xfrm>
              <a:off x="3158942" y="1955248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1" y="115"/>
                  </a:moveTo>
                  <a:cubicBezTo>
                    <a:pt x="154" y="140"/>
                    <a:pt x="393" y="72"/>
                    <a:pt x="294" y="24"/>
                  </a:cubicBezTo>
                  <a:cubicBezTo>
                    <a:pt x="243" y="0"/>
                    <a:pt x="0" y="68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1" name="Google Shape;55081;p23"/>
            <p:cNvSpPr/>
            <p:nvPr/>
          </p:nvSpPr>
          <p:spPr>
            <a:xfrm>
              <a:off x="763663" y="1955248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1" y="0"/>
                    <a:pt x="0" y="68"/>
                    <a:pt x="101" y="115"/>
                  </a:cubicBezTo>
                  <a:cubicBezTo>
                    <a:pt x="153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2" name="Google Shape;55082;p23"/>
            <p:cNvSpPr/>
            <p:nvPr/>
          </p:nvSpPr>
          <p:spPr>
            <a:xfrm>
              <a:off x="4026254" y="194976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6"/>
                  </a:moveTo>
                  <a:cubicBezTo>
                    <a:pt x="241" y="1"/>
                    <a:pt x="1" y="69"/>
                    <a:pt x="101" y="117"/>
                  </a:cubicBezTo>
                  <a:cubicBezTo>
                    <a:pt x="153" y="140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3" name="Google Shape;55083;p23"/>
            <p:cNvSpPr/>
            <p:nvPr/>
          </p:nvSpPr>
          <p:spPr>
            <a:xfrm>
              <a:off x="364378" y="1949768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297" y="26"/>
                  </a:moveTo>
                  <a:cubicBezTo>
                    <a:pt x="242" y="1"/>
                    <a:pt x="1" y="69"/>
                    <a:pt x="104" y="117"/>
                  </a:cubicBezTo>
                  <a:cubicBezTo>
                    <a:pt x="156" y="140"/>
                    <a:pt x="396" y="73"/>
                    <a:pt x="297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4" name="Google Shape;55084;p23"/>
            <p:cNvSpPr/>
            <p:nvPr/>
          </p:nvSpPr>
          <p:spPr>
            <a:xfrm>
              <a:off x="6084317" y="194702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0" y="117"/>
                  </a:moveTo>
                  <a:cubicBezTo>
                    <a:pt x="155" y="143"/>
                    <a:pt x="393" y="72"/>
                    <a:pt x="294" y="26"/>
                  </a:cubicBezTo>
                  <a:cubicBezTo>
                    <a:pt x="239" y="0"/>
                    <a:pt x="0" y="68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5" name="Google Shape;55085;p23"/>
            <p:cNvSpPr/>
            <p:nvPr/>
          </p:nvSpPr>
          <p:spPr>
            <a:xfrm>
              <a:off x="3416031" y="1938778"/>
              <a:ext cx="35657" cy="11773"/>
            </a:xfrm>
            <a:custGeom>
              <a:avLst/>
              <a:gdLst/>
              <a:ahLst/>
              <a:cxnLst/>
              <a:rect l="l" t="t" r="r" b="b"/>
              <a:pathLst>
                <a:path w="999" h="391" extrusionOk="0">
                  <a:moveTo>
                    <a:pt x="35" y="118"/>
                  </a:moveTo>
                  <a:cubicBezTo>
                    <a:pt x="64" y="223"/>
                    <a:pt x="0" y="375"/>
                    <a:pt x="227" y="391"/>
                  </a:cubicBezTo>
                  <a:cubicBezTo>
                    <a:pt x="246" y="157"/>
                    <a:pt x="979" y="261"/>
                    <a:pt x="999" y="28"/>
                  </a:cubicBezTo>
                  <a:cubicBezTo>
                    <a:pt x="392" y="129"/>
                    <a:pt x="487" y="0"/>
                    <a:pt x="35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6" name="Google Shape;55086;p23"/>
            <p:cNvSpPr/>
            <p:nvPr/>
          </p:nvSpPr>
          <p:spPr>
            <a:xfrm>
              <a:off x="690387" y="1939591"/>
              <a:ext cx="31624" cy="10960"/>
            </a:xfrm>
            <a:custGeom>
              <a:avLst/>
              <a:gdLst/>
              <a:ahLst/>
              <a:cxnLst/>
              <a:rect l="l" t="t" r="r" b="b"/>
              <a:pathLst>
                <a:path w="886" h="364" extrusionOk="0">
                  <a:moveTo>
                    <a:pt x="611" y="364"/>
                  </a:moveTo>
                  <a:cubicBezTo>
                    <a:pt x="670" y="241"/>
                    <a:pt x="885" y="190"/>
                    <a:pt x="804" y="1"/>
                  </a:cubicBezTo>
                  <a:lnTo>
                    <a:pt x="34" y="1"/>
                  </a:lnTo>
                  <a:cubicBezTo>
                    <a:pt x="0" y="228"/>
                    <a:pt x="328" y="285"/>
                    <a:pt x="611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7" name="Google Shape;55087;p23"/>
            <p:cNvSpPr/>
            <p:nvPr/>
          </p:nvSpPr>
          <p:spPr>
            <a:xfrm>
              <a:off x="2253976" y="1938628"/>
              <a:ext cx="32659" cy="9214"/>
            </a:xfrm>
            <a:custGeom>
              <a:avLst/>
              <a:gdLst/>
              <a:ahLst/>
              <a:cxnLst/>
              <a:rect l="l" t="t" r="r" b="b"/>
              <a:pathLst>
                <a:path w="915" h="306" extrusionOk="0">
                  <a:moveTo>
                    <a:pt x="387" y="305"/>
                  </a:moveTo>
                  <a:cubicBezTo>
                    <a:pt x="914" y="158"/>
                    <a:pt x="104" y="0"/>
                    <a:pt x="1" y="214"/>
                  </a:cubicBezTo>
                  <a:cubicBezTo>
                    <a:pt x="192" y="214"/>
                    <a:pt x="229" y="287"/>
                    <a:pt x="387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8" name="Google Shape;55088;p23"/>
            <p:cNvSpPr/>
            <p:nvPr/>
          </p:nvSpPr>
          <p:spPr>
            <a:xfrm>
              <a:off x="1545064" y="1945071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1" y="91"/>
                  </a:moveTo>
                  <a:cubicBezTo>
                    <a:pt x="151" y="71"/>
                    <a:pt x="380" y="88"/>
                    <a:pt x="387" y="0"/>
                  </a:cubicBezTo>
                  <a:cubicBezTo>
                    <a:pt x="236" y="20"/>
                    <a:pt x="4" y="1"/>
                    <a:pt x="1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9" name="Google Shape;55089;p23"/>
            <p:cNvSpPr/>
            <p:nvPr/>
          </p:nvSpPr>
          <p:spPr>
            <a:xfrm>
              <a:off x="311911" y="1937996"/>
              <a:ext cx="8959" cy="11382"/>
            </a:xfrm>
            <a:custGeom>
              <a:avLst/>
              <a:gdLst/>
              <a:ahLst/>
              <a:cxnLst/>
              <a:rect l="l" t="t" r="r" b="b"/>
              <a:pathLst>
                <a:path w="251" h="378" extrusionOk="0">
                  <a:moveTo>
                    <a:pt x="28" y="144"/>
                  </a:moveTo>
                  <a:cubicBezTo>
                    <a:pt x="1" y="238"/>
                    <a:pt x="178" y="377"/>
                    <a:pt x="221" y="234"/>
                  </a:cubicBezTo>
                  <a:cubicBezTo>
                    <a:pt x="250" y="139"/>
                    <a:pt x="73" y="0"/>
                    <a:pt x="28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0" name="Google Shape;55090;p23"/>
            <p:cNvSpPr/>
            <p:nvPr/>
          </p:nvSpPr>
          <p:spPr>
            <a:xfrm>
              <a:off x="3303601" y="194151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89" y="27"/>
                  </a:moveTo>
                  <a:cubicBezTo>
                    <a:pt x="238" y="1"/>
                    <a:pt x="0" y="71"/>
                    <a:pt x="100" y="117"/>
                  </a:cubicBezTo>
                  <a:cubicBezTo>
                    <a:pt x="152" y="143"/>
                    <a:pt x="393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1" name="Google Shape;55091;p23"/>
            <p:cNvSpPr/>
            <p:nvPr/>
          </p:nvSpPr>
          <p:spPr>
            <a:xfrm>
              <a:off x="7591762" y="193880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1" y="142"/>
                    <a:pt x="391" y="72"/>
                    <a:pt x="291" y="25"/>
                  </a:cubicBezTo>
                  <a:cubicBezTo>
                    <a:pt x="239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2" name="Google Shape;55092;p23"/>
            <p:cNvSpPr/>
            <p:nvPr/>
          </p:nvSpPr>
          <p:spPr>
            <a:xfrm>
              <a:off x="5413917" y="1933268"/>
              <a:ext cx="31552" cy="9665"/>
            </a:xfrm>
            <a:custGeom>
              <a:avLst/>
              <a:gdLst/>
              <a:ahLst/>
              <a:cxnLst/>
              <a:rect l="l" t="t" r="r" b="b"/>
              <a:pathLst>
                <a:path w="884" h="321" extrusionOk="0">
                  <a:moveTo>
                    <a:pt x="754" y="211"/>
                  </a:moveTo>
                  <a:cubicBezTo>
                    <a:pt x="883" y="1"/>
                    <a:pt x="1" y="15"/>
                    <a:pt x="176" y="211"/>
                  </a:cubicBezTo>
                  <a:cubicBezTo>
                    <a:pt x="242" y="284"/>
                    <a:pt x="688" y="320"/>
                    <a:pt x="754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3" name="Google Shape;55093;p23"/>
            <p:cNvSpPr/>
            <p:nvPr/>
          </p:nvSpPr>
          <p:spPr>
            <a:xfrm>
              <a:off x="5343212" y="1925802"/>
              <a:ext cx="24342" cy="16530"/>
            </a:xfrm>
            <a:custGeom>
              <a:avLst/>
              <a:gdLst/>
              <a:ahLst/>
              <a:cxnLst/>
              <a:rect l="l" t="t" r="r" b="b"/>
              <a:pathLst>
                <a:path w="682" h="549" extrusionOk="0">
                  <a:moveTo>
                    <a:pt x="422" y="549"/>
                  </a:moveTo>
                  <a:cubicBezTo>
                    <a:pt x="337" y="378"/>
                    <a:pt x="682" y="1"/>
                    <a:pt x="37" y="93"/>
                  </a:cubicBezTo>
                  <a:cubicBezTo>
                    <a:pt x="6" y="320"/>
                    <a:pt x="0" y="536"/>
                    <a:pt x="422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4" name="Google Shape;55094;p23"/>
            <p:cNvSpPr/>
            <p:nvPr/>
          </p:nvSpPr>
          <p:spPr>
            <a:xfrm>
              <a:off x="7729318" y="1933359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101" y="116"/>
                  </a:moveTo>
                  <a:cubicBezTo>
                    <a:pt x="154" y="142"/>
                    <a:pt x="392" y="72"/>
                    <a:pt x="294" y="25"/>
                  </a:cubicBezTo>
                  <a:cubicBezTo>
                    <a:pt x="240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5" name="Google Shape;55095;p23"/>
            <p:cNvSpPr/>
            <p:nvPr/>
          </p:nvSpPr>
          <p:spPr>
            <a:xfrm>
              <a:off x="8754888" y="1927909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5"/>
                  </a:moveTo>
                  <a:cubicBezTo>
                    <a:pt x="153" y="141"/>
                    <a:pt x="395" y="70"/>
                    <a:pt x="293" y="23"/>
                  </a:cubicBezTo>
                  <a:cubicBezTo>
                    <a:pt x="241" y="1"/>
                    <a:pt x="1" y="68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6" name="Google Shape;55096;p23"/>
            <p:cNvSpPr/>
            <p:nvPr/>
          </p:nvSpPr>
          <p:spPr>
            <a:xfrm>
              <a:off x="7164959" y="192510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0" y="0"/>
                    <a:pt x="1" y="70"/>
                    <a:pt x="101" y="116"/>
                  </a:cubicBezTo>
                  <a:cubicBezTo>
                    <a:pt x="153" y="142"/>
                    <a:pt x="394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7" name="Google Shape;55097;p23"/>
            <p:cNvSpPr/>
            <p:nvPr/>
          </p:nvSpPr>
          <p:spPr>
            <a:xfrm>
              <a:off x="1603456" y="192510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0" y="26"/>
                  </a:moveTo>
                  <a:cubicBezTo>
                    <a:pt x="238" y="0"/>
                    <a:pt x="0" y="70"/>
                    <a:pt x="97" y="116"/>
                  </a:cubicBezTo>
                  <a:cubicBezTo>
                    <a:pt x="154" y="142"/>
                    <a:pt x="394" y="74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8" name="Google Shape;55098;p23"/>
            <p:cNvSpPr/>
            <p:nvPr/>
          </p:nvSpPr>
          <p:spPr>
            <a:xfrm>
              <a:off x="4484038" y="1916920"/>
              <a:ext cx="27590" cy="9394"/>
            </a:xfrm>
            <a:custGeom>
              <a:avLst/>
              <a:gdLst/>
              <a:ahLst/>
              <a:cxnLst/>
              <a:rect l="l" t="t" r="r" b="b"/>
              <a:pathLst>
                <a:path w="773" h="312" extrusionOk="0">
                  <a:moveTo>
                    <a:pt x="772" y="27"/>
                  </a:moveTo>
                  <a:cubicBezTo>
                    <a:pt x="334" y="0"/>
                    <a:pt x="50" y="47"/>
                    <a:pt x="1" y="209"/>
                  </a:cubicBezTo>
                  <a:cubicBezTo>
                    <a:pt x="368" y="187"/>
                    <a:pt x="426" y="311"/>
                    <a:pt x="772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9" name="Google Shape;55099;p23"/>
            <p:cNvSpPr/>
            <p:nvPr/>
          </p:nvSpPr>
          <p:spPr>
            <a:xfrm>
              <a:off x="4036747" y="192011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3"/>
                  </a:moveTo>
                  <a:cubicBezTo>
                    <a:pt x="192" y="52"/>
                    <a:pt x="38" y="0"/>
                    <a:pt x="2" y="103"/>
                  </a:cubicBezTo>
                  <a:cubicBezTo>
                    <a:pt x="0" y="152"/>
                    <a:pt x="153" y="205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0" name="Google Shape;55100;p23"/>
            <p:cNvSpPr/>
            <p:nvPr/>
          </p:nvSpPr>
          <p:spPr>
            <a:xfrm>
              <a:off x="1651569" y="192242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41" y="0"/>
                    <a:pt x="1" y="69"/>
                    <a:pt x="101" y="115"/>
                  </a:cubicBezTo>
                  <a:cubicBezTo>
                    <a:pt x="156" y="141"/>
                    <a:pt x="393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1" name="Google Shape;55101;p23"/>
            <p:cNvSpPr/>
            <p:nvPr/>
          </p:nvSpPr>
          <p:spPr>
            <a:xfrm>
              <a:off x="581384" y="1914210"/>
              <a:ext cx="29696" cy="11893"/>
            </a:xfrm>
            <a:custGeom>
              <a:avLst/>
              <a:gdLst/>
              <a:ahLst/>
              <a:cxnLst/>
              <a:rect l="l" t="t" r="r" b="b"/>
              <a:pathLst>
                <a:path w="832" h="395" extrusionOk="0">
                  <a:moveTo>
                    <a:pt x="1" y="388"/>
                  </a:moveTo>
                  <a:cubicBezTo>
                    <a:pt x="336" y="395"/>
                    <a:pt x="601" y="369"/>
                    <a:pt x="771" y="299"/>
                  </a:cubicBezTo>
                  <a:cubicBezTo>
                    <a:pt x="831" y="59"/>
                    <a:pt x="504" y="0"/>
                    <a:pt x="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2" name="Google Shape;55102;p23"/>
            <p:cNvSpPr/>
            <p:nvPr/>
          </p:nvSpPr>
          <p:spPr>
            <a:xfrm>
              <a:off x="8985707" y="191734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4"/>
                  </a:moveTo>
                  <a:cubicBezTo>
                    <a:pt x="192" y="54"/>
                    <a:pt x="34" y="1"/>
                    <a:pt x="0" y="104"/>
                  </a:cubicBezTo>
                  <a:cubicBezTo>
                    <a:pt x="0" y="154"/>
                    <a:pt x="154" y="206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3" name="Google Shape;55103;p23"/>
            <p:cNvSpPr/>
            <p:nvPr/>
          </p:nvSpPr>
          <p:spPr>
            <a:xfrm>
              <a:off x="3396578" y="1912253"/>
              <a:ext cx="41332" cy="13730"/>
            </a:xfrm>
            <a:custGeom>
              <a:avLst/>
              <a:gdLst/>
              <a:ahLst/>
              <a:cxnLst/>
              <a:rect l="l" t="t" r="r" b="b"/>
              <a:pathLst>
                <a:path w="1158" h="456" extrusionOk="0">
                  <a:moveTo>
                    <a:pt x="1157" y="0"/>
                  </a:moveTo>
                  <a:lnTo>
                    <a:pt x="193" y="0"/>
                  </a:lnTo>
                  <a:cubicBezTo>
                    <a:pt x="210" y="157"/>
                    <a:pt x="151" y="282"/>
                    <a:pt x="1" y="364"/>
                  </a:cubicBezTo>
                  <a:cubicBezTo>
                    <a:pt x="839" y="456"/>
                    <a:pt x="861" y="163"/>
                    <a:pt x="1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4" name="Google Shape;55104;p23"/>
            <p:cNvSpPr/>
            <p:nvPr/>
          </p:nvSpPr>
          <p:spPr>
            <a:xfrm>
              <a:off x="2032865" y="1917702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3" y="183"/>
                  </a:moveTo>
                  <a:lnTo>
                    <a:pt x="603" y="1"/>
                  </a:lnTo>
                  <a:lnTo>
                    <a:pt x="24" y="1"/>
                  </a:lnTo>
                  <a:cubicBezTo>
                    <a:pt x="0" y="164"/>
                    <a:pt x="217" y="212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5" name="Google Shape;55105;p23"/>
            <p:cNvSpPr/>
            <p:nvPr/>
          </p:nvSpPr>
          <p:spPr>
            <a:xfrm>
              <a:off x="1958911" y="1906773"/>
              <a:ext cx="45258" cy="14573"/>
            </a:xfrm>
            <a:custGeom>
              <a:avLst/>
              <a:gdLst/>
              <a:ahLst/>
              <a:cxnLst/>
              <a:rect l="l" t="t" r="r" b="b"/>
              <a:pathLst>
                <a:path w="1268" h="484" extrusionOk="0">
                  <a:moveTo>
                    <a:pt x="362" y="455"/>
                  </a:moveTo>
                  <a:cubicBezTo>
                    <a:pt x="1267" y="484"/>
                    <a:pt x="878" y="35"/>
                    <a:pt x="362" y="1"/>
                  </a:cubicBezTo>
                  <a:cubicBezTo>
                    <a:pt x="1" y="174"/>
                    <a:pt x="476" y="165"/>
                    <a:pt x="362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6" name="Google Shape;55106;p23"/>
            <p:cNvSpPr/>
            <p:nvPr/>
          </p:nvSpPr>
          <p:spPr>
            <a:xfrm>
              <a:off x="4619774" y="1909543"/>
              <a:ext cx="22665" cy="8220"/>
            </a:xfrm>
            <a:custGeom>
              <a:avLst/>
              <a:gdLst/>
              <a:ahLst/>
              <a:cxnLst/>
              <a:rect l="l" t="t" r="r" b="b"/>
              <a:pathLst>
                <a:path w="635" h="273" extrusionOk="0">
                  <a:moveTo>
                    <a:pt x="635" y="0"/>
                  </a:moveTo>
                  <a:lnTo>
                    <a:pt x="248" y="0"/>
                  </a:lnTo>
                  <a:cubicBezTo>
                    <a:pt x="236" y="116"/>
                    <a:pt x="0" y="125"/>
                    <a:pt x="56" y="273"/>
                  </a:cubicBezTo>
                  <a:lnTo>
                    <a:pt x="635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7" name="Google Shape;55107;p23"/>
            <p:cNvSpPr/>
            <p:nvPr/>
          </p:nvSpPr>
          <p:spPr>
            <a:xfrm>
              <a:off x="1868646" y="1914963"/>
              <a:ext cx="13670" cy="2770"/>
            </a:xfrm>
            <a:custGeom>
              <a:avLst/>
              <a:gdLst/>
              <a:ahLst/>
              <a:cxnLst/>
              <a:rect l="l" t="t" r="r" b="b"/>
              <a:pathLst>
                <a:path w="383" h="92" extrusionOk="0">
                  <a:moveTo>
                    <a:pt x="383" y="0"/>
                  </a:moveTo>
                  <a:cubicBezTo>
                    <a:pt x="232" y="21"/>
                    <a:pt x="3" y="3"/>
                    <a:pt x="0" y="92"/>
                  </a:cubicBezTo>
                  <a:cubicBezTo>
                    <a:pt x="148" y="72"/>
                    <a:pt x="379" y="88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8" name="Google Shape;55108;p23"/>
            <p:cNvSpPr/>
            <p:nvPr/>
          </p:nvSpPr>
          <p:spPr>
            <a:xfrm>
              <a:off x="1111765" y="1902498"/>
              <a:ext cx="20309" cy="13549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4" y="414"/>
                  </a:moveTo>
                  <a:cubicBezTo>
                    <a:pt x="386" y="358"/>
                    <a:pt x="403" y="307"/>
                    <a:pt x="569" y="324"/>
                  </a:cubicBezTo>
                  <a:lnTo>
                    <a:pt x="569" y="141"/>
                  </a:lnTo>
                  <a:cubicBezTo>
                    <a:pt x="94" y="0"/>
                    <a:pt x="1" y="449"/>
                    <a:pt x="374" y="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9" name="Google Shape;55109;p23"/>
            <p:cNvSpPr/>
            <p:nvPr/>
          </p:nvSpPr>
          <p:spPr>
            <a:xfrm>
              <a:off x="7047854" y="1908790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4" y="25"/>
                  </a:moveTo>
                  <a:cubicBezTo>
                    <a:pt x="242" y="0"/>
                    <a:pt x="0" y="69"/>
                    <a:pt x="102" y="116"/>
                  </a:cubicBezTo>
                  <a:cubicBezTo>
                    <a:pt x="157" y="140"/>
                    <a:pt x="394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0" name="Google Shape;55110;p23"/>
            <p:cNvSpPr/>
            <p:nvPr/>
          </p:nvSpPr>
          <p:spPr>
            <a:xfrm>
              <a:off x="6949309" y="1899306"/>
              <a:ext cx="65246" cy="12977"/>
            </a:xfrm>
            <a:custGeom>
              <a:avLst/>
              <a:gdLst/>
              <a:ahLst/>
              <a:cxnLst/>
              <a:rect l="l" t="t" r="r" b="b"/>
              <a:pathLst>
                <a:path w="1828" h="431" extrusionOk="0">
                  <a:moveTo>
                    <a:pt x="1128" y="430"/>
                  </a:moveTo>
                  <a:cubicBezTo>
                    <a:pt x="1828" y="1"/>
                    <a:pt x="0" y="309"/>
                    <a:pt x="1128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1" name="Google Shape;55111;p23"/>
            <p:cNvSpPr/>
            <p:nvPr/>
          </p:nvSpPr>
          <p:spPr>
            <a:xfrm>
              <a:off x="5853105" y="1904033"/>
              <a:ext cx="23307" cy="8250"/>
            </a:xfrm>
            <a:custGeom>
              <a:avLst/>
              <a:gdLst/>
              <a:ahLst/>
              <a:cxnLst/>
              <a:rect l="l" t="t" r="r" b="b"/>
              <a:pathLst>
                <a:path w="653" h="274" extrusionOk="0">
                  <a:moveTo>
                    <a:pt x="405" y="273"/>
                  </a:moveTo>
                  <a:cubicBezTo>
                    <a:pt x="417" y="156"/>
                    <a:pt x="653" y="148"/>
                    <a:pt x="598" y="0"/>
                  </a:cubicBezTo>
                  <a:lnTo>
                    <a:pt x="212" y="0"/>
                  </a:lnTo>
                  <a:cubicBezTo>
                    <a:pt x="0" y="131"/>
                    <a:pt x="8" y="221"/>
                    <a:pt x="4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2" name="Google Shape;55112;p23"/>
            <p:cNvSpPr/>
            <p:nvPr/>
          </p:nvSpPr>
          <p:spPr>
            <a:xfrm>
              <a:off x="175318" y="1903040"/>
              <a:ext cx="32659" cy="9274"/>
            </a:xfrm>
            <a:custGeom>
              <a:avLst/>
              <a:gdLst/>
              <a:ahLst/>
              <a:cxnLst/>
              <a:rect l="l" t="t" r="r" b="b"/>
              <a:pathLst>
                <a:path w="915" h="308" extrusionOk="0">
                  <a:moveTo>
                    <a:pt x="1" y="216"/>
                  </a:moveTo>
                  <a:cubicBezTo>
                    <a:pt x="193" y="216"/>
                    <a:pt x="230" y="289"/>
                    <a:pt x="387" y="307"/>
                  </a:cubicBezTo>
                  <a:cubicBezTo>
                    <a:pt x="914" y="159"/>
                    <a:pt x="102" y="1"/>
                    <a:pt x="1" y="2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3" name="Google Shape;55113;p23"/>
            <p:cNvSpPr/>
            <p:nvPr/>
          </p:nvSpPr>
          <p:spPr>
            <a:xfrm>
              <a:off x="7226920" y="190602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1" y="26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2"/>
                    <a:pt x="392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4" name="Google Shape;55114;p23"/>
            <p:cNvSpPr/>
            <p:nvPr/>
          </p:nvSpPr>
          <p:spPr>
            <a:xfrm>
              <a:off x="5967248" y="1906020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4" y="26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2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5" name="Google Shape;55115;p23"/>
            <p:cNvSpPr/>
            <p:nvPr/>
          </p:nvSpPr>
          <p:spPr>
            <a:xfrm>
              <a:off x="2546363" y="190602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5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6" name="Google Shape;55116;p23"/>
            <p:cNvSpPr/>
            <p:nvPr/>
          </p:nvSpPr>
          <p:spPr>
            <a:xfrm>
              <a:off x="7069697" y="1894820"/>
              <a:ext cx="39761" cy="15868"/>
            </a:xfrm>
            <a:custGeom>
              <a:avLst/>
              <a:gdLst/>
              <a:ahLst/>
              <a:cxnLst/>
              <a:rect l="l" t="t" r="r" b="b"/>
              <a:pathLst>
                <a:path w="1114" h="527" extrusionOk="0">
                  <a:moveTo>
                    <a:pt x="646" y="306"/>
                  </a:moveTo>
                  <a:cubicBezTo>
                    <a:pt x="1114" y="1"/>
                    <a:pt x="0" y="527"/>
                    <a:pt x="646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7" name="Google Shape;55117;p23"/>
            <p:cNvSpPr/>
            <p:nvPr/>
          </p:nvSpPr>
          <p:spPr>
            <a:xfrm>
              <a:off x="4903952" y="1900601"/>
              <a:ext cx="13884" cy="7437"/>
            </a:xfrm>
            <a:custGeom>
              <a:avLst/>
              <a:gdLst/>
              <a:ahLst/>
              <a:cxnLst/>
              <a:rect l="l" t="t" r="r" b="b"/>
              <a:pathLst>
                <a:path w="389" h="247" extrusionOk="0">
                  <a:moveTo>
                    <a:pt x="388" y="114"/>
                  </a:moveTo>
                  <a:cubicBezTo>
                    <a:pt x="385" y="23"/>
                    <a:pt x="48" y="1"/>
                    <a:pt x="1" y="114"/>
                  </a:cubicBezTo>
                  <a:cubicBezTo>
                    <a:pt x="219" y="105"/>
                    <a:pt x="301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8" name="Google Shape;55118;p23"/>
            <p:cNvSpPr/>
            <p:nvPr/>
          </p:nvSpPr>
          <p:spPr>
            <a:xfrm>
              <a:off x="4645722" y="1903250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100" y="118"/>
                  </a:moveTo>
                  <a:cubicBezTo>
                    <a:pt x="154" y="143"/>
                    <a:pt x="391" y="73"/>
                    <a:pt x="293" y="28"/>
                  </a:cubicBezTo>
                  <a:cubicBezTo>
                    <a:pt x="240" y="0"/>
                    <a:pt x="0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9" name="Google Shape;55119;p23"/>
            <p:cNvSpPr/>
            <p:nvPr/>
          </p:nvSpPr>
          <p:spPr>
            <a:xfrm>
              <a:off x="251021" y="1904033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36" y="20"/>
                    <a:pt x="3" y="2"/>
                    <a:pt x="1" y="90"/>
                  </a:cubicBezTo>
                  <a:cubicBezTo>
                    <a:pt x="151" y="71"/>
                    <a:pt x="381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0" name="Google Shape;55120;p23"/>
            <p:cNvSpPr/>
            <p:nvPr/>
          </p:nvSpPr>
          <p:spPr>
            <a:xfrm>
              <a:off x="7353555" y="1895813"/>
              <a:ext cx="23486" cy="825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409" y="273"/>
                  </a:moveTo>
                  <a:cubicBezTo>
                    <a:pt x="418" y="156"/>
                    <a:pt x="657" y="147"/>
                    <a:pt x="601" y="1"/>
                  </a:cubicBezTo>
                  <a:lnTo>
                    <a:pt x="214" y="1"/>
                  </a:lnTo>
                  <a:cubicBezTo>
                    <a:pt x="1" y="131"/>
                    <a:pt x="6" y="222"/>
                    <a:pt x="409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1" name="Google Shape;55121;p23"/>
            <p:cNvSpPr/>
            <p:nvPr/>
          </p:nvSpPr>
          <p:spPr>
            <a:xfrm>
              <a:off x="2202258" y="190054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5"/>
                  </a:moveTo>
                  <a:cubicBezTo>
                    <a:pt x="238" y="0"/>
                    <a:pt x="1" y="69"/>
                    <a:pt x="99" y="116"/>
                  </a:cubicBezTo>
                  <a:cubicBezTo>
                    <a:pt x="153" y="141"/>
                    <a:pt x="392" y="75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2" name="Google Shape;55122;p23"/>
            <p:cNvSpPr/>
            <p:nvPr/>
          </p:nvSpPr>
          <p:spPr>
            <a:xfrm>
              <a:off x="1865006" y="1897771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93" y="27"/>
                  </a:moveTo>
                  <a:cubicBezTo>
                    <a:pt x="238" y="1"/>
                    <a:pt x="0" y="71"/>
                    <a:pt x="102" y="117"/>
                  </a:cubicBezTo>
                  <a:cubicBezTo>
                    <a:pt x="152" y="143"/>
                    <a:pt x="391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3" name="Google Shape;55123;p23"/>
            <p:cNvSpPr/>
            <p:nvPr/>
          </p:nvSpPr>
          <p:spPr>
            <a:xfrm>
              <a:off x="1510586" y="1894609"/>
              <a:ext cx="13813" cy="7407"/>
            </a:xfrm>
            <a:custGeom>
              <a:avLst/>
              <a:gdLst/>
              <a:ahLst/>
              <a:cxnLst/>
              <a:rect l="l" t="t" r="r" b="b"/>
              <a:pathLst>
                <a:path w="387" h="246" extrusionOk="0">
                  <a:moveTo>
                    <a:pt x="387" y="132"/>
                  </a:moveTo>
                  <a:cubicBezTo>
                    <a:pt x="172" y="141"/>
                    <a:pt x="87" y="0"/>
                    <a:pt x="1" y="132"/>
                  </a:cubicBezTo>
                  <a:cubicBezTo>
                    <a:pt x="3" y="223"/>
                    <a:pt x="340" y="245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4" name="Google Shape;55124;p23"/>
            <p:cNvSpPr/>
            <p:nvPr/>
          </p:nvSpPr>
          <p:spPr>
            <a:xfrm>
              <a:off x="4339557" y="1893074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7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5" name="Google Shape;55125;p23"/>
            <p:cNvSpPr/>
            <p:nvPr/>
          </p:nvSpPr>
          <p:spPr>
            <a:xfrm>
              <a:off x="1579435" y="1893074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389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9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6" name="Google Shape;55126;p23"/>
            <p:cNvSpPr/>
            <p:nvPr/>
          </p:nvSpPr>
          <p:spPr>
            <a:xfrm>
              <a:off x="7987549" y="1892622"/>
              <a:ext cx="20773" cy="3734"/>
            </a:xfrm>
            <a:custGeom>
              <a:avLst/>
              <a:gdLst/>
              <a:ahLst/>
              <a:cxnLst/>
              <a:rect l="l" t="t" r="r" b="b"/>
              <a:pathLst>
                <a:path w="582" h="124" extrusionOk="0">
                  <a:moveTo>
                    <a:pt x="582" y="15"/>
                  </a:moveTo>
                  <a:cubicBezTo>
                    <a:pt x="353" y="31"/>
                    <a:pt x="35" y="1"/>
                    <a:pt x="1" y="107"/>
                  </a:cubicBezTo>
                  <a:cubicBezTo>
                    <a:pt x="229" y="92"/>
                    <a:pt x="548" y="123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7" name="Google Shape;55127;p23"/>
            <p:cNvSpPr/>
            <p:nvPr/>
          </p:nvSpPr>
          <p:spPr>
            <a:xfrm>
              <a:off x="4525333" y="1890003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4" y="102"/>
                  </a:moveTo>
                  <a:cubicBezTo>
                    <a:pt x="0" y="153"/>
                    <a:pt x="157" y="205"/>
                    <a:pt x="194" y="102"/>
                  </a:cubicBezTo>
                  <a:cubicBezTo>
                    <a:pt x="196" y="54"/>
                    <a:pt x="39" y="0"/>
                    <a:pt x="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8" name="Google Shape;55128;p23"/>
            <p:cNvSpPr/>
            <p:nvPr/>
          </p:nvSpPr>
          <p:spPr>
            <a:xfrm>
              <a:off x="684641" y="1886390"/>
              <a:ext cx="13813" cy="7437"/>
            </a:xfrm>
            <a:custGeom>
              <a:avLst/>
              <a:gdLst/>
              <a:ahLst/>
              <a:cxnLst/>
              <a:rect l="l" t="t" r="r" b="b"/>
              <a:pathLst>
                <a:path w="387" h="247" extrusionOk="0">
                  <a:moveTo>
                    <a:pt x="387" y="133"/>
                  </a:moveTo>
                  <a:cubicBezTo>
                    <a:pt x="169" y="143"/>
                    <a:pt x="85" y="0"/>
                    <a:pt x="1" y="133"/>
                  </a:cubicBezTo>
                  <a:cubicBezTo>
                    <a:pt x="2" y="225"/>
                    <a:pt x="339" y="247"/>
                    <a:pt x="387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9" name="Google Shape;55129;p23"/>
            <p:cNvSpPr/>
            <p:nvPr/>
          </p:nvSpPr>
          <p:spPr>
            <a:xfrm>
              <a:off x="1235259" y="1884583"/>
              <a:ext cx="6996" cy="6142"/>
            </a:xfrm>
            <a:custGeom>
              <a:avLst/>
              <a:gdLst/>
              <a:ahLst/>
              <a:cxnLst/>
              <a:rect l="l" t="t" r="r" b="b"/>
              <a:pathLst>
                <a:path w="196" h="204" extrusionOk="0">
                  <a:moveTo>
                    <a:pt x="196" y="102"/>
                  </a:moveTo>
                  <a:cubicBezTo>
                    <a:pt x="196" y="52"/>
                    <a:pt x="35" y="0"/>
                    <a:pt x="0" y="102"/>
                  </a:cubicBezTo>
                  <a:cubicBezTo>
                    <a:pt x="1" y="152"/>
                    <a:pt x="157" y="204"/>
                    <a:pt x="19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0" name="Google Shape;55130;p23"/>
            <p:cNvSpPr/>
            <p:nvPr/>
          </p:nvSpPr>
          <p:spPr>
            <a:xfrm>
              <a:off x="3589243" y="1881813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6" y="104"/>
                  </a:moveTo>
                  <a:cubicBezTo>
                    <a:pt x="196" y="53"/>
                    <a:pt x="38" y="1"/>
                    <a:pt x="3" y="104"/>
                  </a:cubicBezTo>
                  <a:cubicBezTo>
                    <a:pt x="0" y="155"/>
                    <a:pt x="160" y="207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1" name="Google Shape;55131;p23"/>
            <p:cNvSpPr/>
            <p:nvPr/>
          </p:nvSpPr>
          <p:spPr>
            <a:xfrm>
              <a:off x="7588335" y="1878832"/>
              <a:ext cx="13813" cy="6805"/>
            </a:xfrm>
            <a:custGeom>
              <a:avLst/>
              <a:gdLst/>
              <a:ahLst/>
              <a:cxnLst/>
              <a:rect l="l" t="t" r="r" b="b"/>
              <a:pathLst>
                <a:path w="387" h="226" extrusionOk="0">
                  <a:moveTo>
                    <a:pt x="387" y="112"/>
                  </a:moveTo>
                  <a:cubicBezTo>
                    <a:pt x="345" y="1"/>
                    <a:pt x="170" y="55"/>
                    <a:pt x="0" y="112"/>
                  </a:cubicBezTo>
                  <a:cubicBezTo>
                    <a:pt x="0" y="203"/>
                    <a:pt x="340" y="225"/>
                    <a:pt x="387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2" name="Google Shape;55132;p23"/>
            <p:cNvSpPr/>
            <p:nvPr/>
          </p:nvSpPr>
          <p:spPr>
            <a:xfrm>
              <a:off x="4277596" y="187943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3" name="Google Shape;55133;p23"/>
            <p:cNvSpPr/>
            <p:nvPr/>
          </p:nvSpPr>
          <p:spPr>
            <a:xfrm>
              <a:off x="2835503" y="188139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8"/>
                  </a:moveTo>
                  <a:cubicBezTo>
                    <a:pt x="153" y="143"/>
                    <a:pt x="391" y="75"/>
                    <a:pt x="293" y="27"/>
                  </a:cubicBezTo>
                  <a:cubicBezTo>
                    <a:pt x="240" y="0"/>
                    <a:pt x="1" y="71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4" name="Google Shape;55134;p23"/>
            <p:cNvSpPr/>
            <p:nvPr/>
          </p:nvSpPr>
          <p:spPr>
            <a:xfrm>
              <a:off x="2556856" y="187907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" y="104"/>
                  </a:moveTo>
                  <a:cubicBezTo>
                    <a:pt x="1" y="152"/>
                    <a:pt x="155" y="207"/>
                    <a:pt x="191" y="104"/>
                  </a:cubicBezTo>
                  <a:cubicBezTo>
                    <a:pt x="194" y="53"/>
                    <a:pt x="34" y="0"/>
                    <a:pt x="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5" name="Google Shape;55135;p23"/>
            <p:cNvSpPr/>
            <p:nvPr/>
          </p:nvSpPr>
          <p:spPr>
            <a:xfrm>
              <a:off x="1923505" y="1879073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7" y="104"/>
                  </a:moveTo>
                  <a:cubicBezTo>
                    <a:pt x="197" y="53"/>
                    <a:pt x="39" y="0"/>
                    <a:pt x="5" y="104"/>
                  </a:cubicBezTo>
                  <a:cubicBezTo>
                    <a:pt x="1" y="152"/>
                    <a:pt x="160" y="207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6" name="Google Shape;55136;p23"/>
            <p:cNvSpPr/>
            <p:nvPr/>
          </p:nvSpPr>
          <p:spPr>
            <a:xfrm>
              <a:off x="567643" y="188217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1"/>
                  </a:moveTo>
                  <a:cubicBezTo>
                    <a:pt x="236" y="20"/>
                    <a:pt x="3" y="2"/>
                    <a:pt x="1" y="92"/>
                  </a:cubicBezTo>
                  <a:cubicBezTo>
                    <a:pt x="150" y="71"/>
                    <a:pt x="381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7" name="Google Shape;55137;p23"/>
            <p:cNvSpPr/>
            <p:nvPr/>
          </p:nvSpPr>
          <p:spPr>
            <a:xfrm>
              <a:off x="6721095" y="1873383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0"/>
                  </a:moveTo>
                  <a:cubicBezTo>
                    <a:pt x="345" y="0"/>
                    <a:pt x="173" y="52"/>
                    <a:pt x="1" y="110"/>
                  </a:cubicBezTo>
                  <a:cubicBezTo>
                    <a:pt x="3" y="203"/>
                    <a:pt x="339" y="226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8" name="Google Shape;55138;p23"/>
            <p:cNvSpPr/>
            <p:nvPr/>
          </p:nvSpPr>
          <p:spPr>
            <a:xfrm>
              <a:off x="6166908" y="1875942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2" y="25"/>
                  </a:moveTo>
                  <a:cubicBezTo>
                    <a:pt x="238" y="0"/>
                    <a:pt x="1" y="69"/>
                    <a:pt x="99" y="115"/>
                  </a:cubicBezTo>
                  <a:cubicBezTo>
                    <a:pt x="154" y="142"/>
                    <a:pt x="392" y="73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9" name="Google Shape;55139;p23"/>
            <p:cNvSpPr/>
            <p:nvPr/>
          </p:nvSpPr>
          <p:spPr>
            <a:xfrm>
              <a:off x="5048540" y="1871215"/>
              <a:ext cx="20666" cy="8973"/>
            </a:xfrm>
            <a:custGeom>
              <a:avLst/>
              <a:gdLst/>
              <a:ahLst/>
              <a:cxnLst/>
              <a:rect l="l" t="t" r="r" b="b"/>
              <a:pathLst>
                <a:path w="579" h="298" extrusionOk="0">
                  <a:moveTo>
                    <a:pt x="579" y="0"/>
                  </a:moveTo>
                  <a:lnTo>
                    <a:pt x="193" y="0"/>
                  </a:lnTo>
                  <a:cubicBezTo>
                    <a:pt x="193" y="90"/>
                    <a:pt x="38" y="109"/>
                    <a:pt x="0" y="182"/>
                  </a:cubicBezTo>
                  <a:cubicBezTo>
                    <a:pt x="246" y="188"/>
                    <a:pt x="267" y="298"/>
                    <a:pt x="579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0" name="Google Shape;55140;p23"/>
            <p:cNvSpPr/>
            <p:nvPr/>
          </p:nvSpPr>
          <p:spPr>
            <a:xfrm>
              <a:off x="2822083" y="1870854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5" y="194"/>
                  </a:moveTo>
                  <a:cubicBezTo>
                    <a:pt x="473" y="102"/>
                    <a:pt x="631" y="85"/>
                    <a:pt x="669" y="12"/>
                  </a:cubicBezTo>
                  <a:cubicBezTo>
                    <a:pt x="364" y="20"/>
                    <a:pt x="1" y="1"/>
                    <a:pt x="88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1" name="Google Shape;55141;p23"/>
            <p:cNvSpPr/>
            <p:nvPr/>
          </p:nvSpPr>
          <p:spPr>
            <a:xfrm>
              <a:off x="6937852" y="1870462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1"/>
                    <a:pt x="0" y="68"/>
                    <a:pt x="99" y="115"/>
                  </a:cubicBezTo>
                  <a:cubicBezTo>
                    <a:pt x="152" y="142"/>
                    <a:pt x="389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2" name="Google Shape;55142;p23"/>
            <p:cNvSpPr/>
            <p:nvPr/>
          </p:nvSpPr>
          <p:spPr>
            <a:xfrm>
              <a:off x="4515304" y="1860316"/>
              <a:ext cx="40440" cy="13670"/>
            </a:xfrm>
            <a:custGeom>
              <a:avLst/>
              <a:gdLst/>
              <a:ahLst/>
              <a:cxnLst/>
              <a:rect l="l" t="t" r="r" b="b"/>
              <a:pathLst>
                <a:path w="1133" h="454" extrusionOk="0">
                  <a:moveTo>
                    <a:pt x="285" y="454"/>
                  </a:moveTo>
                  <a:lnTo>
                    <a:pt x="1054" y="454"/>
                  </a:lnTo>
                  <a:cubicBezTo>
                    <a:pt x="1132" y="237"/>
                    <a:pt x="699" y="258"/>
                    <a:pt x="860" y="1"/>
                  </a:cubicBezTo>
                  <a:cubicBezTo>
                    <a:pt x="1" y="40"/>
                    <a:pt x="575" y="191"/>
                    <a:pt x="285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3" name="Google Shape;55143;p23"/>
            <p:cNvSpPr/>
            <p:nvPr/>
          </p:nvSpPr>
          <p:spPr>
            <a:xfrm>
              <a:off x="2553287" y="1870462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2" y="1"/>
                    <a:pt x="0" y="68"/>
                    <a:pt x="102" y="115"/>
                  </a:cubicBezTo>
                  <a:cubicBezTo>
                    <a:pt x="154" y="142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4" name="Google Shape;55144;p23"/>
            <p:cNvSpPr/>
            <p:nvPr/>
          </p:nvSpPr>
          <p:spPr>
            <a:xfrm>
              <a:off x="1920007" y="1870462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103" y="117"/>
                  </a:moveTo>
                  <a:cubicBezTo>
                    <a:pt x="154" y="143"/>
                    <a:pt x="395" y="72"/>
                    <a:pt x="295" y="27"/>
                  </a:cubicBezTo>
                  <a:cubicBezTo>
                    <a:pt x="238" y="1"/>
                    <a:pt x="1" y="70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5" name="Google Shape;55145;p23"/>
            <p:cNvSpPr/>
            <p:nvPr/>
          </p:nvSpPr>
          <p:spPr>
            <a:xfrm>
              <a:off x="225465" y="1857877"/>
              <a:ext cx="46257" cy="18789"/>
            </a:xfrm>
            <a:custGeom>
              <a:avLst/>
              <a:gdLst/>
              <a:ahLst/>
              <a:cxnLst/>
              <a:rect l="l" t="t" r="r" b="b"/>
              <a:pathLst>
                <a:path w="1296" h="624" extrusionOk="0">
                  <a:moveTo>
                    <a:pt x="1295" y="353"/>
                  </a:moveTo>
                  <a:cubicBezTo>
                    <a:pt x="924" y="317"/>
                    <a:pt x="1144" y="1"/>
                    <a:pt x="524" y="82"/>
                  </a:cubicBezTo>
                  <a:cubicBezTo>
                    <a:pt x="0" y="223"/>
                    <a:pt x="999" y="624"/>
                    <a:pt x="1295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6" name="Google Shape;55146;p23"/>
            <p:cNvSpPr/>
            <p:nvPr/>
          </p:nvSpPr>
          <p:spPr>
            <a:xfrm>
              <a:off x="8631001" y="1865043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40" y="0"/>
                    <a:pt x="1" y="68"/>
                    <a:pt x="100" y="115"/>
                  </a:cubicBezTo>
                  <a:cubicBezTo>
                    <a:pt x="155" y="140"/>
                    <a:pt x="394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7" name="Google Shape;55147;p23"/>
            <p:cNvSpPr/>
            <p:nvPr/>
          </p:nvSpPr>
          <p:spPr>
            <a:xfrm>
              <a:off x="7141010" y="1865735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5" y="1"/>
                  </a:moveTo>
                  <a:cubicBezTo>
                    <a:pt x="233" y="23"/>
                    <a:pt x="3" y="5"/>
                    <a:pt x="1" y="92"/>
                  </a:cubicBezTo>
                  <a:cubicBezTo>
                    <a:pt x="150" y="71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8" name="Google Shape;55148;p23"/>
            <p:cNvSpPr/>
            <p:nvPr/>
          </p:nvSpPr>
          <p:spPr>
            <a:xfrm>
              <a:off x="4269886" y="1857576"/>
              <a:ext cx="21487" cy="6383"/>
            </a:xfrm>
            <a:custGeom>
              <a:avLst/>
              <a:gdLst/>
              <a:ahLst/>
              <a:cxnLst/>
              <a:rect l="l" t="t" r="r" b="b"/>
              <a:pathLst>
                <a:path w="602" h="212" extrusionOk="0">
                  <a:moveTo>
                    <a:pt x="602" y="181"/>
                  </a:moveTo>
                  <a:lnTo>
                    <a:pt x="602" y="0"/>
                  </a:lnTo>
                  <a:lnTo>
                    <a:pt x="22" y="0"/>
                  </a:lnTo>
                  <a:cubicBezTo>
                    <a:pt x="0" y="164"/>
                    <a:pt x="217" y="212"/>
                    <a:pt x="602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9" name="Google Shape;55149;p23"/>
            <p:cNvSpPr/>
            <p:nvPr/>
          </p:nvSpPr>
          <p:spPr>
            <a:xfrm>
              <a:off x="3103977" y="1859533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7"/>
                  </a:moveTo>
                  <a:cubicBezTo>
                    <a:pt x="238" y="1"/>
                    <a:pt x="0" y="70"/>
                    <a:pt x="99" y="116"/>
                  </a:cubicBezTo>
                  <a:cubicBezTo>
                    <a:pt x="152" y="142"/>
                    <a:pt x="389" y="74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0" name="Google Shape;55150;p23"/>
            <p:cNvSpPr/>
            <p:nvPr/>
          </p:nvSpPr>
          <p:spPr>
            <a:xfrm>
              <a:off x="1438203" y="185953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7"/>
                  </a:moveTo>
                  <a:cubicBezTo>
                    <a:pt x="242" y="1"/>
                    <a:pt x="0" y="70"/>
                    <a:pt x="101" y="116"/>
                  </a:cubicBezTo>
                  <a:cubicBezTo>
                    <a:pt x="157" y="142"/>
                    <a:pt x="393" y="74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1" name="Google Shape;55151;p23"/>
            <p:cNvSpPr/>
            <p:nvPr/>
          </p:nvSpPr>
          <p:spPr>
            <a:xfrm>
              <a:off x="309377" y="185953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7"/>
                  </a:moveTo>
                  <a:cubicBezTo>
                    <a:pt x="240" y="1"/>
                    <a:pt x="0" y="70"/>
                    <a:pt x="99" y="116"/>
                  </a:cubicBezTo>
                  <a:cubicBezTo>
                    <a:pt x="154" y="142"/>
                    <a:pt x="394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2" name="Google Shape;55152;p23"/>
            <p:cNvSpPr/>
            <p:nvPr/>
          </p:nvSpPr>
          <p:spPr>
            <a:xfrm>
              <a:off x="4583796" y="185682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2" y="25"/>
                  </a:moveTo>
                  <a:cubicBezTo>
                    <a:pt x="238" y="1"/>
                    <a:pt x="1" y="69"/>
                    <a:pt x="98" y="117"/>
                  </a:cubicBezTo>
                  <a:cubicBezTo>
                    <a:pt x="153" y="140"/>
                    <a:pt x="392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3" name="Google Shape;55153;p23"/>
            <p:cNvSpPr/>
            <p:nvPr/>
          </p:nvSpPr>
          <p:spPr>
            <a:xfrm>
              <a:off x="2198939" y="1851193"/>
              <a:ext cx="27626" cy="9997"/>
            </a:xfrm>
            <a:custGeom>
              <a:avLst/>
              <a:gdLst/>
              <a:ahLst/>
              <a:cxnLst/>
              <a:rect l="l" t="t" r="r" b="b"/>
              <a:pathLst>
                <a:path w="774" h="332" extrusionOk="0">
                  <a:moveTo>
                    <a:pt x="1" y="212"/>
                  </a:moveTo>
                  <a:cubicBezTo>
                    <a:pt x="258" y="330"/>
                    <a:pt x="716" y="331"/>
                    <a:pt x="774" y="122"/>
                  </a:cubicBezTo>
                  <a:cubicBezTo>
                    <a:pt x="517" y="4"/>
                    <a:pt x="54" y="1"/>
                    <a:pt x="1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4" name="Google Shape;55154;p23"/>
            <p:cNvSpPr/>
            <p:nvPr/>
          </p:nvSpPr>
          <p:spPr>
            <a:xfrm>
              <a:off x="8497014" y="1851554"/>
              <a:ext cx="13777" cy="6715"/>
            </a:xfrm>
            <a:custGeom>
              <a:avLst/>
              <a:gdLst/>
              <a:ahLst/>
              <a:cxnLst/>
              <a:rect l="l" t="t" r="r" b="b"/>
              <a:pathLst>
                <a:path w="386" h="223" extrusionOk="0">
                  <a:moveTo>
                    <a:pt x="386" y="110"/>
                  </a:moveTo>
                  <a:cubicBezTo>
                    <a:pt x="345" y="1"/>
                    <a:pt x="170" y="54"/>
                    <a:pt x="1" y="110"/>
                  </a:cubicBezTo>
                  <a:cubicBezTo>
                    <a:pt x="1" y="202"/>
                    <a:pt x="335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5" name="Google Shape;55155;p23"/>
            <p:cNvSpPr/>
            <p:nvPr/>
          </p:nvSpPr>
          <p:spPr>
            <a:xfrm>
              <a:off x="7801701" y="1851704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5"/>
                  </a:moveTo>
                  <a:cubicBezTo>
                    <a:pt x="195" y="54"/>
                    <a:pt x="37" y="1"/>
                    <a:pt x="1" y="105"/>
                  </a:cubicBezTo>
                  <a:cubicBezTo>
                    <a:pt x="1" y="154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6" name="Google Shape;55156;p23"/>
            <p:cNvSpPr/>
            <p:nvPr/>
          </p:nvSpPr>
          <p:spPr>
            <a:xfrm>
              <a:off x="4642438" y="1852096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4"/>
                  </a:lnTo>
                  <a:lnTo>
                    <a:pt x="386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7" name="Google Shape;55157;p23"/>
            <p:cNvSpPr/>
            <p:nvPr/>
          </p:nvSpPr>
          <p:spPr>
            <a:xfrm>
              <a:off x="1438203" y="185408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6"/>
                  </a:moveTo>
                  <a:cubicBezTo>
                    <a:pt x="242" y="0"/>
                    <a:pt x="0" y="71"/>
                    <a:pt x="101" y="116"/>
                  </a:cubicBezTo>
                  <a:cubicBezTo>
                    <a:pt x="157" y="143"/>
                    <a:pt x="393" y="72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8" name="Google Shape;55158;p23"/>
            <p:cNvSpPr/>
            <p:nvPr/>
          </p:nvSpPr>
          <p:spPr>
            <a:xfrm>
              <a:off x="1407258" y="1851945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0" y="6"/>
                  </a:moveTo>
                  <a:cubicBezTo>
                    <a:pt x="248" y="1"/>
                    <a:pt x="87" y="76"/>
                    <a:pt x="0" y="189"/>
                  </a:cubicBezTo>
                  <a:cubicBezTo>
                    <a:pt x="307" y="178"/>
                    <a:pt x="671" y="200"/>
                    <a:pt x="580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9" name="Google Shape;55159;p23"/>
            <p:cNvSpPr/>
            <p:nvPr/>
          </p:nvSpPr>
          <p:spPr>
            <a:xfrm>
              <a:off x="226857" y="1854083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71"/>
                    <a:pt x="100" y="116"/>
                  </a:cubicBezTo>
                  <a:cubicBezTo>
                    <a:pt x="150" y="143"/>
                    <a:pt x="392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0" name="Google Shape;55160;p23"/>
            <p:cNvSpPr/>
            <p:nvPr/>
          </p:nvSpPr>
          <p:spPr>
            <a:xfrm>
              <a:off x="8648419" y="1845863"/>
              <a:ext cx="27555" cy="10177"/>
            </a:xfrm>
            <a:custGeom>
              <a:avLst/>
              <a:gdLst/>
              <a:ahLst/>
              <a:cxnLst/>
              <a:rect l="l" t="t" r="r" b="b"/>
              <a:pathLst>
                <a:path w="772" h="338" extrusionOk="0">
                  <a:moveTo>
                    <a:pt x="771" y="299"/>
                  </a:moveTo>
                  <a:lnTo>
                    <a:pt x="771" y="27"/>
                  </a:lnTo>
                  <a:cubicBezTo>
                    <a:pt x="330" y="0"/>
                    <a:pt x="47" y="47"/>
                    <a:pt x="1" y="208"/>
                  </a:cubicBezTo>
                  <a:cubicBezTo>
                    <a:pt x="258" y="235"/>
                    <a:pt x="366" y="337"/>
                    <a:pt x="771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1" name="Google Shape;55161;p23"/>
            <p:cNvSpPr/>
            <p:nvPr/>
          </p:nvSpPr>
          <p:spPr>
            <a:xfrm>
              <a:off x="8022027" y="1848995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3" y="104"/>
                  </a:moveTo>
                  <a:cubicBezTo>
                    <a:pt x="193" y="53"/>
                    <a:pt x="39" y="1"/>
                    <a:pt x="1" y="104"/>
                  </a:cubicBezTo>
                  <a:cubicBezTo>
                    <a:pt x="1" y="155"/>
                    <a:pt x="156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2" name="Google Shape;55162;p23"/>
            <p:cNvSpPr/>
            <p:nvPr/>
          </p:nvSpPr>
          <p:spPr>
            <a:xfrm>
              <a:off x="7719075" y="1841136"/>
              <a:ext cx="29946" cy="13760"/>
            </a:xfrm>
            <a:custGeom>
              <a:avLst/>
              <a:gdLst/>
              <a:ahLst/>
              <a:cxnLst/>
              <a:rect l="l" t="t" r="r" b="b"/>
              <a:pathLst>
                <a:path w="839" h="457" extrusionOk="0">
                  <a:moveTo>
                    <a:pt x="196" y="456"/>
                  </a:moveTo>
                  <a:lnTo>
                    <a:pt x="581" y="456"/>
                  </a:lnTo>
                  <a:cubicBezTo>
                    <a:pt x="683" y="223"/>
                    <a:pt x="838" y="138"/>
                    <a:pt x="388" y="1"/>
                  </a:cubicBezTo>
                  <a:cubicBezTo>
                    <a:pt x="529" y="249"/>
                    <a:pt x="5" y="184"/>
                    <a:pt x="0" y="365"/>
                  </a:cubicBezTo>
                  <a:cubicBezTo>
                    <a:pt x="120" y="370"/>
                    <a:pt x="231" y="378"/>
                    <a:pt x="196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3" name="Google Shape;55163;p23"/>
            <p:cNvSpPr/>
            <p:nvPr/>
          </p:nvSpPr>
          <p:spPr>
            <a:xfrm>
              <a:off x="7650297" y="1846255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5" y="104"/>
                  </a:moveTo>
                  <a:cubicBezTo>
                    <a:pt x="196" y="53"/>
                    <a:pt x="40" y="0"/>
                    <a:pt x="0" y="104"/>
                  </a:cubicBezTo>
                  <a:cubicBezTo>
                    <a:pt x="0" y="155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4" name="Google Shape;55164;p23"/>
            <p:cNvSpPr/>
            <p:nvPr/>
          </p:nvSpPr>
          <p:spPr>
            <a:xfrm>
              <a:off x="4329313" y="1839300"/>
              <a:ext cx="58857" cy="12827"/>
            </a:xfrm>
            <a:custGeom>
              <a:avLst/>
              <a:gdLst/>
              <a:ahLst/>
              <a:cxnLst/>
              <a:rect l="l" t="t" r="r" b="b"/>
              <a:pathLst>
                <a:path w="1649" h="426" extrusionOk="0">
                  <a:moveTo>
                    <a:pt x="674" y="426"/>
                  </a:moveTo>
                  <a:cubicBezTo>
                    <a:pt x="1648" y="60"/>
                    <a:pt x="1" y="0"/>
                    <a:pt x="674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5" name="Google Shape;55165;p23"/>
            <p:cNvSpPr/>
            <p:nvPr/>
          </p:nvSpPr>
          <p:spPr>
            <a:xfrm>
              <a:off x="4669956" y="1846646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1"/>
                  </a:moveTo>
                  <a:cubicBezTo>
                    <a:pt x="235" y="20"/>
                    <a:pt x="5" y="2"/>
                    <a:pt x="0" y="92"/>
                  </a:cubicBezTo>
                  <a:cubicBezTo>
                    <a:pt x="149" y="71"/>
                    <a:pt x="379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6" name="Google Shape;55166;p23"/>
            <p:cNvSpPr/>
            <p:nvPr/>
          </p:nvSpPr>
          <p:spPr>
            <a:xfrm>
              <a:off x="4133115" y="1843906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7" name="Google Shape;55167;p23"/>
            <p:cNvSpPr/>
            <p:nvPr/>
          </p:nvSpPr>
          <p:spPr>
            <a:xfrm>
              <a:off x="3114292" y="1843545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4"/>
                  </a:moveTo>
                  <a:cubicBezTo>
                    <a:pt x="197" y="53"/>
                    <a:pt x="40" y="0"/>
                    <a:pt x="2" y="104"/>
                  </a:cubicBezTo>
                  <a:cubicBezTo>
                    <a:pt x="1" y="153"/>
                    <a:pt x="159" y="205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8" name="Google Shape;55168;p23"/>
            <p:cNvSpPr/>
            <p:nvPr/>
          </p:nvSpPr>
          <p:spPr>
            <a:xfrm>
              <a:off x="1407294" y="1840805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4" y="103"/>
                  </a:moveTo>
                  <a:cubicBezTo>
                    <a:pt x="195" y="52"/>
                    <a:pt x="39" y="0"/>
                    <a:pt x="1" y="103"/>
                  </a:cubicBezTo>
                  <a:cubicBezTo>
                    <a:pt x="1" y="154"/>
                    <a:pt x="157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9" name="Google Shape;55169;p23"/>
            <p:cNvSpPr/>
            <p:nvPr/>
          </p:nvSpPr>
          <p:spPr>
            <a:xfrm>
              <a:off x="8841083" y="1832345"/>
              <a:ext cx="27804" cy="18457"/>
            </a:xfrm>
            <a:custGeom>
              <a:avLst/>
              <a:gdLst/>
              <a:ahLst/>
              <a:cxnLst/>
              <a:rect l="l" t="t" r="r" b="b"/>
              <a:pathLst>
                <a:path w="779" h="613" extrusionOk="0">
                  <a:moveTo>
                    <a:pt x="1" y="293"/>
                  </a:moveTo>
                  <a:cubicBezTo>
                    <a:pt x="779" y="613"/>
                    <a:pt x="456" y="0"/>
                    <a:pt x="1" y="2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0" name="Google Shape;55170;p23"/>
            <p:cNvSpPr/>
            <p:nvPr/>
          </p:nvSpPr>
          <p:spPr>
            <a:xfrm>
              <a:off x="6562802" y="1838035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2" y="104"/>
                  </a:moveTo>
                  <a:cubicBezTo>
                    <a:pt x="193" y="56"/>
                    <a:pt x="39" y="1"/>
                    <a:pt x="2" y="104"/>
                  </a:cubicBezTo>
                  <a:cubicBezTo>
                    <a:pt x="0" y="155"/>
                    <a:pt x="157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1" name="Google Shape;55171;p23"/>
            <p:cNvSpPr/>
            <p:nvPr/>
          </p:nvSpPr>
          <p:spPr>
            <a:xfrm>
              <a:off x="8810067" y="1837644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3" y="142"/>
                    <a:pt x="392" y="72"/>
                    <a:pt x="291" y="27"/>
                  </a:cubicBezTo>
                  <a:cubicBezTo>
                    <a:pt x="238" y="1"/>
                    <a:pt x="0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2" name="Google Shape;55172;p23"/>
            <p:cNvSpPr/>
            <p:nvPr/>
          </p:nvSpPr>
          <p:spPr>
            <a:xfrm>
              <a:off x="2243482" y="1837614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6"/>
                  </a:moveTo>
                  <a:cubicBezTo>
                    <a:pt x="240" y="0"/>
                    <a:pt x="1" y="71"/>
                    <a:pt x="104" y="116"/>
                  </a:cubicBezTo>
                  <a:cubicBezTo>
                    <a:pt x="156" y="143"/>
                    <a:pt x="395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3" name="Google Shape;55173;p23"/>
            <p:cNvSpPr/>
            <p:nvPr/>
          </p:nvSpPr>
          <p:spPr>
            <a:xfrm>
              <a:off x="1166516" y="1838397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36" y="21"/>
                    <a:pt x="5" y="2"/>
                    <a:pt x="1" y="90"/>
                  </a:cubicBezTo>
                  <a:cubicBezTo>
                    <a:pt x="151" y="72"/>
                    <a:pt x="379" y="90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4" name="Google Shape;55174;p23"/>
            <p:cNvSpPr/>
            <p:nvPr/>
          </p:nvSpPr>
          <p:spPr>
            <a:xfrm>
              <a:off x="853106" y="183764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2" y="117"/>
                  </a:moveTo>
                  <a:cubicBezTo>
                    <a:pt x="155" y="142"/>
                    <a:pt x="392" y="72"/>
                    <a:pt x="292" y="27"/>
                  </a:cubicBezTo>
                  <a:cubicBezTo>
                    <a:pt x="242" y="1"/>
                    <a:pt x="1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5" name="Google Shape;55175;p23"/>
            <p:cNvSpPr/>
            <p:nvPr/>
          </p:nvSpPr>
          <p:spPr>
            <a:xfrm>
              <a:off x="8944269" y="1830117"/>
              <a:ext cx="23914" cy="5962"/>
            </a:xfrm>
            <a:custGeom>
              <a:avLst/>
              <a:gdLst/>
              <a:ahLst/>
              <a:cxnLst/>
              <a:rect l="l" t="t" r="r" b="b"/>
              <a:pathLst>
                <a:path w="670" h="198" extrusionOk="0">
                  <a:moveTo>
                    <a:pt x="582" y="5"/>
                  </a:moveTo>
                  <a:cubicBezTo>
                    <a:pt x="249" y="0"/>
                    <a:pt x="87" y="74"/>
                    <a:pt x="1" y="185"/>
                  </a:cubicBezTo>
                  <a:cubicBezTo>
                    <a:pt x="304" y="178"/>
                    <a:pt x="669" y="197"/>
                    <a:pt x="582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6" name="Google Shape;55176;p23"/>
            <p:cNvSpPr/>
            <p:nvPr/>
          </p:nvSpPr>
          <p:spPr>
            <a:xfrm>
              <a:off x="8824166" y="1829906"/>
              <a:ext cx="23914" cy="5811"/>
            </a:xfrm>
            <a:custGeom>
              <a:avLst/>
              <a:gdLst/>
              <a:ahLst/>
              <a:cxnLst/>
              <a:rect l="l" t="t" r="r" b="b"/>
              <a:pathLst>
                <a:path w="670" h="193" extrusionOk="0">
                  <a:moveTo>
                    <a:pt x="475" y="192"/>
                  </a:moveTo>
                  <a:cubicBezTo>
                    <a:pt x="475" y="101"/>
                    <a:pt x="633" y="85"/>
                    <a:pt x="669" y="11"/>
                  </a:cubicBezTo>
                  <a:cubicBezTo>
                    <a:pt x="365" y="21"/>
                    <a:pt x="1" y="0"/>
                    <a:pt x="91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7" name="Google Shape;55177;p23"/>
            <p:cNvSpPr/>
            <p:nvPr/>
          </p:nvSpPr>
          <p:spPr>
            <a:xfrm>
              <a:off x="2949146" y="1824787"/>
              <a:ext cx="13813" cy="10930"/>
            </a:xfrm>
            <a:custGeom>
              <a:avLst/>
              <a:gdLst/>
              <a:ahLst/>
              <a:cxnLst/>
              <a:rect l="l" t="t" r="r" b="b"/>
              <a:pathLst>
                <a:path w="387" h="363" extrusionOk="0">
                  <a:moveTo>
                    <a:pt x="387" y="1"/>
                  </a:moveTo>
                  <a:lnTo>
                    <a:pt x="0" y="1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8" name="Google Shape;55178;p23"/>
            <p:cNvSpPr/>
            <p:nvPr/>
          </p:nvSpPr>
          <p:spPr>
            <a:xfrm>
              <a:off x="6793264" y="1829515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5"/>
                  </a:moveTo>
                  <a:cubicBezTo>
                    <a:pt x="240" y="0"/>
                    <a:pt x="1" y="68"/>
                    <a:pt x="97" y="117"/>
                  </a:cubicBezTo>
                  <a:cubicBezTo>
                    <a:pt x="155" y="140"/>
                    <a:pt x="392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9" name="Google Shape;55179;p23"/>
            <p:cNvSpPr/>
            <p:nvPr/>
          </p:nvSpPr>
          <p:spPr>
            <a:xfrm>
              <a:off x="8276688" y="1827497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7" y="22"/>
                    <a:pt x="7" y="3"/>
                    <a:pt x="1" y="92"/>
                  </a:cubicBezTo>
                  <a:cubicBezTo>
                    <a:pt x="150" y="70"/>
                    <a:pt x="383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0" name="Google Shape;55180;p23"/>
            <p:cNvSpPr/>
            <p:nvPr/>
          </p:nvSpPr>
          <p:spPr>
            <a:xfrm>
              <a:off x="6576615" y="1826985"/>
              <a:ext cx="20595" cy="3734"/>
            </a:xfrm>
            <a:custGeom>
              <a:avLst/>
              <a:gdLst/>
              <a:ahLst/>
              <a:cxnLst/>
              <a:rect l="l" t="t" r="r" b="b"/>
              <a:pathLst>
                <a:path w="577" h="124" extrusionOk="0">
                  <a:moveTo>
                    <a:pt x="577" y="18"/>
                  </a:moveTo>
                  <a:cubicBezTo>
                    <a:pt x="351" y="31"/>
                    <a:pt x="28" y="1"/>
                    <a:pt x="1" y="109"/>
                  </a:cubicBezTo>
                  <a:cubicBezTo>
                    <a:pt x="227" y="94"/>
                    <a:pt x="547" y="124"/>
                    <a:pt x="577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1" name="Google Shape;55181;p23"/>
            <p:cNvSpPr/>
            <p:nvPr/>
          </p:nvSpPr>
          <p:spPr>
            <a:xfrm>
              <a:off x="8896156" y="1821656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5"/>
                  </a:moveTo>
                  <a:cubicBezTo>
                    <a:pt x="194" y="54"/>
                    <a:pt x="38" y="0"/>
                    <a:pt x="0" y="105"/>
                  </a:cubicBezTo>
                  <a:cubicBezTo>
                    <a:pt x="0" y="153"/>
                    <a:pt x="156" y="205"/>
                    <a:pt x="19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2" name="Google Shape;55182;p23"/>
            <p:cNvSpPr/>
            <p:nvPr/>
          </p:nvSpPr>
          <p:spPr>
            <a:xfrm>
              <a:off x="8743823" y="1822017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3" y="183"/>
                  </a:moveTo>
                  <a:lnTo>
                    <a:pt x="603" y="0"/>
                  </a:lnTo>
                  <a:lnTo>
                    <a:pt x="26" y="0"/>
                  </a:lnTo>
                  <a:cubicBezTo>
                    <a:pt x="0" y="163"/>
                    <a:pt x="219" y="213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3" name="Google Shape;55183;p23"/>
            <p:cNvSpPr/>
            <p:nvPr/>
          </p:nvSpPr>
          <p:spPr>
            <a:xfrm>
              <a:off x="1453300" y="1808890"/>
              <a:ext cx="37049" cy="15928"/>
            </a:xfrm>
            <a:custGeom>
              <a:avLst/>
              <a:gdLst/>
              <a:ahLst/>
              <a:cxnLst/>
              <a:rect l="l" t="t" r="r" b="b"/>
              <a:pathLst>
                <a:path w="1038" h="529" extrusionOk="0">
                  <a:moveTo>
                    <a:pt x="835" y="529"/>
                  </a:moveTo>
                  <a:cubicBezTo>
                    <a:pt x="1038" y="0"/>
                    <a:pt x="0" y="490"/>
                    <a:pt x="835" y="5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4" name="Google Shape;55184;p23"/>
            <p:cNvSpPr/>
            <p:nvPr/>
          </p:nvSpPr>
          <p:spPr>
            <a:xfrm>
              <a:off x="8214763" y="1811088"/>
              <a:ext cx="30017" cy="10960"/>
            </a:xfrm>
            <a:custGeom>
              <a:avLst/>
              <a:gdLst/>
              <a:ahLst/>
              <a:cxnLst/>
              <a:rect l="l" t="t" r="r" b="b"/>
              <a:pathLst>
                <a:path w="841" h="364" extrusionOk="0">
                  <a:moveTo>
                    <a:pt x="578" y="0"/>
                  </a:moveTo>
                  <a:cubicBezTo>
                    <a:pt x="748" y="293"/>
                    <a:pt x="79" y="188"/>
                    <a:pt x="1" y="363"/>
                  </a:cubicBezTo>
                  <a:lnTo>
                    <a:pt x="771" y="363"/>
                  </a:lnTo>
                  <a:cubicBezTo>
                    <a:pt x="738" y="227"/>
                    <a:pt x="840" y="28"/>
                    <a:pt x="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5" name="Google Shape;55185;p23"/>
            <p:cNvSpPr/>
            <p:nvPr/>
          </p:nvSpPr>
          <p:spPr>
            <a:xfrm>
              <a:off x="6590249" y="1819308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8" y="0"/>
                  </a:moveTo>
                  <a:cubicBezTo>
                    <a:pt x="239" y="20"/>
                    <a:pt x="8" y="3"/>
                    <a:pt x="0" y="90"/>
                  </a:cubicBezTo>
                  <a:cubicBezTo>
                    <a:pt x="153" y="71"/>
                    <a:pt x="384" y="87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6" name="Google Shape;55186;p23"/>
            <p:cNvSpPr/>
            <p:nvPr/>
          </p:nvSpPr>
          <p:spPr>
            <a:xfrm>
              <a:off x="5127490" y="181855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5"/>
                  </a:moveTo>
                  <a:cubicBezTo>
                    <a:pt x="241" y="0"/>
                    <a:pt x="1" y="69"/>
                    <a:pt x="103" y="115"/>
                  </a:cubicBezTo>
                  <a:cubicBezTo>
                    <a:pt x="156" y="141"/>
                    <a:pt x="395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7" name="Google Shape;55187;p23"/>
            <p:cNvSpPr/>
            <p:nvPr/>
          </p:nvSpPr>
          <p:spPr>
            <a:xfrm>
              <a:off x="2191979" y="1813798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1" y="273"/>
                  </a:moveTo>
                  <a:lnTo>
                    <a:pt x="385" y="273"/>
                  </a:lnTo>
                  <a:cubicBezTo>
                    <a:pt x="400" y="157"/>
                    <a:pt x="635" y="146"/>
                    <a:pt x="578" y="0"/>
                  </a:cubicBezTo>
                  <a:lnTo>
                    <a:pt x="0" y="0"/>
                  </a:lnTo>
                  <a:cubicBezTo>
                    <a:pt x="1" y="92"/>
                    <a:pt x="1" y="183"/>
                    <a:pt x="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8" name="Google Shape;55188;p23"/>
            <p:cNvSpPr/>
            <p:nvPr/>
          </p:nvSpPr>
          <p:spPr>
            <a:xfrm>
              <a:off x="8803072" y="181578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2" y="117"/>
                  </a:moveTo>
                  <a:cubicBezTo>
                    <a:pt x="157" y="142"/>
                    <a:pt x="395" y="73"/>
                    <a:pt x="295" y="26"/>
                  </a:cubicBezTo>
                  <a:cubicBezTo>
                    <a:pt x="242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9" name="Google Shape;55189;p23"/>
            <p:cNvSpPr/>
            <p:nvPr/>
          </p:nvSpPr>
          <p:spPr>
            <a:xfrm>
              <a:off x="6934854" y="1806783"/>
              <a:ext cx="20309" cy="13610"/>
            </a:xfrm>
            <a:custGeom>
              <a:avLst/>
              <a:gdLst/>
              <a:ahLst/>
              <a:cxnLst/>
              <a:rect l="l" t="t" r="r" b="b"/>
              <a:pathLst>
                <a:path w="569" h="452" extrusionOk="0">
                  <a:moveTo>
                    <a:pt x="375" y="416"/>
                  </a:moveTo>
                  <a:cubicBezTo>
                    <a:pt x="387" y="360"/>
                    <a:pt x="405" y="308"/>
                    <a:pt x="569" y="325"/>
                  </a:cubicBezTo>
                  <a:lnTo>
                    <a:pt x="569" y="143"/>
                  </a:lnTo>
                  <a:cubicBezTo>
                    <a:pt x="95" y="1"/>
                    <a:pt x="1" y="451"/>
                    <a:pt x="375" y="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0" name="Google Shape;55190;p23"/>
            <p:cNvSpPr/>
            <p:nvPr/>
          </p:nvSpPr>
          <p:spPr>
            <a:xfrm>
              <a:off x="6136034" y="1813677"/>
              <a:ext cx="23950" cy="6052"/>
            </a:xfrm>
            <a:custGeom>
              <a:avLst/>
              <a:gdLst/>
              <a:ahLst/>
              <a:cxnLst/>
              <a:rect l="l" t="t" r="r" b="b"/>
              <a:pathLst>
                <a:path w="671" h="201" extrusionOk="0">
                  <a:moveTo>
                    <a:pt x="579" y="6"/>
                  </a:moveTo>
                  <a:cubicBezTo>
                    <a:pt x="248" y="0"/>
                    <a:pt x="83" y="76"/>
                    <a:pt x="0" y="187"/>
                  </a:cubicBezTo>
                  <a:cubicBezTo>
                    <a:pt x="303" y="179"/>
                    <a:pt x="670" y="200"/>
                    <a:pt x="57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1" name="Google Shape;55191;p23"/>
            <p:cNvSpPr/>
            <p:nvPr/>
          </p:nvSpPr>
          <p:spPr>
            <a:xfrm>
              <a:off x="7863662" y="1805608"/>
              <a:ext cx="33587" cy="17283"/>
            </a:xfrm>
            <a:custGeom>
              <a:avLst/>
              <a:gdLst/>
              <a:ahLst/>
              <a:cxnLst/>
              <a:rect l="l" t="t" r="r" b="b"/>
              <a:pathLst>
                <a:path w="941" h="574" extrusionOk="0">
                  <a:moveTo>
                    <a:pt x="1" y="91"/>
                  </a:moveTo>
                  <a:lnTo>
                    <a:pt x="1" y="274"/>
                  </a:lnTo>
                  <a:cubicBezTo>
                    <a:pt x="357" y="574"/>
                    <a:pt x="941" y="1"/>
                    <a:pt x="1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2" name="Google Shape;55192;p23"/>
            <p:cNvSpPr/>
            <p:nvPr/>
          </p:nvSpPr>
          <p:spPr>
            <a:xfrm>
              <a:off x="6552344" y="181307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3" y="26"/>
                  </a:moveTo>
                  <a:cubicBezTo>
                    <a:pt x="238" y="1"/>
                    <a:pt x="1" y="70"/>
                    <a:pt x="100" y="116"/>
                  </a:cubicBezTo>
                  <a:cubicBezTo>
                    <a:pt x="154" y="140"/>
                    <a:pt x="394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3" name="Google Shape;55193;p23"/>
            <p:cNvSpPr/>
            <p:nvPr/>
          </p:nvSpPr>
          <p:spPr>
            <a:xfrm>
              <a:off x="4370609" y="1794559"/>
              <a:ext cx="37763" cy="26888"/>
            </a:xfrm>
            <a:custGeom>
              <a:avLst/>
              <a:gdLst/>
              <a:ahLst/>
              <a:cxnLst/>
              <a:rect l="l" t="t" r="r" b="b"/>
              <a:pathLst>
                <a:path w="1058" h="893" extrusionOk="0">
                  <a:moveTo>
                    <a:pt x="1058" y="549"/>
                  </a:moveTo>
                  <a:lnTo>
                    <a:pt x="1058" y="368"/>
                  </a:lnTo>
                  <a:cubicBezTo>
                    <a:pt x="280" y="1"/>
                    <a:pt x="0" y="893"/>
                    <a:pt x="1058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4" name="Google Shape;55194;p23"/>
            <p:cNvSpPr/>
            <p:nvPr/>
          </p:nvSpPr>
          <p:spPr>
            <a:xfrm>
              <a:off x="9080076" y="1802868"/>
              <a:ext cx="22700" cy="8250"/>
            </a:xfrm>
            <a:custGeom>
              <a:avLst/>
              <a:gdLst/>
              <a:ahLst/>
              <a:cxnLst/>
              <a:rect l="l" t="t" r="r" b="b"/>
              <a:pathLst>
                <a:path w="636" h="274" extrusionOk="0">
                  <a:moveTo>
                    <a:pt x="634" y="0"/>
                  </a:moveTo>
                  <a:lnTo>
                    <a:pt x="249" y="0"/>
                  </a:lnTo>
                  <a:cubicBezTo>
                    <a:pt x="236" y="117"/>
                    <a:pt x="1" y="127"/>
                    <a:pt x="54" y="273"/>
                  </a:cubicBezTo>
                  <a:lnTo>
                    <a:pt x="635" y="273"/>
                  </a:lnTo>
                  <a:cubicBezTo>
                    <a:pt x="634" y="182"/>
                    <a:pt x="634" y="92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5" name="Google Shape;55195;p23"/>
            <p:cNvSpPr/>
            <p:nvPr/>
          </p:nvSpPr>
          <p:spPr>
            <a:xfrm>
              <a:off x="72026" y="1805217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9" y="1"/>
                    <a:pt x="1" y="104"/>
                  </a:cubicBezTo>
                  <a:cubicBezTo>
                    <a:pt x="1" y="155"/>
                    <a:pt x="157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6" name="Google Shape;55196;p23"/>
            <p:cNvSpPr/>
            <p:nvPr/>
          </p:nvSpPr>
          <p:spPr>
            <a:xfrm>
              <a:off x="8724086" y="1802537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3" y="103"/>
                  </a:moveTo>
                  <a:cubicBezTo>
                    <a:pt x="194" y="53"/>
                    <a:pt x="37" y="1"/>
                    <a:pt x="1" y="103"/>
                  </a:cubicBezTo>
                  <a:cubicBezTo>
                    <a:pt x="1" y="154"/>
                    <a:pt x="159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7" name="Google Shape;55197;p23"/>
            <p:cNvSpPr/>
            <p:nvPr/>
          </p:nvSpPr>
          <p:spPr>
            <a:xfrm>
              <a:off x="8373378" y="1794679"/>
              <a:ext cx="39583" cy="16771"/>
            </a:xfrm>
            <a:custGeom>
              <a:avLst/>
              <a:gdLst/>
              <a:ahLst/>
              <a:cxnLst/>
              <a:rect l="l" t="t" r="r" b="b"/>
              <a:pathLst>
                <a:path w="1109" h="557" extrusionOk="0">
                  <a:moveTo>
                    <a:pt x="954" y="454"/>
                  </a:moveTo>
                  <a:cubicBezTo>
                    <a:pt x="1109" y="141"/>
                    <a:pt x="776" y="56"/>
                    <a:pt x="378" y="1"/>
                  </a:cubicBezTo>
                  <a:cubicBezTo>
                    <a:pt x="0" y="175"/>
                    <a:pt x="175" y="557"/>
                    <a:pt x="954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8" name="Google Shape;55198;p23"/>
            <p:cNvSpPr/>
            <p:nvPr/>
          </p:nvSpPr>
          <p:spPr>
            <a:xfrm>
              <a:off x="5719368" y="1804916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2" y="0"/>
                    <a:pt x="1" y="68"/>
                    <a:pt x="104" y="114"/>
                  </a:cubicBezTo>
                  <a:cubicBezTo>
                    <a:pt x="157" y="140"/>
                    <a:pt x="396" y="69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9" name="Google Shape;55199;p23"/>
            <p:cNvSpPr/>
            <p:nvPr/>
          </p:nvSpPr>
          <p:spPr>
            <a:xfrm>
              <a:off x="749886" y="1804916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0" y="0"/>
                    <a:pt x="0" y="68"/>
                    <a:pt x="98" y="114"/>
                  </a:cubicBezTo>
                  <a:cubicBezTo>
                    <a:pt x="155" y="140"/>
                    <a:pt x="393" y="69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0" name="Google Shape;55200;p23"/>
            <p:cNvSpPr/>
            <p:nvPr/>
          </p:nvSpPr>
          <p:spPr>
            <a:xfrm>
              <a:off x="8799859" y="1802868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5" y="23"/>
                    <a:pt x="3" y="3"/>
                    <a:pt x="0" y="92"/>
                  </a:cubicBezTo>
                  <a:cubicBezTo>
                    <a:pt x="149" y="71"/>
                    <a:pt x="379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1" name="Google Shape;55201;p23"/>
            <p:cNvSpPr/>
            <p:nvPr/>
          </p:nvSpPr>
          <p:spPr>
            <a:xfrm>
              <a:off x="6459581" y="1781130"/>
              <a:ext cx="52754" cy="24510"/>
            </a:xfrm>
            <a:custGeom>
              <a:avLst/>
              <a:gdLst/>
              <a:ahLst/>
              <a:cxnLst/>
              <a:rect l="l" t="t" r="r" b="b"/>
              <a:pathLst>
                <a:path w="1478" h="814" extrusionOk="0">
                  <a:moveTo>
                    <a:pt x="1" y="814"/>
                  </a:moveTo>
                  <a:cubicBezTo>
                    <a:pt x="1477" y="681"/>
                    <a:pt x="31" y="1"/>
                    <a:pt x="1" y="8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2" name="Google Shape;55202;p23"/>
            <p:cNvSpPr/>
            <p:nvPr/>
          </p:nvSpPr>
          <p:spPr>
            <a:xfrm>
              <a:off x="729291" y="1802146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1" y="24"/>
                  </a:moveTo>
                  <a:cubicBezTo>
                    <a:pt x="242" y="1"/>
                    <a:pt x="0" y="69"/>
                    <a:pt x="99" y="116"/>
                  </a:cubicBezTo>
                  <a:cubicBezTo>
                    <a:pt x="153" y="141"/>
                    <a:pt x="392" y="73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3" name="Google Shape;55203;p23"/>
            <p:cNvSpPr/>
            <p:nvPr/>
          </p:nvSpPr>
          <p:spPr>
            <a:xfrm>
              <a:off x="3272656" y="1794348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1"/>
                  </a:moveTo>
                  <a:cubicBezTo>
                    <a:pt x="197" y="52"/>
                    <a:pt x="40" y="0"/>
                    <a:pt x="2" y="101"/>
                  </a:cubicBezTo>
                  <a:cubicBezTo>
                    <a:pt x="1" y="153"/>
                    <a:pt x="159" y="205"/>
                    <a:pt x="195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4" name="Google Shape;55204;p23"/>
            <p:cNvSpPr/>
            <p:nvPr/>
          </p:nvSpPr>
          <p:spPr>
            <a:xfrm>
              <a:off x="7017123" y="1789229"/>
              <a:ext cx="22558" cy="8160"/>
            </a:xfrm>
            <a:custGeom>
              <a:avLst/>
              <a:gdLst/>
              <a:ahLst/>
              <a:cxnLst/>
              <a:rect l="l" t="t" r="r" b="b"/>
              <a:pathLst>
                <a:path w="632" h="271" extrusionOk="0">
                  <a:moveTo>
                    <a:pt x="577" y="0"/>
                  </a:moveTo>
                  <a:lnTo>
                    <a:pt x="1" y="0"/>
                  </a:lnTo>
                  <a:lnTo>
                    <a:pt x="1" y="271"/>
                  </a:lnTo>
                  <a:lnTo>
                    <a:pt x="386" y="271"/>
                  </a:lnTo>
                  <a:cubicBezTo>
                    <a:pt x="396" y="156"/>
                    <a:pt x="631" y="147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5" name="Google Shape;55205;p23"/>
            <p:cNvSpPr/>
            <p:nvPr/>
          </p:nvSpPr>
          <p:spPr>
            <a:xfrm>
              <a:off x="6700465" y="1789199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9" y="92"/>
                  </a:moveTo>
                  <a:cubicBezTo>
                    <a:pt x="386" y="93"/>
                    <a:pt x="349" y="17"/>
                    <a:pt x="192" y="0"/>
                  </a:cubicBezTo>
                  <a:cubicBezTo>
                    <a:pt x="192" y="92"/>
                    <a:pt x="37" y="107"/>
                    <a:pt x="1" y="183"/>
                  </a:cubicBezTo>
                  <a:cubicBezTo>
                    <a:pt x="192" y="183"/>
                    <a:pt x="230" y="256"/>
                    <a:pt x="386" y="272"/>
                  </a:cubicBezTo>
                  <a:cubicBezTo>
                    <a:pt x="386" y="183"/>
                    <a:pt x="542" y="166"/>
                    <a:pt x="57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6" name="Google Shape;55206;p23"/>
            <p:cNvSpPr/>
            <p:nvPr/>
          </p:nvSpPr>
          <p:spPr>
            <a:xfrm>
              <a:off x="3668300" y="1793866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3" y="28"/>
                  </a:moveTo>
                  <a:cubicBezTo>
                    <a:pt x="240" y="0"/>
                    <a:pt x="1" y="71"/>
                    <a:pt x="102" y="117"/>
                  </a:cubicBezTo>
                  <a:cubicBezTo>
                    <a:pt x="153" y="143"/>
                    <a:pt x="395" y="75"/>
                    <a:pt x="29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7" name="Google Shape;55207;p23"/>
            <p:cNvSpPr/>
            <p:nvPr/>
          </p:nvSpPr>
          <p:spPr>
            <a:xfrm>
              <a:off x="2267753" y="1791578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4" y="104"/>
                  </a:moveTo>
                  <a:cubicBezTo>
                    <a:pt x="195" y="53"/>
                    <a:pt x="39" y="1"/>
                    <a:pt x="2" y="104"/>
                  </a:cubicBezTo>
                  <a:cubicBezTo>
                    <a:pt x="1" y="153"/>
                    <a:pt x="156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8" name="Google Shape;55208;p23"/>
            <p:cNvSpPr/>
            <p:nvPr/>
          </p:nvSpPr>
          <p:spPr>
            <a:xfrm>
              <a:off x="8169898" y="1791186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5" y="26"/>
                  </a:moveTo>
                  <a:cubicBezTo>
                    <a:pt x="240" y="1"/>
                    <a:pt x="1" y="69"/>
                    <a:pt x="101" y="117"/>
                  </a:cubicBezTo>
                  <a:cubicBezTo>
                    <a:pt x="154" y="143"/>
                    <a:pt x="392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9" name="Google Shape;55209;p23"/>
            <p:cNvSpPr/>
            <p:nvPr/>
          </p:nvSpPr>
          <p:spPr>
            <a:xfrm>
              <a:off x="330042" y="1791186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4" y="26"/>
                  </a:moveTo>
                  <a:cubicBezTo>
                    <a:pt x="241" y="1"/>
                    <a:pt x="1" y="69"/>
                    <a:pt x="100" y="117"/>
                  </a:cubicBezTo>
                  <a:cubicBezTo>
                    <a:pt x="153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0" name="Google Shape;55210;p23"/>
            <p:cNvSpPr/>
            <p:nvPr/>
          </p:nvSpPr>
          <p:spPr>
            <a:xfrm>
              <a:off x="6855189" y="1788446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4" y="26"/>
                  </a:moveTo>
                  <a:cubicBezTo>
                    <a:pt x="241" y="0"/>
                    <a:pt x="1" y="71"/>
                    <a:pt x="101" y="118"/>
                  </a:cubicBezTo>
                  <a:cubicBezTo>
                    <a:pt x="153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1" name="Google Shape;55211;p23"/>
            <p:cNvSpPr/>
            <p:nvPr/>
          </p:nvSpPr>
          <p:spPr>
            <a:xfrm>
              <a:off x="6593925" y="1783418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7" y="193"/>
                  </a:moveTo>
                  <a:cubicBezTo>
                    <a:pt x="477" y="102"/>
                    <a:pt x="633" y="85"/>
                    <a:pt x="670" y="12"/>
                  </a:cubicBezTo>
                  <a:cubicBezTo>
                    <a:pt x="370" y="20"/>
                    <a:pt x="0" y="0"/>
                    <a:pt x="92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2" name="Google Shape;55212;p23"/>
            <p:cNvSpPr/>
            <p:nvPr/>
          </p:nvSpPr>
          <p:spPr>
            <a:xfrm>
              <a:off x="6080926" y="1780618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4"/>
                  </a:moveTo>
                  <a:cubicBezTo>
                    <a:pt x="196" y="54"/>
                    <a:pt x="39" y="1"/>
                    <a:pt x="4" y="104"/>
                  </a:cubicBezTo>
                  <a:cubicBezTo>
                    <a:pt x="0" y="156"/>
                    <a:pt x="157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3" name="Google Shape;55213;p23"/>
            <p:cNvSpPr/>
            <p:nvPr/>
          </p:nvSpPr>
          <p:spPr>
            <a:xfrm>
              <a:off x="5578492" y="177827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4" name="Google Shape;55214;p23"/>
            <p:cNvSpPr/>
            <p:nvPr/>
          </p:nvSpPr>
          <p:spPr>
            <a:xfrm>
              <a:off x="2188517" y="1780257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98" y="116"/>
                  </a:moveTo>
                  <a:cubicBezTo>
                    <a:pt x="152" y="141"/>
                    <a:pt x="391" y="71"/>
                    <a:pt x="290" y="24"/>
                  </a:cubicBezTo>
                  <a:cubicBezTo>
                    <a:pt x="238" y="1"/>
                    <a:pt x="1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5" name="Google Shape;55215;p23"/>
            <p:cNvSpPr/>
            <p:nvPr/>
          </p:nvSpPr>
          <p:spPr>
            <a:xfrm>
              <a:off x="614899" y="1775560"/>
              <a:ext cx="21594" cy="6413"/>
            </a:xfrm>
            <a:custGeom>
              <a:avLst/>
              <a:gdLst/>
              <a:ahLst/>
              <a:cxnLst/>
              <a:rect l="l" t="t" r="r" b="b"/>
              <a:pathLst>
                <a:path w="605" h="213" extrusionOk="0">
                  <a:moveTo>
                    <a:pt x="605" y="182"/>
                  </a:moveTo>
                  <a:lnTo>
                    <a:pt x="605" y="0"/>
                  </a:lnTo>
                  <a:lnTo>
                    <a:pt x="27" y="0"/>
                  </a:lnTo>
                  <a:cubicBezTo>
                    <a:pt x="0" y="163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6" name="Google Shape;55216;p23"/>
            <p:cNvSpPr/>
            <p:nvPr/>
          </p:nvSpPr>
          <p:spPr>
            <a:xfrm>
              <a:off x="5279002" y="1772098"/>
              <a:ext cx="13920" cy="4215"/>
            </a:xfrm>
            <a:custGeom>
              <a:avLst/>
              <a:gdLst/>
              <a:ahLst/>
              <a:cxnLst/>
              <a:rect l="l" t="t" r="r" b="b"/>
              <a:pathLst>
                <a:path w="390" h="140" extrusionOk="0">
                  <a:moveTo>
                    <a:pt x="291" y="24"/>
                  </a:moveTo>
                  <a:cubicBezTo>
                    <a:pt x="238" y="0"/>
                    <a:pt x="1" y="68"/>
                    <a:pt x="100" y="115"/>
                  </a:cubicBezTo>
                  <a:cubicBezTo>
                    <a:pt x="152" y="140"/>
                    <a:pt x="390" y="70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7" name="Google Shape;55217;p23"/>
            <p:cNvSpPr/>
            <p:nvPr/>
          </p:nvSpPr>
          <p:spPr>
            <a:xfrm>
              <a:off x="2031009" y="1767491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6" y="177"/>
                  </a:moveTo>
                  <a:cubicBezTo>
                    <a:pt x="323" y="182"/>
                    <a:pt x="346" y="293"/>
                    <a:pt x="655" y="268"/>
                  </a:cubicBezTo>
                  <a:cubicBezTo>
                    <a:pt x="954" y="45"/>
                    <a:pt x="0" y="1"/>
                    <a:pt x="76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8" name="Google Shape;55218;p23"/>
            <p:cNvSpPr/>
            <p:nvPr/>
          </p:nvSpPr>
          <p:spPr>
            <a:xfrm>
              <a:off x="4728348" y="176932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1" y="116"/>
                  </a:moveTo>
                  <a:cubicBezTo>
                    <a:pt x="154" y="141"/>
                    <a:pt x="394" y="73"/>
                    <a:pt x="293" y="24"/>
                  </a:cubicBezTo>
                  <a:cubicBezTo>
                    <a:pt x="241" y="1"/>
                    <a:pt x="1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9" name="Google Shape;55219;p23"/>
            <p:cNvSpPr/>
            <p:nvPr/>
          </p:nvSpPr>
          <p:spPr>
            <a:xfrm>
              <a:off x="4105561" y="1766798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08"/>
                  </a:moveTo>
                  <a:cubicBezTo>
                    <a:pt x="346" y="0"/>
                    <a:pt x="174" y="54"/>
                    <a:pt x="0" y="108"/>
                  </a:cubicBezTo>
                  <a:cubicBezTo>
                    <a:pt x="3" y="200"/>
                    <a:pt x="338" y="223"/>
                    <a:pt x="385" y="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0" name="Google Shape;55220;p23"/>
            <p:cNvSpPr/>
            <p:nvPr/>
          </p:nvSpPr>
          <p:spPr>
            <a:xfrm>
              <a:off x="1283479" y="1767371"/>
              <a:ext cx="13777" cy="2710"/>
            </a:xfrm>
            <a:custGeom>
              <a:avLst/>
              <a:gdLst/>
              <a:ahLst/>
              <a:cxnLst/>
              <a:rect l="l" t="t" r="r" b="b"/>
              <a:pathLst>
                <a:path w="386" h="90" extrusionOk="0">
                  <a:moveTo>
                    <a:pt x="385" y="1"/>
                  </a:moveTo>
                  <a:cubicBezTo>
                    <a:pt x="235" y="20"/>
                    <a:pt x="4" y="2"/>
                    <a:pt x="0" y="89"/>
                  </a:cubicBezTo>
                  <a:cubicBezTo>
                    <a:pt x="151" y="70"/>
                    <a:pt x="380" y="88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1" name="Google Shape;55221;p23"/>
            <p:cNvSpPr/>
            <p:nvPr/>
          </p:nvSpPr>
          <p:spPr>
            <a:xfrm>
              <a:off x="762021" y="1759151"/>
              <a:ext cx="27198" cy="10930"/>
            </a:xfrm>
            <a:custGeom>
              <a:avLst/>
              <a:gdLst/>
              <a:ahLst/>
              <a:cxnLst/>
              <a:rect l="l" t="t" r="r" b="b"/>
              <a:pathLst>
                <a:path w="762" h="363" extrusionOk="0">
                  <a:moveTo>
                    <a:pt x="533" y="362"/>
                  </a:moveTo>
                  <a:cubicBezTo>
                    <a:pt x="650" y="359"/>
                    <a:pt x="762" y="349"/>
                    <a:pt x="724" y="274"/>
                  </a:cubicBezTo>
                  <a:cubicBezTo>
                    <a:pt x="408" y="270"/>
                    <a:pt x="618" y="20"/>
                    <a:pt x="339" y="1"/>
                  </a:cubicBezTo>
                  <a:cubicBezTo>
                    <a:pt x="1" y="186"/>
                    <a:pt x="480" y="178"/>
                    <a:pt x="14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2" name="Google Shape;55222;p23"/>
            <p:cNvSpPr/>
            <p:nvPr/>
          </p:nvSpPr>
          <p:spPr>
            <a:xfrm>
              <a:off x="4511592" y="1761168"/>
              <a:ext cx="13920" cy="7467"/>
            </a:xfrm>
            <a:custGeom>
              <a:avLst/>
              <a:gdLst/>
              <a:ahLst/>
              <a:cxnLst/>
              <a:rect l="l" t="t" r="r" b="b"/>
              <a:pathLst>
                <a:path w="390" h="248" extrusionOk="0">
                  <a:moveTo>
                    <a:pt x="389" y="115"/>
                  </a:moveTo>
                  <a:cubicBezTo>
                    <a:pt x="384" y="21"/>
                    <a:pt x="50" y="0"/>
                    <a:pt x="0" y="115"/>
                  </a:cubicBezTo>
                  <a:cubicBezTo>
                    <a:pt x="220" y="105"/>
                    <a:pt x="303" y="247"/>
                    <a:pt x="38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3" name="Google Shape;55223;p23"/>
            <p:cNvSpPr/>
            <p:nvPr/>
          </p:nvSpPr>
          <p:spPr>
            <a:xfrm>
              <a:off x="874486" y="1756411"/>
              <a:ext cx="25592" cy="10990"/>
            </a:xfrm>
            <a:custGeom>
              <a:avLst/>
              <a:gdLst/>
              <a:ahLst/>
              <a:cxnLst/>
              <a:rect l="l" t="t" r="r" b="b"/>
              <a:pathLst>
                <a:path w="717" h="365" extrusionOk="0">
                  <a:moveTo>
                    <a:pt x="83" y="365"/>
                  </a:moveTo>
                  <a:lnTo>
                    <a:pt x="660" y="365"/>
                  </a:lnTo>
                  <a:cubicBezTo>
                    <a:pt x="716" y="157"/>
                    <a:pt x="614" y="21"/>
                    <a:pt x="275" y="0"/>
                  </a:cubicBezTo>
                  <a:cubicBezTo>
                    <a:pt x="215" y="123"/>
                    <a:pt x="1" y="173"/>
                    <a:pt x="83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4" name="Google Shape;55224;p23"/>
            <p:cNvSpPr/>
            <p:nvPr/>
          </p:nvSpPr>
          <p:spPr>
            <a:xfrm>
              <a:off x="4619595" y="1751293"/>
              <a:ext cx="36621" cy="17976"/>
            </a:xfrm>
            <a:custGeom>
              <a:avLst/>
              <a:gdLst/>
              <a:ahLst/>
              <a:cxnLst/>
              <a:rect l="l" t="t" r="r" b="b"/>
              <a:pathLst>
                <a:path w="1026" h="597" extrusionOk="0">
                  <a:moveTo>
                    <a:pt x="1026" y="170"/>
                  </a:moveTo>
                  <a:cubicBezTo>
                    <a:pt x="411" y="225"/>
                    <a:pt x="429" y="1"/>
                    <a:pt x="61" y="170"/>
                  </a:cubicBezTo>
                  <a:cubicBezTo>
                    <a:pt x="0" y="596"/>
                    <a:pt x="953" y="413"/>
                    <a:pt x="1026" y="1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5" name="Google Shape;55225;p23"/>
            <p:cNvSpPr/>
            <p:nvPr/>
          </p:nvSpPr>
          <p:spPr>
            <a:xfrm>
              <a:off x="1214593" y="1758759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4"/>
                  </a:moveTo>
                  <a:cubicBezTo>
                    <a:pt x="197" y="54"/>
                    <a:pt x="39" y="1"/>
                    <a:pt x="1" y="104"/>
                  </a:cubicBezTo>
                  <a:cubicBezTo>
                    <a:pt x="1" y="154"/>
                    <a:pt x="159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6" name="Google Shape;55226;p23"/>
            <p:cNvSpPr/>
            <p:nvPr/>
          </p:nvSpPr>
          <p:spPr>
            <a:xfrm>
              <a:off x="5826301" y="1753671"/>
              <a:ext cx="20737" cy="8220"/>
            </a:xfrm>
            <a:custGeom>
              <a:avLst/>
              <a:gdLst/>
              <a:ahLst/>
              <a:cxnLst/>
              <a:rect l="l" t="t" r="r" b="b"/>
              <a:pathLst>
                <a:path w="581" h="273" extrusionOk="0">
                  <a:moveTo>
                    <a:pt x="580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0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7" name="Google Shape;55227;p23"/>
            <p:cNvSpPr/>
            <p:nvPr/>
          </p:nvSpPr>
          <p:spPr>
            <a:xfrm>
              <a:off x="4717177" y="1753671"/>
              <a:ext cx="14812" cy="9485"/>
            </a:xfrm>
            <a:custGeom>
              <a:avLst/>
              <a:gdLst/>
              <a:ahLst/>
              <a:cxnLst/>
              <a:rect l="l" t="t" r="r" b="b"/>
              <a:pathLst>
                <a:path w="415" h="315" extrusionOk="0">
                  <a:moveTo>
                    <a:pt x="414" y="273"/>
                  </a:moveTo>
                  <a:lnTo>
                    <a:pt x="414" y="90"/>
                  </a:lnTo>
                  <a:cubicBezTo>
                    <a:pt x="219" y="90"/>
                    <a:pt x="185" y="16"/>
                    <a:pt x="27" y="0"/>
                  </a:cubicBezTo>
                  <a:cubicBezTo>
                    <a:pt x="46" y="144"/>
                    <a:pt x="1" y="315"/>
                    <a:pt x="4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8" name="Google Shape;55228;p23"/>
            <p:cNvSpPr/>
            <p:nvPr/>
          </p:nvSpPr>
          <p:spPr>
            <a:xfrm>
              <a:off x="860066" y="175565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1"/>
                    <a:pt x="0" y="70"/>
                    <a:pt x="98" y="117"/>
                  </a:cubicBezTo>
                  <a:cubicBezTo>
                    <a:pt x="154" y="142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9" name="Google Shape;55229;p23"/>
            <p:cNvSpPr/>
            <p:nvPr/>
          </p:nvSpPr>
          <p:spPr>
            <a:xfrm>
              <a:off x="8834195" y="1750359"/>
              <a:ext cx="13884" cy="6745"/>
            </a:xfrm>
            <a:custGeom>
              <a:avLst/>
              <a:gdLst/>
              <a:ahLst/>
              <a:cxnLst/>
              <a:rect l="l" t="t" r="r" b="b"/>
              <a:pathLst>
                <a:path w="389" h="224" extrusionOk="0">
                  <a:moveTo>
                    <a:pt x="388" y="110"/>
                  </a:moveTo>
                  <a:cubicBezTo>
                    <a:pt x="346" y="0"/>
                    <a:pt x="173" y="54"/>
                    <a:pt x="0" y="110"/>
                  </a:cubicBezTo>
                  <a:cubicBezTo>
                    <a:pt x="6" y="201"/>
                    <a:pt x="337" y="224"/>
                    <a:pt x="388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0" name="Google Shape;55230;p23"/>
            <p:cNvSpPr/>
            <p:nvPr/>
          </p:nvSpPr>
          <p:spPr>
            <a:xfrm>
              <a:off x="9050916" y="174743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2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2" y="142"/>
                    <a:pt x="394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1" name="Google Shape;55231;p23"/>
            <p:cNvSpPr/>
            <p:nvPr/>
          </p:nvSpPr>
          <p:spPr>
            <a:xfrm>
              <a:off x="8968289" y="174743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2" y="1"/>
                    <a:pt x="0" y="70"/>
                    <a:pt x="103" y="117"/>
                  </a:cubicBezTo>
                  <a:cubicBezTo>
                    <a:pt x="155" y="142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2" name="Google Shape;55232;p23"/>
            <p:cNvSpPr/>
            <p:nvPr/>
          </p:nvSpPr>
          <p:spPr>
            <a:xfrm>
              <a:off x="8625790" y="1736449"/>
              <a:ext cx="22665" cy="11773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635" y="391"/>
                  </a:moveTo>
                  <a:lnTo>
                    <a:pt x="635" y="29"/>
                  </a:lnTo>
                  <a:cubicBezTo>
                    <a:pt x="125" y="0"/>
                    <a:pt x="1" y="154"/>
                    <a:pt x="54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3" name="Google Shape;55233;p23"/>
            <p:cNvSpPr/>
            <p:nvPr/>
          </p:nvSpPr>
          <p:spPr>
            <a:xfrm>
              <a:off x="1768602" y="174469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39" y="0"/>
                    <a:pt x="1" y="70"/>
                    <a:pt x="100" y="117"/>
                  </a:cubicBezTo>
                  <a:cubicBezTo>
                    <a:pt x="153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4" name="Google Shape;55234;p23"/>
            <p:cNvSpPr/>
            <p:nvPr/>
          </p:nvSpPr>
          <p:spPr>
            <a:xfrm>
              <a:off x="1744689" y="1731812"/>
              <a:ext cx="22986" cy="13700"/>
            </a:xfrm>
            <a:custGeom>
              <a:avLst/>
              <a:gdLst/>
              <a:ahLst/>
              <a:cxnLst/>
              <a:rect l="l" t="t" r="r" b="b"/>
              <a:pathLst>
                <a:path w="644" h="455" extrusionOk="0">
                  <a:moveTo>
                    <a:pt x="1" y="92"/>
                  </a:moveTo>
                  <a:lnTo>
                    <a:pt x="1" y="455"/>
                  </a:lnTo>
                  <a:lnTo>
                    <a:pt x="578" y="455"/>
                  </a:lnTo>
                  <a:cubicBezTo>
                    <a:pt x="629" y="217"/>
                    <a:pt x="643" y="0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5" name="Google Shape;55235;p23"/>
            <p:cNvSpPr/>
            <p:nvPr/>
          </p:nvSpPr>
          <p:spPr>
            <a:xfrm>
              <a:off x="8118324" y="1731812"/>
              <a:ext cx="26948" cy="13038"/>
            </a:xfrm>
            <a:custGeom>
              <a:avLst/>
              <a:gdLst/>
              <a:ahLst/>
              <a:cxnLst/>
              <a:rect l="l" t="t" r="r" b="b"/>
              <a:pathLst>
                <a:path w="755" h="433" extrusionOk="0">
                  <a:moveTo>
                    <a:pt x="194" y="0"/>
                  </a:moveTo>
                  <a:cubicBezTo>
                    <a:pt x="212" y="158"/>
                    <a:pt x="154" y="282"/>
                    <a:pt x="1" y="362"/>
                  </a:cubicBezTo>
                  <a:cubicBezTo>
                    <a:pt x="660" y="432"/>
                    <a:pt x="754" y="16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6" name="Google Shape;55236;p23"/>
            <p:cNvSpPr/>
            <p:nvPr/>
          </p:nvSpPr>
          <p:spPr>
            <a:xfrm>
              <a:off x="3905901" y="1736600"/>
              <a:ext cx="13777" cy="7407"/>
            </a:xfrm>
            <a:custGeom>
              <a:avLst/>
              <a:gdLst/>
              <a:ahLst/>
              <a:cxnLst/>
              <a:rect l="l" t="t" r="r" b="b"/>
              <a:pathLst>
                <a:path w="386" h="246" extrusionOk="0">
                  <a:moveTo>
                    <a:pt x="386" y="113"/>
                  </a:moveTo>
                  <a:cubicBezTo>
                    <a:pt x="383" y="21"/>
                    <a:pt x="49" y="1"/>
                    <a:pt x="1" y="113"/>
                  </a:cubicBezTo>
                  <a:cubicBezTo>
                    <a:pt x="216" y="104"/>
                    <a:pt x="304" y="246"/>
                    <a:pt x="38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7" name="Google Shape;55237;p23"/>
            <p:cNvSpPr/>
            <p:nvPr/>
          </p:nvSpPr>
          <p:spPr>
            <a:xfrm>
              <a:off x="1541388" y="173927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5" y="24"/>
                  </a:moveTo>
                  <a:cubicBezTo>
                    <a:pt x="242" y="0"/>
                    <a:pt x="0" y="68"/>
                    <a:pt x="102" y="115"/>
                  </a:cubicBezTo>
                  <a:cubicBezTo>
                    <a:pt x="157" y="141"/>
                    <a:pt x="395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8" name="Google Shape;55238;p23"/>
            <p:cNvSpPr/>
            <p:nvPr/>
          </p:nvSpPr>
          <p:spPr>
            <a:xfrm>
              <a:off x="560719" y="1736931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5" y="102"/>
                  </a:moveTo>
                  <a:cubicBezTo>
                    <a:pt x="195" y="54"/>
                    <a:pt x="34" y="0"/>
                    <a:pt x="0" y="102"/>
                  </a:cubicBezTo>
                  <a:cubicBezTo>
                    <a:pt x="0" y="153"/>
                    <a:pt x="158" y="206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9" name="Google Shape;55239;p23"/>
            <p:cNvSpPr/>
            <p:nvPr/>
          </p:nvSpPr>
          <p:spPr>
            <a:xfrm>
              <a:off x="271615" y="1733649"/>
              <a:ext cx="27662" cy="9966"/>
            </a:xfrm>
            <a:custGeom>
              <a:avLst/>
              <a:gdLst/>
              <a:ahLst/>
              <a:cxnLst/>
              <a:rect l="l" t="t" r="r" b="b"/>
              <a:pathLst>
                <a:path w="775" h="331" extrusionOk="0">
                  <a:moveTo>
                    <a:pt x="775" y="122"/>
                  </a:moveTo>
                  <a:cubicBezTo>
                    <a:pt x="515" y="2"/>
                    <a:pt x="54" y="1"/>
                    <a:pt x="1" y="211"/>
                  </a:cubicBezTo>
                  <a:cubicBezTo>
                    <a:pt x="257" y="328"/>
                    <a:pt x="719" y="331"/>
                    <a:pt x="775" y="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0" name="Google Shape;55240;p23"/>
            <p:cNvSpPr/>
            <p:nvPr/>
          </p:nvSpPr>
          <p:spPr>
            <a:xfrm>
              <a:off x="4135935" y="1723442"/>
              <a:ext cx="37120" cy="16560"/>
            </a:xfrm>
            <a:custGeom>
              <a:avLst/>
              <a:gdLst/>
              <a:ahLst/>
              <a:cxnLst/>
              <a:rect l="l" t="t" r="r" b="b"/>
              <a:pathLst>
                <a:path w="1040" h="550" extrusionOk="0">
                  <a:moveTo>
                    <a:pt x="884" y="550"/>
                  </a:moveTo>
                  <a:cubicBezTo>
                    <a:pt x="1039" y="0"/>
                    <a:pt x="0" y="490"/>
                    <a:pt x="884" y="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1" name="Google Shape;55241;p23"/>
            <p:cNvSpPr/>
            <p:nvPr/>
          </p:nvSpPr>
          <p:spPr>
            <a:xfrm>
              <a:off x="860887" y="1731993"/>
              <a:ext cx="34086" cy="8792"/>
            </a:xfrm>
            <a:custGeom>
              <a:avLst/>
              <a:gdLst/>
              <a:ahLst/>
              <a:cxnLst/>
              <a:rect l="l" t="t" r="r" b="b"/>
              <a:pathLst>
                <a:path w="955" h="292" extrusionOk="0">
                  <a:moveTo>
                    <a:pt x="75" y="177"/>
                  </a:moveTo>
                  <a:cubicBezTo>
                    <a:pt x="322" y="181"/>
                    <a:pt x="344" y="292"/>
                    <a:pt x="656" y="266"/>
                  </a:cubicBezTo>
                  <a:cubicBezTo>
                    <a:pt x="955" y="44"/>
                    <a:pt x="1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2" name="Google Shape;55242;p23"/>
            <p:cNvSpPr/>
            <p:nvPr/>
          </p:nvSpPr>
          <p:spPr>
            <a:xfrm>
              <a:off x="6958482" y="1733800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6"/>
                  </a:moveTo>
                  <a:cubicBezTo>
                    <a:pt x="239" y="1"/>
                    <a:pt x="1" y="69"/>
                    <a:pt x="97" y="117"/>
                  </a:cubicBezTo>
                  <a:cubicBezTo>
                    <a:pt x="153" y="141"/>
                    <a:pt x="391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3" name="Google Shape;55243;p23"/>
            <p:cNvSpPr/>
            <p:nvPr/>
          </p:nvSpPr>
          <p:spPr>
            <a:xfrm>
              <a:off x="5981739" y="1726333"/>
              <a:ext cx="25556" cy="11020"/>
            </a:xfrm>
            <a:custGeom>
              <a:avLst/>
              <a:gdLst/>
              <a:ahLst/>
              <a:cxnLst/>
              <a:rect l="l" t="t" r="r" b="b"/>
              <a:pathLst>
                <a:path w="716" h="366" extrusionOk="0">
                  <a:moveTo>
                    <a:pt x="662" y="365"/>
                  </a:moveTo>
                  <a:cubicBezTo>
                    <a:pt x="715" y="158"/>
                    <a:pt x="612" y="22"/>
                    <a:pt x="277" y="1"/>
                  </a:cubicBezTo>
                  <a:cubicBezTo>
                    <a:pt x="214" y="124"/>
                    <a:pt x="0" y="173"/>
                    <a:pt x="84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4" name="Google Shape;55244;p23"/>
            <p:cNvSpPr/>
            <p:nvPr/>
          </p:nvSpPr>
          <p:spPr>
            <a:xfrm>
              <a:off x="2912347" y="1722599"/>
              <a:ext cx="39726" cy="15808"/>
            </a:xfrm>
            <a:custGeom>
              <a:avLst/>
              <a:gdLst/>
              <a:ahLst/>
              <a:cxnLst/>
              <a:rect l="l" t="t" r="r" b="b"/>
              <a:pathLst>
                <a:path w="1113" h="525" extrusionOk="0">
                  <a:moveTo>
                    <a:pt x="648" y="306"/>
                  </a:moveTo>
                  <a:cubicBezTo>
                    <a:pt x="1112" y="1"/>
                    <a:pt x="0" y="524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5" name="Google Shape;55245;p23"/>
            <p:cNvSpPr/>
            <p:nvPr/>
          </p:nvSpPr>
          <p:spPr>
            <a:xfrm>
              <a:off x="2177345" y="1723593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1" y="273"/>
                  </a:moveTo>
                  <a:lnTo>
                    <a:pt x="411" y="92"/>
                  </a:lnTo>
                  <a:cubicBezTo>
                    <a:pt x="218" y="92"/>
                    <a:pt x="182" y="18"/>
                    <a:pt x="26" y="1"/>
                  </a:cubicBezTo>
                  <a:cubicBezTo>
                    <a:pt x="46" y="144"/>
                    <a:pt x="0" y="315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6" name="Google Shape;55246;p23"/>
            <p:cNvSpPr/>
            <p:nvPr/>
          </p:nvSpPr>
          <p:spPr>
            <a:xfrm>
              <a:off x="1909763" y="1729103"/>
              <a:ext cx="13920" cy="2740"/>
            </a:xfrm>
            <a:custGeom>
              <a:avLst/>
              <a:gdLst/>
              <a:ahLst/>
              <a:cxnLst/>
              <a:rect l="l" t="t" r="r" b="b"/>
              <a:pathLst>
                <a:path w="390" h="91" extrusionOk="0">
                  <a:moveTo>
                    <a:pt x="390" y="0"/>
                  </a:moveTo>
                  <a:cubicBezTo>
                    <a:pt x="240" y="20"/>
                    <a:pt x="6" y="2"/>
                    <a:pt x="1" y="90"/>
                  </a:cubicBezTo>
                  <a:cubicBezTo>
                    <a:pt x="153" y="71"/>
                    <a:pt x="384" y="88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7" name="Google Shape;55247;p23"/>
            <p:cNvSpPr/>
            <p:nvPr/>
          </p:nvSpPr>
          <p:spPr>
            <a:xfrm>
              <a:off x="3998736" y="1725550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1" y="27"/>
                  </a:moveTo>
                  <a:cubicBezTo>
                    <a:pt x="242" y="1"/>
                    <a:pt x="0" y="69"/>
                    <a:pt x="99" y="118"/>
                  </a:cubicBezTo>
                  <a:cubicBezTo>
                    <a:pt x="153" y="143"/>
                    <a:pt x="392" y="73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8" name="Google Shape;55248;p23"/>
            <p:cNvSpPr/>
            <p:nvPr/>
          </p:nvSpPr>
          <p:spPr>
            <a:xfrm>
              <a:off x="804994" y="1725550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1" y="27"/>
                  </a:moveTo>
                  <a:cubicBezTo>
                    <a:pt x="238" y="1"/>
                    <a:pt x="0" y="69"/>
                    <a:pt x="99" y="118"/>
                  </a:cubicBezTo>
                  <a:cubicBezTo>
                    <a:pt x="153" y="143"/>
                    <a:pt x="392" y="73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9" name="Google Shape;55249;p23"/>
            <p:cNvSpPr/>
            <p:nvPr/>
          </p:nvSpPr>
          <p:spPr>
            <a:xfrm>
              <a:off x="6982645" y="1720853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0" name="Google Shape;55250;p23"/>
            <p:cNvSpPr/>
            <p:nvPr/>
          </p:nvSpPr>
          <p:spPr>
            <a:xfrm>
              <a:off x="3155694" y="1718143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1" name="Google Shape;55251;p23"/>
            <p:cNvSpPr/>
            <p:nvPr/>
          </p:nvSpPr>
          <p:spPr>
            <a:xfrm>
              <a:off x="2086081" y="1715524"/>
              <a:ext cx="34086" cy="8852"/>
            </a:xfrm>
            <a:custGeom>
              <a:avLst/>
              <a:gdLst/>
              <a:ahLst/>
              <a:cxnLst/>
              <a:rect l="l" t="t" r="r" b="b"/>
              <a:pathLst>
                <a:path w="955" h="294" extrusionOk="0">
                  <a:moveTo>
                    <a:pt x="76" y="177"/>
                  </a:moveTo>
                  <a:cubicBezTo>
                    <a:pt x="321" y="182"/>
                    <a:pt x="341" y="293"/>
                    <a:pt x="654" y="269"/>
                  </a:cubicBezTo>
                  <a:cubicBezTo>
                    <a:pt x="954" y="45"/>
                    <a:pt x="0" y="1"/>
                    <a:pt x="76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2" name="Google Shape;55252;p23"/>
            <p:cNvSpPr/>
            <p:nvPr/>
          </p:nvSpPr>
          <p:spPr>
            <a:xfrm>
              <a:off x="3138455" y="1717330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90" y="27"/>
                  </a:moveTo>
                  <a:cubicBezTo>
                    <a:pt x="236" y="1"/>
                    <a:pt x="0" y="71"/>
                    <a:pt x="98" y="117"/>
                  </a:cubicBezTo>
                  <a:cubicBezTo>
                    <a:pt x="151" y="143"/>
                    <a:pt x="389" y="73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3" name="Google Shape;55253;p23"/>
            <p:cNvSpPr/>
            <p:nvPr/>
          </p:nvSpPr>
          <p:spPr>
            <a:xfrm>
              <a:off x="2226528" y="1718143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4" y="0"/>
                  </a:moveTo>
                  <a:cubicBezTo>
                    <a:pt x="236" y="20"/>
                    <a:pt x="2" y="1"/>
                    <a:pt x="1" y="90"/>
                  </a:cubicBezTo>
                  <a:cubicBezTo>
                    <a:pt x="148" y="71"/>
                    <a:pt x="377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4" name="Google Shape;55254;p23"/>
            <p:cNvSpPr/>
            <p:nvPr/>
          </p:nvSpPr>
          <p:spPr>
            <a:xfrm>
              <a:off x="2081869" y="2385228"/>
              <a:ext cx="50648" cy="16440"/>
            </a:xfrm>
            <a:custGeom>
              <a:avLst/>
              <a:gdLst/>
              <a:ahLst/>
              <a:cxnLst/>
              <a:rect l="l" t="t" r="r" b="b"/>
              <a:pathLst>
                <a:path w="1419" h="546" extrusionOk="0">
                  <a:moveTo>
                    <a:pt x="194" y="545"/>
                  </a:moveTo>
                  <a:cubicBezTo>
                    <a:pt x="1418" y="479"/>
                    <a:pt x="207" y="1"/>
                    <a:pt x="1" y="271"/>
                  </a:cubicBezTo>
                  <a:cubicBezTo>
                    <a:pt x="228" y="288"/>
                    <a:pt x="209" y="417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5" name="Google Shape;55255;p23"/>
            <p:cNvSpPr/>
            <p:nvPr/>
          </p:nvSpPr>
          <p:spPr>
            <a:xfrm>
              <a:off x="8772305" y="2095403"/>
              <a:ext cx="34443" cy="10990"/>
            </a:xfrm>
            <a:custGeom>
              <a:avLst/>
              <a:gdLst/>
              <a:ahLst/>
              <a:cxnLst/>
              <a:rect l="l" t="t" r="r" b="b"/>
              <a:pathLst>
                <a:path w="965" h="365" extrusionOk="0">
                  <a:moveTo>
                    <a:pt x="964" y="364"/>
                  </a:moveTo>
                  <a:cubicBezTo>
                    <a:pt x="898" y="123"/>
                    <a:pt x="459" y="57"/>
                    <a:pt x="1" y="0"/>
                  </a:cubicBezTo>
                  <a:cubicBezTo>
                    <a:pt x="79" y="236"/>
                    <a:pt x="601" y="262"/>
                    <a:pt x="964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6" name="Google Shape;55256;p23"/>
            <p:cNvSpPr/>
            <p:nvPr/>
          </p:nvSpPr>
          <p:spPr>
            <a:xfrm>
              <a:off x="9095424" y="1868505"/>
              <a:ext cx="36728" cy="16290"/>
            </a:xfrm>
            <a:custGeom>
              <a:avLst/>
              <a:gdLst/>
              <a:ahLst/>
              <a:cxnLst/>
              <a:rect l="l" t="t" r="r" b="b"/>
              <a:pathLst>
                <a:path w="1029" h="541" extrusionOk="0">
                  <a:moveTo>
                    <a:pt x="204" y="455"/>
                  </a:moveTo>
                  <a:cubicBezTo>
                    <a:pt x="793" y="541"/>
                    <a:pt x="1029" y="9"/>
                    <a:pt x="780" y="0"/>
                  </a:cubicBezTo>
                  <a:cubicBezTo>
                    <a:pt x="610" y="161"/>
                    <a:pt x="0" y="116"/>
                    <a:pt x="20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7" name="Google Shape;55257;p23"/>
            <p:cNvSpPr/>
            <p:nvPr/>
          </p:nvSpPr>
          <p:spPr>
            <a:xfrm>
              <a:off x="835332" y="1796094"/>
              <a:ext cx="35193" cy="10147"/>
            </a:xfrm>
            <a:custGeom>
              <a:avLst/>
              <a:gdLst/>
              <a:ahLst/>
              <a:cxnLst/>
              <a:rect l="l" t="t" r="r" b="b"/>
              <a:pathLst>
                <a:path w="986" h="337" extrusionOk="0">
                  <a:moveTo>
                    <a:pt x="406" y="317"/>
                  </a:moveTo>
                  <a:cubicBezTo>
                    <a:pt x="484" y="163"/>
                    <a:pt x="655" y="336"/>
                    <a:pt x="986" y="317"/>
                  </a:cubicBezTo>
                  <a:lnTo>
                    <a:pt x="986" y="43"/>
                  </a:lnTo>
                  <a:cubicBezTo>
                    <a:pt x="612" y="1"/>
                    <a:pt x="0" y="289"/>
                    <a:pt x="406" y="3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8" name="Google Shape;55258;p23"/>
            <p:cNvSpPr/>
            <p:nvPr/>
          </p:nvSpPr>
          <p:spPr>
            <a:xfrm>
              <a:off x="808813" y="1732505"/>
              <a:ext cx="37549" cy="11111"/>
            </a:xfrm>
            <a:custGeom>
              <a:avLst/>
              <a:gdLst/>
              <a:ahLst/>
              <a:cxnLst/>
              <a:rect l="l" t="t" r="r" b="b"/>
              <a:pathLst>
                <a:path w="1052" h="369" extrusionOk="0">
                  <a:moveTo>
                    <a:pt x="960" y="249"/>
                  </a:moveTo>
                  <a:cubicBezTo>
                    <a:pt x="573" y="249"/>
                    <a:pt x="713" y="1"/>
                    <a:pt x="187" y="69"/>
                  </a:cubicBezTo>
                  <a:cubicBezTo>
                    <a:pt x="0" y="291"/>
                    <a:pt x="1051" y="369"/>
                    <a:pt x="960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9" name="Google Shape;55259;p23"/>
            <p:cNvSpPr/>
            <p:nvPr/>
          </p:nvSpPr>
          <p:spPr>
            <a:xfrm>
              <a:off x="8669406" y="3421051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10"/>
                  </a:moveTo>
                  <a:cubicBezTo>
                    <a:pt x="345" y="0"/>
                    <a:pt x="171" y="54"/>
                    <a:pt x="0" y="110"/>
                  </a:cubicBezTo>
                  <a:cubicBezTo>
                    <a:pt x="3" y="199"/>
                    <a:pt x="338" y="223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0" name="Google Shape;55260;p23"/>
            <p:cNvSpPr/>
            <p:nvPr/>
          </p:nvSpPr>
          <p:spPr>
            <a:xfrm>
              <a:off x="8066999" y="342358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6" y="139"/>
                    <a:pt x="393" y="71"/>
                    <a:pt x="294" y="23"/>
                  </a:cubicBezTo>
                  <a:cubicBezTo>
                    <a:pt x="242" y="1"/>
                    <a:pt x="0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1" name="Google Shape;55261;p23"/>
            <p:cNvSpPr/>
            <p:nvPr/>
          </p:nvSpPr>
          <p:spPr>
            <a:xfrm>
              <a:off x="3244567" y="3421593"/>
              <a:ext cx="21665" cy="6383"/>
            </a:xfrm>
            <a:custGeom>
              <a:avLst/>
              <a:gdLst/>
              <a:ahLst/>
              <a:cxnLst/>
              <a:rect l="l" t="t" r="r" b="b"/>
              <a:pathLst>
                <a:path w="607" h="212" extrusionOk="0">
                  <a:moveTo>
                    <a:pt x="606" y="0"/>
                  </a:moveTo>
                  <a:lnTo>
                    <a:pt x="29" y="0"/>
                  </a:lnTo>
                  <a:cubicBezTo>
                    <a:pt x="1" y="161"/>
                    <a:pt x="221" y="212"/>
                    <a:pt x="606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2" name="Google Shape;55262;p23"/>
            <p:cNvSpPr/>
            <p:nvPr/>
          </p:nvSpPr>
          <p:spPr>
            <a:xfrm>
              <a:off x="113821" y="3421443"/>
              <a:ext cx="23843" cy="5992"/>
            </a:xfrm>
            <a:custGeom>
              <a:avLst/>
              <a:gdLst/>
              <a:ahLst/>
              <a:cxnLst/>
              <a:rect l="l" t="t" r="r" b="b"/>
              <a:pathLst>
                <a:path w="668" h="199" extrusionOk="0">
                  <a:moveTo>
                    <a:pt x="579" y="5"/>
                  </a:moveTo>
                  <a:cubicBezTo>
                    <a:pt x="246" y="0"/>
                    <a:pt x="83" y="73"/>
                    <a:pt x="1" y="186"/>
                  </a:cubicBezTo>
                  <a:cubicBezTo>
                    <a:pt x="302" y="178"/>
                    <a:pt x="668" y="199"/>
                    <a:pt x="579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3" name="Google Shape;55263;p23"/>
            <p:cNvSpPr/>
            <p:nvPr/>
          </p:nvSpPr>
          <p:spPr>
            <a:xfrm>
              <a:off x="2670678" y="3420810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6"/>
                  </a:moveTo>
                  <a:cubicBezTo>
                    <a:pt x="242" y="0"/>
                    <a:pt x="0" y="68"/>
                    <a:pt x="102" y="118"/>
                  </a:cubicBezTo>
                  <a:cubicBezTo>
                    <a:pt x="155" y="141"/>
                    <a:pt x="395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4" name="Google Shape;55264;p23"/>
            <p:cNvSpPr/>
            <p:nvPr/>
          </p:nvSpPr>
          <p:spPr>
            <a:xfrm>
              <a:off x="6889989" y="3418101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101" y="116"/>
                  </a:moveTo>
                  <a:cubicBezTo>
                    <a:pt x="155" y="140"/>
                    <a:pt x="396" y="72"/>
                    <a:pt x="293" y="25"/>
                  </a:cubicBezTo>
                  <a:cubicBezTo>
                    <a:pt x="240" y="0"/>
                    <a:pt x="1" y="68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5" name="Google Shape;55265;p23"/>
            <p:cNvSpPr/>
            <p:nvPr/>
          </p:nvSpPr>
          <p:spPr>
            <a:xfrm>
              <a:off x="5196732" y="3418101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4" y="25"/>
                  </a:moveTo>
                  <a:cubicBezTo>
                    <a:pt x="241" y="0"/>
                    <a:pt x="1" y="68"/>
                    <a:pt x="102" y="116"/>
                  </a:cubicBezTo>
                  <a:cubicBezTo>
                    <a:pt x="155" y="140"/>
                    <a:pt x="395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6" name="Google Shape;55266;p23"/>
            <p:cNvSpPr/>
            <p:nvPr/>
          </p:nvSpPr>
          <p:spPr>
            <a:xfrm>
              <a:off x="1827636" y="3405154"/>
              <a:ext cx="39761" cy="13730"/>
            </a:xfrm>
            <a:custGeom>
              <a:avLst/>
              <a:gdLst/>
              <a:ahLst/>
              <a:cxnLst/>
              <a:rect l="l" t="t" r="r" b="b"/>
              <a:pathLst>
                <a:path w="1114" h="456" extrusionOk="0">
                  <a:moveTo>
                    <a:pt x="577" y="1"/>
                  </a:moveTo>
                  <a:cubicBezTo>
                    <a:pt x="405" y="161"/>
                    <a:pt x="113" y="266"/>
                    <a:pt x="0" y="455"/>
                  </a:cubicBezTo>
                  <a:cubicBezTo>
                    <a:pt x="388" y="449"/>
                    <a:pt x="1114" y="142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7" name="Google Shape;55267;p23"/>
            <p:cNvSpPr/>
            <p:nvPr/>
          </p:nvSpPr>
          <p:spPr>
            <a:xfrm>
              <a:off x="1665738" y="3415331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101" y="117"/>
                  </a:moveTo>
                  <a:cubicBezTo>
                    <a:pt x="154" y="141"/>
                    <a:pt x="396" y="73"/>
                    <a:pt x="291" y="24"/>
                  </a:cubicBezTo>
                  <a:cubicBezTo>
                    <a:pt x="239" y="1"/>
                    <a:pt x="0" y="69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8" name="Google Shape;55268;p23"/>
            <p:cNvSpPr/>
            <p:nvPr/>
          </p:nvSpPr>
          <p:spPr>
            <a:xfrm>
              <a:off x="1087602" y="341262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1" y="142"/>
                    <a:pt x="393" y="74"/>
                    <a:pt x="290" y="27"/>
                  </a:cubicBezTo>
                  <a:cubicBezTo>
                    <a:pt x="241" y="1"/>
                    <a:pt x="0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9" name="Google Shape;55269;p23"/>
            <p:cNvSpPr/>
            <p:nvPr/>
          </p:nvSpPr>
          <p:spPr>
            <a:xfrm>
              <a:off x="2732675" y="3409881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100" y="117"/>
                  </a:moveTo>
                  <a:cubicBezTo>
                    <a:pt x="152" y="140"/>
                    <a:pt x="391" y="72"/>
                    <a:pt x="295" y="25"/>
                  </a:cubicBezTo>
                  <a:cubicBezTo>
                    <a:pt x="237" y="0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0" name="Google Shape;55270;p23"/>
            <p:cNvSpPr/>
            <p:nvPr/>
          </p:nvSpPr>
          <p:spPr>
            <a:xfrm>
              <a:off x="2867019" y="3405154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1" name="Google Shape;55271;p23"/>
            <p:cNvSpPr/>
            <p:nvPr/>
          </p:nvSpPr>
          <p:spPr>
            <a:xfrm>
              <a:off x="6556306" y="340205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4"/>
                  </a:moveTo>
                  <a:cubicBezTo>
                    <a:pt x="193" y="53"/>
                    <a:pt x="36" y="1"/>
                    <a:pt x="1" y="104"/>
                  </a:cubicBezTo>
                  <a:cubicBezTo>
                    <a:pt x="1" y="155"/>
                    <a:pt x="157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2" name="Google Shape;55272;p23"/>
            <p:cNvSpPr/>
            <p:nvPr/>
          </p:nvSpPr>
          <p:spPr>
            <a:xfrm>
              <a:off x="4222952" y="340205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7" y="1"/>
                    <a:pt x="1" y="104"/>
                  </a:cubicBezTo>
                  <a:cubicBezTo>
                    <a:pt x="1" y="155"/>
                    <a:pt x="155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3" name="Google Shape;55273;p23"/>
            <p:cNvSpPr/>
            <p:nvPr/>
          </p:nvSpPr>
          <p:spPr>
            <a:xfrm>
              <a:off x="536948" y="340437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7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3"/>
                    <a:pt x="394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4" name="Google Shape;55274;p23"/>
            <p:cNvSpPr/>
            <p:nvPr/>
          </p:nvSpPr>
          <p:spPr>
            <a:xfrm>
              <a:off x="5475664" y="3396934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92"/>
                  </a:moveTo>
                  <a:cubicBezTo>
                    <a:pt x="387" y="92"/>
                    <a:pt x="349" y="18"/>
                    <a:pt x="195" y="1"/>
                  </a:cubicBezTo>
                  <a:cubicBezTo>
                    <a:pt x="195" y="92"/>
                    <a:pt x="36" y="109"/>
                    <a:pt x="1" y="182"/>
                  </a:cubicBezTo>
                  <a:cubicBezTo>
                    <a:pt x="195" y="182"/>
                    <a:pt x="230" y="256"/>
                    <a:pt x="388" y="274"/>
                  </a:cubicBezTo>
                  <a:cubicBezTo>
                    <a:pt x="387" y="182"/>
                    <a:pt x="542" y="167"/>
                    <a:pt x="58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5" name="Google Shape;55275;p23"/>
            <p:cNvSpPr/>
            <p:nvPr/>
          </p:nvSpPr>
          <p:spPr>
            <a:xfrm>
              <a:off x="4844918" y="3396513"/>
              <a:ext cx="33551" cy="15868"/>
            </a:xfrm>
            <a:custGeom>
              <a:avLst/>
              <a:gdLst/>
              <a:ahLst/>
              <a:cxnLst/>
              <a:rect l="l" t="t" r="r" b="b"/>
              <a:pathLst>
                <a:path w="940" h="527" extrusionOk="0">
                  <a:moveTo>
                    <a:pt x="895" y="196"/>
                  </a:moveTo>
                  <a:cubicBezTo>
                    <a:pt x="939" y="142"/>
                    <a:pt x="604" y="1"/>
                    <a:pt x="510" y="15"/>
                  </a:cubicBezTo>
                  <a:cubicBezTo>
                    <a:pt x="1" y="89"/>
                    <a:pt x="633" y="527"/>
                    <a:pt x="895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6" name="Google Shape;55276;p23"/>
            <p:cNvSpPr/>
            <p:nvPr/>
          </p:nvSpPr>
          <p:spPr>
            <a:xfrm>
              <a:off x="416667" y="3388173"/>
              <a:ext cx="40333" cy="14694"/>
            </a:xfrm>
            <a:custGeom>
              <a:avLst/>
              <a:gdLst/>
              <a:ahLst/>
              <a:cxnLst/>
              <a:rect l="l" t="t" r="r" b="b"/>
              <a:pathLst>
                <a:path w="1130" h="488" extrusionOk="0">
                  <a:moveTo>
                    <a:pt x="770" y="383"/>
                  </a:moveTo>
                  <a:cubicBezTo>
                    <a:pt x="1129" y="80"/>
                    <a:pt x="79" y="1"/>
                    <a:pt x="0" y="201"/>
                  </a:cubicBezTo>
                  <a:cubicBezTo>
                    <a:pt x="302" y="240"/>
                    <a:pt x="165" y="488"/>
                    <a:pt x="770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7" name="Google Shape;55277;p23"/>
            <p:cNvSpPr/>
            <p:nvPr/>
          </p:nvSpPr>
          <p:spPr>
            <a:xfrm>
              <a:off x="822733" y="3377815"/>
              <a:ext cx="50398" cy="17464"/>
            </a:xfrm>
            <a:custGeom>
              <a:avLst/>
              <a:gdLst/>
              <a:ahLst/>
              <a:cxnLst/>
              <a:rect l="l" t="t" r="r" b="b"/>
              <a:pathLst>
                <a:path w="1412" h="580" extrusionOk="0">
                  <a:moveTo>
                    <a:pt x="1157" y="545"/>
                  </a:moveTo>
                  <a:cubicBezTo>
                    <a:pt x="1320" y="440"/>
                    <a:pt x="1412" y="300"/>
                    <a:pt x="1350" y="92"/>
                  </a:cubicBezTo>
                  <a:cubicBezTo>
                    <a:pt x="721" y="144"/>
                    <a:pt x="451" y="30"/>
                    <a:pt x="1" y="0"/>
                  </a:cubicBezTo>
                  <a:cubicBezTo>
                    <a:pt x="229" y="256"/>
                    <a:pt x="314" y="580"/>
                    <a:pt x="1157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8" name="Google Shape;55278;p23"/>
            <p:cNvSpPr/>
            <p:nvPr/>
          </p:nvSpPr>
          <p:spPr>
            <a:xfrm>
              <a:off x="1189645" y="3375106"/>
              <a:ext cx="71992" cy="13941"/>
            </a:xfrm>
            <a:custGeom>
              <a:avLst/>
              <a:gdLst/>
              <a:ahLst/>
              <a:cxnLst/>
              <a:rect l="l" t="t" r="r" b="b"/>
              <a:pathLst>
                <a:path w="2017" h="463" extrusionOk="0">
                  <a:moveTo>
                    <a:pt x="713" y="454"/>
                  </a:moveTo>
                  <a:cubicBezTo>
                    <a:pt x="658" y="124"/>
                    <a:pt x="2017" y="462"/>
                    <a:pt x="1677" y="0"/>
                  </a:cubicBezTo>
                  <a:cubicBezTo>
                    <a:pt x="1136" y="47"/>
                    <a:pt x="675" y="132"/>
                    <a:pt x="133" y="182"/>
                  </a:cubicBezTo>
                  <a:cubicBezTo>
                    <a:pt x="0" y="426"/>
                    <a:pt x="531" y="358"/>
                    <a:pt x="71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9" name="Google Shape;55279;p23"/>
            <p:cNvSpPr/>
            <p:nvPr/>
          </p:nvSpPr>
          <p:spPr>
            <a:xfrm>
              <a:off x="6690364" y="3382512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7"/>
                  </a:moveTo>
                  <a:cubicBezTo>
                    <a:pt x="156" y="141"/>
                    <a:pt x="395" y="73"/>
                    <a:pt x="293" y="26"/>
                  </a:cubicBezTo>
                  <a:cubicBezTo>
                    <a:pt x="244" y="1"/>
                    <a:pt x="0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0" name="Google Shape;55280;p23"/>
            <p:cNvSpPr/>
            <p:nvPr/>
          </p:nvSpPr>
          <p:spPr>
            <a:xfrm>
              <a:off x="6611343" y="3377815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0" y="183"/>
                  </a:moveTo>
                  <a:lnTo>
                    <a:pt x="387" y="183"/>
                  </a:lnTo>
                  <a:lnTo>
                    <a:pt x="3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1" name="Google Shape;55281;p23"/>
            <p:cNvSpPr/>
            <p:nvPr/>
          </p:nvSpPr>
          <p:spPr>
            <a:xfrm>
              <a:off x="5234673" y="3377243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5" y="111"/>
                  </a:moveTo>
                  <a:cubicBezTo>
                    <a:pt x="346" y="1"/>
                    <a:pt x="174" y="55"/>
                    <a:pt x="0" y="111"/>
                  </a:cubicBezTo>
                  <a:cubicBezTo>
                    <a:pt x="5" y="202"/>
                    <a:pt x="341" y="224"/>
                    <a:pt x="385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2" name="Google Shape;55282;p23"/>
            <p:cNvSpPr/>
            <p:nvPr/>
          </p:nvSpPr>
          <p:spPr>
            <a:xfrm>
              <a:off x="8006537" y="3366886"/>
              <a:ext cx="44687" cy="16440"/>
            </a:xfrm>
            <a:custGeom>
              <a:avLst/>
              <a:gdLst/>
              <a:ahLst/>
              <a:cxnLst/>
              <a:rect l="l" t="t" r="r" b="b"/>
              <a:pathLst>
                <a:path w="1252" h="546" extrusionOk="0">
                  <a:moveTo>
                    <a:pt x="638" y="0"/>
                  </a:moveTo>
                  <a:cubicBezTo>
                    <a:pt x="616" y="173"/>
                    <a:pt x="0" y="64"/>
                    <a:pt x="59" y="273"/>
                  </a:cubicBezTo>
                  <a:cubicBezTo>
                    <a:pt x="397" y="546"/>
                    <a:pt x="1252" y="143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3" name="Google Shape;55283;p23"/>
            <p:cNvSpPr/>
            <p:nvPr/>
          </p:nvSpPr>
          <p:spPr>
            <a:xfrm>
              <a:off x="6683547" y="337432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2" y="26"/>
                  </a:moveTo>
                  <a:cubicBezTo>
                    <a:pt x="242" y="0"/>
                    <a:pt x="1" y="69"/>
                    <a:pt x="103" y="116"/>
                  </a:cubicBezTo>
                  <a:cubicBezTo>
                    <a:pt x="152" y="142"/>
                    <a:pt x="392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4" name="Google Shape;55284;p23"/>
            <p:cNvSpPr/>
            <p:nvPr/>
          </p:nvSpPr>
          <p:spPr>
            <a:xfrm>
              <a:off x="9075543" y="3369626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5" name="Google Shape;55285;p23"/>
            <p:cNvSpPr/>
            <p:nvPr/>
          </p:nvSpPr>
          <p:spPr>
            <a:xfrm>
              <a:off x="5841969" y="3359780"/>
              <a:ext cx="22165" cy="16169"/>
            </a:xfrm>
            <a:custGeom>
              <a:avLst/>
              <a:gdLst/>
              <a:ahLst/>
              <a:cxnLst/>
              <a:rect l="l" t="t" r="r" b="b"/>
              <a:pathLst>
                <a:path w="621" h="537" extrusionOk="0">
                  <a:moveTo>
                    <a:pt x="343" y="509"/>
                  </a:moveTo>
                  <a:cubicBezTo>
                    <a:pt x="403" y="385"/>
                    <a:pt x="620" y="334"/>
                    <a:pt x="538" y="144"/>
                  </a:cubicBezTo>
                  <a:cubicBezTo>
                    <a:pt x="0" y="0"/>
                    <a:pt x="4" y="537"/>
                    <a:pt x="343" y="5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6" name="Google Shape;55286;p23"/>
            <p:cNvSpPr/>
            <p:nvPr/>
          </p:nvSpPr>
          <p:spPr>
            <a:xfrm>
              <a:off x="5410169" y="3368843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1" y="27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0" y="143"/>
                    <a:pt x="394" y="72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7" name="Google Shape;55287;p23"/>
            <p:cNvSpPr/>
            <p:nvPr/>
          </p:nvSpPr>
          <p:spPr>
            <a:xfrm>
              <a:off x="2537012" y="3359780"/>
              <a:ext cx="47757" cy="17404"/>
            </a:xfrm>
            <a:custGeom>
              <a:avLst/>
              <a:gdLst/>
              <a:ahLst/>
              <a:cxnLst/>
              <a:rect l="l" t="t" r="r" b="b"/>
              <a:pathLst>
                <a:path w="1338" h="578" extrusionOk="0">
                  <a:moveTo>
                    <a:pt x="182" y="328"/>
                  </a:moveTo>
                  <a:cubicBezTo>
                    <a:pt x="478" y="577"/>
                    <a:pt x="1314" y="324"/>
                    <a:pt x="1337" y="145"/>
                  </a:cubicBezTo>
                  <a:cubicBezTo>
                    <a:pt x="940" y="201"/>
                    <a:pt x="0" y="0"/>
                    <a:pt x="182" y="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8" name="Google Shape;55288;p23"/>
            <p:cNvSpPr/>
            <p:nvPr/>
          </p:nvSpPr>
          <p:spPr>
            <a:xfrm>
              <a:off x="1440273" y="3354662"/>
              <a:ext cx="26591" cy="12255"/>
            </a:xfrm>
            <a:custGeom>
              <a:avLst/>
              <a:gdLst/>
              <a:ahLst/>
              <a:cxnLst/>
              <a:rect l="l" t="t" r="r" b="b"/>
              <a:pathLst>
                <a:path w="745" h="407" extrusionOk="0">
                  <a:moveTo>
                    <a:pt x="439" y="406"/>
                  </a:moveTo>
                  <a:cubicBezTo>
                    <a:pt x="745" y="272"/>
                    <a:pt x="655" y="0"/>
                    <a:pt x="54" y="43"/>
                  </a:cubicBezTo>
                  <a:cubicBezTo>
                    <a:pt x="1" y="250"/>
                    <a:pt x="100" y="384"/>
                    <a:pt x="439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9" name="Google Shape;55289;p23"/>
            <p:cNvSpPr/>
            <p:nvPr/>
          </p:nvSpPr>
          <p:spPr>
            <a:xfrm>
              <a:off x="8886091" y="3360684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0" y="115"/>
                  </a:moveTo>
                  <a:cubicBezTo>
                    <a:pt x="155" y="141"/>
                    <a:pt x="396" y="73"/>
                    <a:pt x="293" y="26"/>
                  </a:cubicBezTo>
                  <a:cubicBezTo>
                    <a:pt x="242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0" name="Google Shape;55290;p23"/>
            <p:cNvSpPr/>
            <p:nvPr/>
          </p:nvSpPr>
          <p:spPr>
            <a:xfrm>
              <a:off x="8941270" y="3357974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2" y="25"/>
                  </a:moveTo>
                  <a:cubicBezTo>
                    <a:pt x="236" y="0"/>
                    <a:pt x="0" y="68"/>
                    <a:pt x="98" y="116"/>
                  </a:cubicBezTo>
                  <a:cubicBezTo>
                    <a:pt x="151" y="140"/>
                    <a:pt x="390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1" name="Google Shape;55291;p23"/>
            <p:cNvSpPr/>
            <p:nvPr/>
          </p:nvSpPr>
          <p:spPr>
            <a:xfrm>
              <a:off x="6907335" y="3348339"/>
              <a:ext cx="26591" cy="15236"/>
            </a:xfrm>
            <a:custGeom>
              <a:avLst/>
              <a:gdLst/>
              <a:ahLst/>
              <a:cxnLst/>
              <a:rect l="l" t="t" r="r" b="b"/>
              <a:pathLst>
                <a:path w="745" h="506" extrusionOk="0">
                  <a:moveTo>
                    <a:pt x="0" y="434"/>
                  </a:moveTo>
                  <a:cubicBezTo>
                    <a:pt x="744" y="505"/>
                    <a:pt x="744" y="0"/>
                    <a:pt x="0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2" name="Google Shape;55292;p23"/>
            <p:cNvSpPr/>
            <p:nvPr/>
          </p:nvSpPr>
          <p:spPr>
            <a:xfrm>
              <a:off x="2619139" y="3355234"/>
              <a:ext cx="13777" cy="7467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86" y="116"/>
                  </a:moveTo>
                  <a:cubicBezTo>
                    <a:pt x="385" y="24"/>
                    <a:pt x="50" y="1"/>
                    <a:pt x="1" y="116"/>
                  </a:cubicBezTo>
                  <a:cubicBezTo>
                    <a:pt x="217" y="105"/>
                    <a:pt x="300" y="248"/>
                    <a:pt x="386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3" name="Google Shape;55293;p23"/>
            <p:cNvSpPr/>
            <p:nvPr/>
          </p:nvSpPr>
          <p:spPr>
            <a:xfrm>
              <a:off x="865599" y="3339517"/>
              <a:ext cx="41653" cy="18819"/>
            </a:xfrm>
            <a:custGeom>
              <a:avLst/>
              <a:gdLst/>
              <a:ahLst/>
              <a:cxnLst/>
              <a:rect l="l" t="t" r="r" b="b"/>
              <a:pathLst>
                <a:path w="1167" h="625" extrusionOk="0">
                  <a:moveTo>
                    <a:pt x="725" y="546"/>
                  </a:moveTo>
                  <a:cubicBezTo>
                    <a:pt x="1166" y="340"/>
                    <a:pt x="596" y="146"/>
                    <a:pt x="340" y="1"/>
                  </a:cubicBezTo>
                  <a:cubicBezTo>
                    <a:pt x="45" y="138"/>
                    <a:pt x="1" y="625"/>
                    <a:pt x="725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4" name="Google Shape;55294;p23"/>
            <p:cNvSpPr/>
            <p:nvPr/>
          </p:nvSpPr>
          <p:spPr>
            <a:xfrm>
              <a:off x="6132858" y="3347044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6" y="25"/>
                  </a:moveTo>
                  <a:cubicBezTo>
                    <a:pt x="241" y="0"/>
                    <a:pt x="1" y="69"/>
                    <a:pt x="102" y="115"/>
                  </a:cubicBezTo>
                  <a:cubicBezTo>
                    <a:pt x="155" y="141"/>
                    <a:pt x="396" y="71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5" name="Google Shape;55295;p23"/>
            <p:cNvSpPr/>
            <p:nvPr/>
          </p:nvSpPr>
          <p:spPr>
            <a:xfrm>
              <a:off x="6052908" y="3345027"/>
              <a:ext cx="21665" cy="6444"/>
            </a:xfrm>
            <a:custGeom>
              <a:avLst/>
              <a:gdLst/>
              <a:ahLst/>
              <a:cxnLst/>
              <a:rect l="l" t="t" r="r" b="b"/>
              <a:pathLst>
                <a:path w="607" h="214" extrusionOk="0">
                  <a:moveTo>
                    <a:pt x="606" y="182"/>
                  </a:moveTo>
                  <a:lnTo>
                    <a:pt x="606" y="1"/>
                  </a:lnTo>
                  <a:lnTo>
                    <a:pt x="27" y="1"/>
                  </a:lnTo>
                  <a:cubicBezTo>
                    <a:pt x="1" y="162"/>
                    <a:pt x="217" y="213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6" name="Google Shape;55296;p23"/>
            <p:cNvSpPr/>
            <p:nvPr/>
          </p:nvSpPr>
          <p:spPr>
            <a:xfrm>
              <a:off x="1387485" y="3335242"/>
              <a:ext cx="20238" cy="13670"/>
            </a:xfrm>
            <a:custGeom>
              <a:avLst/>
              <a:gdLst/>
              <a:ahLst/>
              <a:cxnLst/>
              <a:rect l="l" t="t" r="r" b="b"/>
              <a:pathLst>
                <a:path w="567" h="454" extrusionOk="0">
                  <a:moveTo>
                    <a:pt x="376" y="417"/>
                  </a:moveTo>
                  <a:cubicBezTo>
                    <a:pt x="386" y="362"/>
                    <a:pt x="403" y="309"/>
                    <a:pt x="566" y="326"/>
                  </a:cubicBezTo>
                  <a:lnTo>
                    <a:pt x="566" y="144"/>
                  </a:lnTo>
                  <a:cubicBezTo>
                    <a:pt x="95" y="1"/>
                    <a:pt x="1" y="454"/>
                    <a:pt x="376" y="4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7" name="Google Shape;55297;p23"/>
            <p:cNvSpPr/>
            <p:nvPr/>
          </p:nvSpPr>
          <p:spPr>
            <a:xfrm>
              <a:off x="5244988" y="334153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40" y="0"/>
                    <a:pt x="1" y="70"/>
                    <a:pt x="96" y="117"/>
                  </a:cubicBezTo>
                  <a:cubicBezTo>
                    <a:pt x="154" y="141"/>
                    <a:pt x="394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8" name="Google Shape;55298;p23"/>
            <p:cNvSpPr/>
            <p:nvPr/>
          </p:nvSpPr>
          <p:spPr>
            <a:xfrm>
              <a:off x="84304" y="3336777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3" y="275"/>
                  </a:moveTo>
                  <a:lnTo>
                    <a:pt x="633" y="0"/>
                  </a:lnTo>
                  <a:lnTo>
                    <a:pt x="247" y="0"/>
                  </a:lnTo>
                  <a:cubicBezTo>
                    <a:pt x="236" y="118"/>
                    <a:pt x="0" y="128"/>
                    <a:pt x="55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9" name="Google Shape;55299;p23"/>
            <p:cNvSpPr/>
            <p:nvPr/>
          </p:nvSpPr>
          <p:spPr>
            <a:xfrm>
              <a:off x="8428486" y="3336506"/>
              <a:ext cx="6924" cy="6142"/>
            </a:xfrm>
            <a:custGeom>
              <a:avLst/>
              <a:gdLst/>
              <a:ahLst/>
              <a:cxnLst/>
              <a:rect l="l" t="t" r="r" b="b"/>
              <a:pathLst>
                <a:path w="194" h="204" extrusionOk="0">
                  <a:moveTo>
                    <a:pt x="192" y="102"/>
                  </a:moveTo>
                  <a:cubicBezTo>
                    <a:pt x="194" y="53"/>
                    <a:pt x="37" y="0"/>
                    <a:pt x="0" y="102"/>
                  </a:cubicBezTo>
                  <a:cubicBezTo>
                    <a:pt x="0" y="152"/>
                    <a:pt x="157" y="204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0" name="Google Shape;55300;p23"/>
            <p:cNvSpPr/>
            <p:nvPr/>
          </p:nvSpPr>
          <p:spPr>
            <a:xfrm>
              <a:off x="5282892" y="3331388"/>
              <a:ext cx="22629" cy="13670"/>
            </a:xfrm>
            <a:custGeom>
              <a:avLst/>
              <a:gdLst/>
              <a:ahLst/>
              <a:cxnLst/>
              <a:rect l="l" t="t" r="r" b="b"/>
              <a:pathLst>
                <a:path w="634" h="454" extrusionOk="0">
                  <a:moveTo>
                    <a:pt x="580" y="362"/>
                  </a:moveTo>
                  <a:cubicBezTo>
                    <a:pt x="633" y="155"/>
                    <a:pt x="534" y="22"/>
                    <a:pt x="195" y="1"/>
                  </a:cubicBezTo>
                  <a:cubicBezTo>
                    <a:pt x="239" y="160"/>
                    <a:pt x="0" y="454"/>
                    <a:pt x="58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1" name="Google Shape;55301;p23"/>
            <p:cNvSpPr/>
            <p:nvPr/>
          </p:nvSpPr>
          <p:spPr>
            <a:xfrm>
              <a:off x="3965685" y="3320429"/>
              <a:ext cx="57358" cy="21890"/>
            </a:xfrm>
            <a:custGeom>
              <a:avLst/>
              <a:gdLst/>
              <a:ahLst/>
              <a:cxnLst/>
              <a:rect l="l" t="t" r="r" b="b"/>
              <a:pathLst>
                <a:path w="1607" h="727" extrusionOk="0">
                  <a:moveTo>
                    <a:pt x="1037" y="726"/>
                  </a:moveTo>
                  <a:cubicBezTo>
                    <a:pt x="1606" y="369"/>
                    <a:pt x="632" y="111"/>
                    <a:pt x="72" y="0"/>
                  </a:cubicBezTo>
                  <a:cubicBezTo>
                    <a:pt x="1" y="427"/>
                    <a:pt x="418" y="623"/>
                    <a:pt x="1037" y="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2" name="Google Shape;55302;p23"/>
            <p:cNvSpPr/>
            <p:nvPr/>
          </p:nvSpPr>
          <p:spPr>
            <a:xfrm>
              <a:off x="8452542" y="3333345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3" y="141"/>
                    <a:pt x="393" y="70"/>
                    <a:pt x="292" y="24"/>
                  </a:cubicBezTo>
                  <a:cubicBezTo>
                    <a:pt x="238" y="1"/>
                    <a:pt x="0" y="69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3" name="Google Shape;55303;p23"/>
            <p:cNvSpPr/>
            <p:nvPr/>
          </p:nvSpPr>
          <p:spPr>
            <a:xfrm>
              <a:off x="578244" y="3333345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4"/>
                  </a:moveTo>
                  <a:cubicBezTo>
                    <a:pt x="154" y="141"/>
                    <a:pt x="394" y="70"/>
                    <a:pt x="294" y="24"/>
                  </a:cubicBezTo>
                  <a:cubicBezTo>
                    <a:pt x="240" y="1"/>
                    <a:pt x="0" y="69"/>
                    <a:pt x="101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4" name="Google Shape;55304;p23"/>
            <p:cNvSpPr/>
            <p:nvPr/>
          </p:nvSpPr>
          <p:spPr>
            <a:xfrm>
              <a:off x="5196732" y="333057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8"/>
                  </a:moveTo>
                  <a:cubicBezTo>
                    <a:pt x="241" y="0"/>
                    <a:pt x="1" y="71"/>
                    <a:pt x="102" y="116"/>
                  </a:cubicBezTo>
                  <a:cubicBezTo>
                    <a:pt x="155" y="141"/>
                    <a:pt x="395" y="73"/>
                    <a:pt x="29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5" name="Google Shape;55305;p23"/>
            <p:cNvSpPr/>
            <p:nvPr/>
          </p:nvSpPr>
          <p:spPr>
            <a:xfrm>
              <a:off x="1655495" y="3321934"/>
              <a:ext cx="34872" cy="15296"/>
            </a:xfrm>
            <a:custGeom>
              <a:avLst/>
              <a:gdLst/>
              <a:ahLst/>
              <a:cxnLst/>
              <a:rect l="l" t="t" r="r" b="b"/>
              <a:pathLst>
                <a:path w="977" h="508" extrusionOk="0">
                  <a:moveTo>
                    <a:pt x="773" y="403"/>
                  </a:moveTo>
                  <a:cubicBezTo>
                    <a:pt x="977" y="174"/>
                    <a:pt x="122" y="0"/>
                    <a:pt x="0" y="222"/>
                  </a:cubicBezTo>
                  <a:cubicBezTo>
                    <a:pt x="307" y="260"/>
                    <a:pt x="166" y="508"/>
                    <a:pt x="773" y="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6" name="Google Shape;55306;p23"/>
            <p:cNvSpPr/>
            <p:nvPr/>
          </p:nvSpPr>
          <p:spPr>
            <a:xfrm>
              <a:off x="323796" y="3328257"/>
              <a:ext cx="23985" cy="5841"/>
            </a:xfrm>
            <a:custGeom>
              <a:avLst/>
              <a:gdLst/>
              <a:ahLst/>
              <a:cxnLst/>
              <a:rect l="l" t="t" r="r" b="b"/>
              <a:pathLst>
                <a:path w="672" h="194" extrusionOk="0">
                  <a:moveTo>
                    <a:pt x="479" y="193"/>
                  </a:moveTo>
                  <a:cubicBezTo>
                    <a:pt x="479" y="102"/>
                    <a:pt x="634" y="86"/>
                    <a:pt x="672" y="12"/>
                  </a:cubicBezTo>
                  <a:cubicBezTo>
                    <a:pt x="368" y="22"/>
                    <a:pt x="1" y="0"/>
                    <a:pt x="92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7" name="Google Shape;55307;p23"/>
            <p:cNvSpPr/>
            <p:nvPr/>
          </p:nvSpPr>
          <p:spPr>
            <a:xfrm>
              <a:off x="2564138" y="3328588"/>
              <a:ext cx="13777" cy="2830"/>
            </a:xfrm>
            <a:custGeom>
              <a:avLst/>
              <a:gdLst/>
              <a:ahLst/>
              <a:cxnLst/>
              <a:rect l="l" t="t" r="r" b="b"/>
              <a:pathLst>
                <a:path w="386" h="94" extrusionOk="0">
                  <a:moveTo>
                    <a:pt x="0" y="94"/>
                  </a:moveTo>
                  <a:cubicBezTo>
                    <a:pt x="149" y="71"/>
                    <a:pt x="379" y="90"/>
                    <a:pt x="385" y="1"/>
                  </a:cubicBezTo>
                  <a:cubicBezTo>
                    <a:pt x="238" y="23"/>
                    <a:pt x="5" y="4"/>
                    <a:pt x="0" y="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8" name="Google Shape;55308;p23"/>
            <p:cNvSpPr/>
            <p:nvPr/>
          </p:nvSpPr>
          <p:spPr>
            <a:xfrm>
              <a:off x="1934177" y="3327865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4" y="24"/>
                  </a:moveTo>
                  <a:cubicBezTo>
                    <a:pt x="240" y="0"/>
                    <a:pt x="1" y="68"/>
                    <a:pt x="103" y="115"/>
                  </a:cubicBezTo>
                  <a:cubicBezTo>
                    <a:pt x="155" y="141"/>
                    <a:pt x="396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9" name="Google Shape;55309;p23"/>
            <p:cNvSpPr/>
            <p:nvPr/>
          </p:nvSpPr>
          <p:spPr>
            <a:xfrm>
              <a:off x="7013875" y="331693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6"/>
                  </a:moveTo>
                  <a:cubicBezTo>
                    <a:pt x="157" y="141"/>
                    <a:pt x="393" y="72"/>
                    <a:pt x="296" y="25"/>
                  </a:cubicBezTo>
                  <a:cubicBezTo>
                    <a:pt x="242" y="0"/>
                    <a:pt x="1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0" name="Google Shape;55310;p23"/>
            <p:cNvSpPr/>
            <p:nvPr/>
          </p:nvSpPr>
          <p:spPr>
            <a:xfrm>
              <a:off x="5503218" y="3309469"/>
              <a:ext cx="33622" cy="17313"/>
            </a:xfrm>
            <a:custGeom>
              <a:avLst/>
              <a:gdLst/>
              <a:ahLst/>
              <a:cxnLst/>
              <a:rect l="l" t="t" r="r" b="b"/>
              <a:pathLst>
                <a:path w="942" h="575" extrusionOk="0">
                  <a:moveTo>
                    <a:pt x="0" y="90"/>
                  </a:moveTo>
                  <a:lnTo>
                    <a:pt x="0" y="273"/>
                  </a:lnTo>
                  <a:cubicBezTo>
                    <a:pt x="355" y="575"/>
                    <a:pt x="941" y="0"/>
                    <a:pt x="0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1" name="Google Shape;55311;p23"/>
            <p:cNvSpPr/>
            <p:nvPr/>
          </p:nvSpPr>
          <p:spPr>
            <a:xfrm>
              <a:off x="4453450" y="331693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9" y="0"/>
                    <a:pt x="0" y="69"/>
                    <a:pt x="98" y="116"/>
                  </a:cubicBezTo>
                  <a:cubicBezTo>
                    <a:pt x="154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2" name="Google Shape;55312;p23"/>
            <p:cNvSpPr/>
            <p:nvPr/>
          </p:nvSpPr>
          <p:spPr>
            <a:xfrm>
              <a:off x="2494396" y="3312209"/>
              <a:ext cx="21594" cy="9515"/>
            </a:xfrm>
            <a:custGeom>
              <a:avLst/>
              <a:gdLst/>
              <a:ahLst/>
              <a:cxnLst/>
              <a:rect l="l" t="t" r="r" b="b"/>
              <a:pathLst>
                <a:path w="605" h="316" extrusionOk="0">
                  <a:moveTo>
                    <a:pt x="411" y="273"/>
                  </a:moveTo>
                  <a:cubicBezTo>
                    <a:pt x="405" y="148"/>
                    <a:pt x="503" y="74"/>
                    <a:pt x="604" y="1"/>
                  </a:cubicBezTo>
                  <a:lnTo>
                    <a:pt x="26" y="1"/>
                  </a:lnTo>
                  <a:cubicBezTo>
                    <a:pt x="42" y="144"/>
                    <a:pt x="0" y="315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3" name="Google Shape;55313;p23"/>
            <p:cNvSpPr/>
            <p:nvPr/>
          </p:nvSpPr>
          <p:spPr>
            <a:xfrm>
              <a:off x="5244988" y="331416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0" y="1"/>
                    <a:pt x="1" y="70"/>
                    <a:pt x="96" y="117"/>
                  </a:cubicBezTo>
                  <a:cubicBezTo>
                    <a:pt x="154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4" name="Google Shape;55314;p23"/>
            <p:cNvSpPr/>
            <p:nvPr/>
          </p:nvSpPr>
          <p:spPr>
            <a:xfrm>
              <a:off x="3073496" y="3311456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5" y="116"/>
                  </a:moveTo>
                  <a:cubicBezTo>
                    <a:pt x="384" y="24"/>
                    <a:pt x="46" y="1"/>
                    <a:pt x="0" y="116"/>
                  </a:cubicBezTo>
                  <a:cubicBezTo>
                    <a:pt x="216" y="105"/>
                    <a:pt x="302" y="249"/>
                    <a:pt x="385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5" name="Google Shape;55315;p23"/>
            <p:cNvSpPr/>
            <p:nvPr/>
          </p:nvSpPr>
          <p:spPr>
            <a:xfrm>
              <a:off x="2990905" y="3312179"/>
              <a:ext cx="13706" cy="5540"/>
            </a:xfrm>
            <a:custGeom>
              <a:avLst/>
              <a:gdLst/>
              <a:ahLst/>
              <a:cxnLst/>
              <a:rect l="l" t="t" r="r" b="b"/>
              <a:pathLst>
                <a:path w="384" h="184" extrusionOk="0">
                  <a:moveTo>
                    <a:pt x="0" y="183"/>
                  </a:moveTo>
                  <a:lnTo>
                    <a:pt x="384" y="183"/>
                  </a:lnTo>
                  <a:lnTo>
                    <a:pt x="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6" name="Google Shape;55316;p23"/>
            <p:cNvSpPr/>
            <p:nvPr/>
          </p:nvSpPr>
          <p:spPr>
            <a:xfrm>
              <a:off x="2521593" y="3309469"/>
              <a:ext cx="21915" cy="8702"/>
            </a:xfrm>
            <a:custGeom>
              <a:avLst/>
              <a:gdLst/>
              <a:ahLst/>
              <a:cxnLst/>
              <a:rect l="l" t="t" r="r" b="b"/>
              <a:pathLst>
                <a:path w="614" h="289" extrusionOk="0">
                  <a:moveTo>
                    <a:pt x="614" y="273"/>
                  </a:moveTo>
                  <a:lnTo>
                    <a:pt x="614" y="0"/>
                  </a:lnTo>
                  <a:lnTo>
                    <a:pt x="34" y="0"/>
                  </a:lnTo>
                  <a:cubicBezTo>
                    <a:pt x="0" y="197"/>
                    <a:pt x="192" y="289"/>
                    <a:pt x="6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7" name="Google Shape;55317;p23"/>
            <p:cNvSpPr/>
            <p:nvPr/>
          </p:nvSpPr>
          <p:spPr>
            <a:xfrm>
              <a:off x="1903339" y="3309078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3"/>
                  </a:moveTo>
                  <a:cubicBezTo>
                    <a:pt x="194" y="52"/>
                    <a:pt x="37" y="0"/>
                    <a:pt x="2" y="103"/>
                  </a:cubicBezTo>
                  <a:cubicBezTo>
                    <a:pt x="1" y="156"/>
                    <a:pt x="157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8" name="Google Shape;55318;p23"/>
            <p:cNvSpPr/>
            <p:nvPr/>
          </p:nvSpPr>
          <p:spPr>
            <a:xfrm>
              <a:off x="8813922" y="3306699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2"/>
                  </a:moveTo>
                  <a:lnTo>
                    <a:pt x="390" y="182"/>
                  </a:lnTo>
                  <a:lnTo>
                    <a:pt x="39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9" name="Google Shape;55319;p23"/>
            <p:cNvSpPr/>
            <p:nvPr/>
          </p:nvSpPr>
          <p:spPr>
            <a:xfrm>
              <a:off x="5609794" y="3303206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7"/>
                  </a:moveTo>
                  <a:cubicBezTo>
                    <a:pt x="240" y="1"/>
                    <a:pt x="1" y="71"/>
                    <a:pt x="101" y="118"/>
                  </a:cubicBezTo>
                  <a:cubicBezTo>
                    <a:pt x="153" y="143"/>
                    <a:pt x="394" y="75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0" name="Google Shape;55320;p23"/>
            <p:cNvSpPr/>
            <p:nvPr/>
          </p:nvSpPr>
          <p:spPr>
            <a:xfrm>
              <a:off x="2509065" y="3298540"/>
              <a:ext cx="20630" cy="8250"/>
            </a:xfrm>
            <a:custGeom>
              <a:avLst/>
              <a:gdLst/>
              <a:ahLst/>
              <a:cxnLst/>
              <a:rect l="l" t="t" r="r" b="b"/>
              <a:pathLst>
                <a:path w="578" h="274" extrusionOk="0">
                  <a:moveTo>
                    <a:pt x="385" y="273"/>
                  </a:moveTo>
                  <a:cubicBezTo>
                    <a:pt x="385" y="182"/>
                    <a:pt x="542" y="166"/>
                    <a:pt x="577" y="90"/>
                  </a:cubicBezTo>
                  <a:cubicBezTo>
                    <a:pt x="385" y="90"/>
                    <a:pt x="347" y="19"/>
                    <a:pt x="195" y="0"/>
                  </a:cubicBezTo>
                  <a:cubicBezTo>
                    <a:pt x="195" y="92"/>
                    <a:pt x="38" y="109"/>
                    <a:pt x="0" y="183"/>
                  </a:cubicBezTo>
                  <a:cubicBezTo>
                    <a:pt x="195" y="182"/>
                    <a:pt x="230" y="256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1" name="Google Shape;55321;p23"/>
            <p:cNvSpPr/>
            <p:nvPr/>
          </p:nvSpPr>
          <p:spPr>
            <a:xfrm>
              <a:off x="1807007" y="3291825"/>
              <a:ext cx="28911" cy="16922"/>
            </a:xfrm>
            <a:custGeom>
              <a:avLst/>
              <a:gdLst/>
              <a:ahLst/>
              <a:cxnLst/>
              <a:rect l="l" t="t" r="r" b="b"/>
              <a:pathLst>
                <a:path w="810" h="562" extrusionOk="0">
                  <a:moveTo>
                    <a:pt x="770" y="496"/>
                  </a:moveTo>
                  <a:cubicBezTo>
                    <a:pt x="809" y="238"/>
                    <a:pt x="796" y="0"/>
                    <a:pt x="195" y="43"/>
                  </a:cubicBezTo>
                  <a:cubicBezTo>
                    <a:pt x="201" y="169"/>
                    <a:pt x="102" y="242"/>
                    <a:pt x="0" y="316"/>
                  </a:cubicBezTo>
                  <a:cubicBezTo>
                    <a:pt x="384" y="316"/>
                    <a:pt x="247" y="561"/>
                    <a:pt x="770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2" name="Google Shape;55322;p23"/>
            <p:cNvSpPr/>
            <p:nvPr/>
          </p:nvSpPr>
          <p:spPr>
            <a:xfrm>
              <a:off x="8810531" y="3300527"/>
              <a:ext cx="13849" cy="4246"/>
            </a:xfrm>
            <a:custGeom>
              <a:avLst/>
              <a:gdLst/>
              <a:ahLst/>
              <a:cxnLst/>
              <a:rect l="l" t="t" r="r" b="b"/>
              <a:pathLst>
                <a:path w="388" h="141" extrusionOk="0">
                  <a:moveTo>
                    <a:pt x="289" y="24"/>
                  </a:moveTo>
                  <a:cubicBezTo>
                    <a:pt x="239" y="1"/>
                    <a:pt x="0" y="69"/>
                    <a:pt x="96" y="116"/>
                  </a:cubicBezTo>
                  <a:cubicBezTo>
                    <a:pt x="152" y="141"/>
                    <a:pt x="388" y="73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3" name="Google Shape;55323;p23"/>
            <p:cNvSpPr/>
            <p:nvPr/>
          </p:nvSpPr>
          <p:spPr>
            <a:xfrm>
              <a:off x="8597058" y="3300527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8" y="116"/>
                  </a:moveTo>
                  <a:cubicBezTo>
                    <a:pt x="153" y="141"/>
                    <a:pt x="392" y="73"/>
                    <a:pt x="291" y="24"/>
                  </a:cubicBezTo>
                  <a:cubicBezTo>
                    <a:pt x="239" y="1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4" name="Google Shape;55324;p23"/>
            <p:cNvSpPr/>
            <p:nvPr/>
          </p:nvSpPr>
          <p:spPr>
            <a:xfrm>
              <a:off x="5372336" y="329814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3" y="103"/>
                  </a:moveTo>
                  <a:cubicBezTo>
                    <a:pt x="0" y="156"/>
                    <a:pt x="157" y="208"/>
                    <a:pt x="195" y="103"/>
                  </a:cubicBezTo>
                  <a:cubicBezTo>
                    <a:pt x="196" y="54"/>
                    <a:pt x="38" y="0"/>
                    <a:pt x="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5" name="Google Shape;55325;p23"/>
            <p:cNvSpPr/>
            <p:nvPr/>
          </p:nvSpPr>
          <p:spPr>
            <a:xfrm>
              <a:off x="3204628" y="3288815"/>
              <a:ext cx="20309" cy="13550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6" y="413"/>
                  </a:moveTo>
                  <a:cubicBezTo>
                    <a:pt x="387" y="359"/>
                    <a:pt x="402" y="308"/>
                    <a:pt x="569" y="325"/>
                  </a:cubicBezTo>
                  <a:lnTo>
                    <a:pt x="569" y="143"/>
                  </a:lnTo>
                  <a:cubicBezTo>
                    <a:pt x="95" y="1"/>
                    <a:pt x="1" y="450"/>
                    <a:pt x="376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6" name="Google Shape;55326;p23"/>
            <p:cNvSpPr/>
            <p:nvPr/>
          </p:nvSpPr>
          <p:spPr>
            <a:xfrm>
              <a:off x="8056827" y="3295830"/>
              <a:ext cx="13742" cy="2710"/>
            </a:xfrm>
            <a:custGeom>
              <a:avLst/>
              <a:gdLst/>
              <a:ahLst/>
              <a:cxnLst/>
              <a:rect l="l" t="t" r="r" b="b"/>
              <a:pathLst>
                <a:path w="385" h="90" extrusionOk="0">
                  <a:moveTo>
                    <a:pt x="385" y="0"/>
                  </a:moveTo>
                  <a:cubicBezTo>
                    <a:pt x="236" y="20"/>
                    <a:pt x="6" y="2"/>
                    <a:pt x="1" y="89"/>
                  </a:cubicBezTo>
                  <a:cubicBezTo>
                    <a:pt x="151" y="70"/>
                    <a:pt x="382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7" name="Google Shape;55327;p23"/>
            <p:cNvSpPr/>
            <p:nvPr/>
          </p:nvSpPr>
          <p:spPr>
            <a:xfrm>
              <a:off x="5489441" y="3289959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4" y="104"/>
                  </a:moveTo>
                  <a:cubicBezTo>
                    <a:pt x="194" y="54"/>
                    <a:pt x="37" y="1"/>
                    <a:pt x="1" y="104"/>
                  </a:cubicBezTo>
                  <a:cubicBezTo>
                    <a:pt x="1" y="154"/>
                    <a:pt x="156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8" name="Google Shape;55328;p23"/>
            <p:cNvSpPr/>
            <p:nvPr/>
          </p:nvSpPr>
          <p:spPr>
            <a:xfrm>
              <a:off x="1452729" y="3287610"/>
              <a:ext cx="23914" cy="10298"/>
            </a:xfrm>
            <a:custGeom>
              <a:avLst/>
              <a:gdLst/>
              <a:ahLst/>
              <a:cxnLst/>
              <a:rect l="l" t="t" r="r" b="b"/>
              <a:pathLst>
                <a:path w="670" h="342" extrusionOk="0">
                  <a:moveTo>
                    <a:pt x="670" y="92"/>
                  </a:moveTo>
                  <a:cubicBezTo>
                    <a:pt x="404" y="94"/>
                    <a:pt x="247" y="49"/>
                    <a:pt x="90" y="1"/>
                  </a:cubicBezTo>
                  <a:cubicBezTo>
                    <a:pt x="0" y="282"/>
                    <a:pt x="610" y="341"/>
                    <a:pt x="67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9" name="Google Shape;55329;p23"/>
            <p:cNvSpPr/>
            <p:nvPr/>
          </p:nvSpPr>
          <p:spPr>
            <a:xfrm>
              <a:off x="4205677" y="3289567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91" y="27"/>
                  </a:moveTo>
                  <a:cubicBezTo>
                    <a:pt x="237" y="1"/>
                    <a:pt x="0" y="71"/>
                    <a:pt x="98" y="117"/>
                  </a:cubicBezTo>
                  <a:cubicBezTo>
                    <a:pt x="152" y="143"/>
                    <a:pt x="391" y="73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0" name="Google Shape;55330;p23"/>
            <p:cNvSpPr/>
            <p:nvPr/>
          </p:nvSpPr>
          <p:spPr>
            <a:xfrm>
              <a:off x="1522614" y="3271954"/>
              <a:ext cx="50434" cy="18518"/>
            </a:xfrm>
            <a:custGeom>
              <a:avLst/>
              <a:gdLst/>
              <a:ahLst/>
              <a:cxnLst/>
              <a:rect l="l" t="t" r="r" b="b"/>
              <a:pathLst>
                <a:path w="1413" h="615" extrusionOk="0">
                  <a:moveTo>
                    <a:pt x="62" y="521"/>
                  </a:moveTo>
                  <a:cubicBezTo>
                    <a:pt x="607" y="614"/>
                    <a:pt x="865" y="614"/>
                    <a:pt x="1413" y="521"/>
                  </a:cubicBezTo>
                  <a:cubicBezTo>
                    <a:pt x="1253" y="262"/>
                    <a:pt x="1102" y="1"/>
                    <a:pt x="252" y="66"/>
                  </a:cubicBezTo>
                  <a:cubicBezTo>
                    <a:pt x="90" y="171"/>
                    <a:pt x="0" y="310"/>
                    <a:pt x="62" y="5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1" name="Google Shape;55331;p23"/>
            <p:cNvSpPr/>
            <p:nvPr/>
          </p:nvSpPr>
          <p:spPr>
            <a:xfrm>
              <a:off x="2020337" y="3279029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4"/>
                  </a:moveTo>
                  <a:cubicBezTo>
                    <a:pt x="192" y="53"/>
                    <a:pt x="39" y="1"/>
                    <a:pt x="2" y="104"/>
                  </a:cubicBezTo>
                  <a:cubicBezTo>
                    <a:pt x="0" y="154"/>
                    <a:pt x="157" y="206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2" name="Google Shape;55332;p23"/>
            <p:cNvSpPr/>
            <p:nvPr/>
          </p:nvSpPr>
          <p:spPr>
            <a:xfrm>
              <a:off x="4863121" y="327939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5" y="22"/>
                    <a:pt x="5" y="5"/>
                    <a:pt x="0" y="92"/>
                  </a:cubicBezTo>
                  <a:cubicBezTo>
                    <a:pt x="149" y="71"/>
                    <a:pt x="379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3" name="Google Shape;55333;p23"/>
            <p:cNvSpPr/>
            <p:nvPr/>
          </p:nvSpPr>
          <p:spPr>
            <a:xfrm>
              <a:off x="2116740" y="3276289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4"/>
                  </a:moveTo>
                  <a:cubicBezTo>
                    <a:pt x="193" y="53"/>
                    <a:pt x="37" y="1"/>
                    <a:pt x="1" y="104"/>
                  </a:cubicBezTo>
                  <a:cubicBezTo>
                    <a:pt x="0" y="155"/>
                    <a:pt x="154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4" name="Google Shape;55334;p23"/>
            <p:cNvSpPr/>
            <p:nvPr/>
          </p:nvSpPr>
          <p:spPr>
            <a:xfrm>
              <a:off x="1707105" y="3278638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1" y="117"/>
                  </a:moveTo>
                  <a:cubicBezTo>
                    <a:pt x="151" y="142"/>
                    <a:pt x="391" y="73"/>
                    <a:pt x="293" y="26"/>
                  </a:cubicBezTo>
                  <a:cubicBezTo>
                    <a:pt x="239" y="1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5" name="Google Shape;55335;p23"/>
            <p:cNvSpPr/>
            <p:nvPr/>
          </p:nvSpPr>
          <p:spPr>
            <a:xfrm>
              <a:off x="5027339" y="3271171"/>
              <a:ext cx="21630" cy="6474"/>
            </a:xfrm>
            <a:custGeom>
              <a:avLst/>
              <a:gdLst/>
              <a:ahLst/>
              <a:cxnLst/>
              <a:rect l="l" t="t" r="r" b="b"/>
              <a:pathLst>
                <a:path w="606" h="215" extrusionOk="0">
                  <a:moveTo>
                    <a:pt x="606" y="182"/>
                  </a:moveTo>
                  <a:lnTo>
                    <a:pt x="606" y="1"/>
                  </a:lnTo>
                  <a:lnTo>
                    <a:pt x="26" y="1"/>
                  </a:lnTo>
                  <a:cubicBezTo>
                    <a:pt x="0" y="164"/>
                    <a:pt x="218" y="215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6" name="Google Shape;55336;p23"/>
            <p:cNvSpPr/>
            <p:nvPr/>
          </p:nvSpPr>
          <p:spPr>
            <a:xfrm>
              <a:off x="3975179" y="3273941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1" y="90"/>
                  </a:moveTo>
                  <a:cubicBezTo>
                    <a:pt x="151" y="71"/>
                    <a:pt x="379" y="89"/>
                    <a:pt x="383" y="0"/>
                  </a:cubicBezTo>
                  <a:cubicBezTo>
                    <a:pt x="236" y="20"/>
                    <a:pt x="7" y="4"/>
                    <a:pt x="1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7" name="Google Shape;55337;p23"/>
            <p:cNvSpPr/>
            <p:nvPr/>
          </p:nvSpPr>
          <p:spPr>
            <a:xfrm>
              <a:off x="2216428" y="3273218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100" y="114"/>
                  </a:moveTo>
                  <a:cubicBezTo>
                    <a:pt x="153" y="139"/>
                    <a:pt x="392" y="70"/>
                    <a:pt x="292" y="24"/>
                  </a:cubicBezTo>
                  <a:cubicBezTo>
                    <a:pt x="238" y="1"/>
                    <a:pt x="0" y="67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8" name="Google Shape;55338;p23"/>
            <p:cNvSpPr/>
            <p:nvPr/>
          </p:nvSpPr>
          <p:spPr>
            <a:xfrm>
              <a:off x="8531814" y="327117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6" y="22"/>
                    <a:pt x="5" y="5"/>
                    <a:pt x="1" y="92"/>
                  </a:cubicBezTo>
                  <a:cubicBezTo>
                    <a:pt x="150" y="71"/>
                    <a:pt x="379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9" name="Google Shape;55339;p23"/>
            <p:cNvSpPr/>
            <p:nvPr/>
          </p:nvSpPr>
          <p:spPr>
            <a:xfrm>
              <a:off x="5537625" y="3262650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2"/>
                  </a:moveTo>
                  <a:cubicBezTo>
                    <a:pt x="195" y="54"/>
                    <a:pt x="39" y="1"/>
                    <a:pt x="1" y="102"/>
                  </a:cubicBezTo>
                  <a:cubicBezTo>
                    <a:pt x="1" y="153"/>
                    <a:pt x="156" y="206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0" name="Google Shape;55340;p23"/>
            <p:cNvSpPr/>
            <p:nvPr/>
          </p:nvSpPr>
          <p:spPr>
            <a:xfrm>
              <a:off x="2075409" y="3263012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8" y="0"/>
                  </a:moveTo>
                  <a:cubicBezTo>
                    <a:pt x="235" y="20"/>
                    <a:pt x="5" y="2"/>
                    <a:pt x="0" y="89"/>
                  </a:cubicBezTo>
                  <a:cubicBezTo>
                    <a:pt x="149" y="72"/>
                    <a:pt x="383" y="89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1" name="Google Shape;55341;p23"/>
            <p:cNvSpPr/>
            <p:nvPr/>
          </p:nvSpPr>
          <p:spPr>
            <a:xfrm>
              <a:off x="1497166" y="3259850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6" y="105"/>
                  </a:moveTo>
                  <a:cubicBezTo>
                    <a:pt x="196" y="54"/>
                    <a:pt x="39" y="1"/>
                    <a:pt x="3" y="105"/>
                  </a:cubicBezTo>
                  <a:cubicBezTo>
                    <a:pt x="1" y="154"/>
                    <a:pt x="159" y="207"/>
                    <a:pt x="196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2" name="Google Shape;55342;p23"/>
            <p:cNvSpPr/>
            <p:nvPr/>
          </p:nvSpPr>
          <p:spPr>
            <a:xfrm>
              <a:off x="4357046" y="3259519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5"/>
                  </a:moveTo>
                  <a:cubicBezTo>
                    <a:pt x="241" y="0"/>
                    <a:pt x="0" y="68"/>
                    <a:pt x="101" y="116"/>
                  </a:cubicBezTo>
                  <a:cubicBezTo>
                    <a:pt x="153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3" name="Google Shape;55343;p23"/>
            <p:cNvSpPr/>
            <p:nvPr/>
          </p:nvSpPr>
          <p:spPr>
            <a:xfrm>
              <a:off x="2488971" y="3250757"/>
              <a:ext cx="20131" cy="16290"/>
            </a:xfrm>
            <a:custGeom>
              <a:avLst/>
              <a:gdLst/>
              <a:ahLst/>
              <a:cxnLst/>
              <a:rect l="l" t="t" r="r" b="b"/>
              <a:pathLst>
                <a:path w="564" h="541" extrusionOk="0">
                  <a:moveTo>
                    <a:pt x="563" y="135"/>
                  </a:moveTo>
                  <a:cubicBezTo>
                    <a:pt x="1" y="0"/>
                    <a:pt x="1" y="541"/>
                    <a:pt x="563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4" name="Google Shape;55344;p23"/>
            <p:cNvSpPr/>
            <p:nvPr/>
          </p:nvSpPr>
          <p:spPr>
            <a:xfrm>
              <a:off x="6600921" y="3256749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2" y="27"/>
                  </a:moveTo>
                  <a:cubicBezTo>
                    <a:pt x="239" y="1"/>
                    <a:pt x="0" y="69"/>
                    <a:pt x="98" y="117"/>
                  </a:cubicBezTo>
                  <a:cubicBezTo>
                    <a:pt x="154" y="143"/>
                    <a:pt x="392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5" name="Google Shape;55345;p23"/>
            <p:cNvSpPr/>
            <p:nvPr/>
          </p:nvSpPr>
          <p:spPr>
            <a:xfrm>
              <a:off x="6249856" y="3256749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3" y="27"/>
                  </a:moveTo>
                  <a:cubicBezTo>
                    <a:pt x="241" y="1"/>
                    <a:pt x="0" y="69"/>
                    <a:pt x="102" y="117"/>
                  </a:cubicBezTo>
                  <a:cubicBezTo>
                    <a:pt x="156" y="143"/>
                    <a:pt x="395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6" name="Google Shape;55346;p23"/>
            <p:cNvSpPr/>
            <p:nvPr/>
          </p:nvSpPr>
          <p:spPr>
            <a:xfrm>
              <a:off x="2271250" y="3249342"/>
              <a:ext cx="25734" cy="8220"/>
            </a:xfrm>
            <a:custGeom>
              <a:avLst/>
              <a:gdLst/>
              <a:ahLst/>
              <a:cxnLst/>
              <a:rect l="l" t="t" r="r" b="b"/>
              <a:pathLst>
                <a:path w="721" h="273" extrusionOk="0">
                  <a:moveTo>
                    <a:pt x="105" y="273"/>
                  </a:moveTo>
                  <a:lnTo>
                    <a:pt x="685" y="273"/>
                  </a:lnTo>
                  <a:cubicBezTo>
                    <a:pt x="655" y="165"/>
                    <a:pt x="720" y="13"/>
                    <a:pt x="492" y="0"/>
                  </a:cubicBezTo>
                  <a:cubicBezTo>
                    <a:pt x="477" y="142"/>
                    <a:pt x="1" y="71"/>
                    <a:pt x="1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7" name="Google Shape;55347;p23"/>
            <p:cNvSpPr/>
            <p:nvPr/>
          </p:nvSpPr>
          <p:spPr>
            <a:xfrm>
              <a:off x="2670678" y="325132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5"/>
                  </a:moveTo>
                  <a:cubicBezTo>
                    <a:pt x="242" y="1"/>
                    <a:pt x="0" y="70"/>
                    <a:pt x="102" y="117"/>
                  </a:cubicBezTo>
                  <a:cubicBezTo>
                    <a:pt x="155" y="142"/>
                    <a:pt x="395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8" name="Google Shape;55348;p23"/>
            <p:cNvSpPr/>
            <p:nvPr/>
          </p:nvSpPr>
          <p:spPr>
            <a:xfrm>
              <a:off x="4317214" y="3240520"/>
              <a:ext cx="29625" cy="12345"/>
            </a:xfrm>
            <a:custGeom>
              <a:avLst/>
              <a:gdLst/>
              <a:ahLst/>
              <a:cxnLst/>
              <a:rect l="l" t="t" r="r" b="b"/>
              <a:pathLst>
                <a:path w="830" h="410" extrusionOk="0">
                  <a:moveTo>
                    <a:pt x="829" y="384"/>
                  </a:moveTo>
                  <a:lnTo>
                    <a:pt x="829" y="22"/>
                  </a:lnTo>
                  <a:cubicBezTo>
                    <a:pt x="465" y="1"/>
                    <a:pt x="405" y="123"/>
                    <a:pt x="59" y="112"/>
                  </a:cubicBezTo>
                  <a:cubicBezTo>
                    <a:pt x="0" y="351"/>
                    <a:pt x="327" y="409"/>
                    <a:pt x="829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9" name="Google Shape;55349;p23"/>
            <p:cNvSpPr/>
            <p:nvPr/>
          </p:nvSpPr>
          <p:spPr>
            <a:xfrm>
              <a:off x="1414718" y="3242899"/>
              <a:ext cx="27519" cy="11171"/>
            </a:xfrm>
            <a:custGeom>
              <a:avLst/>
              <a:gdLst/>
              <a:ahLst/>
              <a:cxnLst/>
              <a:rect l="l" t="t" r="r" b="b"/>
              <a:pathLst>
                <a:path w="771" h="371" extrusionOk="0">
                  <a:moveTo>
                    <a:pt x="770" y="305"/>
                  </a:moveTo>
                  <a:lnTo>
                    <a:pt x="770" y="33"/>
                  </a:lnTo>
                  <a:cubicBezTo>
                    <a:pt x="483" y="50"/>
                    <a:pt x="58" y="0"/>
                    <a:pt x="0" y="124"/>
                  </a:cubicBezTo>
                  <a:cubicBezTo>
                    <a:pt x="383" y="124"/>
                    <a:pt x="243" y="371"/>
                    <a:pt x="770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0" name="Google Shape;55350;p23"/>
            <p:cNvSpPr/>
            <p:nvPr/>
          </p:nvSpPr>
          <p:spPr>
            <a:xfrm>
              <a:off x="1855119" y="3232391"/>
              <a:ext cx="41332" cy="16982"/>
            </a:xfrm>
            <a:custGeom>
              <a:avLst/>
              <a:gdLst/>
              <a:ahLst/>
              <a:cxnLst/>
              <a:rect l="l" t="t" r="r" b="b"/>
              <a:pathLst>
                <a:path w="1158" h="564" extrusionOk="0">
                  <a:moveTo>
                    <a:pt x="1" y="199"/>
                  </a:moveTo>
                  <a:cubicBezTo>
                    <a:pt x="211" y="404"/>
                    <a:pt x="524" y="560"/>
                    <a:pt x="1157" y="563"/>
                  </a:cubicBezTo>
                  <a:lnTo>
                    <a:pt x="1157" y="110"/>
                  </a:lnTo>
                  <a:cubicBezTo>
                    <a:pt x="819" y="161"/>
                    <a:pt x="27" y="1"/>
                    <a:pt x="1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1" name="Google Shape;55351;p23"/>
            <p:cNvSpPr/>
            <p:nvPr/>
          </p:nvSpPr>
          <p:spPr>
            <a:xfrm>
              <a:off x="857033" y="3232933"/>
              <a:ext cx="45865" cy="16771"/>
            </a:xfrm>
            <a:custGeom>
              <a:avLst/>
              <a:gdLst/>
              <a:ahLst/>
              <a:cxnLst/>
              <a:rect l="l" t="t" r="r" b="b"/>
              <a:pathLst>
                <a:path w="1285" h="557" extrusionOk="0">
                  <a:moveTo>
                    <a:pt x="965" y="1"/>
                  </a:moveTo>
                  <a:cubicBezTo>
                    <a:pt x="361" y="18"/>
                    <a:pt x="38" y="168"/>
                    <a:pt x="0" y="454"/>
                  </a:cubicBezTo>
                  <a:cubicBezTo>
                    <a:pt x="365" y="434"/>
                    <a:pt x="426" y="557"/>
                    <a:pt x="776" y="545"/>
                  </a:cubicBezTo>
                  <a:cubicBezTo>
                    <a:pt x="901" y="355"/>
                    <a:pt x="1285" y="140"/>
                    <a:pt x="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2" name="Google Shape;55352;p23"/>
            <p:cNvSpPr/>
            <p:nvPr/>
          </p:nvSpPr>
          <p:spPr>
            <a:xfrm>
              <a:off x="5613399" y="3238353"/>
              <a:ext cx="14919" cy="9244"/>
            </a:xfrm>
            <a:custGeom>
              <a:avLst/>
              <a:gdLst/>
              <a:ahLst/>
              <a:cxnLst/>
              <a:rect l="l" t="t" r="r" b="b"/>
              <a:pathLst>
                <a:path w="418" h="307" extrusionOk="0">
                  <a:moveTo>
                    <a:pt x="383" y="274"/>
                  </a:moveTo>
                  <a:cubicBezTo>
                    <a:pt x="357" y="165"/>
                    <a:pt x="418" y="17"/>
                    <a:pt x="193" y="1"/>
                  </a:cubicBezTo>
                  <a:cubicBezTo>
                    <a:pt x="180" y="57"/>
                    <a:pt x="163" y="109"/>
                    <a:pt x="0" y="94"/>
                  </a:cubicBezTo>
                  <a:cubicBezTo>
                    <a:pt x="21" y="203"/>
                    <a:pt x="56" y="306"/>
                    <a:pt x="38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3" name="Google Shape;55353;p23"/>
            <p:cNvSpPr/>
            <p:nvPr/>
          </p:nvSpPr>
          <p:spPr>
            <a:xfrm>
              <a:off x="2477942" y="324311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2"/>
                    <a:pt x="393" y="71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4" name="Google Shape;55354;p23"/>
            <p:cNvSpPr/>
            <p:nvPr/>
          </p:nvSpPr>
          <p:spPr>
            <a:xfrm>
              <a:off x="4119731" y="3237961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5"/>
                  </a:moveTo>
                  <a:cubicBezTo>
                    <a:pt x="193" y="53"/>
                    <a:pt x="38" y="1"/>
                    <a:pt x="0" y="105"/>
                  </a:cubicBezTo>
                  <a:cubicBezTo>
                    <a:pt x="0" y="156"/>
                    <a:pt x="157" y="208"/>
                    <a:pt x="193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5" name="Google Shape;55355;p23"/>
            <p:cNvSpPr/>
            <p:nvPr/>
          </p:nvSpPr>
          <p:spPr>
            <a:xfrm>
              <a:off x="2264540" y="3237660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3" y="24"/>
                  </a:moveTo>
                  <a:cubicBezTo>
                    <a:pt x="241" y="0"/>
                    <a:pt x="1" y="68"/>
                    <a:pt x="104" y="118"/>
                  </a:cubicBezTo>
                  <a:cubicBezTo>
                    <a:pt x="155" y="140"/>
                    <a:pt x="395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6" name="Google Shape;55356;p23"/>
            <p:cNvSpPr/>
            <p:nvPr/>
          </p:nvSpPr>
          <p:spPr>
            <a:xfrm>
              <a:off x="3706633" y="3235613"/>
              <a:ext cx="13849" cy="2770"/>
            </a:xfrm>
            <a:custGeom>
              <a:avLst/>
              <a:gdLst/>
              <a:ahLst/>
              <a:cxnLst/>
              <a:rect l="l" t="t" r="r" b="b"/>
              <a:pathLst>
                <a:path w="388" h="92" extrusionOk="0">
                  <a:moveTo>
                    <a:pt x="387" y="1"/>
                  </a:moveTo>
                  <a:cubicBezTo>
                    <a:pt x="241" y="20"/>
                    <a:pt x="7" y="4"/>
                    <a:pt x="1" y="92"/>
                  </a:cubicBezTo>
                  <a:cubicBezTo>
                    <a:pt x="154" y="72"/>
                    <a:pt x="382" y="91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7" name="Google Shape;55357;p23"/>
            <p:cNvSpPr/>
            <p:nvPr/>
          </p:nvSpPr>
          <p:spPr>
            <a:xfrm>
              <a:off x="4501669" y="323218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5"/>
                  </a:moveTo>
                  <a:cubicBezTo>
                    <a:pt x="153" y="139"/>
                    <a:pt x="392" y="73"/>
                    <a:pt x="291" y="26"/>
                  </a:cubicBezTo>
                  <a:cubicBezTo>
                    <a:pt x="238" y="1"/>
                    <a:pt x="0" y="69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8" name="Google Shape;55358;p23"/>
            <p:cNvSpPr/>
            <p:nvPr/>
          </p:nvSpPr>
          <p:spPr>
            <a:xfrm>
              <a:off x="3414103" y="3232180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6"/>
                  </a:moveTo>
                  <a:cubicBezTo>
                    <a:pt x="241" y="1"/>
                    <a:pt x="1" y="69"/>
                    <a:pt x="100" y="115"/>
                  </a:cubicBezTo>
                  <a:cubicBezTo>
                    <a:pt x="152" y="141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9" name="Google Shape;55359;p23"/>
            <p:cNvSpPr/>
            <p:nvPr/>
          </p:nvSpPr>
          <p:spPr>
            <a:xfrm>
              <a:off x="7082796" y="3226701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6"/>
                  </a:moveTo>
                  <a:cubicBezTo>
                    <a:pt x="238" y="0"/>
                    <a:pt x="0" y="71"/>
                    <a:pt x="99" y="118"/>
                  </a:cubicBezTo>
                  <a:cubicBezTo>
                    <a:pt x="153" y="143"/>
                    <a:pt x="392" y="73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0" name="Google Shape;55360;p23"/>
            <p:cNvSpPr/>
            <p:nvPr/>
          </p:nvSpPr>
          <p:spPr>
            <a:xfrm>
              <a:off x="2457348" y="3226701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71"/>
                    <a:pt x="100" y="118"/>
                  </a:cubicBezTo>
                  <a:cubicBezTo>
                    <a:pt x="152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1" name="Google Shape;55361;p23"/>
            <p:cNvSpPr/>
            <p:nvPr/>
          </p:nvSpPr>
          <p:spPr>
            <a:xfrm>
              <a:off x="5640810" y="3221974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3"/>
                  </a:moveTo>
                  <a:lnTo>
                    <a:pt x="389" y="183"/>
                  </a:lnTo>
                  <a:lnTo>
                    <a:pt x="38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2" name="Google Shape;55362;p23"/>
            <p:cNvSpPr/>
            <p:nvPr/>
          </p:nvSpPr>
          <p:spPr>
            <a:xfrm>
              <a:off x="4487357" y="3211044"/>
              <a:ext cx="26591" cy="12225"/>
            </a:xfrm>
            <a:custGeom>
              <a:avLst/>
              <a:gdLst/>
              <a:ahLst/>
              <a:cxnLst/>
              <a:rect l="l" t="t" r="r" b="b"/>
              <a:pathLst>
                <a:path w="745" h="406" extrusionOk="0">
                  <a:moveTo>
                    <a:pt x="306" y="1"/>
                  </a:moveTo>
                  <a:cubicBezTo>
                    <a:pt x="0" y="136"/>
                    <a:pt x="89" y="405"/>
                    <a:pt x="692" y="364"/>
                  </a:cubicBezTo>
                  <a:cubicBezTo>
                    <a:pt x="745" y="156"/>
                    <a:pt x="647" y="22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3" name="Google Shape;55363;p23"/>
            <p:cNvSpPr/>
            <p:nvPr/>
          </p:nvSpPr>
          <p:spPr>
            <a:xfrm>
              <a:off x="3352142" y="321848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0" y="117"/>
                  </a:moveTo>
                  <a:cubicBezTo>
                    <a:pt x="151" y="143"/>
                    <a:pt x="392" y="72"/>
                    <a:pt x="293" y="27"/>
                  </a:cubicBezTo>
                  <a:cubicBezTo>
                    <a:pt x="242" y="0"/>
                    <a:pt x="1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4" name="Google Shape;55364;p23"/>
            <p:cNvSpPr/>
            <p:nvPr/>
          </p:nvSpPr>
          <p:spPr>
            <a:xfrm>
              <a:off x="7844246" y="3200717"/>
              <a:ext cx="35478" cy="19120"/>
            </a:xfrm>
            <a:custGeom>
              <a:avLst/>
              <a:gdLst/>
              <a:ahLst/>
              <a:cxnLst/>
              <a:rect l="l" t="t" r="r" b="b"/>
              <a:pathLst>
                <a:path w="994" h="635" extrusionOk="0">
                  <a:moveTo>
                    <a:pt x="558" y="617"/>
                  </a:moveTo>
                  <a:cubicBezTo>
                    <a:pt x="506" y="350"/>
                    <a:pt x="994" y="337"/>
                    <a:pt x="943" y="72"/>
                  </a:cubicBezTo>
                  <a:cubicBezTo>
                    <a:pt x="1" y="0"/>
                    <a:pt x="75" y="635"/>
                    <a:pt x="558" y="6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5" name="Google Shape;55365;p23"/>
            <p:cNvSpPr/>
            <p:nvPr/>
          </p:nvSpPr>
          <p:spPr>
            <a:xfrm>
              <a:off x="2677566" y="3215832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99" y="115"/>
                  </a:moveTo>
                  <a:cubicBezTo>
                    <a:pt x="156" y="139"/>
                    <a:pt x="395" y="70"/>
                    <a:pt x="294" y="23"/>
                  </a:cubicBezTo>
                  <a:cubicBezTo>
                    <a:pt x="242" y="1"/>
                    <a:pt x="1" y="66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6" name="Google Shape;55366;p23"/>
            <p:cNvSpPr/>
            <p:nvPr/>
          </p:nvSpPr>
          <p:spPr>
            <a:xfrm>
              <a:off x="1872216" y="3215832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3"/>
                  </a:moveTo>
                  <a:cubicBezTo>
                    <a:pt x="242" y="1"/>
                    <a:pt x="1" y="68"/>
                    <a:pt x="104" y="115"/>
                  </a:cubicBezTo>
                  <a:cubicBezTo>
                    <a:pt x="157" y="139"/>
                    <a:pt x="396" y="70"/>
                    <a:pt x="294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7" name="Google Shape;55367;p23"/>
            <p:cNvSpPr/>
            <p:nvPr/>
          </p:nvSpPr>
          <p:spPr>
            <a:xfrm>
              <a:off x="4920656" y="3200115"/>
              <a:ext cx="34229" cy="17223"/>
            </a:xfrm>
            <a:custGeom>
              <a:avLst/>
              <a:gdLst/>
              <a:ahLst/>
              <a:cxnLst/>
              <a:rect l="l" t="t" r="r" b="b"/>
              <a:pathLst>
                <a:path w="959" h="572" extrusionOk="0">
                  <a:moveTo>
                    <a:pt x="704" y="545"/>
                  </a:moveTo>
                  <a:cubicBezTo>
                    <a:pt x="863" y="441"/>
                    <a:pt x="958" y="302"/>
                    <a:pt x="894" y="92"/>
                  </a:cubicBezTo>
                  <a:cubicBezTo>
                    <a:pt x="627" y="95"/>
                    <a:pt x="469" y="48"/>
                    <a:pt x="313" y="1"/>
                  </a:cubicBezTo>
                  <a:cubicBezTo>
                    <a:pt x="0" y="147"/>
                    <a:pt x="82" y="571"/>
                    <a:pt x="70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8" name="Google Shape;55368;p23"/>
            <p:cNvSpPr/>
            <p:nvPr/>
          </p:nvSpPr>
          <p:spPr>
            <a:xfrm>
              <a:off x="2716149" y="3204300"/>
              <a:ext cx="20131" cy="16259"/>
            </a:xfrm>
            <a:custGeom>
              <a:avLst/>
              <a:gdLst/>
              <a:ahLst/>
              <a:cxnLst/>
              <a:rect l="l" t="t" r="r" b="b"/>
              <a:pathLst>
                <a:path w="564" h="540" extrusionOk="0">
                  <a:moveTo>
                    <a:pt x="563" y="406"/>
                  </a:moveTo>
                  <a:lnTo>
                    <a:pt x="563" y="133"/>
                  </a:lnTo>
                  <a:cubicBezTo>
                    <a:pt x="0" y="0"/>
                    <a:pt x="0" y="539"/>
                    <a:pt x="563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9" name="Google Shape;55369;p23"/>
            <p:cNvSpPr/>
            <p:nvPr/>
          </p:nvSpPr>
          <p:spPr>
            <a:xfrm>
              <a:off x="6518365" y="3210261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4" y="27"/>
                  </a:moveTo>
                  <a:cubicBezTo>
                    <a:pt x="236" y="1"/>
                    <a:pt x="0" y="71"/>
                    <a:pt x="101" y="118"/>
                  </a:cubicBezTo>
                  <a:cubicBezTo>
                    <a:pt x="151" y="143"/>
                    <a:pt x="392" y="72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0" name="Google Shape;55370;p23"/>
            <p:cNvSpPr/>
            <p:nvPr/>
          </p:nvSpPr>
          <p:spPr>
            <a:xfrm>
              <a:off x="2631667" y="3205534"/>
              <a:ext cx="21951" cy="8762"/>
            </a:xfrm>
            <a:custGeom>
              <a:avLst/>
              <a:gdLst/>
              <a:ahLst/>
              <a:cxnLst/>
              <a:rect l="l" t="t" r="r" b="b"/>
              <a:pathLst>
                <a:path w="615" h="291" extrusionOk="0">
                  <a:moveTo>
                    <a:pt x="614" y="274"/>
                  </a:moveTo>
                  <a:lnTo>
                    <a:pt x="614" y="1"/>
                  </a:lnTo>
                  <a:lnTo>
                    <a:pt x="34" y="1"/>
                  </a:lnTo>
                  <a:cubicBezTo>
                    <a:pt x="1" y="201"/>
                    <a:pt x="194" y="291"/>
                    <a:pt x="614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1" name="Google Shape;55371;p23"/>
            <p:cNvSpPr/>
            <p:nvPr/>
          </p:nvSpPr>
          <p:spPr>
            <a:xfrm>
              <a:off x="1833597" y="3202915"/>
              <a:ext cx="14670" cy="9455"/>
            </a:xfrm>
            <a:custGeom>
              <a:avLst/>
              <a:gdLst/>
              <a:ahLst/>
              <a:cxnLst/>
              <a:rect l="l" t="t" r="r" b="b"/>
              <a:pathLst>
                <a:path w="411" h="314" extrusionOk="0">
                  <a:moveTo>
                    <a:pt x="410" y="271"/>
                  </a:moveTo>
                  <a:lnTo>
                    <a:pt x="410" y="91"/>
                  </a:lnTo>
                  <a:cubicBezTo>
                    <a:pt x="220" y="91"/>
                    <a:pt x="182" y="16"/>
                    <a:pt x="25" y="1"/>
                  </a:cubicBezTo>
                  <a:cubicBezTo>
                    <a:pt x="45" y="140"/>
                    <a:pt x="0" y="314"/>
                    <a:pt x="410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2" name="Google Shape;55372;p23"/>
            <p:cNvSpPr/>
            <p:nvPr/>
          </p:nvSpPr>
          <p:spPr>
            <a:xfrm>
              <a:off x="1600565" y="320830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2"/>
                  </a:moveTo>
                  <a:cubicBezTo>
                    <a:pt x="149" y="71"/>
                    <a:pt x="380" y="89"/>
                    <a:pt x="385" y="0"/>
                  </a:cubicBezTo>
                  <a:cubicBezTo>
                    <a:pt x="235" y="23"/>
                    <a:pt x="5" y="4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3" name="Google Shape;55373;p23"/>
            <p:cNvSpPr/>
            <p:nvPr/>
          </p:nvSpPr>
          <p:spPr>
            <a:xfrm>
              <a:off x="8380302" y="3202493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2"/>
                  </a:moveTo>
                  <a:cubicBezTo>
                    <a:pt x="195" y="51"/>
                    <a:pt x="39" y="0"/>
                    <a:pt x="1" y="102"/>
                  </a:cubicBezTo>
                  <a:cubicBezTo>
                    <a:pt x="1" y="153"/>
                    <a:pt x="159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4" name="Google Shape;55374;p23"/>
            <p:cNvSpPr/>
            <p:nvPr/>
          </p:nvSpPr>
          <p:spPr>
            <a:xfrm>
              <a:off x="7447531" y="320475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4" y="27"/>
                  </a:moveTo>
                  <a:cubicBezTo>
                    <a:pt x="240" y="1"/>
                    <a:pt x="1" y="71"/>
                    <a:pt x="100" y="118"/>
                  </a:cubicBezTo>
                  <a:cubicBezTo>
                    <a:pt x="153" y="143"/>
                    <a:pt x="394" y="75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5" name="Google Shape;55375;p23"/>
            <p:cNvSpPr/>
            <p:nvPr/>
          </p:nvSpPr>
          <p:spPr>
            <a:xfrm>
              <a:off x="2288775" y="3202704"/>
              <a:ext cx="20737" cy="5781"/>
            </a:xfrm>
            <a:custGeom>
              <a:avLst/>
              <a:gdLst/>
              <a:ahLst/>
              <a:cxnLst/>
              <a:rect l="l" t="t" r="r" b="b"/>
              <a:pathLst>
                <a:path w="581" h="192" extrusionOk="0">
                  <a:moveTo>
                    <a:pt x="1" y="186"/>
                  </a:moveTo>
                  <a:cubicBezTo>
                    <a:pt x="333" y="192"/>
                    <a:pt x="497" y="118"/>
                    <a:pt x="580" y="5"/>
                  </a:cubicBezTo>
                  <a:cubicBezTo>
                    <a:pt x="249" y="1"/>
                    <a:pt x="85" y="75"/>
                    <a:pt x="1" y="1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6" name="Google Shape;55376;p23"/>
            <p:cNvSpPr/>
            <p:nvPr/>
          </p:nvSpPr>
          <p:spPr>
            <a:xfrm>
              <a:off x="2653688" y="3197375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8" y="92"/>
                  </a:moveTo>
                  <a:cubicBezTo>
                    <a:pt x="382" y="93"/>
                    <a:pt x="349" y="17"/>
                    <a:pt x="192" y="0"/>
                  </a:cubicBezTo>
                  <a:cubicBezTo>
                    <a:pt x="192" y="92"/>
                    <a:pt x="35" y="107"/>
                    <a:pt x="0" y="183"/>
                  </a:cubicBezTo>
                  <a:cubicBezTo>
                    <a:pt x="192" y="181"/>
                    <a:pt x="230" y="256"/>
                    <a:pt x="385" y="272"/>
                  </a:cubicBezTo>
                  <a:cubicBezTo>
                    <a:pt x="382" y="182"/>
                    <a:pt x="542" y="165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7" name="Google Shape;55377;p23"/>
            <p:cNvSpPr/>
            <p:nvPr/>
          </p:nvSpPr>
          <p:spPr>
            <a:xfrm>
              <a:off x="6129967" y="3189908"/>
              <a:ext cx="26520" cy="15266"/>
            </a:xfrm>
            <a:custGeom>
              <a:avLst/>
              <a:gdLst/>
              <a:ahLst/>
              <a:cxnLst/>
              <a:rect l="l" t="t" r="r" b="b"/>
              <a:pathLst>
                <a:path w="743" h="507" extrusionOk="0">
                  <a:moveTo>
                    <a:pt x="1" y="74"/>
                  </a:moveTo>
                  <a:lnTo>
                    <a:pt x="1" y="435"/>
                  </a:lnTo>
                  <a:cubicBezTo>
                    <a:pt x="742" y="507"/>
                    <a:pt x="742" y="0"/>
                    <a:pt x="1" y="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8" name="Google Shape;55378;p23"/>
            <p:cNvSpPr/>
            <p:nvPr/>
          </p:nvSpPr>
          <p:spPr>
            <a:xfrm>
              <a:off x="5500577" y="3186446"/>
              <a:ext cx="35086" cy="16410"/>
            </a:xfrm>
            <a:custGeom>
              <a:avLst/>
              <a:gdLst/>
              <a:ahLst/>
              <a:cxnLst/>
              <a:rect l="l" t="t" r="r" b="b"/>
              <a:pathLst>
                <a:path w="983" h="545" extrusionOk="0">
                  <a:moveTo>
                    <a:pt x="844" y="1"/>
                  </a:moveTo>
                  <a:lnTo>
                    <a:pt x="74" y="1"/>
                  </a:lnTo>
                  <a:cubicBezTo>
                    <a:pt x="1" y="307"/>
                    <a:pt x="408" y="387"/>
                    <a:pt x="654" y="545"/>
                  </a:cubicBezTo>
                  <a:cubicBezTo>
                    <a:pt x="647" y="332"/>
                    <a:pt x="983" y="279"/>
                    <a:pt x="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9" name="Google Shape;55379;p23"/>
            <p:cNvSpPr/>
            <p:nvPr/>
          </p:nvSpPr>
          <p:spPr>
            <a:xfrm>
              <a:off x="2904781" y="3193913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2" y="25"/>
                  </a:moveTo>
                  <a:cubicBezTo>
                    <a:pt x="237" y="1"/>
                    <a:pt x="1" y="67"/>
                    <a:pt x="99" y="115"/>
                  </a:cubicBezTo>
                  <a:cubicBezTo>
                    <a:pt x="152" y="142"/>
                    <a:pt x="390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0" name="Google Shape;55380;p23"/>
            <p:cNvSpPr/>
            <p:nvPr/>
          </p:nvSpPr>
          <p:spPr>
            <a:xfrm>
              <a:off x="7588799" y="3186446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1"/>
                  </a:moveTo>
                  <a:lnTo>
                    <a:pt x="0" y="1"/>
                  </a:lnTo>
                  <a:lnTo>
                    <a:pt x="0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1" name="Google Shape;55381;p23"/>
            <p:cNvSpPr/>
            <p:nvPr/>
          </p:nvSpPr>
          <p:spPr>
            <a:xfrm>
              <a:off x="8270157" y="3186054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5" y="104"/>
                  </a:moveTo>
                  <a:cubicBezTo>
                    <a:pt x="197" y="53"/>
                    <a:pt x="39" y="1"/>
                    <a:pt x="1" y="104"/>
                  </a:cubicBezTo>
                  <a:cubicBezTo>
                    <a:pt x="1" y="156"/>
                    <a:pt x="158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2" name="Google Shape;55382;p23"/>
            <p:cNvSpPr/>
            <p:nvPr/>
          </p:nvSpPr>
          <p:spPr>
            <a:xfrm>
              <a:off x="5079699" y="318295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4" y="117"/>
                  </a:moveTo>
                  <a:cubicBezTo>
                    <a:pt x="157" y="141"/>
                    <a:pt x="393" y="72"/>
                    <a:pt x="296" y="26"/>
                  </a:cubicBezTo>
                  <a:cubicBezTo>
                    <a:pt x="242" y="0"/>
                    <a:pt x="1" y="70"/>
                    <a:pt x="104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3" name="Google Shape;55383;p23"/>
            <p:cNvSpPr/>
            <p:nvPr/>
          </p:nvSpPr>
          <p:spPr>
            <a:xfrm>
              <a:off x="1336624" y="3160462"/>
              <a:ext cx="52218" cy="28032"/>
            </a:xfrm>
            <a:custGeom>
              <a:avLst/>
              <a:gdLst/>
              <a:ahLst/>
              <a:cxnLst/>
              <a:rect l="l" t="t" r="r" b="b"/>
              <a:pathLst>
                <a:path w="1463" h="931" extrusionOk="0">
                  <a:moveTo>
                    <a:pt x="450" y="591"/>
                  </a:moveTo>
                  <a:cubicBezTo>
                    <a:pt x="587" y="702"/>
                    <a:pt x="336" y="930"/>
                    <a:pt x="836" y="864"/>
                  </a:cubicBezTo>
                  <a:cubicBezTo>
                    <a:pt x="1462" y="635"/>
                    <a:pt x="634" y="1"/>
                    <a:pt x="63" y="319"/>
                  </a:cubicBezTo>
                  <a:cubicBezTo>
                    <a:pt x="0" y="499"/>
                    <a:pt x="336" y="497"/>
                    <a:pt x="450" y="5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4" name="Google Shape;55384;p23"/>
            <p:cNvSpPr/>
            <p:nvPr/>
          </p:nvSpPr>
          <p:spPr>
            <a:xfrm>
              <a:off x="7003667" y="3178286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1" y="181"/>
                  </a:moveTo>
                  <a:lnTo>
                    <a:pt x="388" y="181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5" name="Google Shape;55385;p23"/>
            <p:cNvSpPr/>
            <p:nvPr/>
          </p:nvSpPr>
          <p:spPr>
            <a:xfrm>
              <a:off x="2917987" y="3175516"/>
              <a:ext cx="29482" cy="9906"/>
            </a:xfrm>
            <a:custGeom>
              <a:avLst/>
              <a:gdLst/>
              <a:ahLst/>
              <a:cxnLst/>
              <a:rect l="l" t="t" r="r" b="b"/>
              <a:pathLst>
                <a:path w="826" h="329" extrusionOk="0">
                  <a:moveTo>
                    <a:pt x="692" y="273"/>
                  </a:moveTo>
                  <a:cubicBezTo>
                    <a:pt x="825" y="29"/>
                    <a:pt x="294" y="97"/>
                    <a:pt x="115" y="1"/>
                  </a:cubicBezTo>
                  <a:cubicBezTo>
                    <a:pt x="0" y="237"/>
                    <a:pt x="192" y="328"/>
                    <a:pt x="69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6" name="Google Shape;55386;p23"/>
            <p:cNvSpPr/>
            <p:nvPr/>
          </p:nvSpPr>
          <p:spPr>
            <a:xfrm>
              <a:off x="1610666" y="318021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2" y="117"/>
                  </a:moveTo>
                  <a:cubicBezTo>
                    <a:pt x="153" y="142"/>
                    <a:pt x="392" y="73"/>
                    <a:pt x="294" y="26"/>
                  </a:cubicBezTo>
                  <a:cubicBezTo>
                    <a:pt x="239" y="0"/>
                    <a:pt x="0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7" name="Google Shape;55387;p23"/>
            <p:cNvSpPr/>
            <p:nvPr/>
          </p:nvSpPr>
          <p:spPr>
            <a:xfrm>
              <a:off x="2818835" y="3175155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1" y="103"/>
                  </a:moveTo>
                  <a:cubicBezTo>
                    <a:pt x="194" y="53"/>
                    <a:pt x="36" y="1"/>
                    <a:pt x="0" y="103"/>
                  </a:cubicBezTo>
                  <a:cubicBezTo>
                    <a:pt x="0" y="154"/>
                    <a:pt x="154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8" name="Google Shape;55388;p23"/>
            <p:cNvSpPr/>
            <p:nvPr/>
          </p:nvSpPr>
          <p:spPr>
            <a:xfrm>
              <a:off x="1004940" y="317744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7"/>
                  </a:moveTo>
                  <a:cubicBezTo>
                    <a:pt x="240" y="1"/>
                    <a:pt x="1" y="71"/>
                    <a:pt x="101" y="117"/>
                  </a:cubicBezTo>
                  <a:cubicBezTo>
                    <a:pt x="152" y="143"/>
                    <a:pt x="394" y="75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9" name="Google Shape;55389;p23"/>
            <p:cNvSpPr/>
            <p:nvPr/>
          </p:nvSpPr>
          <p:spPr>
            <a:xfrm>
              <a:off x="660834" y="3177533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6" y="140"/>
                    <a:pt x="393" y="71"/>
                    <a:pt x="294" y="25"/>
                  </a:cubicBezTo>
                  <a:cubicBezTo>
                    <a:pt x="242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0" name="Google Shape;55390;p23"/>
            <p:cNvSpPr/>
            <p:nvPr/>
          </p:nvSpPr>
          <p:spPr>
            <a:xfrm>
              <a:off x="492262" y="3169314"/>
              <a:ext cx="28483" cy="11713"/>
            </a:xfrm>
            <a:custGeom>
              <a:avLst/>
              <a:gdLst/>
              <a:ahLst/>
              <a:cxnLst/>
              <a:rect l="l" t="t" r="r" b="b"/>
              <a:pathLst>
                <a:path w="798" h="389" extrusionOk="0">
                  <a:moveTo>
                    <a:pt x="771" y="25"/>
                  </a:moveTo>
                  <a:cubicBezTo>
                    <a:pt x="336" y="0"/>
                    <a:pt x="49" y="46"/>
                    <a:pt x="1" y="208"/>
                  </a:cubicBezTo>
                  <a:cubicBezTo>
                    <a:pt x="279" y="229"/>
                    <a:pt x="326" y="358"/>
                    <a:pt x="580" y="388"/>
                  </a:cubicBezTo>
                  <a:cubicBezTo>
                    <a:pt x="539" y="217"/>
                    <a:pt x="797" y="188"/>
                    <a:pt x="77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1" name="Google Shape;55391;p23"/>
            <p:cNvSpPr/>
            <p:nvPr/>
          </p:nvSpPr>
          <p:spPr>
            <a:xfrm>
              <a:off x="2089293" y="3167989"/>
              <a:ext cx="38726" cy="12646"/>
            </a:xfrm>
            <a:custGeom>
              <a:avLst/>
              <a:gdLst/>
              <a:ahLst/>
              <a:cxnLst/>
              <a:rect l="l" t="t" r="r" b="b"/>
              <a:pathLst>
                <a:path w="1085" h="420" extrusionOk="0">
                  <a:moveTo>
                    <a:pt x="962" y="341"/>
                  </a:moveTo>
                  <a:cubicBezTo>
                    <a:pt x="1085" y="121"/>
                    <a:pt x="42" y="0"/>
                    <a:pt x="0" y="158"/>
                  </a:cubicBezTo>
                  <a:cubicBezTo>
                    <a:pt x="366" y="197"/>
                    <a:pt x="347" y="419"/>
                    <a:pt x="962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2" name="Google Shape;55392;p23"/>
            <p:cNvSpPr/>
            <p:nvPr/>
          </p:nvSpPr>
          <p:spPr>
            <a:xfrm>
              <a:off x="8662517" y="3172716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8" y="22"/>
                    <a:pt x="5" y="5"/>
                    <a:pt x="0" y="92"/>
                  </a:cubicBezTo>
                  <a:cubicBezTo>
                    <a:pt x="150" y="73"/>
                    <a:pt x="381" y="9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3" name="Google Shape;55393;p23"/>
            <p:cNvSpPr/>
            <p:nvPr/>
          </p:nvSpPr>
          <p:spPr>
            <a:xfrm>
              <a:off x="216150" y="3170067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3" y="0"/>
                  </a:moveTo>
                  <a:lnTo>
                    <a:pt x="25" y="0"/>
                  </a:lnTo>
                  <a:cubicBezTo>
                    <a:pt x="0" y="163"/>
                    <a:pt x="216" y="213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4" name="Google Shape;55394;p23"/>
            <p:cNvSpPr/>
            <p:nvPr/>
          </p:nvSpPr>
          <p:spPr>
            <a:xfrm>
              <a:off x="5585845" y="3164195"/>
              <a:ext cx="6853" cy="6233"/>
            </a:xfrm>
            <a:custGeom>
              <a:avLst/>
              <a:gdLst/>
              <a:ahLst/>
              <a:cxnLst/>
              <a:rect l="l" t="t" r="r" b="b"/>
              <a:pathLst>
                <a:path w="192" h="207" extrusionOk="0">
                  <a:moveTo>
                    <a:pt x="191" y="104"/>
                  </a:moveTo>
                  <a:cubicBezTo>
                    <a:pt x="191" y="53"/>
                    <a:pt x="36" y="1"/>
                    <a:pt x="1" y="104"/>
                  </a:cubicBezTo>
                  <a:cubicBezTo>
                    <a:pt x="1" y="153"/>
                    <a:pt x="156" y="207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5" name="Google Shape;55395;p23"/>
            <p:cNvSpPr/>
            <p:nvPr/>
          </p:nvSpPr>
          <p:spPr>
            <a:xfrm>
              <a:off x="4711609" y="3164587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6" name="Google Shape;55396;p23"/>
            <p:cNvSpPr/>
            <p:nvPr/>
          </p:nvSpPr>
          <p:spPr>
            <a:xfrm>
              <a:off x="2436575" y="3151068"/>
              <a:ext cx="40404" cy="18518"/>
            </a:xfrm>
            <a:custGeom>
              <a:avLst/>
              <a:gdLst/>
              <a:ahLst/>
              <a:cxnLst/>
              <a:rect l="l" t="t" r="r" b="b"/>
              <a:pathLst>
                <a:path w="1132" h="615" extrusionOk="0">
                  <a:moveTo>
                    <a:pt x="1068" y="450"/>
                  </a:moveTo>
                  <a:cubicBezTo>
                    <a:pt x="1132" y="1"/>
                    <a:pt x="0" y="211"/>
                    <a:pt x="102" y="540"/>
                  </a:cubicBezTo>
                  <a:cubicBezTo>
                    <a:pt x="648" y="614"/>
                    <a:pt x="601" y="412"/>
                    <a:pt x="106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7" name="Google Shape;55397;p23"/>
            <p:cNvSpPr/>
            <p:nvPr/>
          </p:nvSpPr>
          <p:spPr>
            <a:xfrm>
              <a:off x="96404" y="3163804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7"/>
                  </a:moveTo>
                  <a:cubicBezTo>
                    <a:pt x="239" y="1"/>
                    <a:pt x="0" y="71"/>
                    <a:pt x="101" y="117"/>
                  </a:cubicBezTo>
                  <a:cubicBezTo>
                    <a:pt x="154" y="143"/>
                    <a:pt x="393" y="72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8" name="Google Shape;55398;p23"/>
            <p:cNvSpPr/>
            <p:nvPr/>
          </p:nvSpPr>
          <p:spPr>
            <a:xfrm>
              <a:off x="7664466" y="3159107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1"/>
                  </a:lnTo>
                  <a:lnTo>
                    <a:pt x="387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9" name="Google Shape;55399;p23"/>
            <p:cNvSpPr/>
            <p:nvPr/>
          </p:nvSpPr>
          <p:spPr>
            <a:xfrm>
              <a:off x="5224358" y="316109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2" y="25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0" name="Google Shape;55400;p23"/>
            <p:cNvSpPr/>
            <p:nvPr/>
          </p:nvSpPr>
          <p:spPr>
            <a:xfrm>
              <a:off x="4645900" y="3150918"/>
              <a:ext cx="28268" cy="13700"/>
            </a:xfrm>
            <a:custGeom>
              <a:avLst/>
              <a:gdLst/>
              <a:ahLst/>
              <a:cxnLst/>
              <a:rect l="l" t="t" r="r" b="b"/>
              <a:pathLst>
                <a:path w="792" h="455" extrusionOk="0">
                  <a:moveTo>
                    <a:pt x="493" y="455"/>
                  </a:moveTo>
                  <a:cubicBezTo>
                    <a:pt x="758" y="339"/>
                    <a:pt x="792" y="10"/>
                    <a:pt x="301" y="1"/>
                  </a:cubicBezTo>
                  <a:cubicBezTo>
                    <a:pt x="36" y="115"/>
                    <a:pt x="1" y="444"/>
                    <a:pt x="49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1" name="Google Shape;55401;p23"/>
            <p:cNvSpPr/>
            <p:nvPr/>
          </p:nvSpPr>
          <p:spPr>
            <a:xfrm>
              <a:off x="7213500" y="3150105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100" y="118"/>
                  </a:moveTo>
                  <a:cubicBezTo>
                    <a:pt x="155" y="144"/>
                    <a:pt x="394" y="73"/>
                    <a:pt x="295" y="28"/>
                  </a:cubicBezTo>
                  <a:cubicBezTo>
                    <a:pt x="240" y="0"/>
                    <a:pt x="1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2" name="Google Shape;55402;p23"/>
            <p:cNvSpPr/>
            <p:nvPr/>
          </p:nvSpPr>
          <p:spPr>
            <a:xfrm>
              <a:off x="3362600" y="3145408"/>
              <a:ext cx="34443" cy="9033"/>
            </a:xfrm>
            <a:custGeom>
              <a:avLst/>
              <a:gdLst/>
              <a:ahLst/>
              <a:cxnLst/>
              <a:rect l="l" t="t" r="r" b="b"/>
              <a:pathLst>
                <a:path w="965" h="300" extrusionOk="0">
                  <a:moveTo>
                    <a:pt x="192" y="274"/>
                  </a:moveTo>
                  <a:cubicBezTo>
                    <a:pt x="632" y="300"/>
                    <a:pt x="919" y="253"/>
                    <a:pt x="965" y="92"/>
                  </a:cubicBezTo>
                  <a:cubicBezTo>
                    <a:pt x="621" y="112"/>
                    <a:pt x="0" y="1"/>
                    <a:pt x="19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3" name="Google Shape;55403;p23"/>
            <p:cNvSpPr/>
            <p:nvPr/>
          </p:nvSpPr>
          <p:spPr>
            <a:xfrm>
              <a:off x="2429865" y="3150135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7"/>
                  </a:moveTo>
                  <a:cubicBezTo>
                    <a:pt x="236" y="0"/>
                    <a:pt x="0" y="70"/>
                    <a:pt x="98" y="117"/>
                  </a:cubicBezTo>
                  <a:cubicBezTo>
                    <a:pt x="150" y="143"/>
                    <a:pt x="392" y="72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4" name="Google Shape;55404;p23"/>
            <p:cNvSpPr/>
            <p:nvPr/>
          </p:nvSpPr>
          <p:spPr>
            <a:xfrm>
              <a:off x="1813895" y="3147786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2" y="105"/>
                  </a:moveTo>
                  <a:cubicBezTo>
                    <a:pt x="0" y="155"/>
                    <a:pt x="157" y="208"/>
                    <a:pt x="192" y="105"/>
                  </a:cubicBezTo>
                  <a:cubicBezTo>
                    <a:pt x="192" y="52"/>
                    <a:pt x="37" y="0"/>
                    <a:pt x="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5" name="Google Shape;55405;p23"/>
            <p:cNvSpPr/>
            <p:nvPr/>
          </p:nvSpPr>
          <p:spPr>
            <a:xfrm>
              <a:off x="6449480" y="3147395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5"/>
                  </a:moveTo>
                  <a:cubicBezTo>
                    <a:pt x="241" y="0"/>
                    <a:pt x="1" y="68"/>
                    <a:pt x="103" y="116"/>
                  </a:cubicBezTo>
                  <a:cubicBezTo>
                    <a:pt x="155" y="142"/>
                    <a:pt x="395" y="74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6" name="Google Shape;55406;p23"/>
            <p:cNvSpPr/>
            <p:nvPr/>
          </p:nvSpPr>
          <p:spPr>
            <a:xfrm>
              <a:off x="5866989" y="3141042"/>
              <a:ext cx="8959" cy="11472"/>
            </a:xfrm>
            <a:custGeom>
              <a:avLst/>
              <a:gdLst/>
              <a:ahLst/>
              <a:cxnLst/>
              <a:rect l="l" t="t" r="r" b="b"/>
              <a:pathLst>
                <a:path w="251" h="381" extrusionOk="0">
                  <a:moveTo>
                    <a:pt x="223" y="236"/>
                  </a:moveTo>
                  <a:cubicBezTo>
                    <a:pt x="251" y="142"/>
                    <a:pt x="72" y="1"/>
                    <a:pt x="29" y="146"/>
                  </a:cubicBezTo>
                  <a:cubicBezTo>
                    <a:pt x="0" y="241"/>
                    <a:pt x="179" y="381"/>
                    <a:pt x="223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7" name="Google Shape;55407;p23"/>
            <p:cNvSpPr/>
            <p:nvPr/>
          </p:nvSpPr>
          <p:spPr>
            <a:xfrm>
              <a:off x="0" y="3144715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2" y="0"/>
                    <a:pt x="1" y="68"/>
                    <a:pt x="102" y="114"/>
                  </a:cubicBezTo>
                  <a:cubicBezTo>
                    <a:pt x="157" y="140"/>
                    <a:pt x="396" y="71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8" name="Google Shape;55408;p23"/>
            <p:cNvSpPr/>
            <p:nvPr/>
          </p:nvSpPr>
          <p:spPr>
            <a:xfrm>
              <a:off x="4477577" y="3142668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8" y="21"/>
                    <a:pt x="7" y="4"/>
                    <a:pt x="0" y="92"/>
                  </a:cubicBezTo>
                  <a:cubicBezTo>
                    <a:pt x="150" y="71"/>
                    <a:pt x="383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9" name="Google Shape;55409;p23"/>
            <p:cNvSpPr/>
            <p:nvPr/>
          </p:nvSpPr>
          <p:spPr>
            <a:xfrm>
              <a:off x="6645785" y="3134147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5" y="103"/>
                  </a:moveTo>
                  <a:cubicBezTo>
                    <a:pt x="195" y="52"/>
                    <a:pt x="39" y="0"/>
                    <a:pt x="1" y="103"/>
                  </a:cubicBezTo>
                  <a:cubicBezTo>
                    <a:pt x="0" y="153"/>
                    <a:pt x="157" y="205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0" name="Google Shape;55410;p23"/>
            <p:cNvSpPr/>
            <p:nvPr/>
          </p:nvSpPr>
          <p:spPr>
            <a:xfrm>
              <a:off x="4591006" y="3136496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5" y="25"/>
                  </a:moveTo>
                  <a:cubicBezTo>
                    <a:pt x="241" y="0"/>
                    <a:pt x="1" y="68"/>
                    <a:pt x="103" y="114"/>
                  </a:cubicBezTo>
                  <a:cubicBezTo>
                    <a:pt x="156" y="140"/>
                    <a:pt x="395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1" name="Google Shape;55411;p23"/>
            <p:cNvSpPr/>
            <p:nvPr/>
          </p:nvSpPr>
          <p:spPr>
            <a:xfrm>
              <a:off x="2626027" y="3131769"/>
              <a:ext cx="15134" cy="9184"/>
            </a:xfrm>
            <a:custGeom>
              <a:avLst/>
              <a:gdLst/>
              <a:ahLst/>
              <a:cxnLst/>
              <a:rect l="l" t="t" r="r" b="b"/>
              <a:pathLst>
                <a:path w="424" h="305" extrusionOk="0">
                  <a:moveTo>
                    <a:pt x="387" y="272"/>
                  </a:moveTo>
                  <a:cubicBezTo>
                    <a:pt x="357" y="165"/>
                    <a:pt x="424" y="15"/>
                    <a:pt x="194" y="1"/>
                  </a:cubicBezTo>
                  <a:cubicBezTo>
                    <a:pt x="184" y="56"/>
                    <a:pt x="165" y="108"/>
                    <a:pt x="1" y="92"/>
                  </a:cubicBezTo>
                  <a:cubicBezTo>
                    <a:pt x="24" y="202"/>
                    <a:pt x="58" y="305"/>
                    <a:pt x="387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2" name="Google Shape;55412;p23"/>
            <p:cNvSpPr/>
            <p:nvPr/>
          </p:nvSpPr>
          <p:spPr>
            <a:xfrm>
              <a:off x="2557178" y="3137248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7" y="0"/>
                  </a:moveTo>
                  <a:cubicBezTo>
                    <a:pt x="238" y="20"/>
                    <a:pt x="6" y="3"/>
                    <a:pt x="1" y="89"/>
                  </a:cubicBezTo>
                  <a:cubicBezTo>
                    <a:pt x="152" y="69"/>
                    <a:pt x="383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3" name="Google Shape;55413;p23"/>
            <p:cNvSpPr/>
            <p:nvPr/>
          </p:nvSpPr>
          <p:spPr>
            <a:xfrm>
              <a:off x="2515989" y="3125536"/>
              <a:ext cx="30410" cy="11743"/>
            </a:xfrm>
            <a:custGeom>
              <a:avLst/>
              <a:gdLst/>
              <a:ahLst/>
              <a:cxnLst/>
              <a:rect l="l" t="t" r="r" b="b"/>
              <a:pathLst>
                <a:path w="852" h="390" extrusionOk="0">
                  <a:moveTo>
                    <a:pt x="771" y="25"/>
                  </a:moveTo>
                  <a:cubicBezTo>
                    <a:pt x="334" y="0"/>
                    <a:pt x="48" y="46"/>
                    <a:pt x="1" y="207"/>
                  </a:cubicBezTo>
                  <a:cubicBezTo>
                    <a:pt x="275" y="229"/>
                    <a:pt x="324" y="357"/>
                    <a:pt x="578" y="389"/>
                  </a:cubicBezTo>
                  <a:cubicBezTo>
                    <a:pt x="638" y="267"/>
                    <a:pt x="852" y="216"/>
                    <a:pt x="77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4" name="Google Shape;55414;p23"/>
            <p:cNvSpPr/>
            <p:nvPr/>
          </p:nvSpPr>
          <p:spPr>
            <a:xfrm>
              <a:off x="4019794" y="312553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6"/>
                  </a:moveTo>
                  <a:cubicBezTo>
                    <a:pt x="154" y="141"/>
                    <a:pt x="392" y="72"/>
                    <a:pt x="293" y="25"/>
                  </a:cubicBezTo>
                  <a:cubicBezTo>
                    <a:pt x="240" y="0"/>
                    <a:pt x="0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5" name="Google Shape;55415;p23"/>
            <p:cNvSpPr/>
            <p:nvPr/>
          </p:nvSpPr>
          <p:spPr>
            <a:xfrm>
              <a:off x="7210252" y="3120267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6" y="110"/>
                  </a:moveTo>
                  <a:cubicBezTo>
                    <a:pt x="345" y="0"/>
                    <a:pt x="170" y="55"/>
                    <a:pt x="1" y="110"/>
                  </a:cubicBezTo>
                  <a:cubicBezTo>
                    <a:pt x="1" y="201"/>
                    <a:pt x="339" y="225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6" name="Google Shape;55416;p23"/>
            <p:cNvSpPr/>
            <p:nvPr/>
          </p:nvSpPr>
          <p:spPr>
            <a:xfrm>
              <a:off x="5933233" y="312005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39" y="1"/>
                    <a:pt x="0" y="70"/>
                    <a:pt x="102" y="117"/>
                  </a:cubicBezTo>
                  <a:cubicBezTo>
                    <a:pt x="153" y="142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7" name="Google Shape;55417;p23"/>
            <p:cNvSpPr/>
            <p:nvPr/>
          </p:nvSpPr>
          <p:spPr>
            <a:xfrm>
              <a:off x="2897428" y="3112589"/>
              <a:ext cx="26591" cy="12315"/>
            </a:xfrm>
            <a:custGeom>
              <a:avLst/>
              <a:gdLst/>
              <a:ahLst/>
              <a:cxnLst/>
              <a:rect l="l" t="t" r="r" b="b"/>
              <a:pathLst>
                <a:path w="745" h="409" extrusionOk="0">
                  <a:moveTo>
                    <a:pt x="690" y="365"/>
                  </a:moveTo>
                  <a:cubicBezTo>
                    <a:pt x="745" y="157"/>
                    <a:pt x="644" y="24"/>
                    <a:pt x="305" y="1"/>
                  </a:cubicBezTo>
                  <a:cubicBezTo>
                    <a:pt x="1" y="137"/>
                    <a:pt x="89" y="408"/>
                    <a:pt x="6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8" name="Google Shape;55418;p23"/>
            <p:cNvSpPr/>
            <p:nvPr/>
          </p:nvSpPr>
          <p:spPr>
            <a:xfrm>
              <a:off x="2116348" y="3107140"/>
              <a:ext cx="38619" cy="16470"/>
            </a:xfrm>
            <a:custGeom>
              <a:avLst/>
              <a:gdLst/>
              <a:ahLst/>
              <a:cxnLst/>
              <a:rect l="l" t="t" r="r" b="b"/>
              <a:pathLst>
                <a:path w="1082" h="547" extrusionOk="0">
                  <a:moveTo>
                    <a:pt x="589" y="546"/>
                  </a:moveTo>
                  <a:cubicBezTo>
                    <a:pt x="608" y="402"/>
                    <a:pt x="1081" y="474"/>
                    <a:pt x="973" y="273"/>
                  </a:cubicBezTo>
                  <a:cubicBezTo>
                    <a:pt x="626" y="196"/>
                    <a:pt x="444" y="41"/>
                    <a:pt x="12" y="0"/>
                  </a:cubicBezTo>
                  <a:cubicBezTo>
                    <a:pt x="1" y="278"/>
                    <a:pt x="185" y="462"/>
                    <a:pt x="589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9" name="Google Shape;55419;p23"/>
            <p:cNvSpPr/>
            <p:nvPr/>
          </p:nvSpPr>
          <p:spPr>
            <a:xfrm>
              <a:off x="6807469" y="311734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2" y="26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2"/>
                    <a:pt x="391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0" name="Google Shape;55420;p23"/>
            <p:cNvSpPr/>
            <p:nvPr/>
          </p:nvSpPr>
          <p:spPr>
            <a:xfrm>
              <a:off x="8369880" y="311457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0" y="118"/>
                  </a:moveTo>
                  <a:cubicBezTo>
                    <a:pt x="156" y="142"/>
                    <a:pt x="393" y="73"/>
                    <a:pt x="293" y="26"/>
                  </a:cubicBezTo>
                  <a:cubicBezTo>
                    <a:pt x="241" y="0"/>
                    <a:pt x="0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1" name="Google Shape;55421;p23"/>
            <p:cNvSpPr/>
            <p:nvPr/>
          </p:nvSpPr>
          <p:spPr>
            <a:xfrm>
              <a:off x="7341062" y="3103948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90" y="471"/>
                  </a:moveTo>
                  <a:lnTo>
                    <a:pt x="578" y="471"/>
                  </a:lnTo>
                  <a:cubicBezTo>
                    <a:pt x="472" y="339"/>
                    <a:pt x="802" y="1"/>
                    <a:pt x="383" y="18"/>
                  </a:cubicBezTo>
                  <a:cubicBezTo>
                    <a:pt x="524" y="266"/>
                    <a:pt x="2" y="200"/>
                    <a:pt x="1" y="379"/>
                  </a:cubicBezTo>
                  <a:cubicBezTo>
                    <a:pt x="118" y="384"/>
                    <a:pt x="227" y="392"/>
                    <a:pt x="190" y="4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2" name="Google Shape;55422;p23"/>
            <p:cNvSpPr/>
            <p:nvPr/>
          </p:nvSpPr>
          <p:spPr>
            <a:xfrm>
              <a:off x="4972123" y="3108344"/>
              <a:ext cx="9030" cy="11351"/>
            </a:xfrm>
            <a:custGeom>
              <a:avLst/>
              <a:gdLst/>
              <a:ahLst/>
              <a:cxnLst/>
              <a:rect l="l" t="t" r="r" b="b"/>
              <a:pathLst>
                <a:path w="253" h="377" extrusionOk="0">
                  <a:moveTo>
                    <a:pt x="224" y="233"/>
                  </a:moveTo>
                  <a:cubicBezTo>
                    <a:pt x="252" y="139"/>
                    <a:pt x="74" y="1"/>
                    <a:pt x="31" y="144"/>
                  </a:cubicBezTo>
                  <a:cubicBezTo>
                    <a:pt x="0" y="238"/>
                    <a:pt x="181" y="377"/>
                    <a:pt x="224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3" name="Google Shape;55423;p23"/>
            <p:cNvSpPr/>
            <p:nvPr/>
          </p:nvSpPr>
          <p:spPr>
            <a:xfrm>
              <a:off x="2333461" y="3109187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2" y="25"/>
                  </a:moveTo>
                  <a:cubicBezTo>
                    <a:pt x="237" y="0"/>
                    <a:pt x="0" y="68"/>
                    <a:pt x="100" y="116"/>
                  </a:cubicBezTo>
                  <a:cubicBezTo>
                    <a:pt x="152" y="140"/>
                    <a:pt x="391" y="71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4" name="Google Shape;55424;p23"/>
            <p:cNvSpPr/>
            <p:nvPr/>
          </p:nvSpPr>
          <p:spPr>
            <a:xfrm>
              <a:off x="2061668" y="3107170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5" y="1"/>
                  </a:moveTo>
                  <a:lnTo>
                    <a:pt x="0" y="1"/>
                  </a:lnTo>
                  <a:lnTo>
                    <a:pt x="0" y="183"/>
                  </a:lnTo>
                  <a:lnTo>
                    <a:pt x="385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5" name="Google Shape;55425;p23"/>
            <p:cNvSpPr/>
            <p:nvPr/>
          </p:nvSpPr>
          <p:spPr>
            <a:xfrm>
              <a:off x="6212129" y="3098619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3" y="103"/>
                  </a:moveTo>
                  <a:cubicBezTo>
                    <a:pt x="195" y="52"/>
                    <a:pt x="37" y="0"/>
                    <a:pt x="3" y="103"/>
                  </a:cubicBezTo>
                  <a:cubicBezTo>
                    <a:pt x="0" y="152"/>
                    <a:pt x="157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6" name="Google Shape;55426;p23"/>
            <p:cNvSpPr/>
            <p:nvPr/>
          </p:nvSpPr>
          <p:spPr>
            <a:xfrm>
              <a:off x="3214015" y="3087057"/>
              <a:ext cx="52218" cy="22703"/>
            </a:xfrm>
            <a:custGeom>
              <a:avLst/>
              <a:gdLst/>
              <a:ahLst/>
              <a:cxnLst/>
              <a:rect l="l" t="t" r="r" b="b"/>
              <a:pathLst>
                <a:path w="1463" h="754" extrusionOk="0">
                  <a:moveTo>
                    <a:pt x="1462" y="396"/>
                  </a:moveTo>
                  <a:cubicBezTo>
                    <a:pt x="1345" y="272"/>
                    <a:pt x="720" y="383"/>
                    <a:pt x="691" y="214"/>
                  </a:cubicBezTo>
                  <a:cubicBezTo>
                    <a:pt x="670" y="105"/>
                    <a:pt x="635" y="0"/>
                    <a:pt x="306" y="33"/>
                  </a:cubicBezTo>
                  <a:cubicBezTo>
                    <a:pt x="0" y="474"/>
                    <a:pt x="1246" y="754"/>
                    <a:pt x="1462" y="3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7" name="Google Shape;55427;p23"/>
            <p:cNvSpPr/>
            <p:nvPr/>
          </p:nvSpPr>
          <p:spPr>
            <a:xfrm>
              <a:off x="7770971" y="309545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0" y="1"/>
                    <a:pt x="0" y="70"/>
                    <a:pt x="102" y="116"/>
                  </a:cubicBezTo>
                  <a:cubicBezTo>
                    <a:pt x="156" y="143"/>
                    <a:pt x="393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8" name="Google Shape;55428;p23"/>
            <p:cNvSpPr/>
            <p:nvPr/>
          </p:nvSpPr>
          <p:spPr>
            <a:xfrm>
              <a:off x="3279973" y="3093501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1" y="182"/>
                  </a:moveTo>
                  <a:lnTo>
                    <a:pt x="386" y="182"/>
                  </a:lnTo>
                  <a:lnTo>
                    <a:pt x="3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9" name="Google Shape;55429;p23"/>
            <p:cNvSpPr/>
            <p:nvPr/>
          </p:nvSpPr>
          <p:spPr>
            <a:xfrm>
              <a:off x="1841414" y="3096210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1"/>
                  </a:moveTo>
                  <a:cubicBezTo>
                    <a:pt x="236" y="20"/>
                    <a:pt x="6" y="3"/>
                    <a:pt x="1" y="91"/>
                  </a:cubicBezTo>
                  <a:cubicBezTo>
                    <a:pt x="150" y="72"/>
                    <a:pt x="379" y="9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0" name="Google Shape;55430;p23"/>
            <p:cNvSpPr/>
            <p:nvPr/>
          </p:nvSpPr>
          <p:spPr>
            <a:xfrm>
              <a:off x="6412361" y="3082601"/>
              <a:ext cx="29018" cy="10900"/>
            </a:xfrm>
            <a:custGeom>
              <a:avLst/>
              <a:gdLst/>
              <a:ahLst/>
              <a:cxnLst/>
              <a:rect l="l" t="t" r="r" b="b"/>
              <a:pathLst>
                <a:path w="813" h="362" extrusionOk="0">
                  <a:moveTo>
                    <a:pt x="563" y="361"/>
                  </a:moveTo>
                  <a:cubicBezTo>
                    <a:pt x="812" y="242"/>
                    <a:pt x="682" y="88"/>
                    <a:pt x="371" y="1"/>
                  </a:cubicBezTo>
                  <a:cubicBezTo>
                    <a:pt x="346" y="225"/>
                    <a:pt x="0" y="283"/>
                    <a:pt x="563" y="3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1" name="Google Shape;55431;p23"/>
            <p:cNvSpPr/>
            <p:nvPr/>
          </p:nvSpPr>
          <p:spPr>
            <a:xfrm>
              <a:off x="75774" y="3090008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40" y="0"/>
                    <a:pt x="0" y="69"/>
                    <a:pt x="98" y="115"/>
                  </a:cubicBezTo>
                  <a:cubicBezTo>
                    <a:pt x="153" y="141"/>
                    <a:pt x="394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2" name="Google Shape;55432;p23"/>
            <p:cNvSpPr/>
            <p:nvPr/>
          </p:nvSpPr>
          <p:spPr>
            <a:xfrm>
              <a:off x="8335437" y="308723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6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3" y="142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3" name="Google Shape;55433;p23"/>
            <p:cNvSpPr/>
            <p:nvPr/>
          </p:nvSpPr>
          <p:spPr>
            <a:xfrm>
              <a:off x="4498243" y="3087991"/>
              <a:ext cx="13849" cy="2800"/>
            </a:xfrm>
            <a:custGeom>
              <a:avLst/>
              <a:gdLst/>
              <a:ahLst/>
              <a:cxnLst/>
              <a:rect l="l" t="t" r="r" b="b"/>
              <a:pathLst>
                <a:path w="388" h="93" extrusionOk="0">
                  <a:moveTo>
                    <a:pt x="387" y="1"/>
                  </a:moveTo>
                  <a:cubicBezTo>
                    <a:pt x="237" y="22"/>
                    <a:pt x="7" y="5"/>
                    <a:pt x="1" y="92"/>
                  </a:cubicBezTo>
                  <a:cubicBezTo>
                    <a:pt x="151" y="72"/>
                    <a:pt x="383" y="91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4" name="Google Shape;55434;p23"/>
            <p:cNvSpPr/>
            <p:nvPr/>
          </p:nvSpPr>
          <p:spPr>
            <a:xfrm>
              <a:off x="8600556" y="3081879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8" y="114"/>
                  </a:moveTo>
                  <a:cubicBezTo>
                    <a:pt x="384" y="22"/>
                    <a:pt x="50" y="0"/>
                    <a:pt x="0" y="114"/>
                  </a:cubicBezTo>
                  <a:cubicBezTo>
                    <a:pt x="215" y="104"/>
                    <a:pt x="303" y="247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5" name="Google Shape;55435;p23"/>
            <p:cNvSpPr/>
            <p:nvPr/>
          </p:nvSpPr>
          <p:spPr>
            <a:xfrm>
              <a:off x="8873991" y="3074352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439" y="364"/>
                  </a:moveTo>
                  <a:cubicBezTo>
                    <a:pt x="500" y="240"/>
                    <a:pt x="715" y="191"/>
                    <a:pt x="632" y="1"/>
                  </a:cubicBezTo>
                  <a:lnTo>
                    <a:pt x="54" y="1"/>
                  </a:lnTo>
                  <a:cubicBezTo>
                    <a:pt x="0" y="207"/>
                    <a:pt x="102" y="341"/>
                    <a:pt x="439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6" name="Google Shape;55436;p23"/>
            <p:cNvSpPr/>
            <p:nvPr/>
          </p:nvSpPr>
          <p:spPr>
            <a:xfrm>
              <a:off x="6246251" y="3076278"/>
              <a:ext cx="21023" cy="9033"/>
            </a:xfrm>
            <a:custGeom>
              <a:avLst/>
              <a:gdLst/>
              <a:ahLst/>
              <a:cxnLst/>
              <a:rect l="l" t="t" r="r" b="b"/>
              <a:pathLst>
                <a:path w="589" h="300" extrusionOk="0">
                  <a:moveTo>
                    <a:pt x="394" y="300"/>
                  </a:moveTo>
                  <a:cubicBezTo>
                    <a:pt x="394" y="208"/>
                    <a:pt x="549" y="193"/>
                    <a:pt x="588" y="117"/>
                  </a:cubicBezTo>
                  <a:cubicBezTo>
                    <a:pt x="339" y="113"/>
                    <a:pt x="321" y="1"/>
                    <a:pt x="9" y="25"/>
                  </a:cubicBezTo>
                  <a:cubicBezTo>
                    <a:pt x="1" y="185"/>
                    <a:pt x="157" y="259"/>
                    <a:pt x="394" y="3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7" name="Google Shape;55437;p23"/>
            <p:cNvSpPr/>
            <p:nvPr/>
          </p:nvSpPr>
          <p:spPr>
            <a:xfrm>
              <a:off x="8569504" y="307904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9" y="119"/>
                  </a:moveTo>
                  <a:cubicBezTo>
                    <a:pt x="155" y="141"/>
                    <a:pt x="394" y="74"/>
                    <a:pt x="293" y="27"/>
                  </a:cubicBezTo>
                  <a:cubicBezTo>
                    <a:pt x="240" y="0"/>
                    <a:pt x="1" y="69"/>
                    <a:pt x="99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8" name="Google Shape;55438;p23"/>
            <p:cNvSpPr/>
            <p:nvPr/>
          </p:nvSpPr>
          <p:spPr>
            <a:xfrm>
              <a:off x="4956990" y="3070678"/>
              <a:ext cx="39761" cy="15778"/>
            </a:xfrm>
            <a:custGeom>
              <a:avLst/>
              <a:gdLst/>
              <a:ahLst/>
              <a:cxnLst/>
              <a:rect l="l" t="t" r="r" b="b"/>
              <a:pathLst>
                <a:path w="1114" h="524" extrusionOk="0">
                  <a:moveTo>
                    <a:pt x="648" y="303"/>
                  </a:moveTo>
                  <a:cubicBezTo>
                    <a:pt x="1114" y="0"/>
                    <a:pt x="0" y="523"/>
                    <a:pt x="648" y="3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9" name="Google Shape;55439;p23"/>
            <p:cNvSpPr/>
            <p:nvPr/>
          </p:nvSpPr>
          <p:spPr>
            <a:xfrm>
              <a:off x="2743489" y="3067908"/>
              <a:ext cx="36335" cy="19030"/>
            </a:xfrm>
            <a:custGeom>
              <a:avLst/>
              <a:gdLst/>
              <a:ahLst/>
              <a:cxnLst/>
              <a:rect l="l" t="t" r="r" b="b"/>
              <a:pathLst>
                <a:path w="1018" h="632" extrusionOk="0">
                  <a:moveTo>
                    <a:pt x="760" y="489"/>
                  </a:moveTo>
                  <a:cubicBezTo>
                    <a:pt x="924" y="382"/>
                    <a:pt x="1018" y="243"/>
                    <a:pt x="954" y="33"/>
                  </a:cubicBezTo>
                  <a:cubicBezTo>
                    <a:pt x="664" y="48"/>
                    <a:pt x="245" y="1"/>
                    <a:pt x="181" y="125"/>
                  </a:cubicBezTo>
                  <a:cubicBezTo>
                    <a:pt x="695" y="95"/>
                    <a:pt x="1" y="631"/>
                    <a:pt x="760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0" name="Google Shape;55440;p23"/>
            <p:cNvSpPr/>
            <p:nvPr/>
          </p:nvSpPr>
          <p:spPr>
            <a:xfrm>
              <a:off x="3893980" y="3063392"/>
              <a:ext cx="37905" cy="18849"/>
            </a:xfrm>
            <a:custGeom>
              <a:avLst/>
              <a:gdLst/>
              <a:ahLst/>
              <a:cxnLst/>
              <a:rect l="l" t="t" r="r" b="b"/>
              <a:pathLst>
                <a:path w="1062" h="626" extrusionOk="0">
                  <a:moveTo>
                    <a:pt x="732" y="545"/>
                  </a:moveTo>
                  <a:cubicBezTo>
                    <a:pt x="1062" y="392"/>
                    <a:pt x="619" y="138"/>
                    <a:pt x="347" y="1"/>
                  </a:cubicBezTo>
                  <a:cubicBezTo>
                    <a:pt x="48" y="140"/>
                    <a:pt x="1" y="626"/>
                    <a:pt x="732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1" name="Google Shape;55441;p23"/>
            <p:cNvSpPr/>
            <p:nvPr/>
          </p:nvSpPr>
          <p:spPr>
            <a:xfrm>
              <a:off x="2784249" y="3071250"/>
              <a:ext cx="7067" cy="6203"/>
            </a:xfrm>
            <a:custGeom>
              <a:avLst/>
              <a:gdLst/>
              <a:ahLst/>
              <a:cxnLst/>
              <a:rect l="l" t="t" r="r" b="b"/>
              <a:pathLst>
                <a:path w="198" h="206" extrusionOk="0">
                  <a:moveTo>
                    <a:pt x="5" y="104"/>
                  </a:moveTo>
                  <a:cubicBezTo>
                    <a:pt x="1" y="153"/>
                    <a:pt x="161" y="206"/>
                    <a:pt x="198" y="104"/>
                  </a:cubicBezTo>
                  <a:cubicBezTo>
                    <a:pt x="198" y="53"/>
                    <a:pt x="40" y="1"/>
                    <a:pt x="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2" name="Google Shape;55442;p23"/>
            <p:cNvSpPr/>
            <p:nvPr/>
          </p:nvSpPr>
          <p:spPr>
            <a:xfrm>
              <a:off x="332362" y="3060682"/>
              <a:ext cx="56751" cy="22552"/>
            </a:xfrm>
            <a:custGeom>
              <a:avLst/>
              <a:gdLst/>
              <a:ahLst/>
              <a:cxnLst/>
              <a:rect l="l" t="t" r="r" b="b"/>
              <a:pathLst>
                <a:path w="1590" h="749" extrusionOk="0">
                  <a:moveTo>
                    <a:pt x="1590" y="365"/>
                  </a:moveTo>
                  <a:cubicBezTo>
                    <a:pt x="1048" y="346"/>
                    <a:pt x="1061" y="67"/>
                    <a:pt x="624" y="0"/>
                  </a:cubicBezTo>
                  <a:cubicBezTo>
                    <a:pt x="861" y="294"/>
                    <a:pt x="1" y="70"/>
                    <a:pt x="239" y="365"/>
                  </a:cubicBezTo>
                  <a:cubicBezTo>
                    <a:pt x="962" y="279"/>
                    <a:pt x="1345" y="748"/>
                    <a:pt x="15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3" name="Google Shape;55443;p23"/>
            <p:cNvSpPr/>
            <p:nvPr/>
          </p:nvSpPr>
          <p:spPr>
            <a:xfrm>
              <a:off x="3276404" y="3070889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5" y="26"/>
                  </a:moveTo>
                  <a:cubicBezTo>
                    <a:pt x="238" y="1"/>
                    <a:pt x="0" y="67"/>
                    <a:pt x="99" y="117"/>
                  </a:cubicBezTo>
                  <a:cubicBezTo>
                    <a:pt x="153" y="141"/>
                    <a:pt x="392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4" name="Google Shape;55444;p23"/>
            <p:cNvSpPr/>
            <p:nvPr/>
          </p:nvSpPr>
          <p:spPr>
            <a:xfrm>
              <a:off x="2096075" y="3068360"/>
              <a:ext cx="13742" cy="6684"/>
            </a:xfrm>
            <a:custGeom>
              <a:avLst/>
              <a:gdLst/>
              <a:ahLst/>
              <a:cxnLst/>
              <a:rect l="l" t="t" r="r" b="b"/>
              <a:pathLst>
                <a:path w="385" h="222" extrusionOk="0">
                  <a:moveTo>
                    <a:pt x="385" y="110"/>
                  </a:moveTo>
                  <a:cubicBezTo>
                    <a:pt x="345" y="0"/>
                    <a:pt x="172" y="54"/>
                    <a:pt x="1" y="110"/>
                  </a:cubicBezTo>
                  <a:cubicBezTo>
                    <a:pt x="2" y="201"/>
                    <a:pt x="339" y="222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5" name="Google Shape;55445;p23"/>
            <p:cNvSpPr/>
            <p:nvPr/>
          </p:nvSpPr>
          <p:spPr>
            <a:xfrm>
              <a:off x="2980412" y="306540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1" y="0"/>
                    <a:pt x="0" y="69"/>
                    <a:pt x="101" y="116"/>
                  </a:cubicBezTo>
                  <a:cubicBezTo>
                    <a:pt x="154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6" name="Google Shape;55446;p23"/>
            <p:cNvSpPr/>
            <p:nvPr/>
          </p:nvSpPr>
          <p:spPr>
            <a:xfrm>
              <a:off x="5627033" y="3062971"/>
              <a:ext cx="20773" cy="3673"/>
            </a:xfrm>
            <a:custGeom>
              <a:avLst/>
              <a:gdLst/>
              <a:ahLst/>
              <a:cxnLst/>
              <a:rect l="l" t="t" r="r" b="b"/>
              <a:pathLst>
                <a:path w="582" h="122" extrusionOk="0">
                  <a:moveTo>
                    <a:pt x="581" y="15"/>
                  </a:moveTo>
                  <a:cubicBezTo>
                    <a:pt x="354" y="28"/>
                    <a:pt x="35" y="0"/>
                    <a:pt x="1" y="106"/>
                  </a:cubicBezTo>
                  <a:cubicBezTo>
                    <a:pt x="229" y="93"/>
                    <a:pt x="550" y="122"/>
                    <a:pt x="581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7" name="Google Shape;55447;p23"/>
            <p:cNvSpPr/>
            <p:nvPr/>
          </p:nvSpPr>
          <p:spPr>
            <a:xfrm>
              <a:off x="2894501" y="3060682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0"/>
                  </a:moveTo>
                  <a:cubicBezTo>
                    <a:pt x="238" y="20"/>
                    <a:pt x="8" y="4"/>
                    <a:pt x="0" y="92"/>
                  </a:cubicBezTo>
                  <a:cubicBezTo>
                    <a:pt x="149" y="71"/>
                    <a:pt x="381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8" name="Google Shape;55448;p23"/>
            <p:cNvSpPr/>
            <p:nvPr/>
          </p:nvSpPr>
          <p:spPr>
            <a:xfrm>
              <a:off x="8881915" y="3049663"/>
              <a:ext cx="14634" cy="9605"/>
            </a:xfrm>
            <a:custGeom>
              <a:avLst/>
              <a:gdLst/>
              <a:ahLst/>
              <a:cxnLst/>
              <a:rect l="l" t="t" r="r" b="b"/>
              <a:pathLst>
                <a:path w="410" h="319" extrusionOk="0">
                  <a:moveTo>
                    <a:pt x="410" y="275"/>
                  </a:moveTo>
                  <a:lnTo>
                    <a:pt x="410" y="92"/>
                  </a:lnTo>
                  <a:cubicBezTo>
                    <a:pt x="217" y="92"/>
                    <a:pt x="181" y="19"/>
                    <a:pt x="25" y="1"/>
                  </a:cubicBezTo>
                  <a:cubicBezTo>
                    <a:pt x="44" y="146"/>
                    <a:pt x="0" y="318"/>
                    <a:pt x="410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9" name="Google Shape;55449;p23"/>
            <p:cNvSpPr/>
            <p:nvPr/>
          </p:nvSpPr>
          <p:spPr>
            <a:xfrm>
              <a:off x="5506609" y="3054420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91" y="27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2" y="143"/>
                    <a:pt x="389" y="75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0" name="Google Shape;55450;p23"/>
            <p:cNvSpPr/>
            <p:nvPr/>
          </p:nvSpPr>
          <p:spPr>
            <a:xfrm>
              <a:off x="2105676" y="3049723"/>
              <a:ext cx="29518" cy="9846"/>
            </a:xfrm>
            <a:custGeom>
              <a:avLst/>
              <a:gdLst/>
              <a:ahLst/>
              <a:cxnLst/>
              <a:rect l="l" t="t" r="r" b="b"/>
              <a:pathLst>
                <a:path w="827" h="327" extrusionOk="0">
                  <a:moveTo>
                    <a:pt x="695" y="273"/>
                  </a:moveTo>
                  <a:cubicBezTo>
                    <a:pt x="827" y="28"/>
                    <a:pt x="294" y="98"/>
                    <a:pt x="116" y="0"/>
                  </a:cubicBezTo>
                  <a:cubicBezTo>
                    <a:pt x="1" y="238"/>
                    <a:pt x="195" y="327"/>
                    <a:pt x="69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1" name="Google Shape;55451;p23"/>
            <p:cNvSpPr/>
            <p:nvPr/>
          </p:nvSpPr>
          <p:spPr>
            <a:xfrm>
              <a:off x="8566149" y="3047043"/>
              <a:ext cx="34443" cy="8943"/>
            </a:xfrm>
            <a:custGeom>
              <a:avLst/>
              <a:gdLst/>
              <a:ahLst/>
              <a:cxnLst/>
              <a:rect l="l" t="t" r="r" b="b"/>
              <a:pathLst>
                <a:path w="965" h="297" extrusionOk="0">
                  <a:moveTo>
                    <a:pt x="193" y="272"/>
                  </a:moveTo>
                  <a:cubicBezTo>
                    <a:pt x="634" y="297"/>
                    <a:pt x="918" y="250"/>
                    <a:pt x="964" y="89"/>
                  </a:cubicBezTo>
                  <a:cubicBezTo>
                    <a:pt x="625" y="109"/>
                    <a:pt x="1" y="1"/>
                    <a:pt x="19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2" name="Google Shape;55452;p23"/>
            <p:cNvSpPr/>
            <p:nvPr/>
          </p:nvSpPr>
          <p:spPr>
            <a:xfrm>
              <a:off x="2658507" y="3044303"/>
              <a:ext cx="17703" cy="10960"/>
            </a:xfrm>
            <a:custGeom>
              <a:avLst/>
              <a:gdLst/>
              <a:ahLst/>
              <a:cxnLst/>
              <a:rect l="l" t="t" r="r" b="b"/>
              <a:pathLst>
                <a:path w="496" h="364" extrusionOk="0">
                  <a:moveTo>
                    <a:pt x="443" y="363"/>
                  </a:moveTo>
                  <a:cubicBezTo>
                    <a:pt x="496" y="155"/>
                    <a:pt x="395" y="22"/>
                    <a:pt x="57" y="0"/>
                  </a:cubicBezTo>
                  <a:cubicBezTo>
                    <a:pt x="1" y="205"/>
                    <a:pt x="103" y="341"/>
                    <a:pt x="44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3" name="Google Shape;55453;p23"/>
            <p:cNvSpPr/>
            <p:nvPr/>
          </p:nvSpPr>
          <p:spPr>
            <a:xfrm>
              <a:off x="7000170" y="304900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6"/>
                  </a:moveTo>
                  <a:cubicBezTo>
                    <a:pt x="155" y="142"/>
                    <a:pt x="392" y="73"/>
                    <a:pt x="293" y="24"/>
                  </a:cubicBezTo>
                  <a:cubicBezTo>
                    <a:pt x="238" y="1"/>
                    <a:pt x="1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4" name="Google Shape;55454;p23"/>
            <p:cNvSpPr/>
            <p:nvPr/>
          </p:nvSpPr>
          <p:spPr>
            <a:xfrm>
              <a:off x="2285206" y="304906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2"/>
                  </a:moveTo>
                  <a:cubicBezTo>
                    <a:pt x="242" y="0"/>
                    <a:pt x="0" y="68"/>
                    <a:pt x="101" y="114"/>
                  </a:cubicBezTo>
                  <a:cubicBezTo>
                    <a:pt x="155" y="140"/>
                    <a:pt x="393" y="71"/>
                    <a:pt x="294" y="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5" name="Google Shape;55455;p23"/>
            <p:cNvSpPr/>
            <p:nvPr/>
          </p:nvSpPr>
          <p:spPr>
            <a:xfrm>
              <a:off x="7367689" y="3038823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10" y="274"/>
                  </a:moveTo>
                  <a:cubicBezTo>
                    <a:pt x="421" y="157"/>
                    <a:pt x="656" y="146"/>
                    <a:pt x="602" y="1"/>
                  </a:cubicBezTo>
                  <a:lnTo>
                    <a:pt x="217" y="1"/>
                  </a:lnTo>
                  <a:cubicBezTo>
                    <a:pt x="0" y="131"/>
                    <a:pt x="7" y="221"/>
                    <a:pt x="410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6" name="Google Shape;55456;p23"/>
            <p:cNvSpPr/>
            <p:nvPr/>
          </p:nvSpPr>
          <p:spPr>
            <a:xfrm>
              <a:off x="1953664" y="3029580"/>
              <a:ext cx="46400" cy="9274"/>
            </a:xfrm>
            <a:custGeom>
              <a:avLst/>
              <a:gdLst/>
              <a:ahLst/>
              <a:cxnLst/>
              <a:rect l="l" t="t" r="r" b="b"/>
              <a:pathLst>
                <a:path w="1300" h="308" extrusionOk="0">
                  <a:moveTo>
                    <a:pt x="712" y="308"/>
                  </a:moveTo>
                  <a:cubicBezTo>
                    <a:pt x="1299" y="1"/>
                    <a:pt x="0" y="32"/>
                    <a:pt x="712" y="3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7" name="Google Shape;55457;p23"/>
            <p:cNvSpPr/>
            <p:nvPr/>
          </p:nvSpPr>
          <p:spPr>
            <a:xfrm>
              <a:off x="8894157" y="3021421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8" y="306"/>
                  </a:moveTo>
                  <a:cubicBezTo>
                    <a:pt x="1114" y="0"/>
                    <a:pt x="0" y="525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8" name="Google Shape;55458;p23"/>
            <p:cNvSpPr/>
            <p:nvPr/>
          </p:nvSpPr>
          <p:spPr>
            <a:xfrm>
              <a:off x="8018815" y="3029881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2" y="115"/>
                  </a:moveTo>
                  <a:cubicBezTo>
                    <a:pt x="157" y="140"/>
                    <a:pt x="394" y="71"/>
                    <a:pt x="294" y="24"/>
                  </a:cubicBezTo>
                  <a:cubicBezTo>
                    <a:pt x="242" y="0"/>
                    <a:pt x="1" y="67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9" name="Google Shape;55459;p23"/>
            <p:cNvSpPr/>
            <p:nvPr/>
          </p:nvSpPr>
          <p:spPr>
            <a:xfrm>
              <a:off x="5014490" y="3027864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0" y="182"/>
                  </a:moveTo>
                  <a:lnTo>
                    <a:pt x="388" y="182"/>
                  </a:lnTo>
                  <a:lnTo>
                    <a:pt x="38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0" name="Google Shape;55460;p23"/>
            <p:cNvSpPr/>
            <p:nvPr/>
          </p:nvSpPr>
          <p:spPr>
            <a:xfrm>
              <a:off x="2873907" y="3027262"/>
              <a:ext cx="13813" cy="6835"/>
            </a:xfrm>
            <a:custGeom>
              <a:avLst/>
              <a:gdLst/>
              <a:ahLst/>
              <a:cxnLst/>
              <a:rect l="l" t="t" r="r" b="b"/>
              <a:pathLst>
                <a:path w="387" h="227" extrusionOk="0">
                  <a:moveTo>
                    <a:pt x="0" y="112"/>
                  </a:moveTo>
                  <a:cubicBezTo>
                    <a:pt x="2" y="203"/>
                    <a:pt x="338" y="227"/>
                    <a:pt x="387" y="112"/>
                  </a:cubicBezTo>
                  <a:cubicBezTo>
                    <a:pt x="344" y="1"/>
                    <a:pt x="171" y="56"/>
                    <a:pt x="0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1" name="Google Shape;55461;p23"/>
            <p:cNvSpPr/>
            <p:nvPr/>
          </p:nvSpPr>
          <p:spPr>
            <a:xfrm>
              <a:off x="6763890" y="3017477"/>
              <a:ext cx="26448" cy="15296"/>
            </a:xfrm>
            <a:custGeom>
              <a:avLst/>
              <a:gdLst/>
              <a:ahLst/>
              <a:cxnLst/>
              <a:rect l="l" t="t" r="r" b="b"/>
              <a:pathLst>
                <a:path w="741" h="508" extrusionOk="0">
                  <a:moveTo>
                    <a:pt x="740" y="437"/>
                  </a:moveTo>
                  <a:lnTo>
                    <a:pt x="740" y="75"/>
                  </a:lnTo>
                  <a:cubicBezTo>
                    <a:pt x="0" y="1"/>
                    <a:pt x="0" y="507"/>
                    <a:pt x="740" y="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2" name="Google Shape;55462;p23"/>
            <p:cNvSpPr/>
            <p:nvPr/>
          </p:nvSpPr>
          <p:spPr>
            <a:xfrm>
              <a:off x="2729284" y="3024763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4"/>
                  </a:moveTo>
                  <a:cubicBezTo>
                    <a:pt x="195" y="53"/>
                    <a:pt x="37" y="0"/>
                    <a:pt x="1" y="104"/>
                  </a:cubicBezTo>
                  <a:cubicBezTo>
                    <a:pt x="1" y="154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3" name="Google Shape;55463;p23"/>
            <p:cNvSpPr/>
            <p:nvPr/>
          </p:nvSpPr>
          <p:spPr>
            <a:xfrm>
              <a:off x="4126619" y="3022023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2" y="104"/>
                  </a:moveTo>
                  <a:cubicBezTo>
                    <a:pt x="193" y="55"/>
                    <a:pt x="37" y="0"/>
                    <a:pt x="2" y="104"/>
                  </a:cubicBezTo>
                  <a:cubicBezTo>
                    <a:pt x="0" y="154"/>
                    <a:pt x="154" y="208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4" name="Google Shape;55464;p23"/>
            <p:cNvSpPr/>
            <p:nvPr/>
          </p:nvSpPr>
          <p:spPr>
            <a:xfrm>
              <a:off x="2660506" y="3016904"/>
              <a:ext cx="22629" cy="11743"/>
            </a:xfrm>
            <a:custGeom>
              <a:avLst/>
              <a:gdLst/>
              <a:ahLst/>
              <a:cxnLst/>
              <a:rect l="l" t="t" r="r" b="b"/>
              <a:pathLst>
                <a:path w="634" h="390" extrusionOk="0">
                  <a:moveTo>
                    <a:pt x="194" y="0"/>
                  </a:moveTo>
                  <a:cubicBezTo>
                    <a:pt x="203" y="127"/>
                    <a:pt x="104" y="201"/>
                    <a:pt x="1" y="273"/>
                  </a:cubicBezTo>
                  <a:cubicBezTo>
                    <a:pt x="246" y="277"/>
                    <a:pt x="267" y="389"/>
                    <a:pt x="577" y="363"/>
                  </a:cubicBezTo>
                  <a:cubicBezTo>
                    <a:pt x="634" y="157"/>
                    <a:pt x="531" y="24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5" name="Google Shape;55465;p23"/>
            <p:cNvSpPr/>
            <p:nvPr/>
          </p:nvSpPr>
          <p:spPr>
            <a:xfrm>
              <a:off x="2546791" y="302169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2" y="24"/>
                  </a:moveTo>
                  <a:cubicBezTo>
                    <a:pt x="241" y="1"/>
                    <a:pt x="1" y="68"/>
                    <a:pt x="100" y="115"/>
                  </a:cubicBezTo>
                  <a:cubicBezTo>
                    <a:pt x="153" y="140"/>
                    <a:pt x="393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6" name="Google Shape;55466;p23"/>
            <p:cNvSpPr/>
            <p:nvPr/>
          </p:nvSpPr>
          <p:spPr>
            <a:xfrm>
              <a:off x="1869003" y="3014255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1" y="182"/>
                  </a:moveTo>
                  <a:cubicBezTo>
                    <a:pt x="194" y="180"/>
                    <a:pt x="228" y="254"/>
                    <a:pt x="384" y="271"/>
                  </a:cubicBezTo>
                  <a:cubicBezTo>
                    <a:pt x="383" y="180"/>
                    <a:pt x="541" y="164"/>
                    <a:pt x="579" y="91"/>
                  </a:cubicBezTo>
                  <a:cubicBezTo>
                    <a:pt x="383" y="91"/>
                    <a:pt x="346" y="17"/>
                    <a:pt x="192" y="1"/>
                  </a:cubicBezTo>
                  <a:cubicBezTo>
                    <a:pt x="194" y="91"/>
                    <a:pt x="36" y="107"/>
                    <a:pt x="1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7" name="Google Shape;55467;p23"/>
            <p:cNvSpPr/>
            <p:nvPr/>
          </p:nvSpPr>
          <p:spPr>
            <a:xfrm>
              <a:off x="4449238" y="3011515"/>
              <a:ext cx="23486" cy="825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412" y="273"/>
                  </a:moveTo>
                  <a:cubicBezTo>
                    <a:pt x="422" y="155"/>
                    <a:pt x="657" y="145"/>
                    <a:pt x="604" y="0"/>
                  </a:cubicBezTo>
                  <a:lnTo>
                    <a:pt x="216" y="0"/>
                  </a:lnTo>
                  <a:cubicBezTo>
                    <a:pt x="1" y="131"/>
                    <a:pt x="10" y="220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8" name="Google Shape;55468;p23"/>
            <p:cNvSpPr/>
            <p:nvPr/>
          </p:nvSpPr>
          <p:spPr>
            <a:xfrm>
              <a:off x="2708690" y="301383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2"/>
                  </a:moveTo>
                  <a:cubicBezTo>
                    <a:pt x="193" y="51"/>
                    <a:pt x="36" y="1"/>
                    <a:pt x="1" y="102"/>
                  </a:cubicBezTo>
                  <a:cubicBezTo>
                    <a:pt x="1" y="153"/>
                    <a:pt x="156" y="207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9" name="Google Shape;55469;p23"/>
            <p:cNvSpPr/>
            <p:nvPr/>
          </p:nvSpPr>
          <p:spPr>
            <a:xfrm>
              <a:off x="2550325" y="301383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2"/>
                  </a:moveTo>
                  <a:cubicBezTo>
                    <a:pt x="193" y="51"/>
                    <a:pt x="36" y="1"/>
                    <a:pt x="1" y="102"/>
                  </a:cubicBezTo>
                  <a:cubicBezTo>
                    <a:pt x="1" y="153"/>
                    <a:pt x="156" y="207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0" name="Google Shape;55470;p23"/>
            <p:cNvSpPr/>
            <p:nvPr/>
          </p:nvSpPr>
          <p:spPr>
            <a:xfrm>
              <a:off x="8662517" y="3011485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5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385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1" name="Google Shape;55471;p23"/>
            <p:cNvSpPr/>
            <p:nvPr/>
          </p:nvSpPr>
          <p:spPr>
            <a:xfrm>
              <a:off x="2832576" y="2995678"/>
              <a:ext cx="26591" cy="15236"/>
            </a:xfrm>
            <a:custGeom>
              <a:avLst/>
              <a:gdLst/>
              <a:ahLst/>
              <a:cxnLst/>
              <a:rect l="l" t="t" r="r" b="b"/>
              <a:pathLst>
                <a:path w="745" h="506" extrusionOk="0">
                  <a:moveTo>
                    <a:pt x="1" y="71"/>
                  </a:moveTo>
                  <a:lnTo>
                    <a:pt x="1" y="434"/>
                  </a:lnTo>
                  <a:cubicBezTo>
                    <a:pt x="745" y="506"/>
                    <a:pt x="745" y="0"/>
                    <a:pt x="1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2" name="Google Shape;55472;p23"/>
            <p:cNvSpPr/>
            <p:nvPr/>
          </p:nvSpPr>
          <p:spPr>
            <a:xfrm>
              <a:off x="2912847" y="2987428"/>
              <a:ext cx="37156" cy="15868"/>
            </a:xfrm>
            <a:custGeom>
              <a:avLst/>
              <a:gdLst/>
              <a:ahLst/>
              <a:cxnLst/>
              <a:rect l="l" t="t" r="r" b="b"/>
              <a:pathLst>
                <a:path w="1041" h="527" extrusionOk="0">
                  <a:moveTo>
                    <a:pt x="836" y="526"/>
                  </a:moveTo>
                  <a:cubicBezTo>
                    <a:pt x="1041" y="0"/>
                    <a:pt x="1" y="489"/>
                    <a:pt x="836" y="5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3" name="Google Shape;55473;p23"/>
            <p:cNvSpPr/>
            <p:nvPr/>
          </p:nvSpPr>
          <p:spPr>
            <a:xfrm>
              <a:off x="7871051" y="2985080"/>
              <a:ext cx="34372" cy="16259"/>
            </a:xfrm>
            <a:custGeom>
              <a:avLst/>
              <a:gdLst/>
              <a:ahLst/>
              <a:cxnLst/>
              <a:rect l="l" t="t" r="r" b="b"/>
              <a:pathLst>
                <a:path w="963" h="540" extrusionOk="0">
                  <a:moveTo>
                    <a:pt x="0" y="423"/>
                  </a:moveTo>
                  <a:cubicBezTo>
                    <a:pt x="251" y="539"/>
                    <a:pt x="709" y="539"/>
                    <a:pt x="962" y="423"/>
                  </a:cubicBezTo>
                  <a:cubicBezTo>
                    <a:pt x="960" y="0"/>
                    <a:pt x="3" y="0"/>
                    <a:pt x="0" y="4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4" name="Google Shape;55474;p23"/>
            <p:cNvSpPr/>
            <p:nvPr/>
          </p:nvSpPr>
          <p:spPr>
            <a:xfrm>
              <a:off x="7733351" y="2997786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2"/>
                    <a:pt x="5" y="2"/>
                    <a:pt x="1" y="91"/>
                  </a:cubicBezTo>
                  <a:cubicBezTo>
                    <a:pt x="148" y="73"/>
                    <a:pt x="381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5" name="Google Shape;55475;p23"/>
            <p:cNvSpPr/>
            <p:nvPr/>
          </p:nvSpPr>
          <p:spPr>
            <a:xfrm>
              <a:off x="8455183" y="2992336"/>
              <a:ext cx="21558" cy="6444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604" y="182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0" y="164"/>
                    <a:pt x="215" y="213"/>
                    <a:pt x="604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6" name="Google Shape;55476;p23"/>
            <p:cNvSpPr/>
            <p:nvPr/>
          </p:nvSpPr>
          <p:spPr>
            <a:xfrm>
              <a:off x="8538666" y="2985622"/>
              <a:ext cx="13813" cy="7437"/>
            </a:xfrm>
            <a:custGeom>
              <a:avLst/>
              <a:gdLst/>
              <a:ahLst/>
              <a:cxnLst/>
              <a:rect l="l" t="t" r="r" b="b"/>
              <a:pathLst>
                <a:path w="387" h="247" extrusionOk="0">
                  <a:moveTo>
                    <a:pt x="387" y="132"/>
                  </a:moveTo>
                  <a:cubicBezTo>
                    <a:pt x="170" y="143"/>
                    <a:pt x="88" y="0"/>
                    <a:pt x="2" y="132"/>
                  </a:cubicBezTo>
                  <a:cubicBezTo>
                    <a:pt x="1" y="223"/>
                    <a:pt x="337" y="247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7" name="Google Shape;55477;p23"/>
            <p:cNvSpPr/>
            <p:nvPr/>
          </p:nvSpPr>
          <p:spPr>
            <a:xfrm>
              <a:off x="3723873" y="2986134"/>
              <a:ext cx="13884" cy="4276"/>
            </a:xfrm>
            <a:custGeom>
              <a:avLst/>
              <a:gdLst/>
              <a:ahLst/>
              <a:cxnLst/>
              <a:rect l="l" t="t" r="r" b="b"/>
              <a:pathLst>
                <a:path w="389" h="142" extrusionOk="0">
                  <a:moveTo>
                    <a:pt x="289" y="24"/>
                  </a:moveTo>
                  <a:cubicBezTo>
                    <a:pt x="238" y="0"/>
                    <a:pt x="1" y="68"/>
                    <a:pt x="99" y="115"/>
                  </a:cubicBezTo>
                  <a:cubicBezTo>
                    <a:pt x="151" y="141"/>
                    <a:pt x="389" y="72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8" name="Google Shape;55478;p23"/>
            <p:cNvSpPr/>
            <p:nvPr/>
          </p:nvSpPr>
          <p:spPr>
            <a:xfrm>
              <a:off x="7857202" y="2978697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9" name="Google Shape;55479;p23"/>
            <p:cNvSpPr/>
            <p:nvPr/>
          </p:nvSpPr>
          <p:spPr>
            <a:xfrm>
              <a:off x="8007786" y="2975957"/>
              <a:ext cx="21558" cy="6383"/>
            </a:xfrm>
            <a:custGeom>
              <a:avLst/>
              <a:gdLst/>
              <a:ahLst/>
              <a:cxnLst/>
              <a:rect l="l" t="t" r="r" b="b"/>
              <a:pathLst>
                <a:path w="604" h="212" extrusionOk="0">
                  <a:moveTo>
                    <a:pt x="603" y="182"/>
                  </a:moveTo>
                  <a:lnTo>
                    <a:pt x="603" y="0"/>
                  </a:lnTo>
                  <a:lnTo>
                    <a:pt x="24" y="0"/>
                  </a:lnTo>
                  <a:cubicBezTo>
                    <a:pt x="0" y="161"/>
                    <a:pt x="217" y="212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0" name="Google Shape;55480;p23"/>
            <p:cNvSpPr/>
            <p:nvPr/>
          </p:nvSpPr>
          <p:spPr>
            <a:xfrm>
              <a:off x="7705797" y="2970447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2"/>
                  </a:moveTo>
                  <a:cubicBezTo>
                    <a:pt x="384" y="92"/>
                    <a:pt x="350" y="17"/>
                    <a:pt x="193" y="0"/>
                  </a:cubicBezTo>
                  <a:cubicBezTo>
                    <a:pt x="195" y="92"/>
                    <a:pt x="37" y="110"/>
                    <a:pt x="0" y="181"/>
                  </a:cubicBezTo>
                  <a:cubicBezTo>
                    <a:pt x="195" y="181"/>
                    <a:pt x="229" y="255"/>
                    <a:pt x="388" y="273"/>
                  </a:cubicBezTo>
                  <a:cubicBezTo>
                    <a:pt x="383" y="181"/>
                    <a:pt x="542" y="165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1" name="Google Shape;55481;p23"/>
            <p:cNvSpPr/>
            <p:nvPr/>
          </p:nvSpPr>
          <p:spPr>
            <a:xfrm>
              <a:off x="7571525" y="297517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4"/>
                  </a:moveTo>
                  <a:cubicBezTo>
                    <a:pt x="238" y="0"/>
                    <a:pt x="0" y="68"/>
                    <a:pt x="99" y="116"/>
                  </a:cubicBezTo>
                  <a:cubicBezTo>
                    <a:pt x="152" y="142"/>
                    <a:pt x="392" y="73"/>
                    <a:pt x="290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2" name="Google Shape;55482;p23"/>
            <p:cNvSpPr/>
            <p:nvPr/>
          </p:nvSpPr>
          <p:spPr>
            <a:xfrm>
              <a:off x="6703856" y="2963763"/>
              <a:ext cx="31481" cy="13941"/>
            </a:xfrm>
            <a:custGeom>
              <a:avLst/>
              <a:gdLst/>
              <a:ahLst/>
              <a:cxnLst/>
              <a:rect l="l" t="t" r="r" b="b"/>
              <a:pathLst>
                <a:path w="882" h="463" extrusionOk="0">
                  <a:moveTo>
                    <a:pt x="690" y="403"/>
                  </a:moveTo>
                  <a:cubicBezTo>
                    <a:pt x="703" y="403"/>
                    <a:pt x="678" y="320"/>
                    <a:pt x="690" y="314"/>
                  </a:cubicBezTo>
                  <a:cubicBezTo>
                    <a:pt x="710" y="302"/>
                    <a:pt x="872" y="126"/>
                    <a:pt x="882" y="131"/>
                  </a:cubicBezTo>
                  <a:cubicBezTo>
                    <a:pt x="672" y="1"/>
                    <a:pt x="1" y="463"/>
                    <a:pt x="690" y="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3" name="Google Shape;55483;p23"/>
            <p:cNvSpPr/>
            <p:nvPr/>
          </p:nvSpPr>
          <p:spPr>
            <a:xfrm>
              <a:off x="7516773" y="2961956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7" y="192"/>
                  </a:moveTo>
                  <a:cubicBezTo>
                    <a:pt x="476" y="101"/>
                    <a:pt x="633" y="85"/>
                    <a:pt x="669" y="11"/>
                  </a:cubicBezTo>
                  <a:cubicBezTo>
                    <a:pt x="366" y="21"/>
                    <a:pt x="0" y="0"/>
                    <a:pt x="92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4" name="Google Shape;55484;p23"/>
            <p:cNvSpPr/>
            <p:nvPr/>
          </p:nvSpPr>
          <p:spPr>
            <a:xfrm>
              <a:off x="2639840" y="2961866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2" y="104"/>
                  </a:moveTo>
                  <a:cubicBezTo>
                    <a:pt x="196" y="53"/>
                    <a:pt x="38" y="1"/>
                    <a:pt x="0" y="104"/>
                  </a:cubicBezTo>
                  <a:cubicBezTo>
                    <a:pt x="0" y="155"/>
                    <a:pt x="160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5" name="Google Shape;55485;p23"/>
            <p:cNvSpPr/>
            <p:nvPr/>
          </p:nvSpPr>
          <p:spPr>
            <a:xfrm>
              <a:off x="8724478" y="2939646"/>
              <a:ext cx="56251" cy="27972"/>
            </a:xfrm>
            <a:custGeom>
              <a:avLst/>
              <a:gdLst/>
              <a:ahLst/>
              <a:cxnLst/>
              <a:rect l="l" t="t" r="r" b="b"/>
              <a:pathLst>
                <a:path w="1576" h="929" extrusionOk="0">
                  <a:moveTo>
                    <a:pt x="1350" y="25"/>
                  </a:moveTo>
                  <a:cubicBezTo>
                    <a:pt x="337" y="0"/>
                    <a:pt x="143" y="364"/>
                    <a:pt x="0" y="751"/>
                  </a:cubicBezTo>
                  <a:cubicBezTo>
                    <a:pt x="819" y="928"/>
                    <a:pt x="1576" y="606"/>
                    <a:pt x="135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6" name="Google Shape;55486;p23"/>
            <p:cNvSpPr/>
            <p:nvPr/>
          </p:nvSpPr>
          <p:spPr>
            <a:xfrm>
              <a:off x="7864126" y="2962227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6" y="1"/>
                  </a:moveTo>
                  <a:cubicBezTo>
                    <a:pt x="236" y="21"/>
                    <a:pt x="6" y="5"/>
                    <a:pt x="1" y="92"/>
                  </a:cubicBezTo>
                  <a:cubicBezTo>
                    <a:pt x="150" y="72"/>
                    <a:pt x="379" y="89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7" name="Google Shape;55487;p23"/>
            <p:cNvSpPr/>
            <p:nvPr/>
          </p:nvSpPr>
          <p:spPr>
            <a:xfrm>
              <a:off x="2749985" y="2940369"/>
              <a:ext cx="51183" cy="19180"/>
            </a:xfrm>
            <a:custGeom>
              <a:avLst/>
              <a:gdLst/>
              <a:ahLst/>
              <a:cxnLst/>
              <a:rect l="l" t="t" r="r" b="b"/>
              <a:pathLst>
                <a:path w="1434" h="637" extrusionOk="0">
                  <a:moveTo>
                    <a:pt x="965" y="637"/>
                  </a:moveTo>
                  <a:cubicBezTo>
                    <a:pt x="1433" y="405"/>
                    <a:pt x="885" y="141"/>
                    <a:pt x="578" y="1"/>
                  </a:cubicBezTo>
                  <a:cubicBezTo>
                    <a:pt x="546" y="107"/>
                    <a:pt x="274" y="100"/>
                    <a:pt x="0" y="92"/>
                  </a:cubicBezTo>
                  <a:cubicBezTo>
                    <a:pt x="106" y="375"/>
                    <a:pt x="461" y="543"/>
                    <a:pt x="965" y="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8" name="Google Shape;55488;p23"/>
            <p:cNvSpPr/>
            <p:nvPr/>
          </p:nvSpPr>
          <p:spPr>
            <a:xfrm>
              <a:off x="1998886" y="2951298"/>
              <a:ext cx="23450" cy="8250"/>
            </a:xfrm>
            <a:custGeom>
              <a:avLst/>
              <a:gdLst/>
              <a:ahLst/>
              <a:cxnLst/>
              <a:rect l="l" t="t" r="r" b="b"/>
              <a:pathLst>
                <a:path w="657" h="274" extrusionOk="0">
                  <a:moveTo>
                    <a:pt x="411" y="274"/>
                  </a:moveTo>
                  <a:cubicBezTo>
                    <a:pt x="420" y="159"/>
                    <a:pt x="656" y="148"/>
                    <a:pt x="603" y="1"/>
                  </a:cubicBezTo>
                  <a:lnTo>
                    <a:pt x="218" y="1"/>
                  </a:lnTo>
                  <a:cubicBezTo>
                    <a:pt x="1" y="131"/>
                    <a:pt x="9" y="224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9" name="Google Shape;55489;p23"/>
            <p:cNvSpPr/>
            <p:nvPr/>
          </p:nvSpPr>
          <p:spPr>
            <a:xfrm>
              <a:off x="5533984" y="2945096"/>
              <a:ext cx="14206" cy="4246"/>
            </a:xfrm>
            <a:custGeom>
              <a:avLst/>
              <a:gdLst/>
              <a:ahLst/>
              <a:cxnLst/>
              <a:rect l="l" t="t" r="r" b="b"/>
              <a:pathLst>
                <a:path w="398" h="141" extrusionOk="0">
                  <a:moveTo>
                    <a:pt x="103" y="117"/>
                  </a:moveTo>
                  <a:cubicBezTo>
                    <a:pt x="156" y="140"/>
                    <a:pt x="398" y="72"/>
                    <a:pt x="295" y="25"/>
                  </a:cubicBezTo>
                  <a:cubicBezTo>
                    <a:pt x="242" y="0"/>
                    <a:pt x="1" y="68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0" name="Google Shape;55490;p23"/>
            <p:cNvSpPr/>
            <p:nvPr/>
          </p:nvSpPr>
          <p:spPr>
            <a:xfrm>
              <a:off x="1603849" y="2945096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5" y="140"/>
                    <a:pt x="391" y="72"/>
                    <a:pt x="293" y="25"/>
                  </a:cubicBezTo>
                  <a:cubicBezTo>
                    <a:pt x="240" y="0"/>
                    <a:pt x="1" y="68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1" name="Google Shape;55491;p23"/>
            <p:cNvSpPr/>
            <p:nvPr/>
          </p:nvSpPr>
          <p:spPr>
            <a:xfrm>
              <a:off x="7770971" y="293690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6" y="142"/>
                    <a:pt x="393" y="71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2" name="Google Shape;55492;p23"/>
            <p:cNvSpPr/>
            <p:nvPr/>
          </p:nvSpPr>
          <p:spPr>
            <a:xfrm>
              <a:off x="4234266" y="2928476"/>
              <a:ext cx="39761" cy="15868"/>
            </a:xfrm>
            <a:custGeom>
              <a:avLst/>
              <a:gdLst/>
              <a:ahLst/>
              <a:cxnLst/>
              <a:rect l="l" t="t" r="r" b="b"/>
              <a:pathLst>
                <a:path w="1114" h="527" extrusionOk="0">
                  <a:moveTo>
                    <a:pt x="650" y="306"/>
                  </a:moveTo>
                  <a:cubicBezTo>
                    <a:pt x="1113" y="0"/>
                    <a:pt x="1" y="526"/>
                    <a:pt x="65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3" name="Google Shape;55493;p23"/>
            <p:cNvSpPr/>
            <p:nvPr/>
          </p:nvSpPr>
          <p:spPr>
            <a:xfrm>
              <a:off x="943728" y="2925435"/>
              <a:ext cx="31802" cy="16139"/>
            </a:xfrm>
            <a:custGeom>
              <a:avLst/>
              <a:gdLst/>
              <a:ahLst/>
              <a:cxnLst/>
              <a:rect l="l" t="t" r="r" b="b"/>
              <a:pathLst>
                <a:path w="891" h="536" extrusionOk="0">
                  <a:moveTo>
                    <a:pt x="853" y="497"/>
                  </a:moveTo>
                  <a:cubicBezTo>
                    <a:pt x="891" y="236"/>
                    <a:pt x="878" y="1"/>
                    <a:pt x="273" y="43"/>
                  </a:cubicBezTo>
                  <a:cubicBezTo>
                    <a:pt x="216" y="165"/>
                    <a:pt x="1" y="216"/>
                    <a:pt x="81" y="407"/>
                  </a:cubicBezTo>
                  <a:cubicBezTo>
                    <a:pt x="340" y="434"/>
                    <a:pt x="451" y="536"/>
                    <a:pt x="853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4" name="Google Shape;55494;p23"/>
            <p:cNvSpPr/>
            <p:nvPr/>
          </p:nvSpPr>
          <p:spPr>
            <a:xfrm>
              <a:off x="870952" y="292399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1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5" name="Google Shape;55495;p23"/>
            <p:cNvSpPr/>
            <p:nvPr/>
          </p:nvSpPr>
          <p:spPr>
            <a:xfrm>
              <a:off x="8366560" y="2915770"/>
              <a:ext cx="22593" cy="11713"/>
            </a:xfrm>
            <a:custGeom>
              <a:avLst/>
              <a:gdLst/>
              <a:ahLst/>
              <a:cxnLst/>
              <a:rect l="l" t="t" r="r" b="b"/>
              <a:pathLst>
                <a:path w="633" h="389" extrusionOk="0">
                  <a:moveTo>
                    <a:pt x="193" y="1"/>
                  </a:moveTo>
                  <a:cubicBezTo>
                    <a:pt x="203" y="125"/>
                    <a:pt x="104" y="199"/>
                    <a:pt x="1" y="272"/>
                  </a:cubicBezTo>
                  <a:cubicBezTo>
                    <a:pt x="249" y="277"/>
                    <a:pt x="270" y="388"/>
                    <a:pt x="578" y="364"/>
                  </a:cubicBezTo>
                  <a:cubicBezTo>
                    <a:pt x="632" y="159"/>
                    <a:pt x="532" y="23"/>
                    <a:pt x="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6" name="Google Shape;55496;p23"/>
            <p:cNvSpPr/>
            <p:nvPr/>
          </p:nvSpPr>
          <p:spPr>
            <a:xfrm>
              <a:off x="7185731" y="2915770"/>
              <a:ext cx="31374" cy="13489"/>
            </a:xfrm>
            <a:custGeom>
              <a:avLst/>
              <a:gdLst/>
              <a:ahLst/>
              <a:cxnLst/>
              <a:rect l="l" t="t" r="r" b="b"/>
              <a:pathLst>
                <a:path w="879" h="448" extrusionOk="0">
                  <a:moveTo>
                    <a:pt x="878" y="181"/>
                  </a:moveTo>
                  <a:cubicBezTo>
                    <a:pt x="624" y="181"/>
                    <a:pt x="706" y="23"/>
                    <a:pt x="493" y="1"/>
                  </a:cubicBezTo>
                  <a:cubicBezTo>
                    <a:pt x="477" y="143"/>
                    <a:pt x="1" y="71"/>
                    <a:pt x="107" y="272"/>
                  </a:cubicBezTo>
                  <a:cubicBezTo>
                    <a:pt x="594" y="284"/>
                    <a:pt x="712" y="447"/>
                    <a:pt x="878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7" name="Google Shape;55497;p23"/>
            <p:cNvSpPr/>
            <p:nvPr/>
          </p:nvSpPr>
          <p:spPr>
            <a:xfrm>
              <a:off x="3747965" y="2920888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2"/>
                  </a:moveTo>
                  <a:cubicBezTo>
                    <a:pt x="197" y="53"/>
                    <a:pt x="39" y="0"/>
                    <a:pt x="5" y="102"/>
                  </a:cubicBezTo>
                  <a:cubicBezTo>
                    <a:pt x="1" y="153"/>
                    <a:pt x="160" y="207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8" name="Google Shape;55498;p23"/>
            <p:cNvSpPr/>
            <p:nvPr/>
          </p:nvSpPr>
          <p:spPr>
            <a:xfrm>
              <a:off x="3331191" y="2909086"/>
              <a:ext cx="31445" cy="13911"/>
            </a:xfrm>
            <a:custGeom>
              <a:avLst/>
              <a:gdLst/>
              <a:ahLst/>
              <a:cxnLst/>
              <a:rect l="l" t="t" r="r" b="b"/>
              <a:pathLst>
                <a:path w="881" h="462" extrusionOk="0">
                  <a:moveTo>
                    <a:pt x="687" y="314"/>
                  </a:moveTo>
                  <a:cubicBezTo>
                    <a:pt x="705" y="302"/>
                    <a:pt x="872" y="126"/>
                    <a:pt x="880" y="131"/>
                  </a:cubicBezTo>
                  <a:cubicBezTo>
                    <a:pt x="671" y="1"/>
                    <a:pt x="0" y="462"/>
                    <a:pt x="687" y="403"/>
                  </a:cubicBezTo>
                  <a:cubicBezTo>
                    <a:pt x="697" y="403"/>
                    <a:pt x="676" y="321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9" name="Google Shape;55499;p23"/>
            <p:cNvSpPr/>
            <p:nvPr/>
          </p:nvSpPr>
          <p:spPr>
            <a:xfrm>
              <a:off x="4828642" y="291032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0" name="Google Shape;55500;p23"/>
            <p:cNvSpPr/>
            <p:nvPr/>
          </p:nvSpPr>
          <p:spPr>
            <a:xfrm>
              <a:off x="3892552" y="2907219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3"/>
                  </a:moveTo>
                  <a:cubicBezTo>
                    <a:pt x="192" y="52"/>
                    <a:pt x="38" y="0"/>
                    <a:pt x="0" y="103"/>
                  </a:cubicBezTo>
                  <a:cubicBezTo>
                    <a:pt x="0" y="154"/>
                    <a:pt x="158" y="206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1" name="Google Shape;55501;p23"/>
            <p:cNvSpPr/>
            <p:nvPr/>
          </p:nvSpPr>
          <p:spPr>
            <a:xfrm>
              <a:off x="2385179" y="2910320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7" y="21"/>
                    <a:pt x="6" y="2"/>
                    <a:pt x="0" y="90"/>
                  </a:cubicBezTo>
                  <a:cubicBezTo>
                    <a:pt x="149" y="71"/>
                    <a:pt x="379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2" name="Google Shape;55502;p23"/>
            <p:cNvSpPr/>
            <p:nvPr/>
          </p:nvSpPr>
          <p:spPr>
            <a:xfrm>
              <a:off x="5465171" y="2906828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8" y="0"/>
                    <a:pt x="1" y="69"/>
                    <a:pt x="101" y="116"/>
                  </a:cubicBezTo>
                  <a:cubicBezTo>
                    <a:pt x="156" y="141"/>
                    <a:pt x="395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3" name="Google Shape;55503;p23"/>
            <p:cNvSpPr/>
            <p:nvPr/>
          </p:nvSpPr>
          <p:spPr>
            <a:xfrm>
              <a:off x="6687081" y="2904841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5" y="1"/>
                  </a:moveTo>
                  <a:cubicBezTo>
                    <a:pt x="236" y="22"/>
                    <a:pt x="6" y="2"/>
                    <a:pt x="1" y="92"/>
                  </a:cubicBezTo>
                  <a:cubicBezTo>
                    <a:pt x="151" y="71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4" name="Google Shape;55504;p23"/>
            <p:cNvSpPr/>
            <p:nvPr/>
          </p:nvSpPr>
          <p:spPr>
            <a:xfrm>
              <a:off x="2488400" y="2904419"/>
              <a:ext cx="20702" cy="3643"/>
            </a:xfrm>
            <a:custGeom>
              <a:avLst/>
              <a:gdLst/>
              <a:ahLst/>
              <a:cxnLst/>
              <a:rect l="l" t="t" r="r" b="b"/>
              <a:pathLst>
                <a:path w="580" h="121" extrusionOk="0">
                  <a:moveTo>
                    <a:pt x="579" y="15"/>
                  </a:moveTo>
                  <a:cubicBezTo>
                    <a:pt x="352" y="29"/>
                    <a:pt x="32" y="0"/>
                    <a:pt x="1" y="106"/>
                  </a:cubicBezTo>
                  <a:cubicBezTo>
                    <a:pt x="227" y="92"/>
                    <a:pt x="547" y="121"/>
                    <a:pt x="579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5" name="Google Shape;55505;p23"/>
            <p:cNvSpPr/>
            <p:nvPr/>
          </p:nvSpPr>
          <p:spPr>
            <a:xfrm>
              <a:off x="2402311" y="2904118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2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1"/>
                    <a:pt x="391" y="70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6" name="Google Shape;55506;p23"/>
            <p:cNvSpPr/>
            <p:nvPr/>
          </p:nvSpPr>
          <p:spPr>
            <a:xfrm>
              <a:off x="1400762" y="2901739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5" y="104"/>
                  </a:moveTo>
                  <a:cubicBezTo>
                    <a:pt x="197" y="53"/>
                    <a:pt x="40" y="1"/>
                    <a:pt x="5" y="104"/>
                  </a:cubicBezTo>
                  <a:cubicBezTo>
                    <a:pt x="1" y="155"/>
                    <a:pt x="160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7" name="Google Shape;55507;p23"/>
            <p:cNvSpPr/>
            <p:nvPr/>
          </p:nvSpPr>
          <p:spPr>
            <a:xfrm>
              <a:off x="5475664" y="2896621"/>
              <a:ext cx="14991" cy="9244"/>
            </a:xfrm>
            <a:custGeom>
              <a:avLst/>
              <a:gdLst/>
              <a:ahLst/>
              <a:cxnLst/>
              <a:rect l="l" t="t" r="r" b="b"/>
              <a:pathLst>
                <a:path w="420" h="307" extrusionOk="0">
                  <a:moveTo>
                    <a:pt x="387" y="274"/>
                  </a:moveTo>
                  <a:cubicBezTo>
                    <a:pt x="358" y="167"/>
                    <a:pt x="420" y="17"/>
                    <a:pt x="195" y="1"/>
                  </a:cubicBezTo>
                  <a:cubicBezTo>
                    <a:pt x="182" y="57"/>
                    <a:pt x="165" y="109"/>
                    <a:pt x="1" y="92"/>
                  </a:cubicBezTo>
                  <a:cubicBezTo>
                    <a:pt x="23" y="203"/>
                    <a:pt x="61" y="306"/>
                    <a:pt x="38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8" name="Google Shape;55508;p23"/>
            <p:cNvSpPr/>
            <p:nvPr/>
          </p:nvSpPr>
          <p:spPr>
            <a:xfrm>
              <a:off x="5273612" y="2892887"/>
              <a:ext cx="39761" cy="15898"/>
            </a:xfrm>
            <a:custGeom>
              <a:avLst/>
              <a:gdLst/>
              <a:ahLst/>
              <a:cxnLst/>
              <a:rect l="l" t="t" r="r" b="b"/>
              <a:pathLst>
                <a:path w="1114" h="528" extrusionOk="0">
                  <a:moveTo>
                    <a:pt x="648" y="306"/>
                  </a:moveTo>
                  <a:cubicBezTo>
                    <a:pt x="1114" y="1"/>
                    <a:pt x="0" y="527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9" name="Google Shape;55509;p23"/>
            <p:cNvSpPr/>
            <p:nvPr/>
          </p:nvSpPr>
          <p:spPr>
            <a:xfrm>
              <a:off x="7743274" y="2888371"/>
              <a:ext cx="28233" cy="13760"/>
            </a:xfrm>
            <a:custGeom>
              <a:avLst/>
              <a:gdLst/>
              <a:ahLst/>
              <a:cxnLst/>
              <a:rect l="l" t="t" r="r" b="b"/>
              <a:pathLst>
                <a:path w="791" h="457" extrusionOk="0">
                  <a:moveTo>
                    <a:pt x="494" y="456"/>
                  </a:moveTo>
                  <a:cubicBezTo>
                    <a:pt x="755" y="340"/>
                    <a:pt x="791" y="11"/>
                    <a:pt x="301" y="1"/>
                  </a:cubicBezTo>
                  <a:cubicBezTo>
                    <a:pt x="39" y="118"/>
                    <a:pt x="1" y="449"/>
                    <a:pt x="494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0" name="Google Shape;55510;p23"/>
            <p:cNvSpPr/>
            <p:nvPr/>
          </p:nvSpPr>
          <p:spPr>
            <a:xfrm>
              <a:off x="6817891" y="289662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50" y="73"/>
                    <a:pt x="382" y="90"/>
                    <a:pt x="385" y="1"/>
                  </a:cubicBezTo>
                  <a:cubicBezTo>
                    <a:pt x="236" y="21"/>
                    <a:pt x="8" y="4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1" name="Google Shape;55511;p23"/>
            <p:cNvSpPr/>
            <p:nvPr/>
          </p:nvSpPr>
          <p:spPr>
            <a:xfrm>
              <a:off x="5802922" y="2893490"/>
              <a:ext cx="23843" cy="5932"/>
            </a:xfrm>
            <a:custGeom>
              <a:avLst/>
              <a:gdLst/>
              <a:ahLst/>
              <a:cxnLst/>
              <a:rect l="l" t="t" r="r" b="b"/>
              <a:pathLst>
                <a:path w="668" h="197" extrusionOk="0">
                  <a:moveTo>
                    <a:pt x="88" y="196"/>
                  </a:moveTo>
                  <a:lnTo>
                    <a:pt x="473" y="196"/>
                  </a:lnTo>
                  <a:cubicBezTo>
                    <a:pt x="473" y="105"/>
                    <a:pt x="631" y="88"/>
                    <a:pt x="667" y="16"/>
                  </a:cubicBezTo>
                  <a:cubicBezTo>
                    <a:pt x="363" y="23"/>
                    <a:pt x="0" y="1"/>
                    <a:pt x="88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2" name="Google Shape;55512;p23"/>
            <p:cNvSpPr/>
            <p:nvPr/>
          </p:nvSpPr>
          <p:spPr>
            <a:xfrm>
              <a:off x="8204983" y="2890810"/>
              <a:ext cx="23985" cy="5841"/>
            </a:xfrm>
            <a:custGeom>
              <a:avLst/>
              <a:gdLst/>
              <a:ahLst/>
              <a:cxnLst/>
              <a:rect l="l" t="t" r="r" b="b"/>
              <a:pathLst>
                <a:path w="672" h="194" extrusionOk="0">
                  <a:moveTo>
                    <a:pt x="477" y="194"/>
                  </a:moveTo>
                  <a:cubicBezTo>
                    <a:pt x="476" y="103"/>
                    <a:pt x="634" y="87"/>
                    <a:pt x="672" y="11"/>
                  </a:cubicBezTo>
                  <a:cubicBezTo>
                    <a:pt x="366" y="20"/>
                    <a:pt x="1" y="1"/>
                    <a:pt x="91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3" name="Google Shape;55513;p23"/>
            <p:cNvSpPr/>
            <p:nvPr/>
          </p:nvSpPr>
          <p:spPr>
            <a:xfrm>
              <a:off x="8251062" y="2878556"/>
              <a:ext cx="21987" cy="16259"/>
            </a:xfrm>
            <a:custGeom>
              <a:avLst/>
              <a:gdLst/>
              <a:ahLst/>
              <a:cxnLst/>
              <a:rect l="l" t="t" r="r" b="b"/>
              <a:pathLst>
                <a:path w="616" h="540" extrusionOk="0">
                  <a:moveTo>
                    <a:pt x="344" y="510"/>
                  </a:moveTo>
                  <a:cubicBezTo>
                    <a:pt x="404" y="388"/>
                    <a:pt x="616" y="337"/>
                    <a:pt x="536" y="147"/>
                  </a:cubicBezTo>
                  <a:cubicBezTo>
                    <a:pt x="1" y="1"/>
                    <a:pt x="6" y="540"/>
                    <a:pt x="344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4" name="Google Shape;55514;p23"/>
            <p:cNvSpPr/>
            <p:nvPr/>
          </p:nvSpPr>
          <p:spPr>
            <a:xfrm>
              <a:off x="8160119" y="2888461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5" name="Google Shape;55515;p23"/>
            <p:cNvSpPr/>
            <p:nvPr/>
          </p:nvSpPr>
          <p:spPr>
            <a:xfrm>
              <a:off x="8562580" y="2887709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5"/>
                  </a:moveTo>
                  <a:cubicBezTo>
                    <a:pt x="239" y="1"/>
                    <a:pt x="0" y="69"/>
                    <a:pt x="101" y="117"/>
                  </a:cubicBezTo>
                  <a:cubicBezTo>
                    <a:pt x="154" y="140"/>
                    <a:pt x="394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6" name="Google Shape;55516;p23"/>
            <p:cNvSpPr/>
            <p:nvPr/>
          </p:nvSpPr>
          <p:spPr>
            <a:xfrm>
              <a:off x="6329234" y="2882801"/>
              <a:ext cx="23807" cy="6082"/>
            </a:xfrm>
            <a:custGeom>
              <a:avLst/>
              <a:gdLst/>
              <a:ahLst/>
              <a:cxnLst/>
              <a:rect l="l" t="t" r="r" b="b"/>
              <a:pathLst>
                <a:path w="667" h="202" extrusionOk="0">
                  <a:moveTo>
                    <a:pt x="576" y="7"/>
                  </a:moveTo>
                  <a:cubicBezTo>
                    <a:pt x="246" y="1"/>
                    <a:pt x="84" y="78"/>
                    <a:pt x="1" y="188"/>
                  </a:cubicBezTo>
                  <a:cubicBezTo>
                    <a:pt x="302" y="179"/>
                    <a:pt x="666" y="202"/>
                    <a:pt x="576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7" name="Google Shape;55517;p23"/>
            <p:cNvSpPr/>
            <p:nvPr/>
          </p:nvSpPr>
          <p:spPr>
            <a:xfrm>
              <a:off x="5699238" y="2884939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5" y="26"/>
                  </a:moveTo>
                  <a:cubicBezTo>
                    <a:pt x="242" y="0"/>
                    <a:pt x="1" y="69"/>
                    <a:pt x="101" y="117"/>
                  </a:cubicBezTo>
                  <a:cubicBezTo>
                    <a:pt x="154" y="144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8" name="Google Shape;55518;p23"/>
            <p:cNvSpPr/>
            <p:nvPr/>
          </p:nvSpPr>
          <p:spPr>
            <a:xfrm>
              <a:off x="3765061" y="2884939"/>
              <a:ext cx="14134" cy="4336"/>
            </a:xfrm>
            <a:custGeom>
              <a:avLst/>
              <a:gdLst/>
              <a:ahLst/>
              <a:cxnLst/>
              <a:rect l="l" t="t" r="r" b="b"/>
              <a:pathLst>
                <a:path w="396" h="144" extrusionOk="0">
                  <a:moveTo>
                    <a:pt x="296" y="26"/>
                  </a:moveTo>
                  <a:cubicBezTo>
                    <a:pt x="242" y="0"/>
                    <a:pt x="1" y="69"/>
                    <a:pt x="100" y="117"/>
                  </a:cubicBezTo>
                  <a:cubicBezTo>
                    <a:pt x="154" y="144"/>
                    <a:pt x="395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9" name="Google Shape;55519;p23"/>
            <p:cNvSpPr/>
            <p:nvPr/>
          </p:nvSpPr>
          <p:spPr>
            <a:xfrm>
              <a:off x="8043050" y="2879700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2" y="201"/>
                    <a:pt x="339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0" name="Google Shape;55520;p23"/>
            <p:cNvSpPr/>
            <p:nvPr/>
          </p:nvSpPr>
          <p:spPr>
            <a:xfrm>
              <a:off x="6818891" y="2872805"/>
              <a:ext cx="65282" cy="12947"/>
            </a:xfrm>
            <a:custGeom>
              <a:avLst/>
              <a:gdLst/>
              <a:ahLst/>
              <a:cxnLst/>
              <a:rect l="l" t="t" r="r" b="b"/>
              <a:pathLst>
                <a:path w="1829" h="430" extrusionOk="0">
                  <a:moveTo>
                    <a:pt x="1129" y="429"/>
                  </a:moveTo>
                  <a:cubicBezTo>
                    <a:pt x="1828" y="1"/>
                    <a:pt x="1" y="308"/>
                    <a:pt x="1129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1" name="Google Shape;55521;p23"/>
            <p:cNvSpPr/>
            <p:nvPr/>
          </p:nvSpPr>
          <p:spPr>
            <a:xfrm>
              <a:off x="8101477" y="287674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5"/>
                  </a:moveTo>
                  <a:cubicBezTo>
                    <a:pt x="238" y="0"/>
                    <a:pt x="0" y="70"/>
                    <a:pt x="98" y="117"/>
                  </a:cubicBezTo>
                  <a:cubicBezTo>
                    <a:pt x="153" y="141"/>
                    <a:pt x="393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2" name="Google Shape;55522;p23"/>
            <p:cNvSpPr/>
            <p:nvPr/>
          </p:nvSpPr>
          <p:spPr>
            <a:xfrm>
              <a:off x="5131452" y="287202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3" name="Google Shape;55523;p23"/>
            <p:cNvSpPr/>
            <p:nvPr/>
          </p:nvSpPr>
          <p:spPr>
            <a:xfrm>
              <a:off x="48255" y="2874009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2" y="26"/>
                  </a:moveTo>
                  <a:cubicBezTo>
                    <a:pt x="240" y="0"/>
                    <a:pt x="1" y="71"/>
                    <a:pt x="102" y="116"/>
                  </a:cubicBezTo>
                  <a:cubicBezTo>
                    <a:pt x="154" y="142"/>
                    <a:pt x="391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4" name="Google Shape;55524;p23"/>
            <p:cNvSpPr/>
            <p:nvPr/>
          </p:nvSpPr>
          <p:spPr>
            <a:xfrm>
              <a:off x="1144388" y="2861153"/>
              <a:ext cx="24378" cy="11351"/>
            </a:xfrm>
            <a:custGeom>
              <a:avLst/>
              <a:gdLst/>
              <a:ahLst/>
              <a:cxnLst/>
              <a:rect l="l" t="t" r="r" b="b"/>
              <a:pathLst>
                <a:path w="683" h="377" extrusionOk="0">
                  <a:moveTo>
                    <a:pt x="630" y="362"/>
                  </a:moveTo>
                  <a:cubicBezTo>
                    <a:pt x="682" y="154"/>
                    <a:pt x="584" y="21"/>
                    <a:pt x="245" y="0"/>
                  </a:cubicBezTo>
                  <a:cubicBezTo>
                    <a:pt x="1" y="106"/>
                    <a:pt x="89" y="376"/>
                    <a:pt x="63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5" name="Google Shape;55525;p23"/>
            <p:cNvSpPr/>
            <p:nvPr/>
          </p:nvSpPr>
          <p:spPr>
            <a:xfrm>
              <a:off x="5379332" y="2852000"/>
              <a:ext cx="27590" cy="17313"/>
            </a:xfrm>
            <a:custGeom>
              <a:avLst/>
              <a:gdLst/>
              <a:ahLst/>
              <a:cxnLst/>
              <a:rect l="l" t="t" r="r" b="b"/>
              <a:pathLst>
                <a:path w="773" h="575" extrusionOk="0">
                  <a:moveTo>
                    <a:pt x="773" y="574"/>
                  </a:moveTo>
                  <a:lnTo>
                    <a:pt x="773" y="30"/>
                  </a:lnTo>
                  <a:cubicBezTo>
                    <a:pt x="63" y="0"/>
                    <a:pt x="188" y="360"/>
                    <a:pt x="0" y="5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6" name="Google Shape;55526;p23"/>
            <p:cNvSpPr/>
            <p:nvPr/>
          </p:nvSpPr>
          <p:spPr>
            <a:xfrm>
              <a:off x="4000270" y="2857420"/>
              <a:ext cx="39761" cy="15778"/>
            </a:xfrm>
            <a:custGeom>
              <a:avLst/>
              <a:gdLst/>
              <a:ahLst/>
              <a:cxnLst/>
              <a:rect l="l" t="t" r="r" b="b"/>
              <a:pathLst>
                <a:path w="1114" h="524" extrusionOk="0">
                  <a:moveTo>
                    <a:pt x="646" y="304"/>
                  </a:moveTo>
                  <a:cubicBezTo>
                    <a:pt x="1114" y="0"/>
                    <a:pt x="0" y="524"/>
                    <a:pt x="646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7" name="Google Shape;55527;p23"/>
            <p:cNvSpPr/>
            <p:nvPr/>
          </p:nvSpPr>
          <p:spPr>
            <a:xfrm>
              <a:off x="852892" y="2852903"/>
              <a:ext cx="43973" cy="18999"/>
            </a:xfrm>
            <a:custGeom>
              <a:avLst/>
              <a:gdLst/>
              <a:ahLst/>
              <a:cxnLst/>
              <a:rect l="l" t="t" r="r" b="b"/>
              <a:pathLst>
                <a:path w="1232" h="631" extrusionOk="0">
                  <a:moveTo>
                    <a:pt x="696" y="544"/>
                  </a:moveTo>
                  <a:cubicBezTo>
                    <a:pt x="567" y="206"/>
                    <a:pt x="1231" y="13"/>
                    <a:pt x="312" y="0"/>
                  </a:cubicBezTo>
                  <a:cubicBezTo>
                    <a:pt x="430" y="187"/>
                    <a:pt x="0" y="631"/>
                    <a:pt x="696" y="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8" name="Google Shape;55528;p23"/>
            <p:cNvSpPr/>
            <p:nvPr/>
          </p:nvSpPr>
          <p:spPr>
            <a:xfrm>
              <a:off x="3104298" y="286311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5"/>
                  </a:moveTo>
                  <a:cubicBezTo>
                    <a:pt x="156" y="140"/>
                    <a:pt x="393" y="72"/>
                    <a:pt x="294" y="24"/>
                  </a:cubicBezTo>
                  <a:cubicBezTo>
                    <a:pt x="242" y="1"/>
                    <a:pt x="0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9" name="Google Shape;55529;p23"/>
            <p:cNvSpPr/>
            <p:nvPr/>
          </p:nvSpPr>
          <p:spPr>
            <a:xfrm>
              <a:off x="709018" y="2863110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4" y="24"/>
                  </a:moveTo>
                  <a:cubicBezTo>
                    <a:pt x="239" y="1"/>
                    <a:pt x="0" y="68"/>
                    <a:pt x="99" y="115"/>
                  </a:cubicBezTo>
                  <a:cubicBezTo>
                    <a:pt x="152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0" name="Google Shape;55530;p23"/>
            <p:cNvSpPr/>
            <p:nvPr/>
          </p:nvSpPr>
          <p:spPr>
            <a:xfrm>
              <a:off x="3971574" y="2857660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5"/>
                  </a:moveTo>
                  <a:cubicBezTo>
                    <a:pt x="240" y="0"/>
                    <a:pt x="0" y="68"/>
                    <a:pt x="102" y="116"/>
                  </a:cubicBezTo>
                  <a:cubicBezTo>
                    <a:pt x="154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1" name="Google Shape;55531;p23"/>
            <p:cNvSpPr/>
            <p:nvPr/>
          </p:nvSpPr>
          <p:spPr>
            <a:xfrm>
              <a:off x="309769" y="285766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5" y="25"/>
                  </a:moveTo>
                  <a:cubicBezTo>
                    <a:pt x="241" y="0"/>
                    <a:pt x="1" y="68"/>
                    <a:pt x="101" y="116"/>
                  </a:cubicBezTo>
                  <a:cubicBezTo>
                    <a:pt x="154" y="140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2" name="Google Shape;55532;p23"/>
            <p:cNvSpPr/>
            <p:nvPr/>
          </p:nvSpPr>
          <p:spPr>
            <a:xfrm>
              <a:off x="6029637" y="2854890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7"/>
                  </a:moveTo>
                  <a:cubicBezTo>
                    <a:pt x="153" y="140"/>
                    <a:pt x="394" y="73"/>
                    <a:pt x="294" y="26"/>
                  </a:cubicBezTo>
                  <a:cubicBezTo>
                    <a:pt x="242" y="1"/>
                    <a:pt x="0" y="69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3" name="Google Shape;55533;p23"/>
            <p:cNvSpPr/>
            <p:nvPr/>
          </p:nvSpPr>
          <p:spPr>
            <a:xfrm>
              <a:off x="3361386" y="2846641"/>
              <a:ext cx="35657" cy="11773"/>
            </a:xfrm>
            <a:custGeom>
              <a:avLst/>
              <a:gdLst/>
              <a:ahLst/>
              <a:cxnLst/>
              <a:rect l="l" t="t" r="r" b="b"/>
              <a:pathLst>
                <a:path w="999" h="391" extrusionOk="0">
                  <a:moveTo>
                    <a:pt x="34" y="118"/>
                  </a:moveTo>
                  <a:cubicBezTo>
                    <a:pt x="63" y="225"/>
                    <a:pt x="0" y="375"/>
                    <a:pt x="226" y="391"/>
                  </a:cubicBezTo>
                  <a:cubicBezTo>
                    <a:pt x="245" y="157"/>
                    <a:pt x="979" y="262"/>
                    <a:pt x="999" y="28"/>
                  </a:cubicBezTo>
                  <a:cubicBezTo>
                    <a:pt x="393" y="130"/>
                    <a:pt x="487" y="1"/>
                    <a:pt x="34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4" name="Google Shape;55534;p23"/>
            <p:cNvSpPr/>
            <p:nvPr/>
          </p:nvSpPr>
          <p:spPr>
            <a:xfrm>
              <a:off x="635672" y="2847484"/>
              <a:ext cx="31659" cy="10930"/>
            </a:xfrm>
            <a:custGeom>
              <a:avLst/>
              <a:gdLst/>
              <a:ahLst/>
              <a:cxnLst/>
              <a:rect l="l" t="t" r="r" b="b"/>
              <a:pathLst>
                <a:path w="887" h="363" extrusionOk="0">
                  <a:moveTo>
                    <a:pt x="613" y="363"/>
                  </a:moveTo>
                  <a:cubicBezTo>
                    <a:pt x="672" y="240"/>
                    <a:pt x="887" y="189"/>
                    <a:pt x="803" y="0"/>
                  </a:cubicBezTo>
                  <a:lnTo>
                    <a:pt x="33" y="0"/>
                  </a:lnTo>
                  <a:cubicBezTo>
                    <a:pt x="1" y="226"/>
                    <a:pt x="328" y="285"/>
                    <a:pt x="61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5" name="Google Shape;55535;p23"/>
            <p:cNvSpPr/>
            <p:nvPr/>
          </p:nvSpPr>
          <p:spPr>
            <a:xfrm>
              <a:off x="2199331" y="2846460"/>
              <a:ext cx="32587" cy="9214"/>
            </a:xfrm>
            <a:custGeom>
              <a:avLst/>
              <a:gdLst/>
              <a:ahLst/>
              <a:cxnLst/>
              <a:rect l="l" t="t" r="r" b="b"/>
              <a:pathLst>
                <a:path w="913" h="306" extrusionOk="0">
                  <a:moveTo>
                    <a:pt x="388" y="306"/>
                  </a:moveTo>
                  <a:cubicBezTo>
                    <a:pt x="913" y="158"/>
                    <a:pt x="104" y="0"/>
                    <a:pt x="0" y="214"/>
                  </a:cubicBezTo>
                  <a:cubicBezTo>
                    <a:pt x="194" y="214"/>
                    <a:pt x="228" y="287"/>
                    <a:pt x="38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6" name="Google Shape;55536;p23"/>
            <p:cNvSpPr/>
            <p:nvPr/>
          </p:nvSpPr>
          <p:spPr>
            <a:xfrm>
              <a:off x="1490384" y="2852903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0" y="92"/>
                  </a:moveTo>
                  <a:cubicBezTo>
                    <a:pt x="150" y="72"/>
                    <a:pt x="380" y="89"/>
                    <a:pt x="386" y="0"/>
                  </a:cubicBezTo>
                  <a:cubicBezTo>
                    <a:pt x="236" y="21"/>
                    <a:pt x="7" y="3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7" name="Google Shape;55537;p23"/>
            <p:cNvSpPr/>
            <p:nvPr/>
          </p:nvSpPr>
          <p:spPr>
            <a:xfrm>
              <a:off x="257267" y="2845828"/>
              <a:ext cx="8995" cy="11472"/>
            </a:xfrm>
            <a:custGeom>
              <a:avLst/>
              <a:gdLst/>
              <a:ahLst/>
              <a:cxnLst/>
              <a:rect l="l" t="t" r="r" b="b"/>
              <a:pathLst>
                <a:path w="252" h="381" extrusionOk="0">
                  <a:moveTo>
                    <a:pt x="29" y="145"/>
                  </a:moveTo>
                  <a:cubicBezTo>
                    <a:pt x="1" y="239"/>
                    <a:pt x="180" y="380"/>
                    <a:pt x="221" y="235"/>
                  </a:cubicBezTo>
                  <a:cubicBezTo>
                    <a:pt x="251" y="140"/>
                    <a:pt x="71" y="0"/>
                    <a:pt x="29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8" name="Google Shape;55538;p23"/>
            <p:cNvSpPr/>
            <p:nvPr/>
          </p:nvSpPr>
          <p:spPr>
            <a:xfrm>
              <a:off x="3248921" y="2849381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88" y="27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3" y="143"/>
                    <a:pt x="393" y="74"/>
                    <a:pt x="288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9" name="Google Shape;55539;p23"/>
            <p:cNvSpPr/>
            <p:nvPr/>
          </p:nvSpPr>
          <p:spPr>
            <a:xfrm>
              <a:off x="7537118" y="2846671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0" y="142"/>
                    <a:pt x="391" y="73"/>
                    <a:pt x="292" y="26"/>
                  </a:cubicBezTo>
                  <a:cubicBezTo>
                    <a:pt x="238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0" name="Google Shape;55540;p23"/>
            <p:cNvSpPr/>
            <p:nvPr/>
          </p:nvSpPr>
          <p:spPr>
            <a:xfrm>
              <a:off x="5359273" y="2841131"/>
              <a:ext cx="31481" cy="9635"/>
            </a:xfrm>
            <a:custGeom>
              <a:avLst/>
              <a:gdLst/>
              <a:ahLst/>
              <a:cxnLst/>
              <a:rect l="l" t="t" r="r" b="b"/>
              <a:pathLst>
                <a:path w="882" h="320" extrusionOk="0">
                  <a:moveTo>
                    <a:pt x="755" y="211"/>
                  </a:moveTo>
                  <a:cubicBezTo>
                    <a:pt x="882" y="1"/>
                    <a:pt x="1" y="14"/>
                    <a:pt x="174" y="211"/>
                  </a:cubicBezTo>
                  <a:cubicBezTo>
                    <a:pt x="240" y="283"/>
                    <a:pt x="689" y="319"/>
                    <a:pt x="755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1" name="Google Shape;55541;p23"/>
            <p:cNvSpPr/>
            <p:nvPr/>
          </p:nvSpPr>
          <p:spPr>
            <a:xfrm>
              <a:off x="5288603" y="2833664"/>
              <a:ext cx="24307" cy="16560"/>
            </a:xfrm>
            <a:custGeom>
              <a:avLst/>
              <a:gdLst/>
              <a:ahLst/>
              <a:cxnLst/>
              <a:rect l="l" t="t" r="r" b="b"/>
              <a:pathLst>
                <a:path w="681" h="550" extrusionOk="0">
                  <a:moveTo>
                    <a:pt x="420" y="549"/>
                  </a:moveTo>
                  <a:cubicBezTo>
                    <a:pt x="335" y="378"/>
                    <a:pt x="681" y="1"/>
                    <a:pt x="35" y="94"/>
                  </a:cubicBezTo>
                  <a:cubicBezTo>
                    <a:pt x="5" y="319"/>
                    <a:pt x="1" y="536"/>
                    <a:pt x="420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2" name="Google Shape;55542;p23"/>
            <p:cNvSpPr/>
            <p:nvPr/>
          </p:nvSpPr>
          <p:spPr>
            <a:xfrm>
              <a:off x="7674674" y="284119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1" y="116"/>
                  </a:moveTo>
                  <a:cubicBezTo>
                    <a:pt x="154" y="142"/>
                    <a:pt x="393" y="72"/>
                    <a:pt x="295" y="25"/>
                  </a:cubicBezTo>
                  <a:cubicBezTo>
                    <a:pt x="239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3" name="Google Shape;55543;p23"/>
            <p:cNvSpPr/>
            <p:nvPr/>
          </p:nvSpPr>
          <p:spPr>
            <a:xfrm>
              <a:off x="8700243" y="2835711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101" y="117"/>
                  </a:moveTo>
                  <a:cubicBezTo>
                    <a:pt x="153" y="143"/>
                    <a:pt x="396" y="73"/>
                    <a:pt x="293" y="26"/>
                  </a:cubicBezTo>
                  <a:cubicBezTo>
                    <a:pt x="241" y="1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4" name="Google Shape;55544;p23"/>
            <p:cNvSpPr/>
            <p:nvPr/>
          </p:nvSpPr>
          <p:spPr>
            <a:xfrm>
              <a:off x="7110279" y="283297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0" y="0"/>
                    <a:pt x="0" y="71"/>
                    <a:pt x="101" y="117"/>
                  </a:cubicBezTo>
                  <a:cubicBezTo>
                    <a:pt x="152" y="143"/>
                    <a:pt x="393" y="75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5" name="Google Shape;55545;p23"/>
            <p:cNvSpPr/>
            <p:nvPr/>
          </p:nvSpPr>
          <p:spPr>
            <a:xfrm>
              <a:off x="1548776" y="283297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1" y="26"/>
                  </a:moveTo>
                  <a:cubicBezTo>
                    <a:pt x="239" y="0"/>
                    <a:pt x="1" y="71"/>
                    <a:pt x="99" y="117"/>
                  </a:cubicBezTo>
                  <a:cubicBezTo>
                    <a:pt x="154" y="143"/>
                    <a:pt x="394" y="75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6" name="Google Shape;55546;p23"/>
            <p:cNvSpPr/>
            <p:nvPr/>
          </p:nvSpPr>
          <p:spPr>
            <a:xfrm>
              <a:off x="4429358" y="2824782"/>
              <a:ext cx="27626" cy="9364"/>
            </a:xfrm>
            <a:custGeom>
              <a:avLst/>
              <a:gdLst/>
              <a:ahLst/>
              <a:cxnLst/>
              <a:rect l="l" t="t" r="r" b="b"/>
              <a:pathLst>
                <a:path w="774" h="311" extrusionOk="0">
                  <a:moveTo>
                    <a:pt x="773" y="27"/>
                  </a:moveTo>
                  <a:cubicBezTo>
                    <a:pt x="333" y="1"/>
                    <a:pt x="49" y="48"/>
                    <a:pt x="0" y="207"/>
                  </a:cubicBezTo>
                  <a:cubicBezTo>
                    <a:pt x="368" y="186"/>
                    <a:pt x="427" y="310"/>
                    <a:pt x="77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7" name="Google Shape;55547;p23"/>
            <p:cNvSpPr/>
            <p:nvPr/>
          </p:nvSpPr>
          <p:spPr>
            <a:xfrm>
              <a:off x="3982032" y="282794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2"/>
                  </a:moveTo>
                  <a:cubicBezTo>
                    <a:pt x="194" y="51"/>
                    <a:pt x="40" y="0"/>
                    <a:pt x="2" y="102"/>
                  </a:cubicBezTo>
                  <a:cubicBezTo>
                    <a:pt x="1" y="153"/>
                    <a:pt x="155" y="207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8" name="Google Shape;55548;p23"/>
            <p:cNvSpPr/>
            <p:nvPr/>
          </p:nvSpPr>
          <p:spPr>
            <a:xfrm>
              <a:off x="1596924" y="2830201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3" y="27"/>
                  </a:moveTo>
                  <a:cubicBezTo>
                    <a:pt x="241" y="1"/>
                    <a:pt x="0" y="71"/>
                    <a:pt x="102" y="118"/>
                  </a:cubicBezTo>
                  <a:cubicBezTo>
                    <a:pt x="154" y="143"/>
                    <a:pt x="392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9" name="Google Shape;55549;p23"/>
            <p:cNvSpPr/>
            <p:nvPr/>
          </p:nvSpPr>
          <p:spPr>
            <a:xfrm>
              <a:off x="526740" y="2822042"/>
              <a:ext cx="29732" cy="11924"/>
            </a:xfrm>
            <a:custGeom>
              <a:avLst/>
              <a:gdLst/>
              <a:ahLst/>
              <a:cxnLst/>
              <a:rect l="l" t="t" r="r" b="b"/>
              <a:pathLst>
                <a:path w="833" h="396" extrusionOk="0">
                  <a:moveTo>
                    <a:pt x="1" y="389"/>
                  </a:moveTo>
                  <a:cubicBezTo>
                    <a:pt x="338" y="396"/>
                    <a:pt x="601" y="369"/>
                    <a:pt x="771" y="298"/>
                  </a:cubicBezTo>
                  <a:cubicBezTo>
                    <a:pt x="832" y="59"/>
                    <a:pt x="503" y="0"/>
                    <a:pt x="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0" name="Google Shape;55550;p23"/>
            <p:cNvSpPr/>
            <p:nvPr/>
          </p:nvSpPr>
          <p:spPr>
            <a:xfrm>
              <a:off x="8930991" y="2825234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2"/>
                    <a:pt x="36" y="0"/>
                    <a:pt x="1" y="103"/>
                  </a:cubicBezTo>
                  <a:cubicBezTo>
                    <a:pt x="1" y="153"/>
                    <a:pt x="158" y="205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1" name="Google Shape;55551;p23"/>
            <p:cNvSpPr/>
            <p:nvPr/>
          </p:nvSpPr>
          <p:spPr>
            <a:xfrm>
              <a:off x="3341934" y="2820115"/>
              <a:ext cx="41368" cy="13760"/>
            </a:xfrm>
            <a:custGeom>
              <a:avLst/>
              <a:gdLst/>
              <a:ahLst/>
              <a:cxnLst/>
              <a:rect l="l" t="t" r="r" b="b"/>
              <a:pathLst>
                <a:path w="1159" h="457" extrusionOk="0">
                  <a:moveTo>
                    <a:pt x="1159" y="0"/>
                  </a:moveTo>
                  <a:lnTo>
                    <a:pt x="194" y="0"/>
                  </a:lnTo>
                  <a:cubicBezTo>
                    <a:pt x="210" y="157"/>
                    <a:pt x="151" y="282"/>
                    <a:pt x="1" y="362"/>
                  </a:cubicBezTo>
                  <a:cubicBezTo>
                    <a:pt x="839" y="456"/>
                    <a:pt x="860" y="164"/>
                    <a:pt x="1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2" name="Google Shape;55552;p23"/>
            <p:cNvSpPr/>
            <p:nvPr/>
          </p:nvSpPr>
          <p:spPr>
            <a:xfrm>
              <a:off x="1978220" y="2825535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4" y="1"/>
                  </a:lnTo>
                  <a:cubicBezTo>
                    <a:pt x="0" y="165"/>
                    <a:pt x="216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3" name="Google Shape;55553;p23"/>
            <p:cNvSpPr/>
            <p:nvPr/>
          </p:nvSpPr>
          <p:spPr>
            <a:xfrm>
              <a:off x="1904267" y="2814665"/>
              <a:ext cx="45222" cy="14573"/>
            </a:xfrm>
            <a:custGeom>
              <a:avLst/>
              <a:gdLst/>
              <a:ahLst/>
              <a:cxnLst/>
              <a:rect l="l" t="t" r="r" b="b"/>
              <a:pathLst>
                <a:path w="1267" h="484" extrusionOk="0">
                  <a:moveTo>
                    <a:pt x="361" y="454"/>
                  </a:moveTo>
                  <a:cubicBezTo>
                    <a:pt x="1267" y="483"/>
                    <a:pt x="877" y="34"/>
                    <a:pt x="361" y="0"/>
                  </a:cubicBezTo>
                  <a:cubicBezTo>
                    <a:pt x="1" y="174"/>
                    <a:pt x="475" y="163"/>
                    <a:pt x="36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4" name="Google Shape;55554;p23"/>
            <p:cNvSpPr/>
            <p:nvPr/>
          </p:nvSpPr>
          <p:spPr>
            <a:xfrm>
              <a:off x="4565129" y="2817375"/>
              <a:ext cx="22665" cy="8220"/>
            </a:xfrm>
            <a:custGeom>
              <a:avLst/>
              <a:gdLst/>
              <a:ahLst/>
              <a:cxnLst/>
              <a:rect l="l" t="t" r="r" b="b"/>
              <a:pathLst>
                <a:path w="635" h="273" extrusionOk="0">
                  <a:moveTo>
                    <a:pt x="634" y="0"/>
                  </a:moveTo>
                  <a:lnTo>
                    <a:pt x="248" y="0"/>
                  </a:lnTo>
                  <a:cubicBezTo>
                    <a:pt x="239" y="116"/>
                    <a:pt x="0" y="125"/>
                    <a:pt x="58" y="273"/>
                  </a:cubicBezTo>
                  <a:lnTo>
                    <a:pt x="634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5" name="Google Shape;55555;p23"/>
            <p:cNvSpPr/>
            <p:nvPr/>
          </p:nvSpPr>
          <p:spPr>
            <a:xfrm>
              <a:off x="1813931" y="2822825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1"/>
                  </a:moveTo>
                  <a:cubicBezTo>
                    <a:pt x="234" y="21"/>
                    <a:pt x="3" y="3"/>
                    <a:pt x="1" y="92"/>
                  </a:cubicBezTo>
                  <a:cubicBezTo>
                    <a:pt x="149" y="70"/>
                    <a:pt x="379" y="88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6" name="Google Shape;55556;p23"/>
            <p:cNvSpPr/>
            <p:nvPr/>
          </p:nvSpPr>
          <p:spPr>
            <a:xfrm>
              <a:off x="1057121" y="2810360"/>
              <a:ext cx="20309" cy="13549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4" y="415"/>
                  </a:moveTo>
                  <a:cubicBezTo>
                    <a:pt x="386" y="358"/>
                    <a:pt x="404" y="306"/>
                    <a:pt x="569" y="324"/>
                  </a:cubicBezTo>
                  <a:lnTo>
                    <a:pt x="569" y="142"/>
                  </a:lnTo>
                  <a:cubicBezTo>
                    <a:pt x="93" y="1"/>
                    <a:pt x="1" y="450"/>
                    <a:pt x="374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7" name="Google Shape;55557;p23"/>
            <p:cNvSpPr/>
            <p:nvPr/>
          </p:nvSpPr>
          <p:spPr>
            <a:xfrm>
              <a:off x="6993281" y="2816623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5"/>
                  </a:moveTo>
                  <a:cubicBezTo>
                    <a:pt x="239" y="0"/>
                    <a:pt x="1" y="70"/>
                    <a:pt x="101" y="116"/>
                  </a:cubicBezTo>
                  <a:cubicBezTo>
                    <a:pt x="153" y="141"/>
                    <a:pt x="392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8" name="Google Shape;55558;p23"/>
            <p:cNvSpPr/>
            <p:nvPr/>
          </p:nvSpPr>
          <p:spPr>
            <a:xfrm>
              <a:off x="6894593" y="2807199"/>
              <a:ext cx="65282" cy="12947"/>
            </a:xfrm>
            <a:custGeom>
              <a:avLst/>
              <a:gdLst/>
              <a:ahLst/>
              <a:cxnLst/>
              <a:rect l="l" t="t" r="r" b="b"/>
              <a:pathLst>
                <a:path w="1829" h="430" extrusionOk="0">
                  <a:moveTo>
                    <a:pt x="1130" y="429"/>
                  </a:moveTo>
                  <a:cubicBezTo>
                    <a:pt x="1828" y="0"/>
                    <a:pt x="1" y="307"/>
                    <a:pt x="1130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9" name="Google Shape;55559;p23"/>
            <p:cNvSpPr/>
            <p:nvPr/>
          </p:nvSpPr>
          <p:spPr>
            <a:xfrm>
              <a:off x="5798390" y="2811896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7" y="273"/>
                  </a:moveTo>
                  <a:cubicBezTo>
                    <a:pt x="418" y="157"/>
                    <a:pt x="656" y="148"/>
                    <a:pt x="600" y="1"/>
                  </a:cubicBezTo>
                  <a:lnTo>
                    <a:pt x="215" y="1"/>
                  </a:lnTo>
                  <a:cubicBezTo>
                    <a:pt x="1" y="131"/>
                    <a:pt x="10" y="221"/>
                    <a:pt x="40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0" name="Google Shape;55560;p23"/>
            <p:cNvSpPr/>
            <p:nvPr/>
          </p:nvSpPr>
          <p:spPr>
            <a:xfrm>
              <a:off x="120638" y="2810932"/>
              <a:ext cx="32623" cy="9214"/>
            </a:xfrm>
            <a:custGeom>
              <a:avLst/>
              <a:gdLst/>
              <a:ahLst/>
              <a:cxnLst/>
              <a:rect l="l" t="t" r="r" b="b"/>
              <a:pathLst>
                <a:path w="914" h="306" extrusionOk="0">
                  <a:moveTo>
                    <a:pt x="0" y="214"/>
                  </a:moveTo>
                  <a:cubicBezTo>
                    <a:pt x="192" y="214"/>
                    <a:pt x="230" y="287"/>
                    <a:pt x="388" y="305"/>
                  </a:cubicBezTo>
                  <a:cubicBezTo>
                    <a:pt x="914" y="158"/>
                    <a:pt x="103" y="0"/>
                    <a:pt x="0" y="2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1" name="Google Shape;55561;p23"/>
            <p:cNvSpPr/>
            <p:nvPr/>
          </p:nvSpPr>
          <p:spPr>
            <a:xfrm>
              <a:off x="7172240" y="281385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6"/>
                  </a:moveTo>
                  <a:cubicBezTo>
                    <a:pt x="238" y="1"/>
                    <a:pt x="0" y="70"/>
                    <a:pt x="100" y="117"/>
                  </a:cubicBezTo>
                  <a:cubicBezTo>
                    <a:pt x="153" y="142"/>
                    <a:pt x="395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2" name="Google Shape;55562;p23"/>
            <p:cNvSpPr/>
            <p:nvPr/>
          </p:nvSpPr>
          <p:spPr>
            <a:xfrm>
              <a:off x="5912675" y="2813853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2" y="142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3" name="Google Shape;55563;p23"/>
            <p:cNvSpPr/>
            <p:nvPr/>
          </p:nvSpPr>
          <p:spPr>
            <a:xfrm>
              <a:off x="2491755" y="281385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39" y="1"/>
                    <a:pt x="1" y="70"/>
                    <a:pt x="101" y="117"/>
                  </a:cubicBezTo>
                  <a:cubicBezTo>
                    <a:pt x="154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4" name="Google Shape;55564;p23"/>
            <p:cNvSpPr/>
            <p:nvPr/>
          </p:nvSpPr>
          <p:spPr>
            <a:xfrm>
              <a:off x="7014982" y="2802712"/>
              <a:ext cx="39869" cy="15868"/>
            </a:xfrm>
            <a:custGeom>
              <a:avLst/>
              <a:gdLst/>
              <a:ahLst/>
              <a:cxnLst/>
              <a:rect l="l" t="t" r="r" b="b"/>
              <a:pathLst>
                <a:path w="1117" h="527" extrusionOk="0">
                  <a:moveTo>
                    <a:pt x="648" y="306"/>
                  </a:moveTo>
                  <a:cubicBezTo>
                    <a:pt x="1117" y="0"/>
                    <a:pt x="1" y="526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5" name="Google Shape;55565;p23"/>
            <p:cNvSpPr/>
            <p:nvPr/>
          </p:nvSpPr>
          <p:spPr>
            <a:xfrm>
              <a:off x="4849272" y="2808493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4"/>
                  </a:moveTo>
                  <a:cubicBezTo>
                    <a:pt x="387" y="22"/>
                    <a:pt x="47" y="0"/>
                    <a:pt x="0" y="114"/>
                  </a:cubicBezTo>
                  <a:cubicBezTo>
                    <a:pt x="221" y="102"/>
                    <a:pt x="301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6" name="Google Shape;55566;p23"/>
            <p:cNvSpPr/>
            <p:nvPr/>
          </p:nvSpPr>
          <p:spPr>
            <a:xfrm>
              <a:off x="4591113" y="2811113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100" y="117"/>
                  </a:moveTo>
                  <a:cubicBezTo>
                    <a:pt x="153" y="142"/>
                    <a:pt x="389" y="72"/>
                    <a:pt x="292" y="27"/>
                  </a:cubicBezTo>
                  <a:cubicBezTo>
                    <a:pt x="238" y="1"/>
                    <a:pt x="0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7" name="Google Shape;55567;p23"/>
            <p:cNvSpPr/>
            <p:nvPr/>
          </p:nvSpPr>
          <p:spPr>
            <a:xfrm>
              <a:off x="196377" y="2811896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1"/>
                  </a:moveTo>
                  <a:cubicBezTo>
                    <a:pt x="236" y="20"/>
                    <a:pt x="5" y="2"/>
                    <a:pt x="1" y="91"/>
                  </a:cubicBezTo>
                  <a:cubicBezTo>
                    <a:pt x="149" y="71"/>
                    <a:pt x="381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8" name="Google Shape;55568;p23"/>
            <p:cNvSpPr/>
            <p:nvPr/>
          </p:nvSpPr>
          <p:spPr>
            <a:xfrm>
              <a:off x="7298910" y="2803676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9" y="274"/>
                  </a:moveTo>
                  <a:cubicBezTo>
                    <a:pt x="418" y="156"/>
                    <a:pt x="656" y="147"/>
                    <a:pt x="602" y="1"/>
                  </a:cubicBezTo>
                  <a:lnTo>
                    <a:pt x="213" y="1"/>
                  </a:lnTo>
                  <a:cubicBezTo>
                    <a:pt x="1" y="131"/>
                    <a:pt x="8" y="221"/>
                    <a:pt x="409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9" name="Google Shape;55569;p23"/>
            <p:cNvSpPr/>
            <p:nvPr/>
          </p:nvSpPr>
          <p:spPr>
            <a:xfrm>
              <a:off x="2147578" y="280840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5"/>
                  </a:moveTo>
                  <a:cubicBezTo>
                    <a:pt x="239" y="1"/>
                    <a:pt x="0" y="70"/>
                    <a:pt x="98" y="117"/>
                  </a:cubicBezTo>
                  <a:cubicBezTo>
                    <a:pt x="154" y="141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0" name="Google Shape;55570;p23"/>
            <p:cNvSpPr/>
            <p:nvPr/>
          </p:nvSpPr>
          <p:spPr>
            <a:xfrm>
              <a:off x="1810290" y="2805663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40" y="0"/>
                    <a:pt x="1" y="71"/>
                    <a:pt x="103" y="116"/>
                  </a:cubicBezTo>
                  <a:cubicBezTo>
                    <a:pt x="155" y="142"/>
                    <a:pt x="391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1" name="Google Shape;55571;p23"/>
            <p:cNvSpPr/>
            <p:nvPr/>
          </p:nvSpPr>
          <p:spPr>
            <a:xfrm>
              <a:off x="1455942" y="2802472"/>
              <a:ext cx="13813" cy="7407"/>
            </a:xfrm>
            <a:custGeom>
              <a:avLst/>
              <a:gdLst/>
              <a:ahLst/>
              <a:cxnLst/>
              <a:rect l="l" t="t" r="r" b="b"/>
              <a:pathLst>
                <a:path w="387" h="246" extrusionOk="0">
                  <a:moveTo>
                    <a:pt x="387" y="132"/>
                  </a:moveTo>
                  <a:cubicBezTo>
                    <a:pt x="171" y="141"/>
                    <a:pt x="87" y="0"/>
                    <a:pt x="0" y="132"/>
                  </a:cubicBezTo>
                  <a:cubicBezTo>
                    <a:pt x="2" y="224"/>
                    <a:pt x="340" y="246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2" name="Google Shape;55572;p23"/>
            <p:cNvSpPr/>
            <p:nvPr/>
          </p:nvSpPr>
          <p:spPr>
            <a:xfrm>
              <a:off x="4284913" y="2800936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3" name="Google Shape;55573;p23"/>
            <p:cNvSpPr/>
            <p:nvPr/>
          </p:nvSpPr>
          <p:spPr>
            <a:xfrm>
              <a:off x="1524791" y="2800936"/>
              <a:ext cx="13849" cy="5540"/>
            </a:xfrm>
            <a:custGeom>
              <a:avLst/>
              <a:gdLst/>
              <a:ahLst/>
              <a:cxnLst/>
              <a:rect l="l" t="t" r="r" b="b"/>
              <a:pathLst>
                <a:path w="388" h="184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4" name="Google Shape;55574;p23"/>
            <p:cNvSpPr/>
            <p:nvPr/>
          </p:nvSpPr>
          <p:spPr>
            <a:xfrm>
              <a:off x="7932869" y="2800514"/>
              <a:ext cx="20702" cy="3673"/>
            </a:xfrm>
            <a:custGeom>
              <a:avLst/>
              <a:gdLst/>
              <a:ahLst/>
              <a:cxnLst/>
              <a:rect l="l" t="t" r="r" b="b"/>
              <a:pathLst>
                <a:path w="580" h="122" extrusionOk="0">
                  <a:moveTo>
                    <a:pt x="580" y="14"/>
                  </a:moveTo>
                  <a:cubicBezTo>
                    <a:pt x="353" y="30"/>
                    <a:pt x="34" y="0"/>
                    <a:pt x="0" y="106"/>
                  </a:cubicBezTo>
                  <a:cubicBezTo>
                    <a:pt x="229" y="92"/>
                    <a:pt x="549" y="122"/>
                    <a:pt x="580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5" name="Google Shape;55575;p23"/>
            <p:cNvSpPr/>
            <p:nvPr/>
          </p:nvSpPr>
          <p:spPr>
            <a:xfrm>
              <a:off x="4470689" y="2797865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3" y="102"/>
                  </a:moveTo>
                  <a:cubicBezTo>
                    <a:pt x="0" y="153"/>
                    <a:pt x="157" y="206"/>
                    <a:pt x="193" y="102"/>
                  </a:cubicBezTo>
                  <a:cubicBezTo>
                    <a:pt x="196" y="53"/>
                    <a:pt x="41" y="1"/>
                    <a:pt x="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6" name="Google Shape;55576;p23"/>
            <p:cNvSpPr/>
            <p:nvPr/>
          </p:nvSpPr>
          <p:spPr>
            <a:xfrm>
              <a:off x="630032" y="2794252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7" y="134"/>
                  </a:moveTo>
                  <a:cubicBezTo>
                    <a:pt x="168" y="143"/>
                    <a:pt x="86" y="1"/>
                    <a:pt x="1" y="134"/>
                  </a:cubicBezTo>
                  <a:cubicBezTo>
                    <a:pt x="2" y="222"/>
                    <a:pt x="336" y="247"/>
                    <a:pt x="387" y="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7" name="Google Shape;55577;p23"/>
            <p:cNvSpPr/>
            <p:nvPr/>
          </p:nvSpPr>
          <p:spPr>
            <a:xfrm>
              <a:off x="1180579" y="2792415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1"/>
                  </a:moveTo>
                  <a:cubicBezTo>
                    <a:pt x="197" y="52"/>
                    <a:pt x="36" y="0"/>
                    <a:pt x="2" y="101"/>
                  </a:cubicBezTo>
                  <a:cubicBezTo>
                    <a:pt x="1" y="153"/>
                    <a:pt x="156" y="205"/>
                    <a:pt x="19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8" name="Google Shape;55578;p23"/>
            <p:cNvSpPr/>
            <p:nvPr/>
          </p:nvSpPr>
          <p:spPr>
            <a:xfrm>
              <a:off x="3534563" y="2789645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6" y="104"/>
                  </a:moveTo>
                  <a:cubicBezTo>
                    <a:pt x="196" y="53"/>
                    <a:pt x="38" y="1"/>
                    <a:pt x="4" y="104"/>
                  </a:cubicBezTo>
                  <a:cubicBezTo>
                    <a:pt x="0" y="154"/>
                    <a:pt x="162" y="208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9" name="Google Shape;55579;p23"/>
            <p:cNvSpPr/>
            <p:nvPr/>
          </p:nvSpPr>
          <p:spPr>
            <a:xfrm>
              <a:off x="7533763" y="2786695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2"/>
                  </a:moveTo>
                  <a:cubicBezTo>
                    <a:pt x="342" y="1"/>
                    <a:pt x="171" y="56"/>
                    <a:pt x="1" y="112"/>
                  </a:cubicBezTo>
                  <a:cubicBezTo>
                    <a:pt x="1" y="203"/>
                    <a:pt x="336" y="225"/>
                    <a:pt x="38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0" name="Google Shape;55580;p23"/>
            <p:cNvSpPr/>
            <p:nvPr/>
          </p:nvSpPr>
          <p:spPr>
            <a:xfrm>
              <a:off x="4222952" y="2787297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1" name="Google Shape;55581;p23"/>
            <p:cNvSpPr/>
            <p:nvPr/>
          </p:nvSpPr>
          <p:spPr>
            <a:xfrm>
              <a:off x="2780823" y="2789254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101" y="117"/>
                  </a:moveTo>
                  <a:cubicBezTo>
                    <a:pt x="154" y="140"/>
                    <a:pt x="392" y="73"/>
                    <a:pt x="294" y="27"/>
                  </a:cubicBezTo>
                  <a:cubicBezTo>
                    <a:pt x="240" y="1"/>
                    <a:pt x="0" y="71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2" name="Google Shape;55582;p23"/>
            <p:cNvSpPr/>
            <p:nvPr/>
          </p:nvSpPr>
          <p:spPr>
            <a:xfrm>
              <a:off x="2502248" y="2786905"/>
              <a:ext cx="6853" cy="6293"/>
            </a:xfrm>
            <a:custGeom>
              <a:avLst/>
              <a:gdLst/>
              <a:ahLst/>
              <a:cxnLst/>
              <a:rect l="l" t="t" r="r" b="b"/>
              <a:pathLst>
                <a:path w="192" h="209" extrusionOk="0">
                  <a:moveTo>
                    <a:pt x="1" y="105"/>
                  </a:moveTo>
                  <a:cubicBezTo>
                    <a:pt x="1" y="153"/>
                    <a:pt x="155" y="208"/>
                    <a:pt x="191" y="105"/>
                  </a:cubicBezTo>
                  <a:cubicBezTo>
                    <a:pt x="191" y="54"/>
                    <a:pt x="35" y="0"/>
                    <a:pt x="1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3" name="Google Shape;55583;p23"/>
            <p:cNvSpPr/>
            <p:nvPr/>
          </p:nvSpPr>
          <p:spPr>
            <a:xfrm>
              <a:off x="1868896" y="2786936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7" y="104"/>
                  </a:moveTo>
                  <a:cubicBezTo>
                    <a:pt x="197" y="53"/>
                    <a:pt x="40" y="1"/>
                    <a:pt x="4" y="104"/>
                  </a:cubicBezTo>
                  <a:cubicBezTo>
                    <a:pt x="1" y="152"/>
                    <a:pt x="158" y="207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4" name="Google Shape;55584;p23"/>
            <p:cNvSpPr/>
            <p:nvPr/>
          </p:nvSpPr>
          <p:spPr>
            <a:xfrm>
              <a:off x="512999" y="2790037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0"/>
                    <a:pt x="5" y="2"/>
                    <a:pt x="1" y="91"/>
                  </a:cubicBezTo>
                  <a:cubicBezTo>
                    <a:pt x="150" y="71"/>
                    <a:pt x="379" y="87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5" name="Google Shape;55585;p23"/>
            <p:cNvSpPr/>
            <p:nvPr/>
          </p:nvSpPr>
          <p:spPr>
            <a:xfrm>
              <a:off x="6666451" y="2781245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1"/>
                    <a:pt x="173" y="53"/>
                    <a:pt x="1" y="110"/>
                  </a:cubicBezTo>
                  <a:cubicBezTo>
                    <a:pt x="2" y="202"/>
                    <a:pt x="336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6" name="Google Shape;55586;p23"/>
            <p:cNvSpPr/>
            <p:nvPr/>
          </p:nvSpPr>
          <p:spPr>
            <a:xfrm>
              <a:off x="6112264" y="278380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0" y="25"/>
                  </a:moveTo>
                  <a:cubicBezTo>
                    <a:pt x="238" y="0"/>
                    <a:pt x="1" y="70"/>
                    <a:pt x="100" y="117"/>
                  </a:cubicBezTo>
                  <a:cubicBezTo>
                    <a:pt x="153" y="141"/>
                    <a:pt x="392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7" name="Google Shape;55587;p23"/>
            <p:cNvSpPr/>
            <p:nvPr/>
          </p:nvSpPr>
          <p:spPr>
            <a:xfrm>
              <a:off x="4993931" y="2779077"/>
              <a:ext cx="20595" cy="9003"/>
            </a:xfrm>
            <a:custGeom>
              <a:avLst/>
              <a:gdLst/>
              <a:ahLst/>
              <a:cxnLst/>
              <a:rect l="l" t="t" r="r" b="b"/>
              <a:pathLst>
                <a:path w="577" h="299" extrusionOk="0">
                  <a:moveTo>
                    <a:pt x="576" y="1"/>
                  </a:moveTo>
                  <a:lnTo>
                    <a:pt x="192" y="1"/>
                  </a:lnTo>
                  <a:cubicBezTo>
                    <a:pt x="192" y="91"/>
                    <a:pt x="37" y="109"/>
                    <a:pt x="0" y="182"/>
                  </a:cubicBezTo>
                  <a:cubicBezTo>
                    <a:pt x="243" y="189"/>
                    <a:pt x="265" y="298"/>
                    <a:pt x="576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8" name="Google Shape;55588;p23"/>
            <p:cNvSpPr/>
            <p:nvPr/>
          </p:nvSpPr>
          <p:spPr>
            <a:xfrm>
              <a:off x="2767438" y="2778716"/>
              <a:ext cx="23878" cy="5871"/>
            </a:xfrm>
            <a:custGeom>
              <a:avLst/>
              <a:gdLst/>
              <a:ahLst/>
              <a:cxnLst/>
              <a:rect l="l" t="t" r="r" b="b"/>
              <a:pathLst>
                <a:path w="669" h="195" extrusionOk="0">
                  <a:moveTo>
                    <a:pt x="476" y="194"/>
                  </a:moveTo>
                  <a:cubicBezTo>
                    <a:pt x="472" y="103"/>
                    <a:pt x="632" y="86"/>
                    <a:pt x="669" y="13"/>
                  </a:cubicBezTo>
                  <a:cubicBezTo>
                    <a:pt x="365" y="21"/>
                    <a:pt x="1" y="1"/>
                    <a:pt x="88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9" name="Google Shape;55589;p23"/>
            <p:cNvSpPr/>
            <p:nvPr/>
          </p:nvSpPr>
          <p:spPr>
            <a:xfrm>
              <a:off x="6883136" y="2778325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38" y="1"/>
                    <a:pt x="1" y="70"/>
                    <a:pt x="100" y="116"/>
                  </a:cubicBezTo>
                  <a:cubicBezTo>
                    <a:pt x="154" y="142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0" name="Google Shape;55590;p23"/>
            <p:cNvSpPr/>
            <p:nvPr/>
          </p:nvSpPr>
          <p:spPr>
            <a:xfrm>
              <a:off x="4460659" y="2768118"/>
              <a:ext cx="40368" cy="13700"/>
            </a:xfrm>
            <a:custGeom>
              <a:avLst/>
              <a:gdLst/>
              <a:ahLst/>
              <a:cxnLst/>
              <a:rect l="l" t="t" r="r" b="b"/>
              <a:pathLst>
                <a:path w="1131" h="455" extrusionOk="0">
                  <a:moveTo>
                    <a:pt x="284" y="455"/>
                  </a:moveTo>
                  <a:lnTo>
                    <a:pt x="1054" y="455"/>
                  </a:lnTo>
                  <a:cubicBezTo>
                    <a:pt x="1131" y="238"/>
                    <a:pt x="700" y="259"/>
                    <a:pt x="859" y="1"/>
                  </a:cubicBezTo>
                  <a:cubicBezTo>
                    <a:pt x="1" y="40"/>
                    <a:pt x="576" y="194"/>
                    <a:pt x="28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1" name="Google Shape;55591;p23"/>
            <p:cNvSpPr/>
            <p:nvPr/>
          </p:nvSpPr>
          <p:spPr>
            <a:xfrm>
              <a:off x="2498572" y="277832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2" y="1"/>
                    <a:pt x="1" y="70"/>
                    <a:pt x="104" y="116"/>
                  </a:cubicBezTo>
                  <a:cubicBezTo>
                    <a:pt x="156" y="142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2" name="Google Shape;55592;p23"/>
            <p:cNvSpPr/>
            <p:nvPr/>
          </p:nvSpPr>
          <p:spPr>
            <a:xfrm>
              <a:off x="1865363" y="277832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3" y="116"/>
                  </a:moveTo>
                  <a:cubicBezTo>
                    <a:pt x="153" y="142"/>
                    <a:pt x="395" y="73"/>
                    <a:pt x="296" y="26"/>
                  </a:cubicBezTo>
                  <a:cubicBezTo>
                    <a:pt x="237" y="1"/>
                    <a:pt x="1" y="70"/>
                    <a:pt x="103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3" name="Google Shape;55593;p23"/>
            <p:cNvSpPr/>
            <p:nvPr/>
          </p:nvSpPr>
          <p:spPr>
            <a:xfrm>
              <a:off x="170750" y="2765709"/>
              <a:ext cx="46293" cy="18759"/>
            </a:xfrm>
            <a:custGeom>
              <a:avLst/>
              <a:gdLst/>
              <a:ahLst/>
              <a:cxnLst/>
              <a:rect l="l" t="t" r="r" b="b"/>
              <a:pathLst>
                <a:path w="1297" h="623" extrusionOk="0">
                  <a:moveTo>
                    <a:pt x="1297" y="353"/>
                  </a:moveTo>
                  <a:cubicBezTo>
                    <a:pt x="926" y="315"/>
                    <a:pt x="1144" y="1"/>
                    <a:pt x="524" y="81"/>
                  </a:cubicBezTo>
                  <a:cubicBezTo>
                    <a:pt x="1" y="224"/>
                    <a:pt x="1001" y="622"/>
                    <a:pt x="1297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4" name="Google Shape;55594;p23"/>
            <p:cNvSpPr/>
            <p:nvPr/>
          </p:nvSpPr>
          <p:spPr>
            <a:xfrm>
              <a:off x="8576393" y="2772845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2" y="141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5" name="Google Shape;55595;p23"/>
            <p:cNvSpPr/>
            <p:nvPr/>
          </p:nvSpPr>
          <p:spPr>
            <a:xfrm>
              <a:off x="7086330" y="2773567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2"/>
                    <a:pt x="4" y="5"/>
                    <a:pt x="0" y="92"/>
                  </a:cubicBezTo>
                  <a:cubicBezTo>
                    <a:pt x="149" y="73"/>
                    <a:pt x="380" y="90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6" name="Google Shape;55596;p23"/>
            <p:cNvSpPr/>
            <p:nvPr/>
          </p:nvSpPr>
          <p:spPr>
            <a:xfrm>
              <a:off x="4215171" y="2765438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4" y="181"/>
                  </a:moveTo>
                  <a:lnTo>
                    <a:pt x="604" y="1"/>
                  </a:lnTo>
                  <a:lnTo>
                    <a:pt x="25" y="1"/>
                  </a:lnTo>
                  <a:cubicBezTo>
                    <a:pt x="1" y="164"/>
                    <a:pt x="219" y="212"/>
                    <a:pt x="604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7" name="Google Shape;55597;p23"/>
            <p:cNvSpPr/>
            <p:nvPr/>
          </p:nvSpPr>
          <p:spPr>
            <a:xfrm>
              <a:off x="3049297" y="2767335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3" y="27"/>
                  </a:moveTo>
                  <a:cubicBezTo>
                    <a:pt x="240" y="0"/>
                    <a:pt x="1" y="71"/>
                    <a:pt x="100" y="118"/>
                  </a:cubicBezTo>
                  <a:cubicBezTo>
                    <a:pt x="151" y="143"/>
                    <a:pt x="390" y="76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8" name="Google Shape;55598;p23"/>
            <p:cNvSpPr/>
            <p:nvPr/>
          </p:nvSpPr>
          <p:spPr>
            <a:xfrm>
              <a:off x="1383487" y="276733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7"/>
                  </a:moveTo>
                  <a:cubicBezTo>
                    <a:pt x="241" y="0"/>
                    <a:pt x="1" y="71"/>
                    <a:pt x="101" y="118"/>
                  </a:cubicBezTo>
                  <a:cubicBezTo>
                    <a:pt x="157" y="143"/>
                    <a:pt x="394" y="76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9" name="Google Shape;55599;p23"/>
            <p:cNvSpPr/>
            <p:nvPr/>
          </p:nvSpPr>
          <p:spPr>
            <a:xfrm>
              <a:off x="254768" y="276733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1" y="27"/>
                  </a:moveTo>
                  <a:cubicBezTo>
                    <a:pt x="238" y="0"/>
                    <a:pt x="0" y="71"/>
                    <a:pt x="99" y="118"/>
                  </a:cubicBezTo>
                  <a:cubicBezTo>
                    <a:pt x="152" y="143"/>
                    <a:pt x="393" y="76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0" name="Google Shape;55600;p23"/>
            <p:cNvSpPr/>
            <p:nvPr/>
          </p:nvSpPr>
          <p:spPr>
            <a:xfrm>
              <a:off x="4529188" y="2764685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0" y="26"/>
                  </a:moveTo>
                  <a:cubicBezTo>
                    <a:pt x="237" y="1"/>
                    <a:pt x="1" y="69"/>
                    <a:pt x="99" y="117"/>
                  </a:cubicBezTo>
                  <a:cubicBezTo>
                    <a:pt x="151" y="141"/>
                    <a:pt x="391" y="71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1" name="Google Shape;55601;p23"/>
            <p:cNvSpPr/>
            <p:nvPr/>
          </p:nvSpPr>
          <p:spPr>
            <a:xfrm>
              <a:off x="2144259" y="2759085"/>
              <a:ext cx="27626" cy="9997"/>
            </a:xfrm>
            <a:custGeom>
              <a:avLst/>
              <a:gdLst/>
              <a:ahLst/>
              <a:cxnLst/>
              <a:rect l="l" t="t" r="r" b="b"/>
              <a:pathLst>
                <a:path w="774" h="332" extrusionOk="0">
                  <a:moveTo>
                    <a:pt x="0" y="212"/>
                  </a:moveTo>
                  <a:cubicBezTo>
                    <a:pt x="258" y="329"/>
                    <a:pt x="717" y="332"/>
                    <a:pt x="773" y="122"/>
                  </a:cubicBezTo>
                  <a:cubicBezTo>
                    <a:pt x="516" y="3"/>
                    <a:pt x="54" y="0"/>
                    <a:pt x="0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2" name="Google Shape;55602;p23"/>
            <p:cNvSpPr/>
            <p:nvPr/>
          </p:nvSpPr>
          <p:spPr>
            <a:xfrm>
              <a:off x="8442263" y="2759386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1"/>
                    <a:pt x="173" y="54"/>
                    <a:pt x="1" y="110"/>
                  </a:cubicBezTo>
                  <a:cubicBezTo>
                    <a:pt x="3" y="202"/>
                    <a:pt x="339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3" name="Google Shape;55603;p23"/>
            <p:cNvSpPr/>
            <p:nvPr/>
          </p:nvSpPr>
          <p:spPr>
            <a:xfrm>
              <a:off x="7747093" y="2759537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4" y="105"/>
                  </a:moveTo>
                  <a:cubicBezTo>
                    <a:pt x="194" y="54"/>
                    <a:pt x="36" y="1"/>
                    <a:pt x="1" y="105"/>
                  </a:cubicBezTo>
                  <a:cubicBezTo>
                    <a:pt x="1" y="155"/>
                    <a:pt x="155" y="207"/>
                    <a:pt x="19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4" name="Google Shape;55604;p23"/>
            <p:cNvSpPr/>
            <p:nvPr/>
          </p:nvSpPr>
          <p:spPr>
            <a:xfrm>
              <a:off x="4587758" y="2759958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6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386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5" name="Google Shape;55605;p23"/>
            <p:cNvSpPr/>
            <p:nvPr/>
          </p:nvSpPr>
          <p:spPr>
            <a:xfrm>
              <a:off x="1383487" y="276191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6" y="26"/>
                  </a:moveTo>
                  <a:cubicBezTo>
                    <a:pt x="241" y="0"/>
                    <a:pt x="1" y="69"/>
                    <a:pt x="101" y="115"/>
                  </a:cubicBezTo>
                  <a:cubicBezTo>
                    <a:pt x="157" y="141"/>
                    <a:pt x="394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6" name="Google Shape;55606;p23"/>
            <p:cNvSpPr/>
            <p:nvPr/>
          </p:nvSpPr>
          <p:spPr>
            <a:xfrm>
              <a:off x="1352685" y="2759778"/>
              <a:ext cx="23914" cy="6022"/>
            </a:xfrm>
            <a:custGeom>
              <a:avLst/>
              <a:gdLst/>
              <a:ahLst/>
              <a:cxnLst/>
              <a:rect l="l" t="t" r="r" b="b"/>
              <a:pathLst>
                <a:path w="670" h="200" extrusionOk="0">
                  <a:moveTo>
                    <a:pt x="578" y="6"/>
                  </a:moveTo>
                  <a:cubicBezTo>
                    <a:pt x="246" y="1"/>
                    <a:pt x="86" y="75"/>
                    <a:pt x="1" y="186"/>
                  </a:cubicBezTo>
                  <a:cubicBezTo>
                    <a:pt x="304" y="178"/>
                    <a:pt x="669" y="199"/>
                    <a:pt x="5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7" name="Google Shape;55607;p23"/>
            <p:cNvSpPr/>
            <p:nvPr/>
          </p:nvSpPr>
          <p:spPr>
            <a:xfrm>
              <a:off x="172142" y="276191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40" y="0"/>
                    <a:pt x="1" y="69"/>
                    <a:pt x="100" y="115"/>
                  </a:cubicBezTo>
                  <a:cubicBezTo>
                    <a:pt x="152" y="141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8" name="Google Shape;55608;p23"/>
            <p:cNvSpPr/>
            <p:nvPr/>
          </p:nvSpPr>
          <p:spPr>
            <a:xfrm>
              <a:off x="8593739" y="2753696"/>
              <a:ext cx="27555" cy="10207"/>
            </a:xfrm>
            <a:custGeom>
              <a:avLst/>
              <a:gdLst/>
              <a:ahLst/>
              <a:cxnLst/>
              <a:rect l="l" t="t" r="r" b="b"/>
              <a:pathLst>
                <a:path w="772" h="339" extrusionOk="0">
                  <a:moveTo>
                    <a:pt x="772" y="299"/>
                  </a:moveTo>
                  <a:lnTo>
                    <a:pt x="772" y="27"/>
                  </a:lnTo>
                  <a:cubicBezTo>
                    <a:pt x="332" y="0"/>
                    <a:pt x="48" y="47"/>
                    <a:pt x="1" y="208"/>
                  </a:cubicBezTo>
                  <a:cubicBezTo>
                    <a:pt x="260" y="237"/>
                    <a:pt x="367" y="339"/>
                    <a:pt x="772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9" name="Google Shape;55609;p23"/>
            <p:cNvSpPr/>
            <p:nvPr/>
          </p:nvSpPr>
          <p:spPr>
            <a:xfrm>
              <a:off x="7967347" y="2756827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4"/>
                  </a:moveTo>
                  <a:cubicBezTo>
                    <a:pt x="193" y="53"/>
                    <a:pt x="38" y="1"/>
                    <a:pt x="0" y="104"/>
                  </a:cubicBezTo>
                  <a:cubicBezTo>
                    <a:pt x="0" y="156"/>
                    <a:pt x="156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0" name="Google Shape;55610;p23"/>
            <p:cNvSpPr/>
            <p:nvPr/>
          </p:nvSpPr>
          <p:spPr>
            <a:xfrm>
              <a:off x="7664395" y="2748969"/>
              <a:ext cx="29910" cy="13760"/>
            </a:xfrm>
            <a:custGeom>
              <a:avLst/>
              <a:gdLst/>
              <a:ahLst/>
              <a:cxnLst/>
              <a:rect l="l" t="t" r="r" b="b"/>
              <a:pathLst>
                <a:path w="838" h="457" extrusionOk="0">
                  <a:moveTo>
                    <a:pt x="197" y="456"/>
                  </a:moveTo>
                  <a:lnTo>
                    <a:pt x="582" y="456"/>
                  </a:lnTo>
                  <a:cubicBezTo>
                    <a:pt x="682" y="224"/>
                    <a:pt x="838" y="138"/>
                    <a:pt x="387" y="1"/>
                  </a:cubicBezTo>
                  <a:cubicBezTo>
                    <a:pt x="530" y="249"/>
                    <a:pt x="5" y="184"/>
                    <a:pt x="1" y="365"/>
                  </a:cubicBezTo>
                  <a:cubicBezTo>
                    <a:pt x="121" y="372"/>
                    <a:pt x="232" y="379"/>
                    <a:pt x="197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1" name="Google Shape;55611;p23"/>
            <p:cNvSpPr/>
            <p:nvPr/>
          </p:nvSpPr>
          <p:spPr>
            <a:xfrm>
              <a:off x="7595581" y="2754117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4"/>
                  </a:moveTo>
                  <a:cubicBezTo>
                    <a:pt x="197" y="53"/>
                    <a:pt x="39" y="1"/>
                    <a:pt x="1" y="104"/>
                  </a:cubicBezTo>
                  <a:cubicBezTo>
                    <a:pt x="4" y="152"/>
                    <a:pt x="160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2" name="Google Shape;55612;p23"/>
            <p:cNvSpPr/>
            <p:nvPr/>
          </p:nvSpPr>
          <p:spPr>
            <a:xfrm>
              <a:off x="4274669" y="2747162"/>
              <a:ext cx="58821" cy="12827"/>
            </a:xfrm>
            <a:custGeom>
              <a:avLst/>
              <a:gdLst/>
              <a:ahLst/>
              <a:cxnLst/>
              <a:rect l="l" t="t" r="r" b="b"/>
              <a:pathLst>
                <a:path w="1648" h="426" extrusionOk="0">
                  <a:moveTo>
                    <a:pt x="673" y="425"/>
                  </a:moveTo>
                  <a:cubicBezTo>
                    <a:pt x="1648" y="60"/>
                    <a:pt x="1" y="1"/>
                    <a:pt x="67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3" name="Google Shape;55613;p23"/>
            <p:cNvSpPr/>
            <p:nvPr/>
          </p:nvSpPr>
          <p:spPr>
            <a:xfrm>
              <a:off x="4615241" y="2754479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0"/>
                    <a:pt x="6" y="2"/>
                    <a:pt x="1" y="91"/>
                  </a:cubicBezTo>
                  <a:cubicBezTo>
                    <a:pt x="151" y="71"/>
                    <a:pt x="382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4" name="Google Shape;55614;p23"/>
            <p:cNvSpPr/>
            <p:nvPr/>
          </p:nvSpPr>
          <p:spPr>
            <a:xfrm>
              <a:off x="4078435" y="2751739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5" name="Google Shape;55615;p23"/>
            <p:cNvSpPr/>
            <p:nvPr/>
          </p:nvSpPr>
          <p:spPr>
            <a:xfrm>
              <a:off x="3059719" y="2751377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4"/>
                  </a:moveTo>
                  <a:cubicBezTo>
                    <a:pt x="193" y="53"/>
                    <a:pt x="37" y="0"/>
                    <a:pt x="0" y="104"/>
                  </a:cubicBezTo>
                  <a:cubicBezTo>
                    <a:pt x="0" y="154"/>
                    <a:pt x="158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6" name="Google Shape;55616;p23"/>
            <p:cNvSpPr/>
            <p:nvPr/>
          </p:nvSpPr>
          <p:spPr>
            <a:xfrm>
              <a:off x="1352649" y="274863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4" y="103"/>
                  </a:moveTo>
                  <a:cubicBezTo>
                    <a:pt x="196" y="52"/>
                    <a:pt x="40" y="0"/>
                    <a:pt x="2" y="103"/>
                  </a:cubicBezTo>
                  <a:cubicBezTo>
                    <a:pt x="1" y="154"/>
                    <a:pt x="157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7" name="Google Shape;55617;p23"/>
            <p:cNvSpPr/>
            <p:nvPr/>
          </p:nvSpPr>
          <p:spPr>
            <a:xfrm>
              <a:off x="8786439" y="2740207"/>
              <a:ext cx="27840" cy="18427"/>
            </a:xfrm>
            <a:custGeom>
              <a:avLst/>
              <a:gdLst/>
              <a:ahLst/>
              <a:cxnLst/>
              <a:rect l="l" t="t" r="r" b="b"/>
              <a:pathLst>
                <a:path w="780" h="612" extrusionOk="0">
                  <a:moveTo>
                    <a:pt x="0" y="292"/>
                  </a:moveTo>
                  <a:cubicBezTo>
                    <a:pt x="780" y="612"/>
                    <a:pt x="455" y="1"/>
                    <a:pt x="0" y="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8" name="Google Shape;55618;p23"/>
            <p:cNvSpPr/>
            <p:nvPr/>
          </p:nvSpPr>
          <p:spPr>
            <a:xfrm>
              <a:off x="6508158" y="2745868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1" y="104"/>
                  </a:moveTo>
                  <a:cubicBezTo>
                    <a:pt x="193" y="54"/>
                    <a:pt x="38" y="1"/>
                    <a:pt x="0" y="104"/>
                  </a:cubicBezTo>
                  <a:cubicBezTo>
                    <a:pt x="0" y="155"/>
                    <a:pt x="158" y="208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9" name="Google Shape;55619;p23"/>
            <p:cNvSpPr/>
            <p:nvPr/>
          </p:nvSpPr>
          <p:spPr>
            <a:xfrm>
              <a:off x="8755352" y="2745476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0" y="117"/>
                  </a:moveTo>
                  <a:cubicBezTo>
                    <a:pt x="153" y="142"/>
                    <a:pt x="392" y="74"/>
                    <a:pt x="293" y="27"/>
                  </a:cubicBezTo>
                  <a:cubicBezTo>
                    <a:pt x="241" y="1"/>
                    <a:pt x="1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0" name="Google Shape;55620;p23"/>
            <p:cNvSpPr/>
            <p:nvPr/>
          </p:nvSpPr>
          <p:spPr>
            <a:xfrm>
              <a:off x="2188838" y="2745476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7"/>
                  </a:moveTo>
                  <a:cubicBezTo>
                    <a:pt x="241" y="1"/>
                    <a:pt x="1" y="71"/>
                    <a:pt x="104" y="117"/>
                  </a:cubicBezTo>
                  <a:cubicBezTo>
                    <a:pt x="155" y="143"/>
                    <a:pt x="395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1" name="Google Shape;55621;p23"/>
            <p:cNvSpPr/>
            <p:nvPr/>
          </p:nvSpPr>
          <p:spPr>
            <a:xfrm>
              <a:off x="1111837" y="2746259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1"/>
                  </a:moveTo>
                  <a:cubicBezTo>
                    <a:pt x="235" y="22"/>
                    <a:pt x="5" y="2"/>
                    <a:pt x="0" y="91"/>
                  </a:cubicBezTo>
                  <a:cubicBezTo>
                    <a:pt x="150" y="71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2" name="Google Shape;55622;p23"/>
            <p:cNvSpPr/>
            <p:nvPr/>
          </p:nvSpPr>
          <p:spPr>
            <a:xfrm>
              <a:off x="798462" y="274547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5" y="142"/>
                    <a:pt x="393" y="74"/>
                    <a:pt x="294" y="27"/>
                  </a:cubicBezTo>
                  <a:cubicBezTo>
                    <a:pt x="242" y="1"/>
                    <a:pt x="1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3" name="Google Shape;55623;p23"/>
            <p:cNvSpPr/>
            <p:nvPr/>
          </p:nvSpPr>
          <p:spPr>
            <a:xfrm>
              <a:off x="8889624" y="2737949"/>
              <a:ext cx="23950" cy="5992"/>
            </a:xfrm>
            <a:custGeom>
              <a:avLst/>
              <a:gdLst/>
              <a:ahLst/>
              <a:cxnLst/>
              <a:rect l="l" t="t" r="r" b="b"/>
              <a:pathLst>
                <a:path w="671" h="199" extrusionOk="0">
                  <a:moveTo>
                    <a:pt x="582" y="4"/>
                  </a:moveTo>
                  <a:cubicBezTo>
                    <a:pt x="249" y="0"/>
                    <a:pt x="88" y="73"/>
                    <a:pt x="1" y="185"/>
                  </a:cubicBezTo>
                  <a:cubicBezTo>
                    <a:pt x="305" y="178"/>
                    <a:pt x="670" y="198"/>
                    <a:pt x="58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4" name="Google Shape;55624;p23"/>
            <p:cNvSpPr/>
            <p:nvPr/>
          </p:nvSpPr>
          <p:spPr>
            <a:xfrm>
              <a:off x="8769521" y="2737738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4" y="192"/>
                  </a:moveTo>
                  <a:cubicBezTo>
                    <a:pt x="474" y="101"/>
                    <a:pt x="630" y="85"/>
                    <a:pt x="669" y="11"/>
                  </a:cubicBezTo>
                  <a:cubicBezTo>
                    <a:pt x="363" y="21"/>
                    <a:pt x="1" y="1"/>
                    <a:pt x="88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5" name="Google Shape;55625;p23"/>
            <p:cNvSpPr/>
            <p:nvPr/>
          </p:nvSpPr>
          <p:spPr>
            <a:xfrm>
              <a:off x="2894501" y="2732620"/>
              <a:ext cx="13813" cy="10930"/>
            </a:xfrm>
            <a:custGeom>
              <a:avLst/>
              <a:gdLst/>
              <a:ahLst/>
              <a:cxnLst/>
              <a:rect l="l" t="t" r="r" b="b"/>
              <a:pathLst>
                <a:path w="387" h="363" extrusionOk="0">
                  <a:moveTo>
                    <a:pt x="387" y="1"/>
                  </a:moveTo>
                  <a:lnTo>
                    <a:pt x="0" y="1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6" name="Google Shape;55626;p23"/>
            <p:cNvSpPr/>
            <p:nvPr/>
          </p:nvSpPr>
          <p:spPr>
            <a:xfrm>
              <a:off x="6738584" y="2737347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4"/>
                  </a:moveTo>
                  <a:cubicBezTo>
                    <a:pt x="241" y="0"/>
                    <a:pt x="0" y="68"/>
                    <a:pt x="98" y="115"/>
                  </a:cubicBezTo>
                  <a:cubicBezTo>
                    <a:pt x="154" y="140"/>
                    <a:pt x="395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7" name="Google Shape;55627;p23"/>
            <p:cNvSpPr/>
            <p:nvPr/>
          </p:nvSpPr>
          <p:spPr>
            <a:xfrm>
              <a:off x="8222008" y="2735299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1"/>
                  </a:moveTo>
                  <a:cubicBezTo>
                    <a:pt x="238" y="23"/>
                    <a:pt x="7" y="4"/>
                    <a:pt x="0" y="92"/>
                  </a:cubicBezTo>
                  <a:cubicBezTo>
                    <a:pt x="149" y="71"/>
                    <a:pt x="383" y="9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8" name="Google Shape;55628;p23"/>
            <p:cNvSpPr/>
            <p:nvPr/>
          </p:nvSpPr>
          <p:spPr>
            <a:xfrm>
              <a:off x="6521935" y="2734818"/>
              <a:ext cx="20666" cy="3764"/>
            </a:xfrm>
            <a:custGeom>
              <a:avLst/>
              <a:gdLst/>
              <a:ahLst/>
              <a:cxnLst/>
              <a:rect l="l" t="t" r="r" b="b"/>
              <a:pathLst>
                <a:path w="579" h="125" extrusionOk="0">
                  <a:moveTo>
                    <a:pt x="579" y="17"/>
                  </a:moveTo>
                  <a:cubicBezTo>
                    <a:pt x="352" y="32"/>
                    <a:pt x="31" y="1"/>
                    <a:pt x="1" y="108"/>
                  </a:cubicBezTo>
                  <a:cubicBezTo>
                    <a:pt x="226" y="94"/>
                    <a:pt x="547" y="125"/>
                    <a:pt x="579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9" name="Google Shape;55629;p23"/>
            <p:cNvSpPr/>
            <p:nvPr/>
          </p:nvSpPr>
          <p:spPr>
            <a:xfrm>
              <a:off x="8841547" y="2729519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4"/>
                  </a:moveTo>
                  <a:cubicBezTo>
                    <a:pt x="192" y="53"/>
                    <a:pt x="38" y="1"/>
                    <a:pt x="1" y="104"/>
                  </a:cubicBezTo>
                  <a:cubicBezTo>
                    <a:pt x="1" y="153"/>
                    <a:pt x="153" y="206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0" name="Google Shape;55630;p23"/>
            <p:cNvSpPr/>
            <p:nvPr/>
          </p:nvSpPr>
          <p:spPr>
            <a:xfrm>
              <a:off x="8689143" y="2729880"/>
              <a:ext cx="21523" cy="6444"/>
            </a:xfrm>
            <a:custGeom>
              <a:avLst/>
              <a:gdLst/>
              <a:ahLst/>
              <a:cxnLst/>
              <a:rect l="l" t="t" r="r" b="b"/>
              <a:pathLst>
                <a:path w="603" h="214" extrusionOk="0">
                  <a:moveTo>
                    <a:pt x="603" y="181"/>
                  </a:moveTo>
                  <a:lnTo>
                    <a:pt x="603" y="0"/>
                  </a:lnTo>
                  <a:lnTo>
                    <a:pt x="27" y="0"/>
                  </a:lnTo>
                  <a:cubicBezTo>
                    <a:pt x="1" y="164"/>
                    <a:pt x="219" y="213"/>
                    <a:pt x="603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1" name="Google Shape;55631;p23"/>
            <p:cNvSpPr/>
            <p:nvPr/>
          </p:nvSpPr>
          <p:spPr>
            <a:xfrm>
              <a:off x="1398585" y="2716753"/>
              <a:ext cx="37120" cy="15898"/>
            </a:xfrm>
            <a:custGeom>
              <a:avLst/>
              <a:gdLst/>
              <a:ahLst/>
              <a:cxnLst/>
              <a:rect l="l" t="t" r="r" b="b"/>
              <a:pathLst>
                <a:path w="1040" h="528" extrusionOk="0">
                  <a:moveTo>
                    <a:pt x="837" y="528"/>
                  </a:moveTo>
                  <a:cubicBezTo>
                    <a:pt x="1040" y="0"/>
                    <a:pt x="1" y="490"/>
                    <a:pt x="837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2" name="Google Shape;55632;p23"/>
            <p:cNvSpPr/>
            <p:nvPr/>
          </p:nvSpPr>
          <p:spPr>
            <a:xfrm>
              <a:off x="8160190" y="2718950"/>
              <a:ext cx="29946" cy="10990"/>
            </a:xfrm>
            <a:custGeom>
              <a:avLst/>
              <a:gdLst/>
              <a:ahLst/>
              <a:cxnLst/>
              <a:rect l="l" t="t" r="r" b="b"/>
              <a:pathLst>
                <a:path w="839" h="365" extrusionOk="0">
                  <a:moveTo>
                    <a:pt x="576" y="1"/>
                  </a:moveTo>
                  <a:cubicBezTo>
                    <a:pt x="744" y="292"/>
                    <a:pt x="77" y="189"/>
                    <a:pt x="0" y="365"/>
                  </a:cubicBezTo>
                  <a:lnTo>
                    <a:pt x="770" y="365"/>
                  </a:lnTo>
                  <a:cubicBezTo>
                    <a:pt x="736" y="228"/>
                    <a:pt x="838" y="28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3" name="Google Shape;55633;p23"/>
            <p:cNvSpPr/>
            <p:nvPr/>
          </p:nvSpPr>
          <p:spPr>
            <a:xfrm>
              <a:off x="6535676" y="2727170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8" y="20"/>
                    <a:pt x="6" y="3"/>
                    <a:pt x="1" y="92"/>
                  </a:cubicBezTo>
                  <a:cubicBezTo>
                    <a:pt x="149" y="71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4" name="Google Shape;55634;p23"/>
            <p:cNvSpPr/>
            <p:nvPr/>
          </p:nvSpPr>
          <p:spPr>
            <a:xfrm>
              <a:off x="5072882" y="272641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2" y="1"/>
                    <a:pt x="1" y="70"/>
                    <a:pt x="101" y="117"/>
                  </a:cubicBezTo>
                  <a:cubicBezTo>
                    <a:pt x="154" y="142"/>
                    <a:pt x="393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5" name="Google Shape;55635;p23"/>
            <p:cNvSpPr/>
            <p:nvPr/>
          </p:nvSpPr>
          <p:spPr>
            <a:xfrm>
              <a:off x="2137299" y="2721660"/>
              <a:ext cx="22700" cy="8250"/>
            </a:xfrm>
            <a:custGeom>
              <a:avLst/>
              <a:gdLst/>
              <a:ahLst/>
              <a:cxnLst/>
              <a:rect l="l" t="t" r="r" b="b"/>
              <a:pathLst>
                <a:path w="636" h="274" extrusionOk="0">
                  <a:moveTo>
                    <a:pt x="2" y="273"/>
                  </a:moveTo>
                  <a:lnTo>
                    <a:pt x="386" y="273"/>
                  </a:lnTo>
                  <a:cubicBezTo>
                    <a:pt x="399" y="157"/>
                    <a:pt x="635" y="147"/>
                    <a:pt x="581" y="1"/>
                  </a:cubicBezTo>
                  <a:lnTo>
                    <a:pt x="1" y="1"/>
                  </a:lnTo>
                  <a:cubicBezTo>
                    <a:pt x="2" y="92"/>
                    <a:pt x="2" y="183"/>
                    <a:pt x="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6" name="Google Shape;55636;p23"/>
            <p:cNvSpPr/>
            <p:nvPr/>
          </p:nvSpPr>
          <p:spPr>
            <a:xfrm>
              <a:off x="8748427" y="272367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6"/>
                  </a:moveTo>
                  <a:cubicBezTo>
                    <a:pt x="156" y="141"/>
                    <a:pt x="393" y="72"/>
                    <a:pt x="294" y="25"/>
                  </a:cubicBezTo>
                  <a:cubicBezTo>
                    <a:pt x="240" y="0"/>
                    <a:pt x="0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7" name="Google Shape;55637;p23"/>
            <p:cNvSpPr/>
            <p:nvPr/>
          </p:nvSpPr>
          <p:spPr>
            <a:xfrm>
              <a:off x="6880209" y="2714675"/>
              <a:ext cx="20273" cy="13549"/>
            </a:xfrm>
            <a:custGeom>
              <a:avLst/>
              <a:gdLst/>
              <a:ahLst/>
              <a:cxnLst/>
              <a:rect l="l" t="t" r="r" b="b"/>
              <a:pathLst>
                <a:path w="568" h="450" extrusionOk="0">
                  <a:moveTo>
                    <a:pt x="375" y="415"/>
                  </a:moveTo>
                  <a:cubicBezTo>
                    <a:pt x="386" y="359"/>
                    <a:pt x="404" y="307"/>
                    <a:pt x="567" y="324"/>
                  </a:cubicBezTo>
                  <a:lnTo>
                    <a:pt x="567" y="143"/>
                  </a:lnTo>
                  <a:cubicBezTo>
                    <a:pt x="92" y="0"/>
                    <a:pt x="1" y="449"/>
                    <a:pt x="375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8" name="Google Shape;55638;p23"/>
            <p:cNvSpPr/>
            <p:nvPr/>
          </p:nvSpPr>
          <p:spPr>
            <a:xfrm>
              <a:off x="6081319" y="2721510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2" y="6"/>
                  </a:moveTo>
                  <a:cubicBezTo>
                    <a:pt x="250" y="0"/>
                    <a:pt x="84" y="76"/>
                    <a:pt x="1" y="187"/>
                  </a:cubicBezTo>
                  <a:cubicBezTo>
                    <a:pt x="306" y="178"/>
                    <a:pt x="672" y="200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9" name="Google Shape;55639;p23"/>
            <p:cNvSpPr/>
            <p:nvPr/>
          </p:nvSpPr>
          <p:spPr>
            <a:xfrm>
              <a:off x="7809090" y="2713441"/>
              <a:ext cx="33551" cy="17343"/>
            </a:xfrm>
            <a:custGeom>
              <a:avLst/>
              <a:gdLst/>
              <a:ahLst/>
              <a:cxnLst/>
              <a:rect l="l" t="t" r="r" b="b"/>
              <a:pathLst>
                <a:path w="940" h="576" extrusionOk="0">
                  <a:moveTo>
                    <a:pt x="0" y="91"/>
                  </a:moveTo>
                  <a:lnTo>
                    <a:pt x="0" y="274"/>
                  </a:lnTo>
                  <a:cubicBezTo>
                    <a:pt x="354" y="575"/>
                    <a:pt x="940" y="1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0" name="Google Shape;55640;p23"/>
            <p:cNvSpPr/>
            <p:nvPr/>
          </p:nvSpPr>
          <p:spPr>
            <a:xfrm>
              <a:off x="6497700" y="272090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101" y="117"/>
                  </a:cubicBezTo>
                  <a:cubicBezTo>
                    <a:pt x="153" y="142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1" name="Google Shape;55641;p23"/>
            <p:cNvSpPr/>
            <p:nvPr/>
          </p:nvSpPr>
          <p:spPr>
            <a:xfrm>
              <a:off x="4315893" y="2702451"/>
              <a:ext cx="37870" cy="26858"/>
            </a:xfrm>
            <a:custGeom>
              <a:avLst/>
              <a:gdLst/>
              <a:ahLst/>
              <a:cxnLst/>
              <a:rect l="l" t="t" r="r" b="b"/>
              <a:pathLst>
                <a:path w="1061" h="892" extrusionOk="0">
                  <a:moveTo>
                    <a:pt x="1061" y="549"/>
                  </a:moveTo>
                  <a:lnTo>
                    <a:pt x="1061" y="367"/>
                  </a:lnTo>
                  <a:cubicBezTo>
                    <a:pt x="280" y="0"/>
                    <a:pt x="1" y="892"/>
                    <a:pt x="1061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2" name="Google Shape;55642;p23"/>
            <p:cNvSpPr/>
            <p:nvPr/>
          </p:nvSpPr>
          <p:spPr>
            <a:xfrm>
              <a:off x="9025396" y="2710731"/>
              <a:ext cx="22629" cy="8250"/>
            </a:xfrm>
            <a:custGeom>
              <a:avLst/>
              <a:gdLst/>
              <a:ahLst/>
              <a:cxnLst/>
              <a:rect l="l" t="t" r="r" b="b"/>
              <a:pathLst>
                <a:path w="634" h="274" extrusionOk="0">
                  <a:moveTo>
                    <a:pt x="634" y="1"/>
                  </a:moveTo>
                  <a:lnTo>
                    <a:pt x="248" y="1"/>
                  </a:lnTo>
                  <a:cubicBezTo>
                    <a:pt x="235" y="117"/>
                    <a:pt x="0" y="127"/>
                    <a:pt x="54" y="274"/>
                  </a:cubicBezTo>
                  <a:lnTo>
                    <a:pt x="634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3" name="Google Shape;55643;p23"/>
            <p:cNvSpPr/>
            <p:nvPr/>
          </p:nvSpPr>
          <p:spPr>
            <a:xfrm>
              <a:off x="17418" y="2713049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3" y="104"/>
                  </a:moveTo>
                  <a:cubicBezTo>
                    <a:pt x="193" y="53"/>
                    <a:pt x="39" y="1"/>
                    <a:pt x="1" y="104"/>
                  </a:cubicBezTo>
                  <a:cubicBezTo>
                    <a:pt x="1" y="156"/>
                    <a:pt x="156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4" name="Google Shape;55644;p23"/>
            <p:cNvSpPr/>
            <p:nvPr/>
          </p:nvSpPr>
          <p:spPr>
            <a:xfrm>
              <a:off x="8669441" y="2710339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1" y="104"/>
                  </a:moveTo>
                  <a:cubicBezTo>
                    <a:pt x="194" y="52"/>
                    <a:pt x="37" y="1"/>
                    <a:pt x="1" y="104"/>
                  </a:cubicBezTo>
                  <a:cubicBezTo>
                    <a:pt x="1" y="155"/>
                    <a:pt x="157" y="208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5" name="Google Shape;55645;p23"/>
            <p:cNvSpPr/>
            <p:nvPr/>
          </p:nvSpPr>
          <p:spPr>
            <a:xfrm>
              <a:off x="8318769" y="2702481"/>
              <a:ext cx="39547" cy="16862"/>
            </a:xfrm>
            <a:custGeom>
              <a:avLst/>
              <a:gdLst/>
              <a:ahLst/>
              <a:cxnLst/>
              <a:rect l="l" t="t" r="r" b="b"/>
              <a:pathLst>
                <a:path w="1108" h="560" extrusionOk="0">
                  <a:moveTo>
                    <a:pt x="955" y="455"/>
                  </a:moveTo>
                  <a:cubicBezTo>
                    <a:pt x="1107" y="143"/>
                    <a:pt x="774" y="57"/>
                    <a:pt x="375" y="1"/>
                  </a:cubicBezTo>
                  <a:cubicBezTo>
                    <a:pt x="0" y="177"/>
                    <a:pt x="173" y="559"/>
                    <a:pt x="955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6" name="Google Shape;55646;p23"/>
            <p:cNvSpPr/>
            <p:nvPr/>
          </p:nvSpPr>
          <p:spPr>
            <a:xfrm>
              <a:off x="5664759" y="271271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5"/>
                  </a:moveTo>
                  <a:cubicBezTo>
                    <a:pt x="244" y="0"/>
                    <a:pt x="1" y="68"/>
                    <a:pt x="103" y="115"/>
                  </a:cubicBezTo>
                  <a:cubicBezTo>
                    <a:pt x="158" y="141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7" name="Google Shape;55647;p23"/>
            <p:cNvSpPr/>
            <p:nvPr/>
          </p:nvSpPr>
          <p:spPr>
            <a:xfrm>
              <a:off x="695313" y="2712718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5"/>
                  </a:moveTo>
                  <a:cubicBezTo>
                    <a:pt x="238" y="0"/>
                    <a:pt x="1" y="68"/>
                    <a:pt x="97" y="115"/>
                  </a:cubicBezTo>
                  <a:cubicBezTo>
                    <a:pt x="153" y="141"/>
                    <a:pt x="391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8" name="Google Shape;55648;p23"/>
            <p:cNvSpPr/>
            <p:nvPr/>
          </p:nvSpPr>
          <p:spPr>
            <a:xfrm>
              <a:off x="8745108" y="2710731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387" y="1"/>
                  </a:moveTo>
                  <a:cubicBezTo>
                    <a:pt x="237" y="23"/>
                    <a:pt x="7" y="5"/>
                    <a:pt x="1" y="92"/>
                  </a:cubicBezTo>
                  <a:cubicBezTo>
                    <a:pt x="151" y="71"/>
                    <a:pt x="382" y="90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9" name="Google Shape;55649;p23"/>
            <p:cNvSpPr/>
            <p:nvPr/>
          </p:nvSpPr>
          <p:spPr>
            <a:xfrm>
              <a:off x="6404865" y="2688993"/>
              <a:ext cx="52754" cy="24479"/>
            </a:xfrm>
            <a:custGeom>
              <a:avLst/>
              <a:gdLst/>
              <a:ahLst/>
              <a:cxnLst/>
              <a:rect l="l" t="t" r="r" b="b"/>
              <a:pathLst>
                <a:path w="1478" h="813" extrusionOk="0">
                  <a:moveTo>
                    <a:pt x="0" y="813"/>
                  </a:moveTo>
                  <a:cubicBezTo>
                    <a:pt x="1478" y="681"/>
                    <a:pt x="33" y="1"/>
                    <a:pt x="0" y="8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0" name="Google Shape;55650;p23"/>
            <p:cNvSpPr/>
            <p:nvPr/>
          </p:nvSpPr>
          <p:spPr>
            <a:xfrm>
              <a:off x="674576" y="2710038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2" y="24"/>
                  </a:moveTo>
                  <a:cubicBezTo>
                    <a:pt x="242" y="0"/>
                    <a:pt x="1" y="68"/>
                    <a:pt x="100" y="115"/>
                  </a:cubicBezTo>
                  <a:cubicBezTo>
                    <a:pt x="156" y="140"/>
                    <a:pt x="394" y="69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1" name="Google Shape;55651;p23"/>
            <p:cNvSpPr/>
            <p:nvPr/>
          </p:nvSpPr>
          <p:spPr>
            <a:xfrm>
              <a:off x="3218012" y="2702180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2"/>
                  </a:moveTo>
                  <a:cubicBezTo>
                    <a:pt x="196" y="54"/>
                    <a:pt x="38" y="0"/>
                    <a:pt x="1" y="102"/>
                  </a:cubicBezTo>
                  <a:cubicBezTo>
                    <a:pt x="1" y="153"/>
                    <a:pt x="160" y="206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2" name="Google Shape;55652;p23"/>
            <p:cNvSpPr/>
            <p:nvPr/>
          </p:nvSpPr>
          <p:spPr>
            <a:xfrm>
              <a:off x="6962443" y="2697062"/>
              <a:ext cx="22522" cy="8160"/>
            </a:xfrm>
            <a:custGeom>
              <a:avLst/>
              <a:gdLst/>
              <a:ahLst/>
              <a:cxnLst/>
              <a:rect l="l" t="t" r="r" b="b"/>
              <a:pathLst>
                <a:path w="631" h="271" extrusionOk="0">
                  <a:moveTo>
                    <a:pt x="577" y="0"/>
                  </a:moveTo>
                  <a:lnTo>
                    <a:pt x="0" y="0"/>
                  </a:lnTo>
                  <a:lnTo>
                    <a:pt x="0" y="271"/>
                  </a:lnTo>
                  <a:lnTo>
                    <a:pt x="384" y="271"/>
                  </a:lnTo>
                  <a:cubicBezTo>
                    <a:pt x="396" y="157"/>
                    <a:pt x="631" y="147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3" name="Google Shape;55653;p23"/>
            <p:cNvSpPr/>
            <p:nvPr/>
          </p:nvSpPr>
          <p:spPr>
            <a:xfrm>
              <a:off x="6645821" y="2697062"/>
              <a:ext cx="20666" cy="8160"/>
            </a:xfrm>
            <a:custGeom>
              <a:avLst/>
              <a:gdLst/>
              <a:ahLst/>
              <a:cxnLst/>
              <a:rect l="l" t="t" r="r" b="b"/>
              <a:pathLst>
                <a:path w="579" h="271" extrusionOk="0">
                  <a:moveTo>
                    <a:pt x="579" y="92"/>
                  </a:moveTo>
                  <a:cubicBezTo>
                    <a:pt x="385" y="92"/>
                    <a:pt x="348" y="16"/>
                    <a:pt x="194" y="0"/>
                  </a:cubicBezTo>
                  <a:cubicBezTo>
                    <a:pt x="194" y="92"/>
                    <a:pt x="38" y="108"/>
                    <a:pt x="0" y="181"/>
                  </a:cubicBezTo>
                  <a:cubicBezTo>
                    <a:pt x="194" y="181"/>
                    <a:pt x="230" y="255"/>
                    <a:pt x="385" y="271"/>
                  </a:cubicBezTo>
                  <a:cubicBezTo>
                    <a:pt x="385" y="183"/>
                    <a:pt x="541" y="165"/>
                    <a:pt x="57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4" name="Google Shape;55654;p23"/>
            <p:cNvSpPr/>
            <p:nvPr/>
          </p:nvSpPr>
          <p:spPr>
            <a:xfrm>
              <a:off x="3613656" y="2701728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2" y="28"/>
                  </a:moveTo>
                  <a:cubicBezTo>
                    <a:pt x="238" y="1"/>
                    <a:pt x="0" y="71"/>
                    <a:pt x="102" y="117"/>
                  </a:cubicBezTo>
                  <a:cubicBezTo>
                    <a:pt x="153" y="143"/>
                    <a:pt x="395" y="75"/>
                    <a:pt x="29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5" name="Google Shape;55655;p23"/>
            <p:cNvSpPr/>
            <p:nvPr/>
          </p:nvSpPr>
          <p:spPr>
            <a:xfrm>
              <a:off x="2213180" y="2699470"/>
              <a:ext cx="6853" cy="6203"/>
            </a:xfrm>
            <a:custGeom>
              <a:avLst/>
              <a:gdLst/>
              <a:ahLst/>
              <a:cxnLst/>
              <a:rect l="l" t="t" r="r" b="b"/>
              <a:pathLst>
                <a:path w="192" h="206" extrusionOk="0">
                  <a:moveTo>
                    <a:pt x="191" y="103"/>
                  </a:moveTo>
                  <a:cubicBezTo>
                    <a:pt x="192" y="52"/>
                    <a:pt x="35" y="0"/>
                    <a:pt x="0" y="103"/>
                  </a:cubicBezTo>
                  <a:cubicBezTo>
                    <a:pt x="0" y="153"/>
                    <a:pt x="154" y="205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6" name="Google Shape;55656;p23"/>
            <p:cNvSpPr/>
            <p:nvPr/>
          </p:nvSpPr>
          <p:spPr>
            <a:xfrm>
              <a:off x="8115218" y="2699079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5"/>
                  </a:moveTo>
                  <a:cubicBezTo>
                    <a:pt x="242" y="0"/>
                    <a:pt x="0" y="67"/>
                    <a:pt x="101" y="116"/>
                  </a:cubicBezTo>
                  <a:cubicBezTo>
                    <a:pt x="156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7" name="Google Shape;55657;p23"/>
            <p:cNvSpPr/>
            <p:nvPr/>
          </p:nvSpPr>
          <p:spPr>
            <a:xfrm>
              <a:off x="275363" y="2699079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5"/>
                  </a:moveTo>
                  <a:cubicBezTo>
                    <a:pt x="240" y="0"/>
                    <a:pt x="0" y="67"/>
                    <a:pt x="99" y="116"/>
                  </a:cubicBezTo>
                  <a:cubicBezTo>
                    <a:pt x="154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8" name="Google Shape;55658;p23"/>
            <p:cNvSpPr/>
            <p:nvPr/>
          </p:nvSpPr>
          <p:spPr>
            <a:xfrm>
              <a:off x="6800509" y="269627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0" y="0"/>
                    <a:pt x="0" y="70"/>
                    <a:pt x="102" y="118"/>
                  </a:cubicBezTo>
                  <a:cubicBezTo>
                    <a:pt x="154" y="141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9" name="Google Shape;55659;p23"/>
            <p:cNvSpPr/>
            <p:nvPr/>
          </p:nvSpPr>
          <p:spPr>
            <a:xfrm>
              <a:off x="6539352" y="2691190"/>
              <a:ext cx="23843" cy="5902"/>
            </a:xfrm>
            <a:custGeom>
              <a:avLst/>
              <a:gdLst/>
              <a:ahLst/>
              <a:cxnLst/>
              <a:rect l="l" t="t" r="r" b="b"/>
              <a:pathLst>
                <a:path w="668" h="196" extrusionOk="0">
                  <a:moveTo>
                    <a:pt x="476" y="195"/>
                  </a:moveTo>
                  <a:cubicBezTo>
                    <a:pt x="476" y="104"/>
                    <a:pt x="632" y="87"/>
                    <a:pt x="668" y="13"/>
                  </a:cubicBezTo>
                  <a:cubicBezTo>
                    <a:pt x="368" y="21"/>
                    <a:pt x="1" y="1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0" name="Google Shape;55660;p23"/>
            <p:cNvSpPr/>
            <p:nvPr/>
          </p:nvSpPr>
          <p:spPr>
            <a:xfrm>
              <a:off x="6026211" y="2688481"/>
              <a:ext cx="7139" cy="6263"/>
            </a:xfrm>
            <a:custGeom>
              <a:avLst/>
              <a:gdLst/>
              <a:ahLst/>
              <a:cxnLst/>
              <a:rect l="l" t="t" r="r" b="b"/>
              <a:pathLst>
                <a:path w="200" h="208" extrusionOk="0">
                  <a:moveTo>
                    <a:pt x="197" y="104"/>
                  </a:moveTo>
                  <a:cubicBezTo>
                    <a:pt x="199" y="53"/>
                    <a:pt x="40" y="1"/>
                    <a:pt x="5" y="104"/>
                  </a:cubicBezTo>
                  <a:cubicBezTo>
                    <a:pt x="1" y="155"/>
                    <a:pt x="157" y="207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1" name="Google Shape;55661;p23"/>
            <p:cNvSpPr/>
            <p:nvPr/>
          </p:nvSpPr>
          <p:spPr>
            <a:xfrm>
              <a:off x="5523884" y="268613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2" name="Google Shape;55662;p23"/>
            <p:cNvSpPr/>
            <p:nvPr/>
          </p:nvSpPr>
          <p:spPr>
            <a:xfrm>
              <a:off x="2133837" y="268808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4" y="142"/>
                    <a:pt x="392" y="73"/>
                    <a:pt x="292" y="27"/>
                  </a:cubicBezTo>
                  <a:cubicBezTo>
                    <a:pt x="240" y="1"/>
                    <a:pt x="0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3" name="Google Shape;55663;p23"/>
            <p:cNvSpPr/>
            <p:nvPr/>
          </p:nvSpPr>
          <p:spPr>
            <a:xfrm>
              <a:off x="560255" y="2683422"/>
              <a:ext cx="21594" cy="6383"/>
            </a:xfrm>
            <a:custGeom>
              <a:avLst/>
              <a:gdLst/>
              <a:ahLst/>
              <a:cxnLst/>
              <a:rect l="l" t="t" r="r" b="b"/>
              <a:pathLst>
                <a:path w="605" h="212" extrusionOk="0">
                  <a:moveTo>
                    <a:pt x="605" y="182"/>
                  </a:moveTo>
                  <a:lnTo>
                    <a:pt x="605" y="1"/>
                  </a:lnTo>
                  <a:lnTo>
                    <a:pt x="25" y="1"/>
                  </a:lnTo>
                  <a:cubicBezTo>
                    <a:pt x="0" y="162"/>
                    <a:pt x="217" y="212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4" name="Google Shape;55664;p23"/>
            <p:cNvSpPr/>
            <p:nvPr/>
          </p:nvSpPr>
          <p:spPr>
            <a:xfrm>
              <a:off x="5224358" y="2679900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2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2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5" name="Google Shape;55665;p23"/>
            <p:cNvSpPr/>
            <p:nvPr/>
          </p:nvSpPr>
          <p:spPr>
            <a:xfrm>
              <a:off x="1976293" y="2675353"/>
              <a:ext cx="34158" cy="8822"/>
            </a:xfrm>
            <a:custGeom>
              <a:avLst/>
              <a:gdLst/>
              <a:ahLst/>
              <a:cxnLst/>
              <a:rect l="l" t="t" r="r" b="b"/>
              <a:pathLst>
                <a:path w="957" h="293" extrusionOk="0">
                  <a:moveTo>
                    <a:pt x="78" y="176"/>
                  </a:moveTo>
                  <a:cubicBezTo>
                    <a:pt x="323" y="181"/>
                    <a:pt x="347" y="292"/>
                    <a:pt x="659" y="267"/>
                  </a:cubicBezTo>
                  <a:cubicBezTo>
                    <a:pt x="956" y="45"/>
                    <a:pt x="1" y="1"/>
                    <a:pt x="78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6" name="Google Shape;55666;p23"/>
            <p:cNvSpPr/>
            <p:nvPr/>
          </p:nvSpPr>
          <p:spPr>
            <a:xfrm>
              <a:off x="4673704" y="2677130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4" y="142"/>
                    <a:pt x="391" y="72"/>
                    <a:pt x="292" y="25"/>
                  </a:cubicBezTo>
                  <a:cubicBezTo>
                    <a:pt x="240" y="1"/>
                    <a:pt x="1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7" name="Google Shape;55667;p23"/>
            <p:cNvSpPr/>
            <p:nvPr/>
          </p:nvSpPr>
          <p:spPr>
            <a:xfrm>
              <a:off x="4050953" y="2674661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09"/>
                  </a:moveTo>
                  <a:cubicBezTo>
                    <a:pt x="345" y="0"/>
                    <a:pt x="171" y="54"/>
                    <a:pt x="0" y="109"/>
                  </a:cubicBezTo>
                  <a:cubicBezTo>
                    <a:pt x="0" y="200"/>
                    <a:pt x="336" y="224"/>
                    <a:pt x="385" y="1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8" name="Google Shape;55668;p23"/>
            <p:cNvSpPr/>
            <p:nvPr/>
          </p:nvSpPr>
          <p:spPr>
            <a:xfrm>
              <a:off x="1228799" y="2675173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36" y="20"/>
                    <a:pt x="6" y="3"/>
                    <a:pt x="1" y="90"/>
                  </a:cubicBezTo>
                  <a:cubicBezTo>
                    <a:pt x="151" y="72"/>
                    <a:pt x="381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9" name="Google Shape;55669;p23"/>
            <p:cNvSpPr/>
            <p:nvPr/>
          </p:nvSpPr>
          <p:spPr>
            <a:xfrm>
              <a:off x="707377" y="2667043"/>
              <a:ext cx="27162" cy="10990"/>
            </a:xfrm>
            <a:custGeom>
              <a:avLst/>
              <a:gdLst/>
              <a:ahLst/>
              <a:cxnLst/>
              <a:rect l="l" t="t" r="r" b="b"/>
              <a:pathLst>
                <a:path w="761" h="365" extrusionOk="0">
                  <a:moveTo>
                    <a:pt x="532" y="362"/>
                  </a:moveTo>
                  <a:cubicBezTo>
                    <a:pt x="648" y="358"/>
                    <a:pt x="760" y="349"/>
                    <a:pt x="722" y="273"/>
                  </a:cubicBezTo>
                  <a:cubicBezTo>
                    <a:pt x="405" y="269"/>
                    <a:pt x="615" y="20"/>
                    <a:pt x="337" y="0"/>
                  </a:cubicBezTo>
                  <a:cubicBezTo>
                    <a:pt x="1" y="186"/>
                    <a:pt x="478" y="178"/>
                    <a:pt x="144" y="364"/>
                  </a:cubicBezTo>
                  <a:cubicBezTo>
                    <a:pt x="275" y="362"/>
                    <a:pt x="405" y="362"/>
                    <a:pt x="532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0" name="Google Shape;55670;p23"/>
            <p:cNvSpPr/>
            <p:nvPr/>
          </p:nvSpPr>
          <p:spPr>
            <a:xfrm>
              <a:off x="4456947" y="2669031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6"/>
                  </a:moveTo>
                  <a:cubicBezTo>
                    <a:pt x="385" y="22"/>
                    <a:pt x="48" y="1"/>
                    <a:pt x="0" y="116"/>
                  </a:cubicBezTo>
                  <a:cubicBezTo>
                    <a:pt x="219" y="105"/>
                    <a:pt x="303" y="247"/>
                    <a:pt x="38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1" name="Google Shape;55671;p23"/>
            <p:cNvSpPr/>
            <p:nvPr/>
          </p:nvSpPr>
          <p:spPr>
            <a:xfrm>
              <a:off x="819806" y="2664243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83" y="363"/>
                  </a:moveTo>
                  <a:lnTo>
                    <a:pt x="660" y="363"/>
                  </a:lnTo>
                  <a:cubicBezTo>
                    <a:pt x="716" y="157"/>
                    <a:pt x="614" y="21"/>
                    <a:pt x="274" y="1"/>
                  </a:cubicBezTo>
                  <a:cubicBezTo>
                    <a:pt x="214" y="125"/>
                    <a:pt x="0" y="173"/>
                    <a:pt x="8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2" name="Google Shape;55672;p23"/>
            <p:cNvSpPr/>
            <p:nvPr/>
          </p:nvSpPr>
          <p:spPr>
            <a:xfrm>
              <a:off x="4564915" y="2659125"/>
              <a:ext cx="36621" cy="18006"/>
            </a:xfrm>
            <a:custGeom>
              <a:avLst/>
              <a:gdLst/>
              <a:ahLst/>
              <a:cxnLst/>
              <a:rect l="l" t="t" r="r" b="b"/>
              <a:pathLst>
                <a:path w="1026" h="598" extrusionOk="0">
                  <a:moveTo>
                    <a:pt x="1026" y="171"/>
                  </a:moveTo>
                  <a:cubicBezTo>
                    <a:pt x="411" y="224"/>
                    <a:pt x="429" y="1"/>
                    <a:pt x="64" y="171"/>
                  </a:cubicBezTo>
                  <a:cubicBezTo>
                    <a:pt x="1" y="597"/>
                    <a:pt x="954" y="413"/>
                    <a:pt x="1026" y="1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3" name="Google Shape;55673;p23"/>
            <p:cNvSpPr/>
            <p:nvPr/>
          </p:nvSpPr>
          <p:spPr>
            <a:xfrm>
              <a:off x="1159949" y="2666652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3"/>
                  </a:moveTo>
                  <a:cubicBezTo>
                    <a:pt x="196" y="52"/>
                    <a:pt x="38" y="0"/>
                    <a:pt x="1" y="103"/>
                  </a:cubicBezTo>
                  <a:cubicBezTo>
                    <a:pt x="1" y="152"/>
                    <a:pt x="160" y="205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4" name="Google Shape;55674;p23"/>
            <p:cNvSpPr/>
            <p:nvPr/>
          </p:nvSpPr>
          <p:spPr>
            <a:xfrm>
              <a:off x="5771549" y="2661534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0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5" name="Google Shape;55675;p23"/>
            <p:cNvSpPr/>
            <p:nvPr/>
          </p:nvSpPr>
          <p:spPr>
            <a:xfrm>
              <a:off x="4662532" y="2661534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2" y="273"/>
                  </a:moveTo>
                  <a:lnTo>
                    <a:pt x="412" y="91"/>
                  </a:lnTo>
                  <a:cubicBezTo>
                    <a:pt x="219" y="92"/>
                    <a:pt x="183" y="16"/>
                    <a:pt x="25" y="0"/>
                  </a:cubicBezTo>
                  <a:cubicBezTo>
                    <a:pt x="45" y="144"/>
                    <a:pt x="1" y="315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6" name="Google Shape;55676;p23"/>
            <p:cNvSpPr/>
            <p:nvPr/>
          </p:nvSpPr>
          <p:spPr>
            <a:xfrm>
              <a:off x="805351" y="266349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4" y="26"/>
                  </a:moveTo>
                  <a:cubicBezTo>
                    <a:pt x="241" y="1"/>
                    <a:pt x="1" y="69"/>
                    <a:pt x="99" y="117"/>
                  </a:cubicBezTo>
                  <a:cubicBezTo>
                    <a:pt x="156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7" name="Google Shape;55677;p23"/>
            <p:cNvSpPr/>
            <p:nvPr/>
          </p:nvSpPr>
          <p:spPr>
            <a:xfrm>
              <a:off x="8779551" y="2658191"/>
              <a:ext cx="13849" cy="6805"/>
            </a:xfrm>
            <a:custGeom>
              <a:avLst/>
              <a:gdLst/>
              <a:ahLst/>
              <a:cxnLst/>
              <a:rect l="l" t="t" r="r" b="b"/>
              <a:pathLst>
                <a:path w="388" h="226" extrusionOk="0">
                  <a:moveTo>
                    <a:pt x="388" y="111"/>
                  </a:moveTo>
                  <a:cubicBezTo>
                    <a:pt x="346" y="1"/>
                    <a:pt x="171" y="55"/>
                    <a:pt x="0" y="111"/>
                  </a:cubicBezTo>
                  <a:cubicBezTo>
                    <a:pt x="4" y="203"/>
                    <a:pt x="336" y="225"/>
                    <a:pt x="388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8" name="Google Shape;55678;p23"/>
            <p:cNvSpPr/>
            <p:nvPr/>
          </p:nvSpPr>
          <p:spPr>
            <a:xfrm>
              <a:off x="8996236" y="265533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8" y="0"/>
                    <a:pt x="0" y="68"/>
                    <a:pt x="100" y="116"/>
                  </a:cubicBezTo>
                  <a:cubicBezTo>
                    <a:pt x="152" y="141"/>
                    <a:pt x="393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9" name="Google Shape;55679;p23"/>
            <p:cNvSpPr/>
            <p:nvPr/>
          </p:nvSpPr>
          <p:spPr>
            <a:xfrm>
              <a:off x="8913574" y="2655331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6" y="25"/>
                  </a:moveTo>
                  <a:cubicBezTo>
                    <a:pt x="242" y="0"/>
                    <a:pt x="1" y="68"/>
                    <a:pt x="104" y="116"/>
                  </a:cubicBezTo>
                  <a:cubicBezTo>
                    <a:pt x="157" y="141"/>
                    <a:pt x="396" y="71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0" name="Google Shape;55680;p23"/>
            <p:cNvSpPr/>
            <p:nvPr/>
          </p:nvSpPr>
          <p:spPr>
            <a:xfrm>
              <a:off x="8571146" y="2644281"/>
              <a:ext cx="22629" cy="11803"/>
            </a:xfrm>
            <a:custGeom>
              <a:avLst/>
              <a:gdLst/>
              <a:ahLst/>
              <a:cxnLst/>
              <a:rect l="l" t="t" r="r" b="b"/>
              <a:pathLst>
                <a:path w="634" h="392" extrusionOk="0">
                  <a:moveTo>
                    <a:pt x="634" y="392"/>
                  </a:moveTo>
                  <a:lnTo>
                    <a:pt x="634" y="28"/>
                  </a:lnTo>
                  <a:cubicBezTo>
                    <a:pt x="124" y="0"/>
                    <a:pt x="0" y="154"/>
                    <a:pt x="54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1" name="Google Shape;55681;p23"/>
            <p:cNvSpPr/>
            <p:nvPr/>
          </p:nvSpPr>
          <p:spPr>
            <a:xfrm>
              <a:off x="1713958" y="265256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6"/>
                  </a:moveTo>
                  <a:cubicBezTo>
                    <a:pt x="238" y="1"/>
                    <a:pt x="0" y="70"/>
                    <a:pt x="101" y="117"/>
                  </a:cubicBezTo>
                  <a:cubicBezTo>
                    <a:pt x="152" y="142"/>
                    <a:pt x="393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2" name="Google Shape;55682;p23"/>
            <p:cNvSpPr/>
            <p:nvPr/>
          </p:nvSpPr>
          <p:spPr>
            <a:xfrm>
              <a:off x="1690009" y="2639675"/>
              <a:ext cx="22950" cy="13670"/>
            </a:xfrm>
            <a:custGeom>
              <a:avLst/>
              <a:gdLst/>
              <a:ahLst/>
              <a:cxnLst/>
              <a:rect l="l" t="t" r="r" b="b"/>
              <a:pathLst>
                <a:path w="643" h="454" extrusionOk="0">
                  <a:moveTo>
                    <a:pt x="0" y="89"/>
                  </a:moveTo>
                  <a:lnTo>
                    <a:pt x="0" y="454"/>
                  </a:lnTo>
                  <a:lnTo>
                    <a:pt x="580" y="454"/>
                  </a:lnTo>
                  <a:cubicBezTo>
                    <a:pt x="630" y="217"/>
                    <a:pt x="643" y="1"/>
                    <a:pt x="0" y="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3" name="Google Shape;55683;p23"/>
            <p:cNvSpPr/>
            <p:nvPr/>
          </p:nvSpPr>
          <p:spPr>
            <a:xfrm>
              <a:off x="8063751" y="2639675"/>
              <a:ext cx="26841" cy="13008"/>
            </a:xfrm>
            <a:custGeom>
              <a:avLst/>
              <a:gdLst/>
              <a:ahLst/>
              <a:cxnLst/>
              <a:rect l="l" t="t" r="r" b="b"/>
              <a:pathLst>
                <a:path w="752" h="432" extrusionOk="0">
                  <a:moveTo>
                    <a:pt x="191" y="1"/>
                  </a:moveTo>
                  <a:cubicBezTo>
                    <a:pt x="209" y="159"/>
                    <a:pt x="150" y="283"/>
                    <a:pt x="0" y="362"/>
                  </a:cubicBezTo>
                  <a:cubicBezTo>
                    <a:pt x="658" y="431"/>
                    <a:pt x="752" y="16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4" name="Google Shape;55684;p23"/>
            <p:cNvSpPr/>
            <p:nvPr/>
          </p:nvSpPr>
          <p:spPr>
            <a:xfrm>
              <a:off x="3851185" y="2644462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8" y="113"/>
                  </a:moveTo>
                  <a:cubicBezTo>
                    <a:pt x="385" y="22"/>
                    <a:pt x="50" y="1"/>
                    <a:pt x="0" y="113"/>
                  </a:cubicBezTo>
                  <a:cubicBezTo>
                    <a:pt x="219" y="104"/>
                    <a:pt x="304" y="246"/>
                    <a:pt x="388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5" name="Google Shape;55685;p23"/>
            <p:cNvSpPr/>
            <p:nvPr/>
          </p:nvSpPr>
          <p:spPr>
            <a:xfrm>
              <a:off x="1486672" y="2647142"/>
              <a:ext cx="14206" cy="4246"/>
            </a:xfrm>
            <a:custGeom>
              <a:avLst/>
              <a:gdLst/>
              <a:ahLst/>
              <a:cxnLst/>
              <a:rect l="l" t="t" r="r" b="b"/>
              <a:pathLst>
                <a:path w="398" h="141" extrusionOk="0">
                  <a:moveTo>
                    <a:pt x="296" y="24"/>
                  </a:moveTo>
                  <a:cubicBezTo>
                    <a:pt x="242" y="1"/>
                    <a:pt x="1" y="69"/>
                    <a:pt x="104" y="114"/>
                  </a:cubicBezTo>
                  <a:cubicBezTo>
                    <a:pt x="158" y="140"/>
                    <a:pt x="398" y="72"/>
                    <a:pt x="296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6" name="Google Shape;55686;p23"/>
            <p:cNvSpPr/>
            <p:nvPr/>
          </p:nvSpPr>
          <p:spPr>
            <a:xfrm>
              <a:off x="506003" y="2644793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2"/>
                  </a:moveTo>
                  <a:cubicBezTo>
                    <a:pt x="197" y="53"/>
                    <a:pt x="37" y="0"/>
                    <a:pt x="4" y="102"/>
                  </a:cubicBezTo>
                  <a:cubicBezTo>
                    <a:pt x="1" y="153"/>
                    <a:pt x="160" y="205"/>
                    <a:pt x="19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7" name="Google Shape;55687;p23"/>
            <p:cNvSpPr/>
            <p:nvPr/>
          </p:nvSpPr>
          <p:spPr>
            <a:xfrm>
              <a:off x="217006" y="2641541"/>
              <a:ext cx="27626" cy="9966"/>
            </a:xfrm>
            <a:custGeom>
              <a:avLst/>
              <a:gdLst/>
              <a:ahLst/>
              <a:cxnLst/>
              <a:rect l="l" t="t" r="r" b="b"/>
              <a:pathLst>
                <a:path w="774" h="331" extrusionOk="0">
                  <a:moveTo>
                    <a:pt x="774" y="119"/>
                  </a:moveTo>
                  <a:cubicBezTo>
                    <a:pt x="514" y="1"/>
                    <a:pt x="54" y="0"/>
                    <a:pt x="1" y="210"/>
                  </a:cubicBezTo>
                  <a:cubicBezTo>
                    <a:pt x="257" y="328"/>
                    <a:pt x="719" y="330"/>
                    <a:pt x="774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8" name="Google Shape;55688;p23"/>
            <p:cNvSpPr/>
            <p:nvPr/>
          </p:nvSpPr>
          <p:spPr>
            <a:xfrm>
              <a:off x="4081219" y="2631274"/>
              <a:ext cx="37120" cy="16621"/>
            </a:xfrm>
            <a:custGeom>
              <a:avLst/>
              <a:gdLst/>
              <a:ahLst/>
              <a:cxnLst/>
              <a:rect l="l" t="t" r="r" b="b"/>
              <a:pathLst>
                <a:path w="1040" h="552" extrusionOk="0">
                  <a:moveTo>
                    <a:pt x="887" y="551"/>
                  </a:moveTo>
                  <a:cubicBezTo>
                    <a:pt x="1040" y="0"/>
                    <a:pt x="1" y="490"/>
                    <a:pt x="887" y="5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9" name="Google Shape;55689;p23"/>
            <p:cNvSpPr/>
            <p:nvPr/>
          </p:nvSpPr>
          <p:spPr>
            <a:xfrm>
              <a:off x="806207" y="2639795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5" y="177"/>
                  </a:moveTo>
                  <a:cubicBezTo>
                    <a:pt x="321" y="182"/>
                    <a:pt x="345" y="293"/>
                    <a:pt x="655" y="268"/>
                  </a:cubicBezTo>
                  <a:cubicBezTo>
                    <a:pt x="954" y="45"/>
                    <a:pt x="0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0" name="Google Shape;55690;p23"/>
            <p:cNvSpPr/>
            <p:nvPr/>
          </p:nvSpPr>
          <p:spPr>
            <a:xfrm>
              <a:off x="6903837" y="2641632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4"/>
                  </a:moveTo>
                  <a:cubicBezTo>
                    <a:pt x="239" y="1"/>
                    <a:pt x="0" y="69"/>
                    <a:pt x="98" y="116"/>
                  </a:cubicBezTo>
                  <a:cubicBezTo>
                    <a:pt x="153" y="142"/>
                    <a:pt x="392" y="73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1" name="Google Shape;55691;p23"/>
            <p:cNvSpPr/>
            <p:nvPr/>
          </p:nvSpPr>
          <p:spPr>
            <a:xfrm>
              <a:off x="5927023" y="2634225"/>
              <a:ext cx="25556" cy="10900"/>
            </a:xfrm>
            <a:custGeom>
              <a:avLst/>
              <a:gdLst/>
              <a:ahLst/>
              <a:cxnLst/>
              <a:rect l="l" t="t" r="r" b="b"/>
              <a:pathLst>
                <a:path w="716" h="362" extrusionOk="0">
                  <a:moveTo>
                    <a:pt x="662" y="362"/>
                  </a:moveTo>
                  <a:cubicBezTo>
                    <a:pt x="716" y="156"/>
                    <a:pt x="613" y="20"/>
                    <a:pt x="275" y="0"/>
                  </a:cubicBezTo>
                  <a:cubicBezTo>
                    <a:pt x="215" y="123"/>
                    <a:pt x="1" y="173"/>
                    <a:pt x="8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2" name="Google Shape;55692;p23"/>
            <p:cNvSpPr/>
            <p:nvPr/>
          </p:nvSpPr>
          <p:spPr>
            <a:xfrm>
              <a:off x="2857632" y="2630492"/>
              <a:ext cx="39833" cy="15778"/>
            </a:xfrm>
            <a:custGeom>
              <a:avLst/>
              <a:gdLst/>
              <a:ahLst/>
              <a:cxnLst/>
              <a:rect l="l" t="t" r="r" b="b"/>
              <a:pathLst>
                <a:path w="1116" h="524" extrusionOk="0">
                  <a:moveTo>
                    <a:pt x="650" y="306"/>
                  </a:moveTo>
                  <a:cubicBezTo>
                    <a:pt x="1116" y="0"/>
                    <a:pt x="1" y="524"/>
                    <a:pt x="65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3" name="Google Shape;55693;p23"/>
            <p:cNvSpPr/>
            <p:nvPr/>
          </p:nvSpPr>
          <p:spPr>
            <a:xfrm>
              <a:off x="2122701" y="2631455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1" y="274"/>
                  </a:moveTo>
                  <a:lnTo>
                    <a:pt x="411" y="92"/>
                  </a:lnTo>
                  <a:cubicBezTo>
                    <a:pt x="219" y="92"/>
                    <a:pt x="182" y="18"/>
                    <a:pt x="26" y="1"/>
                  </a:cubicBezTo>
                  <a:cubicBezTo>
                    <a:pt x="46" y="143"/>
                    <a:pt x="0" y="315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4" name="Google Shape;55694;p23"/>
            <p:cNvSpPr/>
            <p:nvPr/>
          </p:nvSpPr>
          <p:spPr>
            <a:xfrm>
              <a:off x="1855155" y="2636965"/>
              <a:ext cx="13884" cy="2740"/>
            </a:xfrm>
            <a:custGeom>
              <a:avLst/>
              <a:gdLst/>
              <a:ahLst/>
              <a:cxnLst/>
              <a:rect l="l" t="t" r="r" b="b"/>
              <a:pathLst>
                <a:path w="389" h="91" extrusionOk="0">
                  <a:moveTo>
                    <a:pt x="389" y="1"/>
                  </a:moveTo>
                  <a:cubicBezTo>
                    <a:pt x="238" y="20"/>
                    <a:pt x="6" y="2"/>
                    <a:pt x="1" y="91"/>
                  </a:cubicBezTo>
                  <a:cubicBezTo>
                    <a:pt x="152" y="71"/>
                    <a:pt x="382" y="87"/>
                    <a:pt x="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5" name="Google Shape;55695;p23"/>
            <p:cNvSpPr/>
            <p:nvPr/>
          </p:nvSpPr>
          <p:spPr>
            <a:xfrm>
              <a:off x="3944056" y="263344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42" y="0"/>
                    <a:pt x="1" y="68"/>
                    <a:pt x="100" y="118"/>
                  </a:cubicBezTo>
                  <a:cubicBezTo>
                    <a:pt x="155" y="142"/>
                    <a:pt x="391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6" name="Google Shape;55696;p23"/>
            <p:cNvSpPr/>
            <p:nvPr/>
          </p:nvSpPr>
          <p:spPr>
            <a:xfrm>
              <a:off x="750350" y="2633442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3" y="26"/>
                  </a:moveTo>
                  <a:cubicBezTo>
                    <a:pt x="239" y="0"/>
                    <a:pt x="0" y="68"/>
                    <a:pt x="99" y="118"/>
                  </a:cubicBezTo>
                  <a:cubicBezTo>
                    <a:pt x="152" y="142"/>
                    <a:pt x="390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7" name="Google Shape;55697;p23"/>
            <p:cNvSpPr/>
            <p:nvPr/>
          </p:nvSpPr>
          <p:spPr>
            <a:xfrm>
              <a:off x="6928108" y="2628715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8" name="Google Shape;55698;p23"/>
            <p:cNvSpPr/>
            <p:nvPr/>
          </p:nvSpPr>
          <p:spPr>
            <a:xfrm>
              <a:off x="3101014" y="2625975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9" name="Google Shape;55699;p23"/>
            <p:cNvSpPr/>
            <p:nvPr/>
          </p:nvSpPr>
          <p:spPr>
            <a:xfrm>
              <a:off x="2031473" y="2623416"/>
              <a:ext cx="34051" cy="8852"/>
            </a:xfrm>
            <a:custGeom>
              <a:avLst/>
              <a:gdLst/>
              <a:ahLst/>
              <a:cxnLst/>
              <a:rect l="l" t="t" r="r" b="b"/>
              <a:pathLst>
                <a:path w="954" h="294" extrusionOk="0">
                  <a:moveTo>
                    <a:pt x="75" y="176"/>
                  </a:moveTo>
                  <a:cubicBezTo>
                    <a:pt x="321" y="182"/>
                    <a:pt x="341" y="294"/>
                    <a:pt x="654" y="268"/>
                  </a:cubicBezTo>
                  <a:cubicBezTo>
                    <a:pt x="953" y="45"/>
                    <a:pt x="0" y="0"/>
                    <a:pt x="75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0" name="Google Shape;55700;p23"/>
            <p:cNvSpPr/>
            <p:nvPr/>
          </p:nvSpPr>
          <p:spPr>
            <a:xfrm>
              <a:off x="3083739" y="2625223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0" y="25"/>
                  </a:moveTo>
                  <a:cubicBezTo>
                    <a:pt x="237" y="0"/>
                    <a:pt x="1" y="70"/>
                    <a:pt x="98" y="115"/>
                  </a:cubicBezTo>
                  <a:cubicBezTo>
                    <a:pt x="152" y="143"/>
                    <a:pt x="391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1" name="Google Shape;55701;p23"/>
            <p:cNvSpPr/>
            <p:nvPr/>
          </p:nvSpPr>
          <p:spPr>
            <a:xfrm>
              <a:off x="2171849" y="2625975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384" y="0"/>
                  </a:moveTo>
                  <a:cubicBezTo>
                    <a:pt x="235" y="20"/>
                    <a:pt x="3" y="3"/>
                    <a:pt x="0" y="90"/>
                  </a:cubicBezTo>
                  <a:cubicBezTo>
                    <a:pt x="149" y="72"/>
                    <a:pt x="377" y="88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2" name="Google Shape;55702;p23"/>
            <p:cNvSpPr/>
            <p:nvPr/>
          </p:nvSpPr>
          <p:spPr>
            <a:xfrm>
              <a:off x="2027225" y="3293060"/>
              <a:ext cx="50683" cy="16440"/>
            </a:xfrm>
            <a:custGeom>
              <a:avLst/>
              <a:gdLst/>
              <a:ahLst/>
              <a:cxnLst/>
              <a:rect l="l" t="t" r="r" b="b"/>
              <a:pathLst>
                <a:path w="1420" h="546" extrusionOk="0">
                  <a:moveTo>
                    <a:pt x="194" y="545"/>
                  </a:moveTo>
                  <a:cubicBezTo>
                    <a:pt x="1419" y="480"/>
                    <a:pt x="207" y="1"/>
                    <a:pt x="0" y="272"/>
                  </a:cubicBezTo>
                  <a:cubicBezTo>
                    <a:pt x="226" y="289"/>
                    <a:pt x="211" y="419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3" name="Google Shape;55703;p23"/>
            <p:cNvSpPr/>
            <p:nvPr/>
          </p:nvSpPr>
          <p:spPr>
            <a:xfrm>
              <a:off x="8717625" y="3003265"/>
              <a:ext cx="34479" cy="10960"/>
            </a:xfrm>
            <a:custGeom>
              <a:avLst/>
              <a:gdLst/>
              <a:ahLst/>
              <a:cxnLst/>
              <a:rect l="l" t="t" r="r" b="b"/>
              <a:pathLst>
                <a:path w="966" h="364" extrusionOk="0">
                  <a:moveTo>
                    <a:pt x="965" y="363"/>
                  </a:moveTo>
                  <a:cubicBezTo>
                    <a:pt x="897" y="123"/>
                    <a:pt x="459" y="58"/>
                    <a:pt x="0" y="0"/>
                  </a:cubicBezTo>
                  <a:cubicBezTo>
                    <a:pt x="79" y="237"/>
                    <a:pt x="601" y="263"/>
                    <a:pt x="965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4" name="Google Shape;55704;p23"/>
            <p:cNvSpPr/>
            <p:nvPr/>
          </p:nvSpPr>
          <p:spPr>
            <a:xfrm>
              <a:off x="9040779" y="2776367"/>
              <a:ext cx="36799" cy="16320"/>
            </a:xfrm>
            <a:custGeom>
              <a:avLst/>
              <a:gdLst/>
              <a:ahLst/>
              <a:cxnLst/>
              <a:rect l="l" t="t" r="r" b="b"/>
              <a:pathLst>
                <a:path w="1031" h="542" extrusionOk="0">
                  <a:moveTo>
                    <a:pt x="203" y="455"/>
                  </a:moveTo>
                  <a:cubicBezTo>
                    <a:pt x="791" y="541"/>
                    <a:pt x="1030" y="10"/>
                    <a:pt x="781" y="1"/>
                  </a:cubicBezTo>
                  <a:cubicBezTo>
                    <a:pt x="609" y="161"/>
                    <a:pt x="0" y="116"/>
                    <a:pt x="20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5" name="Google Shape;55705;p23"/>
            <p:cNvSpPr/>
            <p:nvPr/>
          </p:nvSpPr>
          <p:spPr>
            <a:xfrm>
              <a:off x="780616" y="2703987"/>
              <a:ext cx="35264" cy="10087"/>
            </a:xfrm>
            <a:custGeom>
              <a:avLst/>
              <a:gdLst/>
              <a:ahLst/>
              <a:cxnLst/>
              <a:rect l="l" t="t" r="r" b="b"/>
              <a:pathLst>
                <a:path w="988" h="335" extrusionOk="0">
                  <a:moveTo>
                    <a:pt x="409" y="315"/>
                  </a:moveTo>
                  <a:cubicBezTo>
                    <a:pt x="487" y="159"/>
                    <a:pt x="658" y="334"/>
                    <a:pt x="987" y="315"/>
                  </a:cubicBezTo>
                  <a:lnTo>
                    <a:pt x="987" y="41"/>
                  </a:lnTo>
                  <a:cubicBezTo>
                    <a:pt x="613" y="0"/>
                    <a:pt x="1" y="287"/>
                    <a:pt x="409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6" name="Google Shape;55706;p23"/>
            <p:cNvSpPr/>
            <p:nvPr/>
          </p:nvSpPr>
          <p:spPr>
            <a:xfrm>
              <a:off x="754097" y="2640397"/>
              <a:ext cx="37656" cy="11111"/>
            </a:xfrm>
            <a:custGeom>
              <a:avLst/>
              <a:gdLst/>
              <a:ahLst/>
              <a:cxnLst/>
              <a:rect l="l" t="t" r="r" b="b"/>
              <a:pathLst>
                <a:path w="1055" h="369" extrusionOk="0">
                  <a:moveTo>
                    <a:pt x="960" y="248"/>
                  </a:moveTo>
                  <a:cubicBezTo>
                    <a:pt x="574" y="247"/>
                    <a:pt x="715" y="0"/>
                    <a:pt x="188" y="68"/>
                  </a:cubicBezTo>
                  <a:cubicBezTo>
                    <a:pt x="1" y="287"/>
                    <a:pt x="1054" y="368"/>
                    <a:pt x="960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7" name="Google Shape;55707;p23"/>
            <p:cNvSpPr/>
            <p:nvPr/>
          </p:nvSpPr>
          <p:spPr>
            <a:xfrm>
              <a:off x="8724086" y="4228682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0"/>
                  </a:moveTo>
                  <a:cubicBezTo>
                    <a:pt x="344" y="1"/>
                    <a:pt x="173" y="54"/>
                    <a:pt x="1" y="110"/>
                  </a:cubicBezTo>
                  <a:cubicBezTo>
                    <a:pt x="2" y="203"/>
                    <a:pt x="338" y="225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8" name="Google Shape;55708;p23"/>
            <p:cNvSpPr/>
            <p:nvPr/>
          </p:nvSpPr>
          <p:spPr>
            <a:xfrm>
              <a:off x="8121679" y="423130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6"/>
                  </a:moveTo>
                  <a:cubicBezTo>
                    <a:pt x="154" y="141"/>
                    <a:pt x="394" y="72"/>
                    <a:pt x="292" y="25"/>
                  </a:cubicBezTo>
                  <a:cubicBezTo>
                    <a:pt x="242" y="0"/>
                    <a:pt x="1" y="67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9" name="Google Shape;55709;p23"/>
            <p:cNvSpPr/>
            <p:nvPr/>
          </p:nvSpPr>
          <p:spPr>
            <a:xfrm>
              <a:off x="3299282" y="4229315"/>
              <a:ext cx="21630" cy="6353"/>
            </a:xfrm>
            <a:custGeom>
              <a:avLst/>
              <a:gdLst/>
              <a:ahLst/>
              <a:cxnLst/>
              <a:rect l="l" t="t" r="r" b="b"/>
              <a:pathLst>
                <a:path w="606" h="211" extrusionOk="0">
                  <a:moveTo>
                    <a:pt x="606" y="1"/>
                  </a:moveTo>
                  <a:lnTo>
                    <a:pt x="26" y="1"/>
                  </a:lnTo>
                  <a:cubicBezTo>
                    <a:pt x="0" y="163"/>
                    <a:pt x="219" y="211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0" name="Google Shape;55710;p23"/>
            <p:cNvSpPr/>
            <p:nvPr/>
          </p:nvSpPr>
          <p:spPr>
            <a:xfrm>
              <a:off x="168430" y="4229134"/>
              <a:ext cx="23950" cy="6022"/>
            </a:xfrm>
            <a:custGeom>
              <a:avLst/>
              <a:gdLst/>
              <a:ahLst/>
              <a:cxnLst/>
              <a:rect l="l" t="t" r="r" b="b"/>
              <a:pathLst>
                <a:path w="671" h="200" extrusionOk="0">
                  <a:moveTo>
                    <a:pt x="580" y="7"/>
                  </a:moveTo>
                  <a:cubicBezTo>
                    <a:pt x="247" y="0"/>
                    <a:pt x="84" y="76"/>
                    <a:pt x="0" y="188"/>
                  </a:cubicBezTo>
                  <a:cubicBezTo>
                    <a:pt x="302" y="178"/>
                    <a:pt x="670" y="200"/>
                    <a:pt x="580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1" name="Google Shape;55711;p23"/>
            <p:cNvSpPr/>
            <p:nvPr/>
          </p:nvSpPr>
          <p:spPr>
            <a:xfrm>
              <a:off x="2725286" y="4228532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7"/>
                  </a:moveTo>
                  <a:cubicBezTo>
                    <a:pt x="242" y="1"/>
                    <a:pt x="0" y="70"/>
                    <a:pt x="103" y="117"/>
                  </a:cubicBezTo>
                  <a:cubicBezTo>
                    <a:pt x="156" y="142"/>
                    <a:pt x="396" y="71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2" name="Google Shape;55712;p23"/>
            <p:cNvSpPr/>
            <p:nvPr/>
          </p:nvSpPr>
          <p:spPr>
            <a:xfrm>
              <a:off x="6944704" y="4225792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99" y="118"/>
                  </a:moveTo>
                  <a:cubicBezTo>
                    <a:pt x="155" y="141"/>
                    <a:pt x="396" y="73"/>
                    <a:pt x="293" y="25"/>
                  </a:cubicBezTo>
                  <a:cubicBezTo>
                    <a:pt x="239" y="0"/>
                    <a:pt x="0" y="69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3" name="Google Shape;55713;p23"/>
            <p:cNvSpPr/>
            <p:nvPr/>
          </p:nvSpPr>
          <p:spPr>
            <a:xfrm>
              <a:off x="5251376" y="4225792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5"/>
                  </a:moveTo>
                  <a:cubicBezTo>
                    <a:pt x="241" y="0"/>
                    <a:pt x="1" y="69"/>
                    <a:pt x="102" y="118"/>
                  </a:cubicBezTo>
                  <a:cubicBezTo>
                    <a:pt x="155" y="141"/>
                    <a:pt x="395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4" name="Google Shape;55714;p23"/>
            <p:cNvSpPr/>
            <p:nvPr/>
          </p:nvSpPr>
          <p:spPr>
            <a:xfrm>
              <a:off x="1882281" y="4212845"/>
              <a:ext cx="39797" cy="13670"/>
            </a:xfrm>
            <a:custGeom>
              <a:avLst/>
              <a:gdLst/>
              <a:ahLst/>
              <a:cxnLst/>
              <a:rect l="l" t="t" r="r" b="b"/>
              <a:pathLst>
                <a:path w="1115" h="454" extrusionOk="0">
                  <a:moveTo>
                    <a:pt x="579" y="1"/>
                  </a:moveTo>
                  <a:cubicBezTo>
                    <a:pt x="405" y="161"/>
                    <a:pt x="112" y="266"/>
                    <a:pt x="1" y="454"/>
                  </a:cubicBezTo>
                  <a:cubicBezTo>
                    <a:pt x="388" y="449"/>
                    <a:pt x="1114" y="142"/>
                    <a:pt x="5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5" name="Google Shape;55715;p23"/>
            <p:cNvSpPr/>
            <p:nvPr/>
          </p:nvSpPr>
          <p:spPr>
            <a:xfrm>
              <a:off x="1720382" y="4223022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101" y="117"/>
                  </a:moveTo>
                  <a:cubicBezTo>
                    <a:pt x="155" y="143"/>
                    <a:pt x="396" y="74"/>
                    <a:pt x="292" y="27"/>
                  </a:cubicBezTo>
                  <a:cubicBezTo>
                    <a:pt x="241" y="1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6" name="Google Shape;55716;p23"/>
            <p:cNvSpPr/>
            <p:nvPr/>
          </p:nvSpPr>
          <p:spPr>
            <a:xfrm>
              <a:off x="1142210" y="4220312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102" y="117"/>
                  </a:moveTo>
                  <a:cubicBezTo>
                    <a:pt x="153" y="142"/>
                    <a:pt x="396" y="73"/>
                    <a:pt x="291" y="27"/>
                  </a:cubicBezTo>
                  <a:cubicBezTo>
                    <a:pt x="240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7" name="Google Shape;55717;p23"/>
            <p:cNvSpPr/>
            <p:nvPr/>
          </p:nvSpPr>
          <p:spPr>
            <a:xfrm>
              <a:off x="2787390" y="4217572"/>
              <a:ext cx="13884" cy="4276"/>
            </a:xfrm>
            <a:custGeom>
              <a:avLst/>
              <a:gdLst/>
              <a:ahLst/>
              <a:cxnLst/>
              <a:rect l="l" t="t" r="r" b="b"/>
              <a:pathLst>
                <a:path w="389" h="142" extrusionOk="0">
                  <a:moveTo>
                    <a:pt x="98" y="117"/>
                  </a:moveTo>
                  <a:cubicBezTo>
                    <a:pt x="150" y="141"/>
                    <a:pt x="388" y="72"/>
                    <a:pt x="291" y="25"/>
                  </a:cubicBezTo>
                  <a:cubicBezTo>
                    <a:pt x="237" y="0"/>
                    <a:pt x="0" y="70"/>
                    <a:pt x="98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8" name="Google Shape;55718;p23"/>
            <p:cNvSpPr/>
            <p:nvPr/>
          </p:nvSpPr>
          <p:spPr>
            <a:xfrm>
              <a:off x="2921663" y="4212845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9" name="Google Shape;55719;p23"/>
            <p:cNvSpPr/>
            <p:nvPr/>
          </p:nvSpPr>
          <p:spPr>
            <a:xfrm>
              <a:off x="6610914" y="4209774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5" y="103"/>
                  </a:moveTo>
                  <a:cubicBezTo>
                    <a:pt x="195" y="53"/>
                    <a:pt x="39" y="1"/>
                    <a:pt x="3" y="103"/>
                  </a:cubicBezTo>
                  <a:cubicBezTo>
                    <a:pt x="1" y="154"/>
                    <a:pt x="160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0" name="Google Shape;55720;p23"/>
            <p:cNvSpPr/>
            <p:nvPr/>
          </p:nvSpPr>
          <p:spPr>
            <a:xfrm>
              <a:off x="4277596" y="4209774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3"/>
                    <a:pt x="39" y="1"/>
                    <a:pt x="1" y="103"/>
                  </a:cubicBezTo>
                  <a:cubicBezTo>
                    <a:pt x="1" y="154"/>
                    <a:pt x="156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1" name="Google Shape;55721;p23"/>
            <p:cNvSpPr/>
            <p:nvPr/>
          </p:nvSpPr>
          <p:spPr>
            <a:xfrm>
              <a:off x="591664" y="421206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7"/>
                  </a:moveTo>
                  <a:cubicBezTo>
                    <a:pt x="238" y="1"/>
                    <a:pt x="0" y="70"/>
                    <a:pt x="99" y="117"/>
                  </a:cubicBezTo>
                  <a:cubicBezTo>
                    <a:pt x="152" y="143"/>
                    <a:pt x="392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2" name="Google Shape;55722;p23"/>
            <p:cNvSpPr/>
            <p:nvPr/>
          </p:nvSpPr>
          <p:spPr>
            <a:xfrm>
              <a:off x="5530380" y="4204686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8" y="92"/>
                  </a:moveTo>
                  <a:cubicBezTo>
                    <a:pt x="385" y="92"/>
                    <a:pt x="349" y="17"/>
                    <a:pt x="193" y="0"/>
                  </a:cubicBezTo>
                  <a:cubicBezTo>
                    <a:pt x="193" y="92"/>
                    <a:pt x="35" y="107"/>
                    <a:pt x="0" y="180"/>
                  </a:cubicBezTo>
                  <a:cubicBezTo>
                    <a:pt x="193" y="180"/>
                    <a:pt x="230" y="255"/>
                    <a:pt x="386" y="272"/>
                  </a:cubicBezTo>
                  <a:cubicBezTo>
                    <a:pt x="385" y="183"/>
                    <a:pt x="540" y="165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3" name="Google Shape;55723;p23"/>
            <p:cNvSpPr/>
            <p:nvPr/>
          </p:nvSpPr>
          <p:spPr>
            <a:xfrm>
              <a:off x="4899633" y="4204294"/>
              <a:ext cx="33480" cy="15778"/>
            </a:xfrm>
            <a:custGeom>
              <a:avLst/>
              <a:gdLst/>
              <a:ahLst/>
              <a:cxnLst/>
              <a:rect l="l" t="t" r="r" b="b"/>
              <a:pathLst>
                <a:path w="938" h="524" extrusionOk="0">
                  <a:moveTo>
                    <a:pt x="893" y="196"/>
                  </a:moveTo>
                  <a:cubicBezTo>
                    <a:pt x="938" y="139"/>
                    <a:pt x="601" y="0"/>
                    <a:pt x="509" y="15"/>
                  </a:cubicBezTo>
                  <a:cubicBezTo>
                    <a:pt x="0" y="86"/>
                    <a:pt x="632" y="524"/>
                    <a:pt x="893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4" name="Google Shape;55724;p23"/>
            <p:cNvSpPr/>
            <p:nvPr/>
          </p:nvSpPr>
          <p:spPr>
            <a:xfrm>
              <a:off x="471275" y="4195864"/>
              <a:ext cx="40333" cy="14754"/>
            </a:xfrm>
            <a:custGeom>
              <a:avLst/>
              <a:gdLst/>
              <a:ahLst/>
              <a:cxnLst/>
              <a:rect l="l" t="t" r="r" b="b"/>
              <a:pathLst>
                <a:path w="1130" h="490" extrusionOk="0">
                  <a:moveTo>
                    <a:pt x="770" y="385"/>
                  </a:moveTo>
                  <a:cubicBezTo>
                    <a:pt x="1129" y="81"/>
                    <a:pt x="78" y="1"/>
                    <a:pt x="0" y="202"/>
                  </a:cubicBezTo>
                  <a:cubicBezTo>
                    <a:pt x="302" y="242"/>
                    <a:pt x="165" y="489"/>
                    <a:pt x="770" y="3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5" name="Google Shape;55725;p23"/>
            <p:cNvSpPr/>
            <p:nvPr/>
          </p:nvSpPr>
          <p:spPr>
            <a:xfrm>
              <a:off x="877448" y="4185507"/>
              <a:ext cx="50398" cy="17464"/>
            </a:xfrm>
            <a:custGeom>
              <a:avLst/>
              <a:gdLst/>
              <a:ahLst/>
              <a:cxnLst/>
              <a:rect l="l" t="t" r="r" b="b"/>
              <a:pathLst>
                <a:path w="1412" h="580" extrusionOk="0">
                  <a:moveTo>
                    <a:pt x="1157" y="546"/>
                  </a:moveTo>
                  <a:cubicBezTo>
                    <a:pt x="1318" y="441"/>
                    <a:pt x="1411" y="302"/>
                    <a:pt x="1348" y="92"/>
                  </a:cubicBezTo>
                  <a:cubicBezTo>
                    <a:pt x="721" y="144"/>
                    <a:pt x="450" y="32"/>
                    <a:pt x="0" y="0"/>
                  </a:cubicBezTo>
                  <a:cubicBezTo>
                    <a:pt x="226" y="256"/>
                    <a:pt x="311" y="580"/>
                    <a:pt x="1157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6" name="Google Shape;55726;p23"/>
            <p:cNvSpPr/>
            <p:nvPr/>
          </p:nvSpPr>
          <p:spPr>
            <a:xfrm>
              <a:off x="1244325" y="4182797"/>
              <a:ext cx="72027" cy="13941"/>
            </a:xfrm>
            <a:custGeom>
              <a:avLst/>
              <a:gdLst/>
              <a:ahLst/>
              <a:cxnLst/>
              <a:rect l="l" t="t" r="r" b="b"/>
              <a:pathLst>
                <a:path w="2018" h="463" extrusionOk="0">
                  <a:moveTo>
                    <a:pt x="713" y="454"/>
                  </a:moveTo>
                  <a:cubicBezTo>
                    <a:pt x="657" y="124"/>
                    <a:pt x="2017" y="462"/>
                    <a:pt x="1677" y="0"/>
                  </a:cubicBezTo>
                  <a:cubicBezTo>
                    <a:pt x="1136" y="50"/>
                    <a:pt x="675" y="135"/>
                    <a:pt x="132" y="182"/>
                  </a:cubicBezTo>
                  <a:cubicBezTo>
                    <a:pt x="1" y="427"/>
                    <a:pt x="532" y="358"/>
                    <a:pt x="71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7" name="Google Shape;55727;p23"/>
            <p:cNvSpPr/>
            <p:nvPr/>
          </p:nvSpPr>
          <p:spPr>
            <a:xfrm>
              <a:off x="6745044" y="419020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7"/>
                  </a:moveTo>
                  <a:cubicBezTo>
                    <a:pt x="155" y="142"/>
                    <a:pt x="392" y="73"/>
                    <a:pt x="292" y="27"/>
                  </a:cubicBezTo>
                  <a:cubicBezTo>
                    <a:pt x="242" y="1"/>
                    <a:pt x="1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8" name="Google Shape;55728;p23"/>
            <p:cNvSpPr/>
            <p:nvPr/>
          </p:nvSpPr>
          <p:spPr>
            <a:xfrm>
              <a:off x="6665987" y="4185507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3"/>
                  </a:moveTo>
                  <a:lnTo>
                    <a:pt x="388" y="183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9" name="Google Shape;55729;p23"/>
            <p:cNvSpPr/>
            <p:nvPr/>
          </p:nvSpPr>
          <p:spPr>
            <a:xfrm>
              <a:off x="5289353" y="4184965"/>
              <a:ext cx="13813" cy="6775"/>
            </a:xfrm>
            <a:custGeom>
              <a:avLst/>
              <a:gdLst/>
              <a:ahLst/>
              <a:cxnLst/>
              <a:rect l="l" t="t" r="r" b="b"/>
              <a:pathLst>
                <a:path w="387" h="225" extrusionOk="0">
                  <a:moveTo>
                    <a:pt x="387" y="110"/>
                  </a:moveTo>
                  <a:cubicBezTo>
                    <a:pt x="346" y="0"/>
                    <a:pt x="174" y="55"/>
                    <a:pt x="1" y="110"/>
                  </a:cubicBezTo>
                  <a:cubicBezTo>
                    <a:pt x="6" y="201"/>
                    <a:pt x="341" y="225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0" name="Google Shape;55730;p23"/>
            <p:cNvSpPr/>
            <p:nvPr/>
          </p:nvSpPr>
          <p:spPr>
            <a:xfrm>
              <a:off x="8061217" y="4174607"/>
              <a:ext cx="44687" cy="16440"/>
            </a:xfrm>
            <a:custGeom>
              <a:avLst/>
              <a:gdLst/>
              <a:ahLst/>
              <a:cxnLst/>
              <a:rect l="l" t="t" r="r" b="b"/>
              <a:pathLst>
                <a:path w="1252" h="546" extrusionOk="0">
                  <a:moveTo>
                    <a:pt x="638" y="1"/>
                  </a:moveTo>
                  <a:cubicBezTo>
                    <a:pt x="615" y="172"/>
                    <a:pt x="1" y="63"/>
                    <a:pt x="59" y="272"/>
                  </a:cubicBezTo>
                  <a:cubicBezTo>
                    <a:pt x="396" y="545"/>
                    <a:pt x="1251" y="142"/>
                    <a:pt x="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1" name="Google Shape;55731;p23"/>
            <p:cNvSpPr/>
            <p:nvPr/>
          </p:nvSpPr>
          <p:spPr>
            <a:xfrm>
              <a:off x="6738263" y="4182074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89" y="24"/>
                  </a:moveTo>
                  <a:cubicBezTo>
                    <a:pt x="238" y="1"/>
                    <a:pt x="0" y="69"/>
                    <a:pt x="99" y="114"/>
                  </a:cubicBezTo>
                  <a:cubicBezTo>
                    <a:pt x="150" y="140"/>
                    <a:pt x="390" y="73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2" name="Google Shape;55732;p23"/>
            <p:cNvSpPr/>
            <p:nvPr/>
          </p:nvSpPr>
          <p:spPr>
            <a:xfrm>
              <a:off x="9130223" y="4177377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6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386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3" name="Google Shape;55733;p23"/>
            <p:cNvSpPr/>
            <p:nvPr/>
          </p:nvSpPr>
          <p:spPr>
            <a:xfrm>
              <a:off x="5896614" y="4167472"/>
              <a:ext cx="22165" cy="16199"/>
            </a:xfrm>
            <a:custGeom>
              <a:avLst/>
              <a:gdLst/>
              <a:ahLst/>
              <a:cxnLst/>
              <a:rect l="l" t="t" r="r" b="b"/>
              <a:pathLst>
                <a:path w="621" h="538" extrusionOk="0">
                  <a:moveTo>
                    <a:pt x="345" y="509"/>
                  </a:moveTo>
                  <a:cubicBezTo>
                    <a:pt x="404" y="388"/>
                    <a:pt x="620" y="336"/>
                    <a:pt x="537" y="146"/>
                  </a:cubicBezTo>
                  <a:cubicBezTo>
                    <a:pt x="0" y="0"/>
                    <a:pt x="4" y="538"/>
                    <a:pt x="345" y="5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4" name="Google Shape;55734;p23"/>
            <p:cNvSpPr/>
            <p:nvPr/>
          </p:nvSpPr>
          <p:spPr>
            <a:xfrm>
              <a:off x="5464814" y="417656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7"/>
                  </a:moveTo>
                  <a:cubicBezTo>
                    <a:pt x="239" y="1"/>
                    <a:pt x="0" y="70"/>
                    <a:pt x="101" y="118"/>
                  </a:cubicBezTo>
                  <a:cubicBezTo>
                    <a:pt x="151" y="142"/>
                    <a:pt x="396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5" name="Google Shape;55735;p23"/>
            <p:cNvSpPr/>
            <p:nvPr/>
          </p:nvSpPr>
          <p:spPr>
            <a:xfrm>
              <a:off x="2591620" y="4167472"/>
              <a:ext cx="47792" cy="17434"/>
            </a:xfrm>
            <a:custGeom>
              <a:avLst/>
              <a:gdLst/>
              <a:ahLst/>
              <a:cxnLst/>
              <a:rect l="l" t="t" r="r" b="b"/>
              <a:pathLst>
                <a:path w="1339" h="579" extrusionOk="0">
                  <a:moveTo>
                    <a:pt x="182" y="329"/>
                  </a:moveTo>
                  <a:cubicBezTo>
                    <a:pt x="479" y="578"/>
                    <a:pt x="1315" y="324"/>
                    <a:pt x="1338" y="146"/>
                  </a:cubicBezTo>
                  <a:cubicBezTo>
                    <a:pt x="943" y="201"/>
                    <a:pt x="0" y="0"/>
                    <a:pt x="182" y="3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6" name="Google Shape;55736;p23"/>
            <p:cNvSpPr/>
            <p:nvPr/>
          </p:nvSpPr>
          <p:spPr>
            <a:xfrm>
              <a:off x="1494988" y="4162444"/>
              <a:ext cx="26484" cy="12195"/>
            </a:xfrm>
            <a:custGeom>
              <a:avLst/>
              <a:gdLst/>
              <a:ahLst/>
              <a:cxnLst/>
              <a:rect l="l" t="t" r="r" b="b"/>
              <a:pathLst>
                <a:path w="742" h="405" extrusionOk="0">
                  <a:moveTo>
                    <a:pt x="438" y="405"/>
                  </a:moveTo>
                  <a:cubicBezTo>
                    <a:pt x="742" y="269"/>
                    <a:pt x="652" y="0"/>
                    <a:pt x="53" y="41"/>
                  </a:cubicBezTo>
                  <a:cubicBezTo>
                    <a:pt x="0" y="248"/>
                    <a:pt x="100" y="381"/>
                    <a:pt x="438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7" name="Google Shape;55737;p23"/>
            <p:cNvSpPr/>
            <p:nvPr/>
          </p:nvSpPr>
          <p:spPr>
            <a:xfrm>
              <a:off x="8940771" y="416840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5"/>
                  </a:moveTo>
                  <a:cubicBezTo>
                    <a:pt x="154" y="141"/>
                    <a:pt x="394" y="72"/>
                    <a:pt x="295" y="25"/>
                  </a:cubicBezTo>
                  <a:cubicBezTo>
                    <a:pt x="242" y="0"/>
                    <a:pt x="1" y="67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8" name="Google Shape;55738;p23"/>
            <p:cNvSpPr/>
            <p:nvPr/>
          </p:nvSpPr>
          <p:spPr>
            <a:xfrm>
              <a:off x="8995808" y="416566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9" y="0"/>
                    <a:pt x="1" y="69"/>
                    <a:pt x="100" y="116"/>
                  </a:cubicBezTo>
                  <a:cubicBezTo>
                    <a:pt x="155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9" name="Google Shape;55739;p23"/>
            <p:cNvSpPr/>
            <p:nvPr/>
          </p:nvSpPr>
          <p:spPr>
            <a:xfrm>
              <a:off x="6961944" y="4156030"/>
              <a:ext cx="26591" cy="15326"/>
            </a:xfrm>
            <a:custGeom>
              <a:avLst/>
              <a:gdLst/>
              <a:ahLst/>
              <a:cxnLst/>
              <a:rect l="l" t="t" r="r" b="b"/>
              <a:pathLst>
                <a:path w="745" h="509" extrusionOk="0">
                  <a:moveTo>
                    <a:pt x="0" y="436"/>
                  </a:moveTo>
                  <a:cubicBezTo>
                    <a:pt x="744" y="508"/>
                    <a:pt x="744" y="0"/>
                    <a:pt x="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0" name="Google Shape;55740;p23"/>
            <p:cNvSpPr/>
            <p:nvPr/>
          </p:nvSpPr>
          <p:spPr>
            <a:xfrm>
              <a:off x="2673854" y="4162955"/>
              <a:ext cx="13706" cy="7437"/>
            </a:xfrm>
            <a:custGeom>
              <a:avLst/>
              <a:gdLst/>
              <a:ahLst/>
              <a:cxnLst/>
              <a:rect l="l" t="t" r="r" b="b"/>
              <a:pathLst>
                <a:path w="384" h="247" extrusionOk="0">
                  <a:moveTo>
                    <a:pt x="384" y="115"/>
                  </a:moveTo>
                  <a:cubicBezTo>
                    <a:pt x="383" y="24"/>
                    <a:pt x="47" y="0"/>
                    <a:pt x="0" y="115"/>
                  </a:cubicBezTo>
                  <a:cubicBezTo>
                    <a:pt x="216" y="104"/>
                    <a:pt x="299" y="247"/>
                    <a:pt x="384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1" name="Google Shape;55741;p23"/>
            <p:cNvSpPr/>
            <p:nvPr/>
          </p:nvSpPr>
          <p:spPr>
            <a:xfrm>
              <a:off x="920207" y="4147209"/>
              <a:ext cx="41725" cy="18819"/>
            </a:xfrm>
            <a:custGeom>
              <a:avLst/>
              <a:gdLst/>
              <a:ahLst/>
              <a:cxnLst/>
              <a:rect l="l" t="t" r="r" b="b"/>
              <a:pathLst>
                <a:path w="1169" h="625" extrusionOk="0">
                  <a:moveTo>
                    <a:pt x="727" y="547"/>
                  </a:moveTo>
                  <a:cubicBezTo>
                    <a:pt x="1169" y="340"/>
                    <a:pt x="598" y="147"/>
                    <a:pt x="342" y="1"/>
                  </a:cubicBezTo>
                  <a:cubicBezTo>
                    <a:pt x="46" y="141"/>
                    <a:pt x="0" y="625"/>
                    <a:pt x="727" y="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2" name="Google Shape;55742;p23"/>
            <p:cNvSpPr/>
            <p:nvPr/>
          </p:nvSpPr>
          <p:spPr>
            <a:xfrm>
              <a:off x="6187502" y="4154676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6" y="27"/>
                  </a:moveTo>
                  <a:cubicBezTo>
                    <a:pt x="240" y="1"/>
                    <a:pt x="1" y="70"/>
                    <a:pt x="101" y="117"/>
                  </a:cubicBezTo>
                  <a:cubicBezTo>
                    <a:pt x="152" y="143"/>
                    <a:pt x="394" y="73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3" name="Google Shape;55743;p23"/>
            <p:cNvSpPr/>
            <p:nvPr/>
          </p:nvSpPr>
          <p:spPr>
            <a:xfrm>
              <a:off x="6107624" y="4152719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8" y="1"/>
                  </a:lnTo>
                  <a:cubicBezTo>
                    <a:pt x="0" y="162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4" name="Google Shape;55744;p23"/>
            <p:cNvSpPr/>
            <p:nvPr/>
          </p:nvSpPr>
          <p:spPr>
            <a:xfrm>
              <a:off x="1442165" y="4143024"/>
              <a:ext cx="20273" cy="13580"/>
            </a:xfrm>
            <a:custGeom>
              <a:avLst/>
              <a:gdLst/>
              <a:ahLst/>
              <a:cxnLst/>
              <a:rect l="l" t="t" r="r" b="b"/>
              <a:pathLst>
                <a:path w="568" h="451" extrusionOk="0">
                  <a:moveTo>
                    <a:pt x="375" y="414"/>
                  </a:moveTo>
                  <a:cubicBezTo>
                    <a:pt x="386" y="359"/>
                    <a:pt x="402" y="306"/>
                    <a:pt x="568" y="323"/>
                  </a:cubicBezTo>
                  <a:lnTo>
                    <a:pt x="568" y="142"/>
                  </a:lnTo>
                  <a:cubicBezTo>
                    <a:pt x="94" y="0"/>
                    <a:pt x="0" y="451"/>
                    <a:pt x="375" y="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5" name="Google Shape;55745;p23"/>
            <p:cNvSpPr/>
            <p:nvPr/>
          </p:nvSpPr>
          <p:spPr>
            <a:xfrm>
              <a:off x="5299596" y="4149196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1" y="0"/>
                    <a:pt x="1" y="71"/>
                    <a:pt x="100" y="116"/>
                  </a:cubicBezTo>
                  <a:cubicBezTo>
                    <a:pt x="156" y="142"/>
                    <a:pt x="394" y="75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6" name="Google Shape;55746;p23"/>
            <p:cNvSpPr/>
            <p:nvPr/>
          </p:nvSpPr>
          <p:spPr>
            <a:xfrm>
              <a:off x="138877" y="4144499"/>
              <a:ext cx="22629" cy="8250"/>
            </a:xfrm>
            <a:custGeom>
              <a:avLst/>
              <a:gdLst/>
              <a:ahLst/>
              <a:cxnLst/>
              <a:rect l="l" t="t" r="r" b="b"/>
              <a:pathLst>
                <a:path w="634" h="274" extrusionOk="0">
                  <a:moveTo>
                    <a:pt x="634" y="274"/>
                  </a:moveTo>
                  <a:lnTo>
                    <a:pt x="634" y="1"/>
                  </a:lnTo>
                  <a:lnTo>
                    <a:pt x="248" y="1"/>
                  </a:lnTo>
                  <a:cubicBezTo>
                    <a:pt x="240" y="120"/>
                    <a:pt x="1" y="129"/>
                    <a:pt x="5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7" name="Google Shape;55747;p23"/>
            <p:cNvSpPr/>
            <p:nvPr/>
          </p:nvSpPr>
          <p:spPr>
            <a:xfrm>
              <a:off x="8483130" y="4144168"/>
              <a:ext cx="6996" cy="6173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194" y="102"/>
                  </a:moveTo>
                  <a:cubicBezTo>
                    <a:pt x="195" y="52"/>
                    <a:pt x="39" y="0"/>
                    <a:pt x="1" y="102"/>
                  </a:cubicBezTo>
                  <a:cubicBezTo>
                    <a:pt x="1" y="153"/>
                    <a:pt x="157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8" name="Google Shape;55748;p23"/>
            <p:cNvSpPr/>
            <p:nvPr/>
          </p:nvSpPr>
          <p:spPr>
            <a:xfrm>
              <a:off x="5337537" y="4139049"/>
              <a:ext cx="22665" cy="13700"/>
            </a:xfrm>
            <a:custGeom>
              <a:avLst/>
              <a:gdLst/>
              <a:ahLst/>
              <a:cxnLst/>
              <a:rect l="l" t="t" r="r" b="b"/>
              <a:pathLst>
                <a:path w="635" h="455" extrusionOk="0">
                  <a:moveTo>
                    <a:pt x="581" y="363"/>
                  </a:moveTo>
                  <a:cubicBezTo>
                    <a:pt x="635" y="157"/>
                    <a:pt x="535" y="21"/>
                    <a:pt x="196" y="0"/>
                  </a:cubicBezTo>
                  <a:cubicBezTo>
                    <a:pt x="240" y="161"/>
                    <a:pt x="0" y="455"/>
                    <a:pt x="581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9" name="Google Shape;55749;p23"/>
            <p:cNvSpPr/>
            <p:nvPr/>
          </p:nvSpPr>
          <p:spPr>
            <a:xfrm>
              <a:off x="4020400" y="4128120"/>
              <a:ext cx="57322" cy="21890"/>
            </a:xfrm>
            <a:custGeom>
              <a:avLst/>
              <a:gdLst/>
              <a:ahLst/>
              <a:cxnLst/>
              <a:rect l="l" t="t" r="r" b="b"/>
              <a:pathLst>
                <a:path w="1606" h="727" extrusionOk="0">
                  <a:moveTo>
                    <a:pt x="1035" y="726"/>
                  </a:moveTo>
                  <a:cubicBezTo>
                    <a:pt x="1606" y="370"/>
                    <a:pt x="631" y="111"/>
                    <a:pt x="72" y="0"/>
                  </a:cubicBezTo>
                  <a:cubicBezTo>
                    <a:pt x="0" y="429"/>
                    <a:pt x="418" y="624"/>
                    <a:pt x="1035" y="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0" name="Google Shape;55750;p23"/>
            <p:cNvSpPr/>
            <p:nvPr/>
          </p:nvSpPr>
          <p:spPr>
            <a:xfrm>
              <a:off x="8507222" y="4141036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5"/>
                  </a:moveTo>
                  <a:cubicBezTo>
                    <a:pt x="153" y="141"/>
                    <a:pt x="392" y="71"/>
                    <a:pt x="292" y="26"/>
                  </a:cubicBezTo>
                  <a:cubicBezTo>
                    <a:pt x="237" y="1"/>
                    <a:pt x="1" y="69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1" name="Google Shape;55751;p23"/>
            <p:cNvSpPr/>
            <p:nvPr/>
          </p:nvSpPr>
          <p:spPr>
            <a:xfrm>
              <a:off x="632888" y="4141036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5"/>
                  </a:moveTo>
                  <a:cubicBezTo>
                    <a:pt x="154" y="141"/>
                    <a:pt x="395" y="71"/>
                    <a:pt x="295" y="26"/>
                  </a:cubicBezTo>
                  <a:cubicBezTo>
                    <a:pt x="242" y="1"/>
                    <a:pt x="0" y="69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2" name="Google Shape;55752;p23"/>
            <p:cNvSpPr/>
            <p:nvPr/>
          </p:nvSpPr>
          <p:spPr>
            <a:xfrm>
              <a:off x="5251376" y="4138297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0"/>
                    <a:pt x="395" y="72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3" name="Google Shape;55753;p23"/>
            <p:cNvSpPr/>
            <p:nvPr/>
          </p:nvSpPr>
          <p:spPr>
            <a:xfrm>
              <a:off x="1710139" y="4129655"/>
              <a:ext cx="34943" cy="15236"/>
            </a:xfrm>
            <a:custGeom>
              <a:avLst/>
              <a:gdLst/>
              <a:ahLst/>
              <a:cxnLst/>
              <a:rect l="l" t="t" r="r" b="b"/>
              <a:pathLst>
                <a:path w="979" h="506" extrusionOk="0">
                  <a:moveTo>
                    <a:pt x="774" y="404"/>
                  </a:moveTo>
                  <a:cubicBezTo>
                    <a:pt x="978" y="173"/>
                    <a:pt x="123" y="0"/>
                    <a:pt x="0" y="221"/>
                  </a:cubicBezTo>
                  <a:cubicBezTo>
                    <a:pt x="306" y="261"/>
                    <a:pt x="167" y="506"/>
                    <a:pt x="774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4" name="Google Shape;55754;p23"/>
            <p:cNvSpPr/>
            <p:nvPr/>
          </p:nvSpPr>
          <p:spPr>
            <a:xfrm>
              <a:off x="378441" y="4135948"/>
              <a:ext cx="23950" cy="5871"/>
            </a:xfrm>
            <a:custGeom>
              <a:avLst/>
              <a:gdLst/>
              <a:ahLst/>
              <a:cxnLst/>
              <a:rect l="l" t="t" r="r" b="b"/>
              <a:pathLst>
                <a:path w="671" h="195" extrusionOk="0">
                  <a:moveTo>
                    <a:pt x="479" y="195"/>
                  </a:moveTo>
                  <a:cubicBezTo>
                    <a:pt x="479" y="103"/>
                    <a:pt x="634" y="86"/>
                    <a:pt x="671" y="12"/>
                  </a:cubicBezTo>
                  <a:cubicBezTo>
                    <a:pt x="368" y="21"/>
                    <a:pt x="1" y="0"/>
                    <a:pt x="92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5" name="Google Shape;55755;p23"/>
            <p:cNvSpPr/>
            <p:nvPr/>
          </p:nvSpPr>
          <p:spPr>
            <a:xfrm>
              <a:off x="2618818" y="4136339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1" y="92"/>
                  </a:moveTo>
                  <a:cubicBezTo>
                    <a:pt x="148" y="71"/>
                    <a:pt x="378" y="88"/>
                    <a:pt x="386" y="0"/>
                  </a:cubicBezTo>
                  <a:cubicBezTo>
                    <a:pt x="237" y="21"/>
                    <a:pt x="3" y="2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6" name="Google Shape;55756;p23"/>
            <p:cNvSpPr/>
            <p:nvPr/>
          </p:nvSpPr>
          <p:spPr>
            <a:xfrm>
              <a:off x="1988821" y="4135557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5"/>
                  </a:moveTo>
                  <a:cubicBezTo>
                    <a:pt x="240" y="0"/>
                    <a:pt x="1" y="68"/>
                    <a:pt x="101" y="116"/>
                  </a:cubicBezTo>
                  <a:cubicBezTo>
                    <a:pt x="154" y="142"/>
                    <a:pt x="395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7" name="Google Shape;55757;p23"/>
            <p:cNvSpPr/>
            <p:nvPr/>
          </p:nvSpPr>
          <p:spPr>
            <a:xfrm>
              <a:off x="7068591" y="4124597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7"/>
                  </a:moveTo>
                  <a:cubicBezTo>
                    <a:pt x="153" y="142"/>
                    <a:pt x="392" y="73"/>
                    <a:pt x="294" y="26"/>
                  </a:cubicBezTo>
                  <a:cubicBezTo>
                    <a:pt x="242" y="0"/>
                    <a:pt x="0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8" name="Google Shape;55758;p23"/>
            <p:cNvSpPr/>
            <p:nvPr/>
          </p:nvSpPr>
          <p:spPr>
            <a:xfrm>
              <a:off x="5557791" y="4117160"/>
              <a:ext cx="33729" cy="17313"/>
            </a:xfrm>
            <a:custGeom>
              <a:avLst/>
              <a:gdLst/>
              <a:ahLst/>
              <a:cxnLst/>
              <a:rect l="l" t="t" r="r" b="b"/>
              <a:pathLst>
                <a:path w="945" h="575" extrusionOk="0">
                  <a:moveTo>
                    <a:pt x="1" y="92"/>
                  </a:moveTo>
                  <a:lnTo>
                    <a:pt x="1" y="273"/>
                  </a:lnTo>
                  <a:cubicBezTo>
                    <a:pt x="359" y="575"/>
                    <a:pt x="945" y="0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9" name="Google Shape;55759;p23"/>
            <p:cNvSpPr/>
            <p:nvPr/>
          </p:nvSpPr>
          <p:spPr>
            <a:xfrm>
              <a:off x="4508058" y="4124627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5"/>
                  </a:moveTo>
                  <a:cubicBezTo>
                    <a:pt x="242" y="0"/>
                    <a:pt x="0" y="69"/>
                    <a:pt x="99" y="116"/>
                  </a:cubicBezTo>
                  <a:cubicBezTo>
                    <a:pt x="155" y="141"/>
                    <a:pt x="396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0" name="Google Shape;55760;p23"/>
            <p:cNvSpPr/>
            <p:nvPr/>
          </p:nvSpPr>
          <p:spPr>
            <a:xfrm>
              <a:off x="2549040" y="4119900"/>
              <a:ext cx="21630" cy="9545"/>
            </a:xfrm>
            <a:custGeom>
              <a:avLst/>
              <a:gdLst/>
              <a:ahLst/>
              <a:cxnLst/>
              <a:rect l="l" t="t" r="r" b="b"/>
              <a:pathLst>
                <a:path w="606" h="317" extrusionOk="0">
                  <a:moveTo>
                    <a:pt x="413" y="273"/>
                  </a:moveTo>
                  <a:cubicBezTo>
                    <a:pt x="406" y="148"/>
                    <a:pt x="504" y="75"/>
                    <a:pt x="606" y="1"/>
                  </a:cubicBezTo>
                  <a:lnTo>
                    <a:pt x="28" y="1"/>
                  </a:lnTo>
                  <a:cubicBezTo>
                    <a:pt x="42" y="144"/>
                    <a:pt x="0" y="317"/>
                    <a:pt x="41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1" name="Google Shape;55761;p23"/>
            <p:cNvSpPr/>
            <p:nvPr/>
          </p:nvSpPr>
          <p:spPr>
            <a:xfrm>
              <a:off x="5299596" y="4121857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4" y="26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6" y="143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2" name="Google Shape;55762;p23"/>
            <p:cNvSpPr/>
            <p:nvPr/>
          </p:nvSpPr>
          <p:spPr>
            <a:xfrm>
              <a:off x="3128140" y="4119208"/>
              <a:ext cx="13813" cy="7497"/>
            </a:xfrm>
            <a:custGeom>
              <a:avLst/>
              <a:gdLst/>
              <a:ahLst/>
              <a:cxnLst/>
              <a:rect l="l" t="t" r="r" b="b"/>
              <a:pathLst>
                <a:path w="387" h="249" extrusionOk="0">
                  <a:moveTo>
                    <a:pt x="387" y="114"/>
                  </a:moveTo>
                  <a:cubicBezTo>
                    <a:pt x="384" y="22"/>
                    <a:pt x="48" y="0"/>
                    <a:pt x="1" y="114"/>
                  </a:cubicBezTo>
                  <a:cubicBezTo>
                    <a:pt x="215" y="105"/>
                    <a:pt x="302" y="248"/>
                    <a:pt x="387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3" name="Google Shape;55763;p23"/>
            <p:cNvSpPr/>
            <p:nvPr/>
          </p:nvSpPr>
          <p:spPr>
            <a:xfrm>
              <a:off x="3045585" y="4119900"/>
              <a:ext cx="13742" cy="5510"/>
            </a:xfrm>
            <a:custGeom>
              <a:avLst/>
              <a:gdLst/>
              <a:ahLst/>
              <a:cxnLst/>
              <a:rect l="l" t="t" r="r" b="b"/>
              <a:pathLst>
                <a:path w="385" h="183" extrusionOk="0">
                  <a:moveTo>
                    <a:pt x="1" y="182"/>
                  </a:moveTo>
                  <a:lnTo>
                    <a:pt x="384" y="182"/>
                  </a:lnTo>
                  <a:lnTo>
                    <a:pt x="38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4" name="Google Shape;55764;p23"/>
            <p:cNvSpPr/>
            <p:nvPr/>
          </p:nvSpPr>
          <p:spPr>
            <a:xfrm>
              <a:off x="2576237" y="4117160"/>
              <a:ext cx="21880" cy="8762"/>
            </a:xfrm>
            <a:custGeom>
              <a:avLst/>
              <a:gdLst/>
              <a:ahLst/>
              <a:cxnLst/>
              <a:rect l="l" t="t" r="r" b="b"/>
              <a:pathLst>
                <a:path w="613" h="291" extrusionOk="0">
                  <a:moveTo>
                    <a:pt x="613" y="273"/>
                  </a:moveTo>
                  <a:lnTo>
                    <a:pt x="613" y="0"/>
                  </a:lnTo>
                  <a:lnTo>
                    <a:pt x="36" y="0"/>
                  </a:lnTo>
                  <a:cubicBezTo>
                    <a:pt x="1" y="199"/>
                    <a:pt x="194" y="290"/>
                    <a:pt x="61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5" name="Google Shape;55765;p23"/>
            <p:cNvSpPr/>
            <p:nvPr/>
          </p:nvSpPr>
          <p:spPr>
            <a:xfrm>
              <a:off x="1957983" y="4116829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5" y="103"/>
                  </a:moveTo>
                  <a:cubicBezTo>
                    <a:pt x="195" y="53"/>
                    <a:pt x="39" y="1"/>
                    <a:pt x="3" y="103"/>
                  </a:cubicBezTo>
                  <a:cubicBezTo>
                    <a:pt x="1" y="154"/>
                    <a:pt x="156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6" name="Google Shape;55766;p23"/>
            <p:cNvSpPr/>
            <p:nvPr/>
          </p:nvSpPr>
          <p:spPr>
            <a:xfrm>
              <a:off x="8868638" y="4114481"/>
              <a:ext cx="13813" cy="5450"/>
            </a:xfrm>
            <a:custGeom>
              <a:avLst/>
              <a:gdLst/>
              <a:ahLst/>
              <a:cxnLst/>
              <a:rect l="l" t="t" r="r" b="b"/>
              <a:pathLst>
                <a:path w="387" h="181" extrusionOk="0">
                  <a:moveTo>
                    <a:pt x="0" y="181"/>
                  </a:moveTo>
                  <a:lnTo>
                    <a:pt x="386" y="181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7" name="Google Shape;55767;p23"/>
            <p:cNvSpPr/>
            <p:nvPr/>
          </p:nvSpPr>
          <p:spPr>
            <a:xfrm>
              <a:off x="5664402" y="411095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39" y="0"/>
                    <a:pt x="0" y="69"/>
                    <a:pt x="102" y="118"/>
                  </a:cubicBezTo>
                  <a:cubicBezTo>
                    <a:pt x="155" y="141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8" name="Google Shape;55768;p23"/>
            <p:cNvSpPr/>
            <p:nvPr/>
          </p:nvSpPr>
          <p:spPr>
            <a:xfrm>
              <a:off x="2563674" y="4106141"/>
              <a:ext cx="20702" cy="8280"/>
            </a:xfrm>
            <a:custGeom>
              <a:avLst/>
              <a:gdLst/>
              <a:ahLst/>
              <a:cxnLst/>
              <a:rect l="l" t="t" r="r" b="b"/>
              <a:pathLst>
                <a:path w="580" h="275" extrusionOk="0">
                  <a:moveTo>
                    <a:pt x="388" y="275"/>
                  </a:moveTo>
                  <a:cubicBezTo>
                    <a:pt x="388" y="184"/>
                    <a:pt x="544" y="169"/>
                    <a:pt x="580" y="92"/>
                  </a:cubicBezTo>
                  <a:cubicBezTo>
                    <a:pt x="388" y="95"/>
                    <a:pt x="350" y="19"/>
                    <a:pt x="195" y="1"/>
                  </a:cubicBezTo>
                  <a:cubicBezTo>
                    <a:pt x="195" y="92"/>
                    <a:pt x="38" y="109"/>
                    <a:pt x="0" y="184"/>
                  </a:cubicBezTo>
                  <a:cubicBezTo>
                    <a:pt x="196" y="186"/>
                    <a:pt x="232" y="259"/>
                    <a:pt x="388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9" name="Google Shape;55769;p23"/>
            <p:cNvSpPr/>
            <p:nvPr/>
          </p:nvSpPr>
          <p:spPr>
            <a:xfrm>
              <a:off x="1861579" y="4099457"/>
              <a:ext cx="28982" cy="17012"/>
            </a:xfrm>
            <a:custGeom>
              <a:avLst/>
              <a:gdLst/>
              <a:ahLst/>
              <a:cxnLst/>
              <a:rect l="l" t="t" r="r" b="b"/>
              <a:pathLst>
                <a:path w="812" h="565" extrusionOk="0">
                  <a:moveTo>
                    <a:pt x="772" y="497"/>
                  </a:moveTo>
                  <a:cubicBezTo>
                    <a:pt x="812" y="238"/>
                    <a:pt x="796" y="1"/>
                    <a:pt x="195" y="44"/>
                  </a:cubicBezTo>
                  <a:cubicBezTo>
                    <a:pt x="202" y="169"/>
                    <a:pt x="103" y="242"/>
                    <a:pt x="1" y="317"/>
                  </a:cubicBezTo>
                  <a:cubicBezTo>
                    <a:pt x="385" y="318"/>
                    <a:pt x="248" y="565"/>
                    <a:pt x="772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0" name="Google Shape;55770;p23"/>
            <p:cNvSpPr/>
            <p:nvPr/>
          </p:nvSpPr>
          <p:spPr>
            <a:xfrm>
              <a:off x="8865068" y="4108218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1" y="26"/>
                  </a:moveTo>
                  <a:cubicBezTo>
                    <a:pt x="241" y="1"/>
                    <a:pt x="1" y="69"/>
                    <a:pt x="99" y="117"/>
                  </a:cubicBezTo>
                  <a:cubicBezTo>
                    <a:pt x="156" y="141"/>
                    <a:pt x="392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1" name="Google Shape;55771;p23"/>
            <p:cNvSpPr/>
            <p:nvPr/>
          </p:nvSpPr>
          <p:spPr>
            <a:xfrm>
              <a:off x="8651703" y="410821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7"/>
                  </a:moveTo>
                  <a:cubicBezTo>
                    <a:pt x="153" y="141"/>
                    <a:pt x="393" y="73"/>
                    <a:pt x="293" y="26"/>
                  </a:cubicBezTo>
                  <a:cubicBezTo>
                    <a:pt x="241" y="1"/>
                    <a:pt x="0" y="69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2" name="Google Shape;55772;p23"/>
            <p:cNvSpPr/>
            <p:nvPr/>
          </p:nvSpPr>
          <p:spPr>
            <a:xfrm>
              <a:off x="5426980" y="4105870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3" y="104"/>
                  </a:moveTo>
                  <a:cubicBezTo>
                    <a:pt x="0" y="153"/>
                    <a:pt x="158" y="208"/>
                    <a:pt x="196" y="104"/>
                  </a:cubicBezTo>
                  <a:cubicBezTo>
                    <a:pt x="196" y="53"/>
                    <a:pt x="40" y="1"/>
                    <a:pt x="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3" name="Google Shape;55773;p23"/>
            <p:cNvSpPr/>
            <p:nvPr/>
          </p:nvSpPr>
          <p:spPr>
            <a:xfrm>
              <a:off x="3259236" y="4096506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7" y="415"/>
                  </a:moveTo>
                  <a:cubicBezTo>
                    <a:pt x="388" y="359"/>
                    <a:pt x="403" y="308"/>
                    <a:pt x="569" y="323"/>
                  </a:cubicBezTo>
                  <a:lnTo>
                    <a:pt x="569" y="142"/>
                  </a:lnTo>
                  <a:cubicBezTo>
                    <a:pt x="96" y="1"/>
                    <a:pt x="1" y="450"/>
                    <a:pt x="377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4" name="Google Shape;55774;p23"/>
            <p:cNvSpPr/>
            <p:nvPr/>
          </p:nvSpPr>
          <p:spPr>
            <a:xfrm>
              <a:off x="8111471" y="4103521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6" y="0"/>
                  </a:moveTo>
                  <a:cubicBezTo>
                    <a:pt x="237" y="20"/>
                    <a:pt x="8" y="3"/>
                    <a:pt x="1" y="90"/>
                  </a:cubicBezTo>
                  <a:cubicBezTo>
                    <a:pt x="151" y="71"/>
                    <a:pt x="382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5" name="Google Shape;55775;p23"/>
            <p:cNvSpPr/>
            <p:nvPr/>
          </p:nvSpPr>
          <p:spPr>
            <a:xfrm>
              <a:off x="5544121" y="4097650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4"/>
                  </a:moveTo>
                  <a:cubicBezTo>
                    <a:pt x="193" y="53"/>
                    <a:pt x="37" y="1"/>
                    <a:pt x="0" y="104"/>
                  </a:cubicBezTo>
                  <a:cubicBezTo>
                    <a:pt x="0" y="155"/>
                    <a:pt x="155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6" name="Google Shape;55776;p23"/>
            <p:cNvSpPr/>
            <p:nvPr/>
          </p:nvSpPr>
          <p:spPr>
            <a:xfrm>
              <a:off x="1507374" y="4095302"/>
              <a:ext cx="23878" cy="10298"/>
            </a:xfrm>
            <a:custGeom>
              <a:avLst/>
              <a:gdLst/>
              <a:ahLst/>
              <a:cxnLst/>
              <a:rect l="l" t="t" r="r" b="b"/>
              <a:pathLst>
                <a:path w="669" h="342" extrusionOk="0">
                  <a:moveTo>
                    <a:pt x="669" y="92"/>
                  </a:moveTo>
                  <a:cubicBezTo>
                    <a:pt x="403" y="96"/>
                    <a:pt x="247" y="50"/>
                    <a:pt x="91" y="1"/>
                  </a:cubicBezTo>
                  <a:cubicBezTo>
                    <a:pt x="1" y="282"/>
                    <a:pt x="610" y="341"/>
                    <a:pt x="66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7" name="Google Shape;55777;p23"/>
            <p:cNvSpPr/>
            <p:nvPr/>
          </p:nvSpPr>
          <p:spPr>
            <a:xfrm>
              <a:off x="4260321" y="4097319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0" y="25"/>
                  </a:moveTo>
                  <a:cubicBezTo>
                    <a:pt x="237" y="0"/>
                    <a:pt x="1" y="69"/>
                    <a:pt x="100" y="116"/>
                  </a:cubicBezTo>
                  <a:cubicBezTo>
                    <a:pt x="152" y="141"/>
                    <a:pt x="390" y="71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8" name="Google Shape;55778;p23"/>
            <p:cNvSpPr/>
            <p:nvPr/>
          </p:nvSpPr>
          <p:spPr>
            <a:xfrm>
              <a:off x="1577258" y="4079705"/>
              <a:ext cx="50434" cy="18488"/>
            </a:xfrm>
            <a:custGeom>
              <a:avLst/>
              <a:gdLst/>
              <a:ahLst/>
              <a:cxnLst/>
              <a:rect l="l" t="t" r="r" b="b"/>
              <a:pathLst>
                <a:path w="1413" h="614" extrusionOk="0">
                  <a:moveTo>
                    <a:pt x="62" y="519"/>
                  </a:moveTo>
                  <a:cubicBezTo>
                    <a:pt x="609" y="614"/>
                    <a:pt x="867" y="614"/>
                    <a:pt x="1413" y="519"/>
                  </a:cubicBezTo>
                  <a:cubicBezTo>
                    <a:pt x="1255" y="261"/>
                    <a:pt x="1104" y="0"/>
                    <a:pt x="254" y="66"/>
                  </a:cubicBezTo>
                  <a:cubicBezTo>
                    <a:pt x="92" y="170"/>
                    <a:pt x="1" y="308"/>
                    <a:pt x="62" y="5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9" name="Google Shape;55779;p23"/>
            <p:cNvSpPr/>
            <p:nvPr/>
          </p:nvSpPr>
          <p:spPr>
            <a:xfrm>
              <a:off x="2075017" y="4086781"/>
              <a:ext cx="6889" cy="6142"/>
            </a:xfrm>
            <a:custGeom>
              <a:avLst/>
              <a:gdLst/>
              <a:ahLst/>
              <a:cxnLst/>
              <a:rect l="l" t="t" r="r" b="b"/>
              <a:pathLst>
                <a:path w="193" h="204" extrusionOk="0">
                  <a:moveTo>
                    <a:pt x="193" y="102"/>
                  </a:moveTo>
                  <a:cubicBezTo>
                    <a:pt x="193" y="52"/>
                    <a:pt x="40" y="0"/>
                    <a:pt x="2" y="102"/>
                  </a:cubicBezTo>
                  <a:cubicBezTo>
                    <a:pt x="1" y="152"/>
                    <a:pt x="155" y="204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0" name="Google Shape;55780;p23"/>
            <p:cNvSpPr/>
            <p:nvPr/>
          </p:nvSpPr>
          <p:spPr>
            <a:xfrm>
              <a:off x="4917800" y="4087082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3"/>
                    <a:pt x="4" y="3"/>
                    <a:pt x="0" y="92"/>
                  </a:cubicBezTo>
                  <a:cubicBezTo>
                    <a:pt x="149" y="71"/>
                    <a:pt x="379" y="89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1" name="Google Shape;55781;p23"/>
            <p:cNvSpPr/>
            <p:nvPr/>
          </p:nvSpPr>
          <p:spPr>
            <a:xfrm>
              <a:off x="2171385" y="4084011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3"/>
                  </a:moveTo>
                  <a:cubicBezTo>
                    <a:pt x="193" y="53"/>
                    <a:pt x="38" y="1"/>
                    <a:pt x="3" y="103"/>
                  </a:cubicBezTo>
                  <a:cubicBezTo>
                    <a:pt x="0" y="154"/>
                    <a:pt x="156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2" name="Google Shape;55782;p23"/>
            <p:cNvSpPr/>
            <p:nvPr/>
          </p:nvSpPr>
          <p:spPr>
            <a:xfrm>
              <a:off x="1761749" y="4086389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0" y="115"/>
                  </a:moveTo>
                  <a:cubicBezTo>
                    <a:pt x="151" y="141"/>
                    <a:pt x="391" y="71"/>
                    <a:pt x="293" y="24"/>
                  </a:cubicBezTo>
                  <a:cubicBezTo>
                    <a:pt x="238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3" name="Google Shape;55783;p23"/>
            <p:cNvSpPr/>
            <p:nvPr/>
          </p:nvSpPr>
          <p:spPr>
            <a:xfrm>
              <a:off x="5082019" y="4078923"/>
              <a:ext cx="21665" cy="6413"/>
            </a:xfrm>
            <a:custGeom>
              <a:avLst/>
              <a:gdLst/>
              <a:ahLst/>
              <a:cxnLst/>
              <a:rect l="l" t="t" r="r" b="b"/>
              <a:pathLst>
                <a:path w="607" h="213" extrusionOk="0">
                  <a:moveTo>
                    <a:pt x="606" y="180"/>
                  </a:moveTo>
                  <a:lnTo>
                    <a:pt x="606" y="0"/>
                  </a:lnTo>
                  <a:lnTo>
                    <a:pt x="27" y="0"/>
                  </a:lnTo>
                  <a:cubicBezTo>
                    <a:pt x="1" y="163"/>
                    <a:pt x="217" y="213"/>
                    <a:pt x="606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4" name="Google Shape;55784;p23"/>
            <p:cNvSpPr/>
            <p:nvPr/>
          </p:nvSpPr>
          <p:spPr>
            <a:xfrm>
              <a:off x="4029859" y="4081572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50" y="71"/>
                    <a:pt x="381" y="90"/>
                    <a:pt x="385" y="1"/>
                  </a:cubicBezTo>
                  <a:cubicBezTo>
                    <a:pt x="235" y="23"/>
                    <a:pt x="5" y="6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5" name="Google Shape;55785;p23"/>
            <p:cNvSpPr/>
            <p:nvPr/>
          </p:nvSpPr>
          <p:spPr>
            <a:xfrm>
              <a:off x="2271036" y="408088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5"/>
                  </a:moveTo>
                  <a:cubicBezTo>
                    <a:pt x="156" y="140"/>
                    <a:pt x="393" y="72"/>
                    <a:pt x="294" y="24"/>
                  </a:cubicBezTo>
                  <a:cubicBezTo>
                    <a:pt x="239" y="0"/>
                    <a:pt x="0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6" name="Google Shape;55786;p23"/>
            <p:cNvSpPr/>
            <p:nvPr/>
          </p:nvSpPr>
          <p:spPr>
            <a:xfrm>
              <a:off x="8586458" y="4078923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6" y="20"/>
                    <a:pt x="4" y="2"/>
                    <a:pt x="1" y="92"/>
                  </a:cubicBezTo>
                  <a:cubicBezTo>
                    <a:pt x="151" y="69"/>
                    <a:pt x="381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7" name="Google Shape;55787;p23"/>
            <p:cNvSpPr/>
            <p:nvPr/>
          </p:nvSpPr>
          <p:spPr>
            <a:xfrm>
              <a:off x="5592234" y="4070311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3"/>
                  </a:moveTo>
                  <a:cubicBezTo>
                    <a:pt x="196" y="54"/>
                    <a:pt x="40" y="0"/>
                    <a:pt x="3" y="103"/>
                  </a:cubicBezTo>
                  <a:cubicBezTo>
                    <a:pt x="1" y="156"/>
                    <a:pt x="160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8" name="Google Shape;55788;p23"/>
            <p:cNvSpPr/>
            <p:nvPr/>
          </p:nvSpPr>
          <p:spPr>
            <a:xfrm>
              <a:off x="2130089" y="4070703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36" y="20"/>
                    <a:pt x="6" y="2"/>
                    <a:pt x="1" y="90"/>
                  </a:cubicBezTo>
                  <a:cubicBezTo>
                    <a:pt x="149" y="72"/>
                    <a:pt x="381" y="9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9" name="Google Shape;55789;p23"/>
            <p:cNvSpPr/>
            <p:nvPr/>
          </p:nvSpPr>
          <p:spPr>
            <a:xfrm>
              <a:off x="1551810" y="4067542"/>
              <a:ext cx="7067" cy="6293"/>
            </a:xfrm>
            <a:custGeom>
              <a:avLst/>
              <a:gdLst/>
              <a:ahLst/>
              <a:cxnLst/>
              <a:rect l="l" t="t" r="r" b="b"/>
              <a:pathLst>
                <a:path w="198" h="209" extrusionOk="0">
                  <a:moveTo>
                    <a:pt x="198" y="105"/>
                  </a:moveTo>
                  <a:cubicBezTo>
                    <a:pt x="198" y="54"/>
                    <a:pt x="40" y="1"/>
                    <a:pt x="5" y="105"/>
                  </a:cubicBezTo>
                  <a:cubicBezTo>
                    <a:pt x="1" y="154"/>
                    <a:pt x="159" y="209"/>
                    <a:pt x="198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0" name="Google Shape;55790;p23"/>
            <p:cNvSpPr/>
            <p:nvPr/>
          </p:nvSpPr>
          <p:spPr>
            <a:xfrm>
              <a:off x="4411726" y="406721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2" y="141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1" name="Google Shape;55791;p23"/>
            <p:cNvSpPr/>
            <p:nvPr/>
          </p:nvSpPr>
          <p:spPr>
            <a:xfrm>
              <a:off x="2543615" y="4058479"/>
              <a:ext cx="20166" cy="16229"/>
            </a:xfrm>
            <a:custGeom>
              <a:avLst/>
              <a:gdLst/>
              <a:ahLst/>
              <a:cxnLst/>
              <a:rect l="l" t="t" r="r" b="b"/>
              <a:pathLst>
                <a:path w="565" h="539" extrusionOk="0">
                  <a:moveTo>
                    <a:pt x="565" y="134"/>
                  </a:moveTo>
                  <a:cubicBezTo>
                    <a:pt x="1" y="0"/>
                    <a:pt x="1" y="538"/>
                    <a:pt x="565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2" name="Google Shape;55792;p23"/>
            <p:cNvSpPr/>
            <p:nvPr/>
          </p:nvSpPr>
          <p:spPr>
            <a:xfrm>
              <a:off x="6655601" y="4064440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2" y="27"/>
                  </a:moveTo>
                  <a:cubicBezTo>
                    <a:pt x="237" y="1"/>
                    <a:pt x="1" y="70"/>
                    <a:pt x="98" y="117"/>
                  </a:cubicBezTo>
                  <a:cubicBezTo>
                    <a:pt x="155" y="143"/>
                    <a:pt x="392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3" name="Google Shape;55793;p23"/>
            <p:cNvSpPr/>
            <p:nvPr/>
          </p:nvSpPr>
          <p:spPr>
            <a:xfrm>
              <a:off x="6304536" y="4064440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3" y="27"/>
                  </a:moveTo>
                  <a:cubicBezTo>
                    <a:pt x="241" y="1"/>
                    <a:pt x="1" y="70"/>
                    <a:pt x="103" y="117"/>
                  </a:cubicBezTo>
                  <a:cubicBezTo>
                    <a:pt x="155" y="143"/>
                    <a:pt x="392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4" name="Google Shape;55794;p23"/>
            <p:cNvSpPr/>
            <p:nvPr/>
          </p:nvSpPr>
          <p:spPr>
            <a:xfrm>
              <a:off x="2325966" y="4056973"/>
              <a:ext cx="25663" cy="8280"/>
            </a:xfrm>
            <a:custGeom>
              <a:avLst/>
              <a:gdLst/>
              <a:ahLst/>
              <a:cxnLst/>
              <a:rect l="l" t="t" r="r" b="b"/>
              <a:pathLst>
                <a:path w="719" h="275" extrusionOk="0">
                  <a:moveTo>
                    <a:pt x="105" y="275"/>
                  </a:moveTo>
                  <a:lnTo>
                    <a:pt x="682" y="275"/>
                  </a:lnTo>
                  <a:cubicBezTo>
                    <a:pt x="653" y="168"/>
                    <a:pt x="718" y="15"/>
                    <a:pt x="490" y="1"/>
                  </a:cubicBezTo>
                  <a:cubicBezTo>
                    <a:pt x="474" y="146"/>
                    <a:pt x="0" y="73"/>
                    <a:pt x="105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5" name="Google Shape;55795;p23"/>
            <p:cNvSpPr/>
            <p:nvPr/>
          </p:nvSpPr>
          <p:spPr>
            <a:xfrm>
              <a:off x="2725286" y="4059081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3" y="24"/>
                  </a:moveTo>
                  <a:cubicBezTo>
                    <a:pt x="242" y="0"/>
                    <a:pt x="0" y="68"/>
                    <a:pt x="103" y="115"/>
                  </a:cubicBezTo>
                  <a:cubicBezTo>
                    <a:pt x="156" y="140"/>
                    <a:pt x="396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6" name="Google Shape;55796;p23"/>
            <p:cNvSpPr/>
            <p:nvPr/>
          </p:nvSpPr>
          <p:spPr>
            <a:xfrm>
              <a:off x="4371822" y="4048272"/>
              <a:ext cx="29625" cy="12285"/>
            </a:xfrm>
            <a:custGeom>
              <a:avLst/>
              <a:gdLst/>
              <a:ahLst/>
              <a:cxnLst/>
              <a:rect l="l" t="t" r="r" b="b"/>
              <a:pathLst>
                <a:path w="830" h="408" extrusionOk="0">
                  <a:moveTo>
                    <a:pt x="829" y="383"/>
                  </a:moveTo>
                  <a:lnTo>
                    <a:pt x="829" y="21"/>
                  </a:lnTo>
                  <a:cubicBezTo>
                    <a:pt x="466" y="0"/>
                    <a:pt x="407" y="121"/>
                    <a:pt x="59" y="111"/>
                  </a:cubicBezTo>
                  <a:cubicBezTo>
                    <a:pt x="0" y="349"/>
                    <a:pt x="329" y="407"/>
                    <a:pt x="829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7" name="Google Shape;55797;p23"/>
            <p:cNvSpPr/>
            <p:nvPr/>
          </p:nvSpPr>
          <p:spPr>
            <a:xfrm>
              <a:off x="1469362" y="4050621"/>
              <a:ext cx="27519" cy="11141"/>
            </a:xfrm>
            <a:custGeom>
              <a:avLst/>
              <a:gdLst/>
              <a:ahLst/>
              <a:cxnLst/>
              <a:rect l="l" t="t" r="r" b="b"/>
              <a:pathLst>
                <a:path w="771" h="370" extrusionOk="0">
                  <a:moveTo>
                    <a:pt x="771" y="305"/>
                  </a:moveTo>
                  <a:lnTo>
                    <a:pt x="771" y="33"/>
                  </a:lnTo>
                  <a:cubicBezTo>
                    <a:pt x="481" y="49"/>
                    <a:pt x="56" y="0"/>
                    <a:pt x="0" y="124"/>
                  </a:cubicBezTo>
                  <a:cubicBezTo>
                    <a:pt x="382" y="124"/>
                    <a:pt x="244" y="370"/>
                    <a:pt x="771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8" name="Google Shape;55798;p23"/>
            <p:cNvSpPr/>
            <p:nvPr/>
          </p:nvSpPr>
          <p:spPr>
            <a:xfrm>
              <a:off x="1909763" y="4040083"/>
              <a:ext cx="41403" cy="16982"/>
            </a:xfrm>
            <a:custGeom>
              <a:avLst/>
              <a:gdLst/>
              <a:ahLst/>
              <a:cxnLst/>
              <a:rect l="l" t="t" r="r" b="b"/>
              <a:pathLst>
                <a:path w="1160" h="564" extrusionOk="0">
                  <a:moveTo>
                    <a:pt x="1" y="200"/>
                  </a:moveTo>
                  <a:cubicBezTo>
                    <a:pt x="212" y="404"/>
                    <a:pt x="525" y="561"/>
                    <a:pt x="1160" y="563"/>
                  </a:cubicBezTo>
                  <a:lnTo>
                    <a:pt x="1160" y="110"/>
                  </a:lnTo>
                  <a:cubicBezTo>
                    <a:pt x="820" y="162"/>
                    <a:pt x="26" y="1"/>
                    <a:pt x="1" y="2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9" name="Google Shape;55799;p23"/>
            <p:cNvSpPr/>
            <p:nvPr/>
          </p:nvSpPr>
          <p:spPr>
            <a:xfrm>
              <a:off x="911712" y="4040624"/>
              <a:ext cx="45901" cy="16741"/>
            </a:xfrm>
            <a:custGeom>
              <a:avLst/>
              <a:gdLst/>
              <a:ahLst/>
              <a:cxnLst/>
              <a:rect l="l" t="t" r="r" b="b"/>
              <a:pathLst>
                <a:path w="1286" h="556" extrusionOk="0">
                  <a:moveTo>
                    <a:pt x="965" y="1"/>
                  </a:moveTo>
                  <a:cubicBezTo>
                    <a:pt x="361" y="16"/>
                    <a:pt x="39" y="170"/>
                    <a:pt x="1" y="454"/>
                  </a:cubicBezTo>
                  <a:cubicBezTo>
                    <a:pt x="365" y="433"/>
                    <a:pt x="426" y="556"/>
                    <a:pt x="774" y="544"/>
                  </a:cubicBezTo>
                  <a:cubicBezTo>
                    <a:pt x="901" y="355"/>
                    <a:pt x="1285" y="140"/>
                    <a:pt x="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0" name="Google Shape;55800;p23"/>
            <p:cNvSpPr/>
            <p:nvPr/>
          </p:nvSpPr>
          <p:spPr>
            <a:xfrm>
              <a:off x="5668043" y="4046104"/>
              <a:ext cx="14919" cy="9244"/>
            </a:xfrm>
            <a:custGeom>
              <a:avLst/>
              <a:gdLst/>
              <a:ahLst/>
              <a:cxnLst/>
              <a:rect l="l" t="t" r="r" b="b"/>
              <a:pathLst>
                <a:path w="418" h="307" extrusionOk="0">
                  <a:moveTo>
                    <a:pt x="383" y="272"/>
                  </a:moveTo>
                  <a:cubicBezTo>
                    <a:pt x="354" y="165"/>
                    <a:pt x="418" y="15"/>
                    <a:pt x="192" y="0"/>
                  </a:cubicBezTo>
                  <a:cubicBezTo>
                    <a:pt x="179" y="55"/>
                    <a:pt x="163" y="107"/>
                    <a:pt x="0" y="93"/>
                  </a:cubicBezTo>
                  <a:cubicBezTo>
                    <a:pt x="21" y="203"/>
                    <a:pt x="56" y="307"/>
                    <a:pt x="38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1" name="Google Shape;55801;p23"/>
            <p:cNvSpPr/>
            <p:nvPr/>
          </p:nvSpPr>
          <p:spPr>
            <a:xfrm>
              <a:off x="2532550" y="4050801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4"/>
                  </a:moveTo>
                  <a:cubicBezTo>
                    <a:pt x="243" y="1"/>
                    <a:pt x="0" y="69"/>
                    <a:pt x="102" y="116"/>
                  </a:cubicBezTo>
                  <a:cubicBezTo>
                    <a:pt x="157" y="142"/>
                    <a:pt x="396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2" name="Google Shape;55802;p23"/>
            <p:cNvSpPr/>
            <p:nvPr/>
          </p:nvSpPr>
          <p:spPr>
            <a:xfrm>
              <a:off x="4174411" y="404571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5"/>
                  </a:moveTo>
                  <a:cubicBezTo>
                    <a:pt x="192" y="51"/>
                    <a:pt x="38" y="0"/>
                    <a:pt x="1" y="105"/>
                  </a:cubicBezTo>
                  <a:cubicBezTo>
                    <a:pt x="1" y="153"/>
                    <a:pt x="156" y="206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3" name="Google Shape;55803;p23"/>
            <p:cNvSpPr/>
            <p:nvPr/>
          </p:nvSpPr>
          <p:spPr>
            <a:xfrm>
              <a:off x="2319256" y="4045352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5"/>
                  </a:moveTo>
                  <a:cubicBezTo>
                    <a:pt x="241" y="0"/>
                    <a:pt x="0" y="68"/>
                    <a:pt x="102" y="118"/>
                  </a:cubicBezTo>
                  <a:cubicBezTo>
                    <a:pt x="152" y="143"/>
                    <a:pt x="393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4" name="Google Shape;55804;p23"/>
            <p:cNvSpPr/>
            <p:nvPr/>
          </p:nvSpPr>
          <p:spPr>
            <a:xfrm>
              <a:off x="3761349" y="4043394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8" y="20"/>
                    <a:pt x="4" y="3"/>
                    <a:pt x="0" y="90"/>
                  </a:cubicBezTo>
                  <a:cubicBezTo>
                    <a:pt x="153" y="71"/>
                    <a:pt x="380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5" name="Google Shape;55805;p23"/>
            <p:cNvSpPr/>
            <p:nvPr/>
          </p:nvSpPr>
          <p:spPr>
            <a:xfrm>
              <a:off x="4556278" y="403984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8"/>
                  </a:moveTo>
                  <a:cubicBezTo>
                    <a:pt x="154" y="143"/>
                    <a:pt x="392" y="75"/>
                    <a:pt x="292" y="27"/>
                  </a:cubicBezTo>
                  <a:cubicBezTo>
                    <a:pt x="239" y="1"/>
                    <a:pt x="0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6" name="Google Shape;55806;p23"/>
            <p:cNvSpPr/>
            <p:nvPr/>
          </p:nvSpPr>
          <p:spPr>
            <a:xfrm>
              <a:off x="3468747" y="4039842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2" y="27"/>
                  </a:moveTo>
                  <a:cubicBezTo>
                    <a:pt x="238" y="1"/>
                    <a:pt x="1" y="71"/>
                    <a:pt x="100" y="118"/>
                  </a:cubicBezTo>
                  <a:cubicBezTo>
                    <a:pt x="154" y="143"/>
                    <a:pt x="392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7" name="Google Shape;55807;p23"/>
            <p:cNvSpPr/>
            <p:nvPr/>
          </p:nvSpPr>
          <p:spPr>
            <a:xfrm>
              <a:off x="7137476" y="4034392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89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3"/>
                    <a:pt x="390" y="73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8" name="Google Shape;55808;p23"/>
            <p:cNvSpPr/>
            <p:nvPr/>
          </p:nvSpPr>
          <p:spPr>
            <a:xfrm>
              <a:off x="2511956" y="4034392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3" y="25"/>
                  </a:moveTo>
                  <a:cubicBezTo>
                    <a:pt x="239" y="0"/>
                    <a:pt x="0" y="69"/>
                    <a:pt x="101" y="116"/>
                  </a:cubicBezTo>
                  <a:cubicBezTo>
                    <a:pt x="153" y="143"/>
                    <a:pt x="394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9" name="Google Shape;55809;p23"/>
            <p:cNvSpPr/>
            <p:nvPr/>
          </p:nvSpPr>
          <p:spPr>
            <a:xfrm>
              <a:off x="5695419" y="4029665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2"/>
                  </a:moveTo>
                  <a:lnTo>
                    <a:pt x="390" y="182"/>
                  </a:lnTo>
                  <a:lnTo>
                    <a:pt x="39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0" name="Google Shape;55810;p23"/>
            <p:cNvSpPr/>
            <p:nvPr/>
          </p:nvSpPr>
          <p:spPr>
            <a:xfrm>
              <a:off x="4542037" y="4018796"/>
              <a:ext cx="26555" cy="12195"/>
            </a:xfrm>
            <a:custGeom>
              <a:avLst/>
              <a:gdLst/>
              <a:ahLst/>
              <a:cxnLst/>
              <a:rect l="l" t="t" r="r" b="b"/>
              <a:pathLst>
                <a:path w="744" h="405" extrusionOk="0">
                  <a:moveTo>
                    <a:pt x="306" y="0"/>
                  </a:moveTo>
                  <a:cubicBezTo>
                    <a:pt x="1" y="134"/>
                    <a:pt x="90" y="405"/>
                    <a:pt x="693" y="362"/>
                  </a:cubicBezTo>
                  <a:cubicBezTo>
                    <a:pt x="744" y="154"/>
                    <a:pt x="646" y="21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1" name="Google Shape;55811;p23"/>
            <p:cNvSpPr/>
            <p:nvPr/>
          </p:nvSpPr>
          <p:spPr>
            <a:xfrm>
              <a:off x="3406786" y="4026172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0" y="117"/>
                  </a:moveTo>
                  <a:cubicBezTo>
                    <a:pt x="151" y="143"/>
                    <a:pt x="392" y="72"/>
                    <a:pt x="292" y="25"/>
                  </a:cubicBezTo>
                  <a:cubicBezTo>
                    <a:pt x="242" y="0"/>
                    <a:pt x="1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2" name="Google Shape;55812;p23"/>
            <p:cNvSpPr/>
            <p:nvPr/>
          </p:nvSpPr>
          <p:spPr>
            <a:xfrm>
              <a:off x="7898854" y="4008408"/>
              <a:ext cx="35478" cy="19120"/>
            </a:xfrm>
            <a:custGeom>
              <a:avLst/>
              <a:gdLst/>
              <a:ahLst/>
              <a:cxnLst/>
              <a:rect l="l" t="t" r="r" b="b"/>
              <a:pathLst>
                <a:path w="994" h="635" extrusionOk="0">
                  <a:moveTo>
                    <a:pt x="557" y="617"/>
                  </a:moveTo>
                  <a:cubicBezTo>
                    <a:pt x="507" y="353"/>
                    <a:pt x="994" y="337"/>
                    <a:pt x="944" y="72"/>
                  </a:cubicBezTo>
                  <a:cubicBezTo>
                    <a:pt x="0" y="0"/>
                    <a:pt x="77" y="635"/>
                    <a:pt x="557" y="6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3" name="Google Shape;55813;p23"/>
            <p:cNvSpPr/>
            <p:nvPr/>
          </p:nvSpPr>
          <p:spPr>
            <a:xfrm>
              <a:off x="2732211" y="402349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9" y="116"/>
                  </a:moveTo>
                  <a:cubicBezTo>
                    <a:pt x="155" y="142"/>
                    <a:pt x="394" y="71"/>
                    <a:pt x="295" y="24"/>
                  </a:cubicBezTo>
                  <a:cubicBezTo>
                    <a:pt x="242" y="1"/>
                    <a:pt x="1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4" name="Google Shape;55814;p23"/>
            <p:cNvSpPr/>
            <p:nvPr/>
          </p:nvSpPr>
          <p:spPr>
            <a:xfrm>
              <a:off x="1926860" y="4023493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4"/>
                  </a:moveTo>
                  <a:cubicBezTo>
                    <a:pt x="242" y="1"/>
                    <a:pt x="1" y="69"/>
                    <a:pt x="103" y="116"/>
                  </a:cubicBezTo>
                  <a:cubicBezTo>
                    <a:pt x="157" y="140"/>
                    <a:pt x="395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5" name="Google Shape;55815;p23"/>
            <p:cNvSpPr/>
            <p:nvPr/>
          </p:nvSpPr>
          <p:spPr>
            <a:xfrm>
              <a:off x="4975336" y="4007806"/>
              <a:ext cx="34086" cy="17223"/>
            </a:xfrm>
            <a:custGeom>
              <a:avLst/>
              <a:gdLst/>
              <a:ahLst/>
              <a:cxnLst/>
              <a:rect l="l" t="t" r="r" b="b"/>
              <a:pathLst>
                <a:path w="955" h="572" extrusionOk="0">
                  <a:moveTo>
                    <a:pt x="700" y="545"/>
                  </a:moveTo>
                  <a:cubicBezTo>
                    <a:pt x="862" y="441"/>
                    <a:pt x="955" y="302"/>
                    <a:pt x="893" y="92"/>
                  </a:cubicBezTo>
                  <a:cubicBezTo>
                    <a:pt x="626" y="95"/>
                    <a:pt x="467" y="48"/>
                    <a:pt x="313" y="1"/>
                  </a:cubicBezTo>
                  <a:cubicBezTo>
                    <a:pt x="1" y="147"/>
                    <a:pt x="83" y="571"/>
                    <a:pt x="700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6" name="Google Shape;55816;p23"/>
            <p:cNvSpPr/>
            <p:nvPr/>
          </p:nvSpPr>
          <p:spPr>
            <a:xfrm>
              <a:off x="2770829" y="4012021"/>
              <a:ext cx="20095" cy="16259"/>
            </a:xfrm>
            <a:custGeom>
              <a:avLst/>
              <a:gdLst/>
              <a:ahLst/>
              <a:cxnLst/>
              <a:rect l="l" t="t" r="r" b="b"/>
              <a:pathLst>
                <a:path w="563" h="540" extrusionOk="0">
                  <a:moveTo>
                    <a:pt x="562" y="405"/>
                  </a:moveTo>
                  <a:lnTo>
                    <a:pt x="562" y="134"/>
                  </a:lnTo>
                  <a:cubicBezTo>
                    <a:pt x="1" y="1"/>
                    <a:pt x="1" y="540"/>
                    <a:pt x="562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7" name="Google Shape;55817;p23"/>
            <p:cNvSpPr/>
            <p:nvPr/>
          </p:nvSpPr>
          <p:spPr>
            <a:xfrm>
              <a:off x="6573045" y="4017983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2" y="27"/>
                  </a:moveTo>
                  <a:cubicBezTo>
                    <a:pt x="237" y="1"/>
                    <a:pt x="0" y="70"/>
                    <a:pt x="101" y="116"/>
                  </a:cubicBezTo>
                  <a:cubicBezTo>
                    <a:pt x="151" y="141"/>
                    <a:pt x="389" y="73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8" name="Google Shape;55818;p23"/>
            <p:cNvSpPr/>
            <p:nvPr/>
          </p:nvSpPr>
          <p:spPr>
            <a:xfrm>
              <a:off x="2686382" y="4013286"/>
              <a:ext cx="21915" cy="8762"/>
            </a:xfrm>
            <a:custGeom>
              <a:avLst/>
              <a:gdLst/>
              <a:ahLst/>
              <a:cxnLst/>
              <a:rect l="l" t="t" r="r" b="b"/>
              <a:pathLst>
                <a:path w="614" h="291" extrusionOk="0">
                  <a:moveTo>
                    <a:pt x="614" y="272"/>
                  </a:moveTo>
                  <a:lnTo>
                    <a:pt x="614" y="0"/>
                  </a:lnTo>
                  <a:lnTo>
                    <a:pt x="33" y="0"/>
                  </a:lnTo>
                  <a:cubicBezTo>
                    <a:pt x="0" y="199"/>
                    <a:pt x="191" y="290"/>
                    <a:pt x="6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9" name="Google Shape;55819;p23"/>
            <p:cNvSpPr/>
            <p:nvPr/>
          </p:nvSpPr>
          <p:spPr>
            <a:xfrm>
              <a:off x="1888277" y="4010486"/>
              <a:ext cx="14670" cy="9575"/>
            </a:xfrm>
            <a:custGeom>
              <a:avLst/>
              <a:gdLst/>
              <a:ahLst/>
              <a:cxnLst/>
              <a:rect l="l" t="t" r="r" b="b"/>
              <a:pathLst>
                <a:path w="411" h="318" extrusionOk="0">
                  <a:moveTo>
                    <a:pt x="411" y="276"/>
                  </a:moveTo>
                  <a:lnTo>
                    <a:pt x="411" y="93"/>
                  </a:lnTo>
                  <a:cubicBezTo>
                    <a:pt x="220" y="93"/>
                    <a:pt x="184" y="19"/>
                    <a:pt x="26" y="1"/>
                  </a:cubicBezTo>
                  <a:cubicBezTo>
                    <a:pt x="45" y="146"/>
                    <a:pt x="1" y="318"/>
                    <a:pt x="411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0" name="Google Shape;55820;p23"/>
            <p:cNvSpPr/>
            <p:nvPr/>
          </p:nvSpPr>
          <p:spPr>
            <a:xfrm>
              <a:off x="1655173" y="4016026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0"/>
                    <a:pt x="381" y="88"/>
                    <a:pt x="385" y="1"/>
                  </a:cubicBezTo>
                  <a:cubicBezTo>
                    <a:pt x="235" y="22"/>
                    <a:pt x="5" y="2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1" name="Google Shape;55821;p23"/>
            <p:cNvSpPr/>
            <p:nvPr/>
          </p:nvSpPr>
          <p:spPr>
            <a:xfrm>
              <a:off x="8435017" y="4010185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3"/>
                  </a:moveTo>
                  <a:cubicBezTo>
                    <a:pt x="193" y="52"/>
                    <a:pt x="37" y="0"/>
                    <a:pt x="0" y="103"/>
                  </a:cubicBezTo>
                  <a:cubicBezTo>
                    <a:pt x="0" y="153"/>
                    <a:pt x="158" y="205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2" name="Google Shape;55822;p23"/>
            <p:cNvSpPr/>
            <p:nvPr/>
          </p:nvSpPr>
          <p:spPr>
            <a:xfrm>
              <a:off x="7502282" y="4012443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91" y="28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2" y="143"/>
                    <a:pt x="389" y="75"/>
                    <a:pt x="29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3" name="Google Shape;55823;p23"/>
            <p:cNvSpPr/>
            <p:nvPr/>
          </p:nvSpPr>
          <p:spPr>
            <a:xfrm>
              <a:off x="2343419" y="4010396"/>
              <a:ext cx="20737" cy="5871"/>
            </a:xfrm>
            <a:custGeom>
              <a:avLst/>
              <a:gdLst/>
              <a:ahLst/>
              <a:cxnLst/>
              <a:rect l="l" t="t" r="r" b="b"/>
              <a:pathLst>
                <a:path w="581" h="195" extrusionOk="0">
                  <a:moveTo>
                    <a:pt x="1" y="188"/>
                  </a:moveTo>
                  <a:cubicBezTo>
                    <a:pt x="334" y="194"/>
                    <a:pt x="497" y="118"/>
                    <a:pt x="580" y="6"/>
                  </a:cubicBezTo>
                  <a:cubicBezTo>
                    <a:pt x="250" y="1"/>
                    <a:pt x="87" y="77"/>
                    <a:pt x="1" y="1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4" name="Google Shape;55824;p23"/>
            <p:cNvSpPr/>
            <p:nvPr/>
          </p:nvSpPr>
          <p:spPr>
            <a:xfrm>
              <a:off x="2708261" y="4005066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92"/>
                  </a:moveTo>
                  <a:cubicBezTo>
                    <a:pt x="385" y="92"/>
                    <a:pt x="351" y="17"/>
                    <a:pt x="194" y="0"/>
                  </a:cubicBezTo>
                  <a:cubicBezTo>
                    <a:pt x="194" y="92"/>
                    <a:pt x="37" y="108"/>
                    <a:pt x="1" y="181"/>
                  </a:cubicBezTo>
                  <a:cubicBezTo>
                    <a:pt x="194" y="181"/>
                    <a:pt x="231" y="255"/>
                    <a:pt x="386" y="273"/>
                  </a:cubicBezTo>
                  <a:cubicBezTo>
                    <a:pt x="385" y="183"/>
                    <a:pt x="543" y="165"/>
                    <a:pt x="58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5" name="Google Shape;55825;p23"/>
            <p:cNvSpPr/>
            <p:nvPr/>
          </p:nvSpPr>
          <p:spPr>
            <a:xfrm>
              <a:off x="6184611" y="3997599"/>
              <a:ext cx="26555" cy="15326"/>
            </a:xfrm>
            <a:custGeom>
              <a:avLst/>
              <a:gdLst/>
              <a:ahLst/>
              <a:cxnLst/>
              <a:rect l="l" t="t" r="r" b="b"/>
              <a:pathLst>
                <a:path w="744" h="509" extrusionOk="0">
                  <a:moveTo>
                    <a:pt x="1" y="74"/>
                  </a:moveTo>
                  <a:lnTo>
                    <a:pt x="1" y="438"/>
                  </a:lnTo>
                  <a:cubicBezTo>
                    <a:pt x="744" y="508"/>
                    <a:pt x="744" y="0"/>
                    <a:pt x="1" y="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6" name="Google Shape;55826;p23"/>
            <p:cNvSpPr/>
            <p:nvPr/>
          </p:nvSpPr>
          <p:spPr>
            <a:xfrm>
              <a:off x="5555185" y="3994137"/>
              <a:ext cx="35228" cy="16470"/>
            </a:xfrm>
            <a:custGeom>
              <a:avLst/>
              <a:gdLst/>
              <a:ahLst/>
              <a:cxnLst/>
              <a:rect l="l" t="t" r="r" b="b"/>
              <a:pathLst>
                <a:path w="987" h="547" extrusionOk="0">
                  <a:moveTo>
                    <a:pt x="847" y="1"/>
                  </a:moveTo>
                  <a:lnTo>
                    <a:pt x="75" y="1"/>
                  </a:lnTo>
                  <a:cubicBezTo>
                    <a:pt x="1" y="307"/>
                    <a:pt x="409" y="390"/>
                    <a:pt x="653" y="546"/>
                  </a:cubicBezTo>
                  <a:cubicBezTo>
                    <a:pt x="651" y="332"/>
                    <a:pt x="986" y="279"/>
                    <a:pt x="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7" name="Google Shape;55827;p23"/>
            <p:cNvSpPr/>
            <p:nvPr/>
          </p:nvSpPr>
          <p:spPr>
            <a:xfrm>
              <a:off x="2959425" y="4001604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3" y="25"/>
                  </a:moveTo>
                  <a:cubicBezTo>
                    <a:pt x="239" y="1"/>
                    <a:pt x="1" y="70"/>
                    <a:pt x="99" y="117"/>
                  </a:cubicBezTo>
                  <a:cubicBezTo>
                    <a:pt x="151" y="142"/>
                    <a:pt x="390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8" name="Google Shape;55828;p23"/>
            <p:cNvSpPr/>
            <p:nvPr/>
          </p:nvSpPr>
          <p:spPr>
            <a:xfrm>
              <a:off x="7643444" y="3994137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1"/>
                  </a:moveTo>
                  <a:lnTo>
                    <a:pt x="1" y="1"/>
                  </a:lnTo>
                  <a:lnTo>
                    <a:pt x="1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9" name="Google Shape;55829;p23"/>
            <p:cNvSpPr/>
            <p:nvPr/>
          </p:nvSpPr>
          <p:spPr>
            <a:xfrm>
              <a:off x="8324872" y="399383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2"/>
                  </a:moveTo>
                  <a:cubicBezTo>
                    <a:pt x="196" y="52"/>
                    <a:pt x="38" y="0"/>
                    <a:pt x="0" y="102"/>
                  </a:cubicBezTo>
                  <a:cubicBezTo>
                    <a:pt x="0" y="152"/>
                    <a:pt x="156" y="205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0" name="Google Shape;55830;p23"/>
            <p:cNvSpPr/>
            <p:nvPr/>
          </p:nvSpPr>
          <p:spPr>
            <a:xfrm>
              <a:off x="5134343" y="399067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6"/>
                  </a:moveTo>
                  <a:cubicBezTo>
                    <a:pt x="155" y="142"/>
                    <a:pt x="394" y="74"/>
                    <a:pt x="296" y="27"/>
                  </a:cubicBezTo>
                  <a:cubicBezTo>
                    <a:pt x="243" y="1"/>
                    <a:pt x="1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1" name="Google Shape;55831;p23"/>
            <p:cNvSpPr/>
            <p:nvPr/>
          </p:nvSpPr>
          <p:spPr>
            <a:xfrm>
              <a:off x="1391232" y="3968153"/>
              <a:ext cx="52290" cy="28032"/>
            </a:xfrm>
            <a:custGeom>
              <a:avLst/>
              <a:gdLst/>
              <a:ahLst/>
              <a:cxnLst/>
              <a:rect l="l" t="t" r="r" b="b"/>
              <a:pathLst>
                <a:path w="1465" h="931" extrusionOk="0">
                  <a:moveTo>
                    <a:pt x="451" y="591"/>
                  </a:moveTo>
                  <a:cubicBezTo>
                    <a:pt x="588" y="702"/>
                    <a:pt x="338" y="930"/>
                    <a:pt x="838" y="864"/>
                  </a:cubicBezTo>
                  <a:cubicBezTo>
                    <a:pt x="1465" y="635"/>
                    <a:pt x="635" y="1"/>
                    <a:pt x="66" y="319"/>
                  </a:cubicBezTo>
                  <a:cubicBezTo>
                    <a:pt x="0" y="501"/>
                    <a:pt x="337" y="495"/>
                    <a:pt x="451" y="5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2" name="Google Shape;55832;p23"/>
            <p:cNvSpPr/>
            <p:nvPr/>
          </p:nvSpPr>
          <p:spPr>
            <a:xfrm>
              <a:off x="7058312" y="3985917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1" y="182"/>
                  </a:moveTo>
                  <a:lnTo>
                    <a:pt x="387" y="182"/>
                  </a:lnTo>
                  <a:lnTo>
                    <a:pt x="38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3" name="Google Shape;55833;p23"/>
            <p:cNvSpPr/>
            <p:nvPr/>
          </p:nvSpPr>
          <p:spPr>
            <a:xfrm>
              <a:off x="2972631" y="3983177"/>
              <a:ext cx="29482" cy="9936"/>
            </a:xfrm>
            <a:custGeom>
              <a:avLst/>
              <a:gdLst/>
              <a:ahLst/>
              <a:cxnLst/>
              <a:rect l="l" t="t" r="r" b="b"/>
              <a:pathLst>
                <a:path w="826" h="330" extrusionOk="0">
                  <a:moveTo>
                    <a:pt x="693" y="273"/>
                  </a:moveTo>
                  <a:cubicBezTo>
                    <a:pt x="825" y="29"/>
                    <a:pt x="295" y="97"/>
                    <a:pt x="114" y="0"/>
                  </a:cubicBezTo>
                  <a:cubicBezTo>
                    <a:pt x="0" y="238"/>
                    <a:pt x="191" y="329"/>
                    <a:pt x="69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4" name="Google Shape;55834;p23"/>
            <p:cNvSpPr/>
            <p:nvPr/>
          </p:nvSpPr>
          <p:spPr>
            <a:xfrm>
              <a:off x="1665346" y="3987904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100" y="116"/>
                  </a:moveTo>
                  <a:cubicBezTo>
                    <a:pt x="151" y="141"/>
                    <a:pt x="391" y="72"/>
                    <a:pt x="293" y="25"/>
                  </a:cubicBezTo>
                  <a:cubicBezTo>
                    <a:pt x="240" y="0"/>
                    <a:pt x="1" y="71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5" name="Google Shape;55835;p23"/>
            <p:cNvSpPr/>
            <p:nvPr/>
          </p:nvSpPr>
          <p:spPr>
            <a:xfrm>
              <a:off x="2873479" y="3982846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2" y="103"/>
                  </a:moveTo>
                  <a:cubicBezTo>
                    <a:pt x="195" y="53"/>
                    <a:pt x="37" y="1"/>
                    <a:pt x="1" y="103"/>
                  </a:cubicBezTo>
                  <a:cubicBezTo>
                    <a:pt x="1" y="154"/>
                    <a:pt x="155" y="206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6" name="Google Shape;55836;p23"/>
            <p:cNvSpPr/>
            <p:nvPr/>
          </p:nvSpPr>
          <p:spPr>
            <a:xfrm>
              <a:off x="1059655" y="3985134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7"/>
                  </a:moveTo>
                  <a:cubicBezTo>
                    <a:pt x="238" y="1"/>
                    <a:pt x="0" y="71"/>
                    <a:pt x="101" y="119"/>
                  </a:cubicBezTo>
                  <a:cubicBezTo>
                    <a:pt x="152" y="143"/>
                    <a:pt x="393" y="75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7" name="Google Shape;55837;p23"/>
            <p:cNvSpPr/>
            <p:nvPr/>
          </p:nvSpPr>
          <p:spPr>
            <a:xfrm>
              <a:off x="715550" y="398516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8" y="118"/>
                  </a:moveTo>
                  <a:cubicBezTo>
                    <a:pt x="151" y="142"/>
                    <a:pt x="392" y="74"/>
                    <a:pt x="291" y="26"/>
                  </a:cubicBezTo>
                  <a:cubicBezTo>
                    <a:pt x="239" y="1"/>
                    <a:pt x="0" y="70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8" name="Google Shape;55838;p23"/>
            <p:cNvSpPr/>
            <p:nvPr/>
          </p:nvSpPr>
          <p:spPr>
            <a:xfrm>
              <a:off x="546977" y="3977005"/>
              <a:ext cx="28411" cy="11743"/>
            </a:xfrm>
            <a:custGeom>
              <a:avLst/>
              <a:gdLst/>
              <a:ahLst/>
              <a:cxnLst/>
              <a:rect l="l" t="t" r="r" b="b"/>
              <a:pathLst>
                <a:path w="796" h="390" extrusionOk="0">
                  <a:moveTo>
                    <a:pt x="770" y="25"/>
                  </a:moveTo>
                  <a:cubicBezTo>
                    <a:pt x="333" y="0"/>
                    <a:pt x="47" y="46"/>
                    <a:pt x="0" y="208"/>
                  </a:cubicBezTo>
                  <a:cubicBezTo>
                    <a:pt x="277" y="229"/>
                    <a:pt x="325" y="357"/>
                    <a:pt x="580" y="389"/>
                  </a:cubicBezTo>
                  <a:cubicBezTo>
                    <a:pt x="536" y="217"/>
                    <a:pt x="795" y="188"/>
                    <a:pt x="77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9" name="Google Shape;55839;p23"/>
            <p:cNvSpPr/>
            <p:nvPr/>
          </p:nvSpPr>
          <p:spPr>
            <a:xfrm>
              <a:off x="2143902" y="3975680"/>
              <a:ext cx="38798" cy="12676"/>
            </a:xfrm>
            <a:custGeom>
              <a:avLst/>
              <a:gdLst/>
              <a:ahLst/>
              <a:cxnLst/>
              <a:rect l="l" t="t" r="r" b="b"/>
              <a:pathLst>
                <a:path w="1087" h="421" extrusionOk="0">
                  <a:moveTo>
                    <a:pt x="963" y="341"/>
                  </a:moveTo>
                  <a:cubicBezTo>
                    <a:pt x="1086" y="121"/>
                    <a:pt x="44" y="0"/>
                    <a:pt x="0" y="161"/>
                  </a:cubicBezTo>
                  <a:cubicBezTo>
                    <a:pt x="368" y="198"/>
                    <a:pt x="349" y="420"/>
                    <a:pt x="963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0" name="Google Shape;55840;p23"/>
            <p:cNvSpPr/>
            <p:nvPr/>
          </p:nvSpPr>
          <p:spPr>
            <a:xfrm>
              <a:off x="8717161" y="3980498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1"/>
                  </a:moveTo>
                  <a:cubicBezTo>
                    <a:pt x="237" y="22"/>
                    <a:pt x="7" y="3"/>
                    <a:pt x="0" y="92"/>
                  </a:cubicBezTo>
                  <a:cubicBezTo>
                    <a:pt x="152" y="71"/>
                    <a:pt x="382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1" name="Google Shape;55841;p23"/>
            <p:cNvSpPr/>
            <p:nvPr/>
          </p:nvSpPr>
          <p:spPr>
            <a:xfrm>
              <a:off x="270687" y="3977758"/>
              <a:ext cx="21665" cy="6383"/>
            </a:xfrm>
            <a:custGeom>
              <a:avLst/>
              <a:gdLst/>
              <a:ahLst/>
              <a:cxnLst/>
              <a:rect l="l" t="t" r="r" b="b"/>
              <a:pathLst>
                <a:path w="607" h="212" extrusionOk="0">
                  <a:moveTo>
                    <a:pt x="606" y="0"/>
                  </a:moveTo>
                  <a:lnTo>
                    <a:pt x="27" y="0"/>
                  </a:lnTo>
                  <a:cubicBezTo>
                    <a:pt x="1" y="163"/>
                    <a:pt x="217" y="212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2" name="Google Shape;55842;p23"/>
            <p:cNvSpPr/>
            <p:nvPr/>
          </p:nvSpPr>
          <p:spPr>
            <a:xfrm>
              <a:off x="5640453" y="3971887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4" y="104"/>
                  </a:moveTo>
                  <a:cubicBezTo>
                    <a:pt x="194" y="53"/>
                    <a:pt x="37" y="1"/>
                    <a:pt x="1" y="104"/>
                  </a:cubicBezTo>
                  <a:cubicBezTo>
                    <a:pt x="1" y="155"/>
                    <a:pt x="156" y="208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3" name="Google Shape;55843;p23"/>
            <p:cNvSpPr/>
            <p:nvPr/>
          </p:nvSpPr>
          <p:spPr>
            <a:xfrm>
              <a:off x="4766253" y="3972278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4" name="Google Shape;55844;p23"/>
            <p:cNvSpPr/>
            <p:nvPr/>
          </p:nvSpPr>
          <p:spPr>
            <a:xfrm>
              <a:off x="2491184" y="3958759"/>
              <a:ext cx="40404" cy="18578"/>
            </a:xfrm>
            <a:custGeom>
              <a:avLst/>
              <a:gdLst/>
              <a:ahLst/>
              <a:cxnLst/>
              <a:rect l="l" t="t" r="r" b="b"/>
              <a:pathLst>
                <a:path w="1132" h="617" extrusionOk="0">
                  <a:moveTo>
                    <a:pt x="1069" y="450"/>
                  </a:moveTo>
                  <a:cubicBezTo>
                    <a:pt x="1132" y="1"/>
                    <a:pt x="0" y="212"/>
                    <a:pt x="103" y="540"/>
                  </a:cubicBezTo>
                  <a:cubicBezTo>
                    <a:pt x="647" y="617"/>
                    <a:pt x="602" y="412"/>
                    <a:pt x="1069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5" name="Google Shape;55845;p23"/>
            <p:cNvSpPr/>
            <p:nvPr/>
          </p:nvSpPr>
          <p:spPr>
            <a:xfrm>
              <a:off x="151012" y="3971495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4" y="27"/>
                  </a:moveTo>
                  <a:cubicBezTo>
                    <a:pt x="240" y="1"/>
                    <a:pt x="0" y="71"/>
                    <a:pt x="102" y="117"/>
                  </a:cubicBezTo>
                  <a:cubicBezTo>
                    <a:pt x="156" y="143"/>
                    <a:pt x="396" y="73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6" name="Google Shape;55846;p23"/>
            <p:cNvSpPr/>
            <p:nvPr/>
          </p:nvSpPr>
          <p:spPr>
            <a:xfrm>
              <a:off x="7719075" y="3966798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8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7" name="Google Shape;55847;p23"/>
            <p:cNvSpPr/>
            <p:nvPr/>
          </p:nvSpPr>
          <p:spPr>
            <a:xfrm>
              <a:off x="5279002" y="396878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8" name="Google Shape;55848;p23"/>
            <p:cNvSpPr/>
            <p:nvPr/>
          </p:nvSpPr>
          <p:spPr>
            <a:xfrm>
              <a:off x="4700580" y="3958639"/>
              <a:ext cx="28161" cy="13670"/>
            </a:xfrm>
            <a:custGeom>
              <a:avLst/>
              <a:gdLst/>
              <a:ahLst/>
              <a:cxnLst/>
              <a:rect l="l" t="t" r="r" b="b"/>
              <a:pathLst>
                <a:path w="789" h="454" extrusionOk="0">
                  <a:moveTo>
                    <a:pt x="489" y="454"/>
                  </a:moveTo>
                  <a:cubicBezTo>
                    <a:pt x="754" y="338"/>
                    <a:pt x="788" y="9"/>
                    <a:pt x="297" y="1"/>
                  </a:cubicBezTo>
                  <a:cubicBezTo>
                    <a:pt x="35" y="114"/>
                    <a:pt x="1" y="445"/>
                    <a:pt x="489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9" name="Google Shape;55849;p23"/>
            <p:cNvSpPr/>
            <p:nvPr/>
          </p:nvSpPr>
          <p:spPr>
            <a:xfrm>
              <a:off x="7268215" y="3957796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98" y="118"/>
                  </a:moveTo>
                  <a:cubicBezTo>
                    <a:pt x="152" y="144"/>
                    <a:pt x="393" y="75"/>
                    <a:pt x="293" y="29"/>
                  </a:cubicBezTo>
                  <a:cubicBezTo>
                    <a:pt x="238" y="0"/>
                    <a:pt x="0" y="71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0" name="Google Shape;55850;p23"/>
            <p:cNvSpPr/>
            <p:nvPr/>
          </p:nvSpPr>
          <p:spPr>
            <a:xfrm>
              <a:off x="3417280" y="3953069"/>
              <a:ext cx="34408" cy="9063"/>
            </a:xfrm>
            <a:custGeom>
              <a:avLst/>
              <a:gdLst/>
              <a:ahLst/>
              <a:cxnLst/>
              <a:rect l="l" t="t" r="r" b="b"/>
              <a:pathLst>
                <a:path w="964" h="301" extrusionOk="0">
                  <a:moveTo>
                    <a:pt x="192" y="275"/>
                  </a:moveTo>
                  <a:cubicBezTo>
                    <a:pt x="631" y="301"/>
                    <a:pt x="918" y="254"/>
                    <a:pt x="964" y="94"/>
                  </a:cubicBezTo>
                  <a:cubicBezTo>
                    <a:pt x="621" y="113"/>
                    <a:pt x="0" y="1"/>
                    <a:pt x="192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1" name="Google Shape;55851;p23"/>
            <p:cNvSpPr/>
            <p:nvPr/>
          </p:nvSpPr>
          <p:spPr>
            <a:xfrm>
              <a:off x="2484473" y="395785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1" y="27"/>
                  </a:moveTo>
                  <a:cubicBezTo>
                    <a:pt x="238" y="1"/>
                    <a:pt x="0" y="69"/>
                    <a:pt x="98" y="116"/>
                  </a:cubicBezTo>
                  <a:cubicBezTo>
                    <a:pt x="153" y="142"/>
                    <a:pt x="392" y="73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2" name="Google Shape;55852;p23"/>
            <p:cNvSpPr/>
            <p:nvPr/>
          </p:nvSpPr>
          <p:spPr>
            <a:xfrm>
              <a:off x="1868539" y="3955478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3" y="106"/>
                  </a:moveTo>
                  <a:cubicBezTo>
                    <a:pt x="0" y="154"/>
                    <a:pt x="157" y="208"/>
                    <a:pt x="194" y="106"/>
                  </a:cubicBezTo>
                  <a:cubicBezTo>
                    <a:pt x="194" y="54"/>
                    <a:pt x="38" y="0"/>
                    <a:pt x="3" y="1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3" name="Google Shape;55853;p23"/>
            <p:cNvSpPr/>
            <p:nvPr/>
          </p:nvSpPr>
          <p:spPr>
            <a:xfrm>
              <a:off x="6504231" y="3955116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3" y="26"/>
                  </a:moveTo>
                  <a:cubicBezTo>
                    <a:pt x="239" y="0"/>
                    <a:pt x="0" y="68"/>
                    <a:pt x="101" y="118"/>
                  </a:cubicBezTo>
                  <a:cubicBezTo>
                    <a:pt x="153" y="141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4" name="Google Shape;55854;p23"/>
            <p:cNvSpPr/>
            <p:nvPr/>
          </p:nvSpPr>
          <p:spPr>
            <a:xfrm>
              <a:off x="5921634" y="3948824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2" y="235"/>
                  </a:moveTo>
                  <a:cubicBezTo>
                    <a:pt x="251" y="139"/>
                    <a:pt x="72" y="1"/>
                    <a:pt x="29" y="144"/>
                  </a:cubicBezTo>
                  <a:cubicBezTo>
                    <a:pt x="0" y="238"/>
                    <a:pt x="180" y="379"/>
                    <a:pt x="222" y="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5" name="Google Shape;55855;p23"/>
            <p:cNvSpPr/>
            <p:nvPr/>
          </p:nvSpPr>
          <p:spPr>
            <a:xfrm>
              <a:off x="54644" y="3952407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5" y="25"/>
                  </a:moveTo>
                  <a:cubicBezTo>
                    <a:pt x="242" y="0"/>
                    <a:pt x="1" y="68"/>
                    <a:pt x="103" y="116"/>
                  </a:cubicBezTo>
                  <a:cubicBezTo>
                    <a:pt x="157" y="140"/>
                    <a:pt x="395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6" name="Google Shape;55856;p23"/>
            <p:cNvSpPr/>
            <p:nvPr/>
          </p:nvSpPr>
          <p:spPr>
            <a:xfrm>
              <a:off x="4532257" y="3950389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7" y="20"/>
                    <a:pt x="7" y="3"/>
                    <a:pt x="1" y="92"/>
                  </a:cubicBezTo>
                  <a:cubicBezTo>
                    <a:pt x="150" y="70"/>
                    <a:pt x="383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7" name="Google Shape;55857;p23"/>
            <p:cNvSpPr/>
            <p:nvPr/>
          </p:nvSpPr>
          <p:spPr>
            <a:xfrm>
              <a:off x="6700358" y="3941838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3"/>
                  </a:moveTo>
                  <a:cubicBezTo>
                    <a:pt x="195" y="52"/>
                    <a:pt x="40" y="0"/>
                    <a:pt x="4" y="103"/>
                  </a:cubicBezTo>
                  <a:cubicBezTo>
                    <a:pt x="1" y="154"/>
                    <a:pt x="160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8" name="Google Shape;55858;p23"/>
            <p:cNvSpPr/>
            <p:nvPr/>
          </p:nvSpPr>
          <p:spPr>
            <a:xfrm>
              <a:off x="4645722" y="394418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9" name="Google Shape;55859;p23"/>
            <p:cNvSpPr/>
            <p:nvPr/>
          </p:nvSpPr>
          <p:spPr>
            <a:xfrm>
              <a:off x="2680707" y="3939460"/>
              <a:ext cx="15027" cy="9244"/>
            </a:xfrm>
            <a:custGeom>
              <a:avLst/>
              <a:gdLst/>
              <a:ahLst/>
              <a:cxnLst/>
              <a:rect l="l" t="t" r="r" b="b"/>
              <a:pathLst>
                <a:path w="421" h="307" extrusionOk="0">
                  <a:moveTo>
                    <a:pt x="387" y="274"/>
                  </a:moveTo>
                  <a:cubicBezTo>
                    <a:pt x="355" y="165"/>
                    <a:pt x="420" y="15"/>
                    <a:pt x="192" y="1"/>
                  </a:cubicBezTo>
                  <a:cubicBezTo>
                    <a:pt x="183" y="56"/>
                    <a:pt x="165" y="107"/>
                    <a:pt x="0" y="92"/>
                  </a:cubicBezTo>
                  <a:cubicBezTo>
                    <a:pt x="24" y="202"/>
                    <a:pt x="59" y="306"/>
                    <a:pt x="38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0" name="Google Shape;55860;p23"/>
            <p:cNvSpPr/>
            <p:nvPr/>
          </p:nvSpPr>
          <p:spPr>
            <a:xfrm>
              <a:off x="2611822" y="3944940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40" y="20"/>
                    <a:pt x="6" y="3"/>
                    <a:pt x="1" y="92"/>
                  </a:cubicBezTo>
                  <a:cubicBezTo>
                    <a:pt x="152" y="71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1" name="Google Shape;55861;p23"/>
            <p:cNvSpPr/>
            <p:nvPr/>
          </p:nvSpPr>
          <p:spPr>
            <a:xfrm>
              <a:off x="2570598" y="3933227"/>
              <a:ext cx="30517" cy="11743"/>
            </a:xfrm>
            <a:custGeom>
              <a:avLst/>
              <a:gdLst/>
              <a:ahLst/>
              <a:cxnLst/>
              <a:rect l="l" t="t" r="r" b="b"/>
              <a:pathLst>
                <a:path w="855" h="390" extrusionOk="0">
                  <a:moveTo>
                    <a:pt x="771" y="25"/>
                  </a:moveTo>
                  <a:cubicBezTo>
                    <a:pt x="333" y="0"/>
                    <a:pt x="48" y="46"/>
                    <a:pt x="1" y="208"/>
                  </a:cubicBezTo>
                  <a:cubicBezTo>
                    <a:pt x="275" y="229"/>
                    <a:pt x="326" y="358"/>
                    <a:pt x="579" y="389"/>
                  </a:cubicBezTo>
                  <a:cubicBezTo>
                    <a:pt x="639" y="267"/>
                    <a:pt x="854" y="216"/>
                    <a:pt x="77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2" name="Google Shape;55862;p23"/>
            <p:cNvSpPr/>
            <p:nvPr/>
          </p:nvSpPr>
          <p:spPr>
            <a:xfrm>
              <a:off x="4074474" y="3933227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98" y="116"/>
                  </a:moveTo>
                  <a:cubicBezTo>
                    <a:pt x="152" y="143"/>
                    <a:pt x="391" y="72"/>
                    <a:pt x="293" y="25"/>
                  </a:cubicBezTo>
                  <a:cubicBezTo>
                    <a:pt x="241" y="0"/>
                    <a:pt x="1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3" name="Google Shape;55863;p23"/>
            <p:cNvSpPr/>
            <p:nvPr/>
          </p:nvSpPr>
          <p:spPr>
            <a:xfrm>
              <a:off x="7264896" y="3927928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1"/>
                  </a:moveTo>
                  <a:cubicBezTo>
                    <a:pt x="344" y="0"/>
                    <a:pt x="172" y="56"/>
                    <a:pt x="1" y="111"/>
                  </a:cubicBezTo>
                  <a:cubicBezTo>
                    <a:pt x="2" y="202"/>
                    <a:pt x="340" y="226"/>
                    <a:pt x="386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4" name="Google Shape;55864;p23"/>
            <p:cNvSpPr/>
            <p:nvPr/>
          </p:nvSpPr>
          <p:spPr>
            <a:xfrm>
              <a:off x="5987913" y="3927808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3" y="24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3" y="140"/>
                    <a:pt x="394" y="71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5" name="Google Shape;55865;p23"/>
            <p:cNvSpPr/>
            <p:nvPr/>
          </p:nvSpPr>
          <p:spPr>
            <a:xfrm>
              <a:off x="2952037" y="3920341"/>
              <a:ext cx="26698" cy="12255"/>
            </a:xfrm>
            <a:custGeom>
              <a:avLst/>
              <a:gdLst/>
              <a:ahLst/>
              <a:cxnLst/>
              <a:rect l="l" t="t" r="r" b="b"/>
              <a:pathLst>
                <a:path w="748" h="407" extrusionOk="0">
                  <a:moveTo>
                    <a:pt x="691" y="363"/>
                  </a:moveTo>
                  <a:cubicBezTo>
                    <a:pt x="747" y="155"/>
                    <a:pt x="645" y="22"/>
                    <a:pt x="306" y="0"/>
                  </a:cubicBezTo>
                  <a:cubicBezTo>
                    <a:pt x="0" y="135"/>
                    <a:pt x="89" y="406"/>
                    <a:pt x="691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6" name="Google Shape;55866;p23"/>
            <p:cNvSpPr/>
            <p:nvPr/>
          </p:nvSpPr>
          <p:spPr>
            <a:xfrm>
              <a:off x="2170992" y="3914861"/>
              <a:ext cx="38584" cy="16440"/>
            </a:xfrm>
            <a:custGeom>
              <a:avLst/>
              <a:gdLst/>
              <a:ahLst/>
              <a:cxnLst/>
              <a:rect l="l" t="t" r="r" b="b"/>
              <a:pathLst>
                <a:path w="1081" h="546" extrusionOk="0">
                  <a:moveTo>
                    <a:pt x="589" y="545"/>
                  </a:moveTo>
                  <a:cubicBezTo>
                    <a:pt x="609" y="401"/>
                    <a:pt x="1080" y="473"/>
                    <a:pt x="973" y="271"/>
                  </a:cubicBezTo>
                  <a:cubicBezTo>
                    <a:pt x="625" y="195"/>
                    <a:pt x="445" y="39"/>
                    <a:pt x="11" y="1"/>
                  </a:cubicBezTo>
                  <a:cubicBezTo>
                    <a:pt x="1" y="277"/>
                    <a:pt x="186" y="463"/>
                    <a:pt x="589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7" name="Google Shape;55867;p23"/>
            <p:cNvSpPr/>
            <p:nvPr/>
          </p:nvSpPr>
          <p:spPr>
            <a:xfrm>
              <a:off x="6862042" y="3925098"/>
              <a:ext cx="14099" cy="4185"/>
            </a:xfrm>
            <a:custGeom>
              <a:avLst/>
              <a:gdLst/>
              <a:ahLst/>
              <a:cxnLst/>
              <a:rect l="l" t="t" r="r" b="b"/>
              <a:pathLst>
                <a:path w="395" h="139" extrusionOk="0">
                  <a:moveTo>
                    <a:pt x="293" y="25"/>
                  </a:moveTo>
                  <a:cubicBezTo>
                    <a:pt x="241" y="0"/>
                    <a:pt x="0" y="68"/>
                    <a:pt x="102" y="116"/>
                  </a:cubicBezTo>
                  <a:cubicBezTo>
                    <a:pt x="154" y="138"/>
                    <a:pt x="395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8" name="Google Shape;55868;p23"/>
            <p:cNvSpPr/>
            <p:nvPr/>
          </p:nvSpPr>
          <p:spPr>
            <a:xfrm>
              <a:off x="8424524" y="392232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7"/>
                  </a:moveTo>
                  <a:cubicBezTo>
                    <a:pt x="153" y="140"/>
                    <a:pt x="393" y="73"/>
                    <a:pt x="292" y="24"/>
                  </a:cubicBezTo>
                  <a:cubicBezTo>
                    <a:pt x="239" y="1"/>
                    <a:pt x="1" y="67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9" name="Google Shape;55869;p23"/>
            <p:cNvSpPr/>
            <p:nvPr/>
          </p:nvSpPr>
          <p:spPr>
            <a:xfrm>
              <a:off x="7395742" y="3911670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89" y="471"/>
                  </a:moveTo>
                  <a:lnTo>
                    <a:pt x="578" y="471"/>
                  </a:lnTo>
                  <a:cubicBezTo>
                    <a:pt x="474" y="338"/>
                    <a:pt x="803" y="1"/>
                    <a:pt x="384" y="17"/>
                  </a:cubicBezTo>
                  <a:cubicBezTo>
                    <a:pt x="525" y="265"/>
                    <a:pt x="3" y="199"/>
                    <a:pt x="0" y="380"/>
                  </a:cubicBezTo>
                  <a:cubicBezTo>
                    <a:pt x="116" y="383"/>
                    <a:pt x="227" y="393"/>
                    <a:pt x="189" y="4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0" name="Google Shape;55870;p23"/>
            <p:cNvSpPr/>
            <p:nvPr/>
          </p:nvSpPr>
          <p:spPr>
            <a:xfrm>
              <a:off x="5026803" y="3916005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4" y="233"/>
                  </a:moveTo>
                  <a:cubicBezTo>
                    <a:pt x="250" y="139"/>
                    <a:pt x="74" y="1"/>
                    <a:pt x="28" y="144"/>
                  </a:cubicBezTo>
                  <a:cubicBezTo>
                    <a:pt x="1" y="239"/>
                    <a:pt x="178" y="379"/>
                    <a:pt x="224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1" name="Google Shape;55871;p23"/>
            <p:cNvSpPr/>
            <p:nvPr/>
          </p:nvSpPr>
          <p:spPr>
            <a:xfrm>
              <a:off x="2388141" y="3916878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291" y="25"/>
                  </a:moveTo>
                  <a:cubicBezTo>
                    <a:pt x="237" y="0"/>
                    <a:pt x="1" y="69"/>
                    <a:pt x="100" y="116"/>
                  </a:cubicBezTo>
                  <a:cubicBezTo>
                    <a:pt x="151" y="140"/>
                    <a:pt x="389" y="71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2" name="Google Shape;55872;p23"/>
            <p:cNvSpPr/>
            <p:nvPr/>
          </p:nvSpPr>
          <p:spPr>
            <a:xfrm>
              <a:off x="2116312" y="3914861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3" name="Google Shape;55873;p23"/>
            <p:cNvSpPr/>
            <p:nvPr/>
          </p:nvSpPr>
          <p:spPr>
            <a:xfrm>
              <a:off x="6266809" y="3906310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4" y="103"/>
                  </a:moveTo>
                  <a:cubicBezTo>
                    <a:pt x="195" y="52"/>
                    <a:pt x="37" y="0"/>
                    <a:pt x="2" y="103"/>
                  </a:cubicBezTo>
                  <a:cubicBezTo>
                    <a:pt x="0" y="154"/>
                    <a:pt x="156" y="205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4" name="Google Shape;55874;p23"/>
            <p:cNvSpPr/>
            <p:nvPr/>
          </p:nvSpPr>
          <p:spPr>
            <a:xfrm>
              <a:off x="3268659" y="3894719"/>
              <a:ext cx="52254" cy="22733"/>
            </a:xfrm>
            <a:custGeom>
              <a:avLst/>
              <a:gdLst/>
              <a:ahLst/>
              <a:cxnLst/>
              <a:rect l="l" t="t" r="r" b="b"/>
              <a:pathLst>
                <a:path w="1464" h="755" extrusionOk="0">
                  <a:moveTo>
                    <a:pt x="1464" y="397"/>
                  </a:moveTo>
                  <a:cubicBezTo>
                    <a:pt x="1346" y="272"/>
                    <a:pt x="721" y="384"/>
                    <a:pt x="692" y="214"/>
                  </a:cubicBezTo>
                  <a:cubicBezTo>
                    <a:pt x="670" y="105"/>
                    <a:pt x="636" y="0"/>
                    <a:pt x="306" y="33"/>
                  </a:cubicBezTo>
                  <a:cubicBezTo>
                    <a:pt x="0" y="475"/>
                    <a:pt x="1244" y="755"/>
                    <a:pt x="1464" y="3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5" name="Google Shape;55875;p23"/>
            <p:cNvSpPr/>
            <p:nvPr/>
          </p:nvSpPr>
          <p:spPr>
            <a:xfrm>
              <a:off x="7825722" y="390314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6"/>
                  </a:moveTo>
                  <a:cubicBezTo>
                    <a:pt x="240" y="1"/>
                    <a:pt x="0" y="70"/>
                    <a:pt x="99" y="116"/>
                  </a:cubicBezTo>
                  <a:cubicBezTo>
                    <a:pt x="154" y="142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6" name="Google Shape;55876;p23"/>
            <p:cNvSpPr/>
            <p:nvPr/>
          </p:nvSpPr>
          <p:spPr>
            <a:xfrm>
              <a:off x="3334617" y="390116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1" y="183"/>
                  </a:moveTo>
                  <a:lnTo>
                    <a:pt x="386" y="183"/>
                  </a:lnTo>
                  <a:lnTo>
                    <a:pt x="3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7" name="Google Shape;55877;p23"/>
            <p:cNvSpPr/>
            <p:nvPr/>
          </p:nvSpPr>
          <p:spPr>
            <a:xfrm>
              <a:off x="1896129" y="3903902"/>
              <a:ext cx="13670" cy="2740"/>
            </a:xfrm>
            <a:custGeom>
              <a:avLst/>
              <a:gdLst/>
              <a:ahLst/>
              <a:cxnLst/>
              <a:rect l="l" t="t" r="r" b="b"/>
              <a:pathLst>
                <a:path w="383" h="91" extrusionOk="0">
                  <a:moveTo>
                    <a:pt x="383" y="1"/>
                  </a:moveTo>
                  <a:cubicBezTo>
                    <a:pt x="235" y="20"/>
                    <a:pt x="4" y="4"/>
                    <a:pt x="0" y="91"/>
                  </a:cubicBezTo>
                  <a:cubicBezTo>
                    <a:pt x="148" y="72"/>
                    <a:pt x="379" y="89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8" name="Google Shape;55878;p23"/>
            <p:cNvSpPr/>
            <p:nvPr/>
          </p:nvSpPr>
          <p:spPr>
            <a:xfrm>
              <a:off x="6467041" y="3890263"/>
              <a:ext cx="29018" cy="10930"/>
            </a:xfrm>
            <a:custGeom>
              <a:avLst/>
              <a:gdLst/>
              <a:ahLst/>
              <a:cxnLst/>
              <a:rect l="l" t="t" r="r" b="b"/>
              <a:pathLst>
                <a:path w="813" h="363" extrusionOk="0">
                  <a:moveTo>
                    <a:pt x="562" y="362"/>
                  </a:moveTo>
                  <a:cubicBezTo>
                    <a:pt x="813" y="243"/>
                    <a:pt x="681" y="88"/>
                    <a:pt x="370" y="1"/>
                  </a:cubicBezTo>
                  <a:cubicBezTo>
                    <a:pt x="344" y="226"/>
                    <a:pt x="1" y="284"/>
                    <a:pt x="562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9" name="Google Shape;55879;p23"/>
            <p:cNvSpPr/>
            <p:nvPr/>
          </p:nvSpPr>
          <p:spPr>
            <a:xfrm>
              <a:off x="130454" y="389772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41" y="1"/>
                    <a:pt x="1" y="68"/>
                    <a:pt x="99" y="114"/>
                  </a:cubicBezTo>
                  <a:cubicBezTo>
                    <a:pt x="152" y="140"/>
                    <a:pt x="392" y="70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0" name="Google Shape;55880;p23"/>
            <p:cNvSpPr/>
            <p:nvPr/>
          </p:nvSpPr>
          <p:spPr>
            <a:xfrm>
              <a:off x="8390081" y="389499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5" y="24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4" y="140"/>
                    <a:pt x="394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1" name="Google Shape;55881;p23"/>
            <p:cNvSpPr/>
            <p:nvPr/>
          </p:nvSpPr>
          <p:spPr>
            <a:xfrm>
              <a:off x="4552923" y="3895682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386" y="1"/>
                  </a:moveTo>
                  <a:cubicBezTo>
                    <a:pt x="236" y="23"/>
                    <a:pt x="7" y="5"/>
                    <a:pt x="0" y="92"/>
                  </a:cubicBezTo>
                  <a:cubicBezTo>
                    <a:pt x="151" y="73"/>
                    <a:pt x="383" y="9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2" name="Google Shape;55882;p23"/>
            <p:cNvSpPr/>
            <p:nvPr/>
          </p:nvSpPr>
          <p:spPr>
            <a:xfrm>
              <a:off x="8655200" y="3889570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8" y="115"/>
                  </a:moveTo>
                  <a:cubicBezTo>
                    <a:pt x="384" y="24"/>
                    <a:pt x="49" y="0"/>
                    <a:pt x="0" y="115"/>
                  </a:cubicBezTo>
                  <a:cubicBezTo>
                    <a:pt x="217" y="105"/>
                    <a:pt x="303" y="247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3" name="Google Shape;55883;p23"/>
            <p:cNvSpPr/>
            <p:nvPr/>
          </p:nvSpPr>
          <p:spPr>
            <a:xfrm>
              <a:off x="8928636" y="3882043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440" y="365"/>
                  </a:moveTo>
                  <a:cubicBezTo>
                    <a:pt x="500" y="241"/>
                    <a:pt x="716" y="191"/>
                    <a:pt x="635" y="1"/>
                  </a:cubicBezTo>
                  <a:lnTo>
                    <a:pt x="56" y="1"/>
                  </a:lnTo>
                  <a:cubicBezTo>
                    <a:pt x="0" y="208"/>
                    <a:pt x="102" y="341"/>
                    <a:pt x="44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4" name="Google Shape;55884;p23"/>
            <p:cNvSpPr/>
            <p:nvPr/>
          </p:nvSpPr>
          <p:spPr>
            <a:xfrm>
              <a:off x="6300966" y="3884030"/>
              <a:ext cx="20987" cy="9003"/>
            </a:xfrm>
            <a:custGeom>
              <a:avLst/>
              <a:gdLst/>
              <a:ahLst/>
              <a:cxnLst/>
              <a:rect l="l" t="t" r="r" b="b"/>
              <a:pathLst>
                <a:path w="588" h="299" extrusionOk="0">
                  <a:moveTo>
                    <a:pt x="393" y="299"/>
                  </a:moveTo>
                  <a:cubicBezTo>
                    <a:pt x="393" y="208"/>
                    <a:pt x="550" y="189"/>
                    <a:pt x="588" y="116"/>
                  </a:cubicBezTo>
                  <a:cubicBezTo>
                    <a:pt x="338" y="111"/>
                    <a:pt x="320" y="0"/>
                    <a:pt x="9" y="26"/>
                  </a:cubicBezTo>
                  <a:cubicBezTo>
                    <a:pt x="0" y="183"/>
                    <a:pt x="154" y="260"/>
                    <a:pt x="393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5" name="Google Shape;55885;p23"/>
            <p:cNvSpPr/>
            <p:nvPr/>
          </p:nvSpPr>
          <p:spPr>
            <a:xfrm>
              <a:off x="8624220" y="388677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98" y="117"/>
                  </a:moveTo>
                  <a:cubicBezTo>
                    <a:pt x="153" y="140"/>
                    <a:pt x="393" y="72"/>
                    <a:pt x="293" y="25"/>
                  </a:cubicBezTo>
                  <a:cubicBezTo>
                    <a:pt x="238" y="0"/>
                    <a:pt x="0" y="68"/>
                    <a:pt x="98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6" name="Google Shape;55886;p23"/>
            <p:cNvSpPr/>
            <p:nvPr/>
          </p:nvSpPr>
          <p:spPr>
            <a:xfrm>
              <a:off x="5011670" y="3878370"/>
              <a:ext cx="39797" cy="15778"/>
            </a:xfrm>
            <a:custGeom>
              <a:avLst/>
              <a:gdLst/>
              <a:ahLst/>
              <a:cxnLst/>
              <a:rect l="l" t="t" r="r" b="b"/>
              <a:pathLst>
                <a:path w="1115" h="524" extrusionOk="0">
                  <a:moveTo>
                    <a:pt x="648" y="304"/>
                  </a:moveTo>
                  <a:cubicBezTo>
                    <a:pt x="1114" y="0"/>
                    <a:pt x="1" y="523"/>
                    <a:pt x="64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7" name="Google Shape;55887;p23"/>
            <p:cNvSpPr/>
            <p:nvPr/>
          </p:nvSpPr>
          <p:spPr>
            <a:xfrm>
              <a:off x="2798205" y="3875600"/>
              <a:ext cx="36264" cy="19090"/>
            </a:xfrm>
            <a:custGeom>
              <a:avLst/>
              <a:gdLst/>
              <a:ahLst/>
              <a:cxnLst/>
              <a:rect l="l" t="t" r="r" b="b"/>
              <a:pathLst>
                <a:path w="1016" h="634" extrusionOk="0">
                  <a:moveTo>
                    <a:pt x="757" y="488"/>
                  </a:moveTo>
                  <a:cubicBezTo>
                    <a:pt x="920" y="383"/>
                    <a:pt x="1016" y="242"/>
                    <a:pt x="952" y="33"/>
                  </a:cubicBezTo>
                  <a:cubicBezTo>
                    <a:pt x="661" y="48"/>
                    <a:pt x="242" y="1"/>
                    <a:pt x="178" y="125"/>
                  </a:cubicBezTo>
                  <a:cubicBezTo>
                    <a:pt x="692" y="96"/>
                    <a:pt x="0" y="634"/>
                    <a:pt x="757" y="4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8" name="Google Shape;55888;p23"/>
            <p:cNvSpPr/>
            <p:nvPr/>
          </p:nvSpPr>
          <p:spPr>
            <a:xfrm>
              <a:off x="3948624" y="3871083"/>
              <a:ext cx="37870" cy="18819"/>
            </a:xfrm>
            <a:custGeom>
              <a:avLst/>
              <a:gdLst/>
              <a:ahLst/>
              <a:cxnLst/>
              <a:rect l="l" t="t" r="r" b="b"/>
              <a:pathLst>
                <a:path w="1061" h="625" extrusionOk="0">
                  <a:moveTo>
                    <a:pt x="732" y="546"/>
                  </a:moveTo>
                  <a:cubicBezTo>
                    <a:pt x="1061" y="392"/>
                    <a:pt x="618" y="138"/>
                    <a:pt x="345" y="1"/>
                  </a:cubicBezTo>
                  <a:cubicBezTo>
                    <a:pt x="49" y="139"/>
                    <a:pt x="1" y="625"/>
                    <a:pt x="732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9" name="Google Shape;55889;p23"/>
            <p:cNvSpPr/>
            <p:nvPr/>
          </p:nvSpPr>
          <p:spPr>
            <a:xfrm>
              <a:off x="2838965" y="3878942"/>
              <a:ext cx="7067" cy="6203"/>
            </a:xfrm>
            <a:custGeom>
              <a:avLst/>
              <a:gdLst/>
              <a:ahLst/>
              <a:cxnLst/>
              <a:rect l="l" t="t" r="r" b="b"/>
              <a:pathLst>
                <a:path w="198" h="206" extrusionOk="0">
                  <a:moveTo>
                    <a:pt x="2" y="104"/>
                  </a:moveTo>
                  <a:cubicBezTo>
                    <a:pt x="0" y="155"/>
                    <a:pt x="158" y="206"/>
                    <a:pt x="196" y="104"/>
                  </a:cubicBezTo>
                  <a:cubicBezTo>
                    <a:pt x="197" y="53"/>
                    <a:pt x="40" y="1"/>
                    <a:pt x="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0" name="Google Shape;55890;p23"/>
            <p:cNvSpPr/>
            <p:nvPr/>
          </p:nvSpPr>
          <p:spPr>
            <a:xfrm>
              <a:off x="387114" y="3868374"/>
              <a:ext cx="56680" cy="22552"/>
            </a:xfrm>
            <a:custGeom>
              <a:avLst/>
              <a:gdLst/>
              <a:ahLst/>
              <a:cxnLst/>
              <a:rect l="l" t="t" r="r" b="b"/>
              <a:pathLst>
                <a:path w="1588" h="749" extrusionOk="0">
                  <a:moveTo>
                    <a:pt x="1588" y="365"/>
                  </a:moveTo>
                  <a:cubicBezTo>
                    <a:pt x="1046" y="346"/>
                    <a:pt x="1059" y="67"/>
                    <a:pt x="622" y="1"/>
                  </a:cubicBezTo>
                  <a:cubicBezTo>
                    <a:pt x="861" y="294"/>
                    <a:pt x="1" y="70"/>
                    <a:pt x="237" y="365"/>
                  </a:cubicBezTo>
                  <a:cubicBezTo>
                    <a:pt x="960" y="279"/>
                    <a:pt x="1341" y="748"/>
                    <a:pt x="1588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1" name="Google Shape;55891;p23"/>
            <p:cNvSpPr/>
            <p:nvPr/>
          </p:nvSpPr>
          <p:spPr>
            <a:xfrm>
              <a:off x="3331084" y="387858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6" y="26"/>
                  </a:moveTo>
                  <a:cubicBezTo>
                    <a:pt x="238" y="1"/>
                    <a:pt x="1" y="69"/>
                    <a:pt x="100" y="117"/>
                  </a:cubicBezTo>
                  <a:cubicBezTo>
                    <a:pt x="153" y="142"/>
                    <a:pt x="392" y="71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2" name="Google Shape;55892;p23"/>
            <p:cNvSpPr/>
            <p:nvPr/>
          </p:nvSpPr>
          <p:spPr>
            <a:xfrm>
              <a:off x="2150790" y="3875991"/>
              <a:ext cx="13706" cy="6745"/>
            </a:xfrm>
            <a:custGeom>
              <a:avLst/>
              <a:gdLst/>
              <a:ahLst/>
              <a:cxnLst/>
              <a:rect l="l" t="t" r="r" b="b"/>
              <a:pathLst>
                <a:path w="384" h="224" extrusionOk="0">
                  <a:moveTo>
                    <a:pt x="384" y="112"/>
                  </a:moveTo>
                  <a:cubicBezTo>
                    <a:pt x="345" y="1"/>
                    <a:pt x="171" y="57"/>
                    <a:pt x="0" y="112"/>
                  </a:cubicBezTo>
                  <a:cubicBezTo>
                    <a:pt x="2" y="202"/>
                    <a:pt x="338" y="224"/>
                    <a:pt x="384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3" name="Google Shape;55893;p23"/>
            <p:cNvSpPr/>
            <p:nvPr/>
          </p:nvSpPr>
          <p:spPr>
            <a:xfrm>
              <a:off x="3035091" y="387310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5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5" y="142"/>
                    <a:pt x="392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4" name="Google Shape;55894;p23"/>
            <p:cNvSpPr/>
            <p:nvPr/>
          </p:nvSpPr>
          <p:spPr>
            <a:xfrm>
              <a:off x="5681677" y="3870662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2" y="15"/>
                  </a:moveTo>
                  <a:cubicBezTo>
                    <a:pt x="356" y="28"/>
                    <a:pt x="36" y="0"/>
                    <a:pt x="1" y="106"/>
                  </a:cubicBezTo>
                  <a:cubicBezTo>
                    <a:pt x="228" y="92"/>
                    <a:pt x="552" y="120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5" name="Google Shape;55895;p23"/>
            <p:cNvSpPr/>
            <p:nvPr/>
          </p:nvSpPr>
          <p:spPr>
            <a:xfrm>
              <a:off x="2949146" y="3868374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9" y="20"/>
                    <a:pt x="7" y="3"/>
                    <a:pt x="0" y="91"/>
                  </a:cubicBezTo>
                  <a:cubicBezTo>
                    <a:pt x="149" y="71"/>
                    <a:pt x="383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6" name="Google Shape;55896;p23"/>
            <p:cNvSpPr/>
            <p:nvPr/>
          </p:nvSpPr>
          <p:spPr>
            <a:xfrm>
              <a:off x="8936595" y="3857384"/>
              <a:ext cx="14670" cy="9575"/>
            </a:xfrm>
            <a:custGeom>
              <a:avLst/>
              <a:gdLst/>
              <a:ahLst/>
              <a:cxnLst/>
              <a:rect l="l" t="t" r="r" b="b"/>
              <a:pathLst>
                <a:path w="411" h="318" extrusionOk="0">
                  <a:moveTo>
                    <a:pt x="410" y="274"/>
                  </a:moveTo>
                  <a:lnTo>
                    <a:pt x="410" y="91"/>
                  </a:lnTo>
                  <a:cubicBezTo>
                    <a:pt x="216" y="91"/>
                    <a:pt x="179" y="18"/>
                    <a:pt x="23" y="0"/>
                  </a:cubicBezTo>
                  <a:cubicBezTo>
                    <a:pt x="42" y="146"/>
                    <a:pt x="1" y="317"/>
                    <a:pt x="410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7" name="Google Shape;55897;p23"/>
            <p:cNvSpPr/>
            <p:nvPr/>
          </p:nvSpPr>
          <p:spPr>
            <a:xfrm>
              <a:off x="5561146" y="386220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5"/>
                  </a:moveTo>
                  <a:cubicBezTo>
                    <a:pt x="241" y="1"/>
                    <a:pt x="1" y="68"/>
                    <a:pt x="101" y="117"/>
                  </a:cubicBezTo>
                  <a:cubicBezTo>
                    <a:pt x="156" y="140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8" name="Google Shape;55898;p23"/>
            <p:cNvSpPr/>
            <p:nvPr/>
          </p:nvSpPr>
          <p:spPr>
            <a:xfrm>
              <a:off x="2160392" y="3857384"/>
              <a:ext cx="29518" cy="9906"/>
            </a:xfrm>
            <a:custGeom>
              <a:avLst/>
              <a:gdLst/>
              <a:ahLst/>
              <a:cxnLst/>
              <a:rect l="l" t="t" r="r" b="b"/>
              <a:pathLst>
                <a:path w="827" h="329" extrusionOk="0">
                  <a:moveTo>
                    <a:pt x="693" y="274"/>
                  </a:moveTo>
                  <a:cubicBezTo>
                    <a:pt x="826" y="31"/>
                    <a:pt x="294" y="99"/>
                    <a:pt x="115" y="0"/>
                  </a:cubicBezTo>
                  <a:cubicBezTo>
                    <a:pt x="0" y="239"/>
                    <a:pt x="193" y="329"/>
                    <a:pt x="69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9" name="Google Shape;55899;p23"/>
            <p:cNvSpPr/>
            <p:nvPr/>
          </p:nvSpPr>
          <p:spPr>
            <a:xfrm>
              <a:off x="8620758" y="3854734"/>
              <a:ext cx="34515" cy="8943"/>
            </a:xfrm>
            <a:custGeom>
              <a:avLst/>
              <a:gdLst/>
              <a:ahLst/>
              <a:cxnLst/>
              <a:rect l="l" t="t" r="r" b="b"/>
              <a:pathLst>
                <a:path w="967" h="297" extrusionOk="0">
                  <a:moveTo>
                    <a:pt x="195" y="273"/>
                  </a:moveTo>
                  <a:cubicBezTo>
                    <a:pt x="635" y="297"/>
                    <a:pt x="921" y="250"/>
                    <a:pt x="967" y="89"/>
                  </a:cubicBezTo>
                  <a:cubicBezTo>
                    <a:pt x="627" y="110"/>
                    <a:pt x="1" y="1"/>
                    <a:pt x="19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0" name="Google Shape;55900;p23"/>
            <p:cNvSpPr/>
            <p:nvPr/>
          </p:nvSpPr>
          <p:spPr>
            <a:xfrm>
              <a:off x="2713151" y="3851995"/>
              <a:ext cx="17739" cy="10990"/>
            </a:xfrm>
            <a:custGeom>
              <a:avLst/>
              <a:gdLst/>
              <a:ahLst/>
              <a:cxnLst/>
              <a:rect l="l" t="t" r="r" b="b"/>
              <a:pathLst>
                <a:path w="497" h="365" extrusionOk="0">
                  <a:moveTo>
                    <a:pt x="443" y="364"/>
                  </a:moveTo>
                  <a:cubicBezTo>
                    <a:pt x="497" y="157"/>
                    <a:pt x="394" y="22"/>
                    <a:pt x="57" y="0"/>
                  </a:cubicBezTo>
                  <a:cubicBezTo>
                    <a:pt x="1" y="205"/>
                    <a:pt x="104" y="341"/>
                    <a:pt x="443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1" name="Google Shape;55901;p23"/>
            <p:cNvSpPr/>
            <p:nvPr/>
          </p:nvSpPr>
          <p:spPr>
            <a:xfrm>
              <a:off x="7054814" y="3856691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4" y="140"/>
                    <a:pt x="393" y="73"/>
                    <a:pt x="293" y="23"/>
                  </a:cubicBezTo>
                  <a:cubicBezTo>
                    <a:pt x="239" y="1"/>
                    <a:pt x="1" y="69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2" name="Google Shape;55902;p23"/>
            <p:cNvSpPr/>
            <p:nvPr/>
          </p:nvSpPr>
          <p:spPr>
            <a:xfrm>
              <a:off x="2339779" y="3856752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5" y="24"/>
                  </a:moveTo>
                  <a:cubicBezTo>
                    <a:pt x="242" y="0"/>
                    <a:pt x="1" y="69"/>
                    <a:pt x="103" y="115"/>
                  </a:cubicBezTo>
                  <a:cubicBezTo>
                    <a:pt x="158" y="141"/>
                    <a:pt x="396" y="71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3" name="Google Shape;55903;p23"/>
            <p:cNvSpPr/>
            <p:nvPr/>
          </p:nvSpPr>
          <p:spPr>
            <a:xfrm>
              <a:off x="7422297" y="3846515"/>
              <a:ext cx="23521" cy="8250"/>
            </a:xfrm>
            <a:custGeom>
              <a:avLst/>
              <a:gdLst/>
              <a:ahLst/>
              <a:cxnLst/>
              <a:rect l="l" t="t" r="r" b="b"/>
              <a:pathLst>
                <a:path w="659" h="274" extrusionOk="0">
                  <a:moveTo>
                    <a:pt x="411" y="274"/>
                  </a:moveTo>
                  <a:cubicBezTo>
                    <a:pt x="422" y="157"/>
                    <a:pt x="658" y="146"/>
                    <a:pt x="605" y="1"/>
                  </a:cubicBezTo>
                  <a:lnTo>
                    <a:pt x="217" y="1"/>
                  </a:lnTo>
                  <a:cubicBezTo>
                    <a:pt x="0" y="131"/>
                    <a:pt x="9" y="221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4" name="Google Shape;55904;p23"/>
            <p:cNvSpPr/>
            <p:nvPr/>
          </p:nvSpPr>
          <p:spPr>
            <a:xfrm>
              <a:off x="2008273" y="3837271"/>
              <a:ext cx="46436" cy="9274"/>
            </a:xfrm>
            <a:custGeom>
              <a:avLst/>
              <a:gdLst/>
              <a:ahLst/>
              <a:cxnLst/>
              <a:rect l="l" t="t" r="r" b="b"/>
              <a:pathLst>
                <a:path w="1301" h="308" extrusionOk="0">
                  <a:moveTo>
                    <a:pt x="713" y="308"/>
                  </a:moveTo>
                  <a:cubicBezTo>
                    <a:pt x="1300" y="1"/>
                    <a:pt x="0" y="32"/>
                    <a:pt x="713" y="3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5" name="Google Shape;55905;p23"/>
            <p:cNvSpPr/>
            <p:nvPr/>
          </p:nvSpPr>
          <p:spPr>
            <a:xfrm>
              <a:off x="8948801" y="3829142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7" y="305"/>
                  </a:moveTo>
                  <a:cubicBezTo>
                    <a:pt x="1114" y="1"/>
                    <a:pt x="0" y="524"/>
                    <a:pt x="647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6" name="Google Shape;55906;p23"/>
            <p:cNvSpPr/>
            <p:nvPr/>
          </p:nvSpPr>
          <p:spPr>
            <a:xfrm>
              <a:off x="8073459" y="3837573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4" y="140"/>
                    <a:pt x="394" y="71"/>
                    <a:pt x="292" y="24"/>
                  </a:cubicBezTo>
                  <a:cubicBezTo>
                    <a:pt x="244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7" name="Google Shape;55907;p23"/>
            <p:cNvSpPr/>
            <p:nvPr/>
          </p:nvSpPr>
          <p:spPr>
            <a:xfrm>
              <a:off x="5069170" y="3835555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1" y="182"/>
                  </a:moveTo>
                  <a:lnTo>
                    <a:pt x="388" y="182"/>
                  </a:lnTo>
                  <a:lnTo>
                    <a:pt x="3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8" name="Google Shape;55908;p23"/>
            <p:cNvSpPr/>
            <p:nvPr/>
          </p:nvSpPr>
          <p:spPr>
            <a:xfrm>
              <a:off x="2928551" y="3834953"/>
              <a:ext cx="13813" cy="6775"/>
            </a:xfrm>
            <a:custGeom>
              <a:avLst/>
              <a:gdLst/>
              <a:ahLst/>
              <a:cxnLst/>
              <a:rect l="l" t="t" r="r" b="b"/>
              <a:pathLst>
                <a:path w="387" h="225" extrusionOk="0">
                  <a:moveTo>
                    <a:pt x="1" y="112"/>
                  </a:moveTo>
                  <a:cubicBezTo>
                    <a:pt x="2" y="203"/>
                    <a:pt x="337" y="224"/>
                    <a:pt x="387" y="112"/>
                  </a:cubicBezTo>
                  <a:cubicBezTo>
                    <a:pt x="344" y="1"/>
                    <a:pt x="172" y="57"/>
                    <a:pt x="1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9" name="Google Shape;55909;p23"/>
            <p:cNvSpPr/>
            <p:nvPr/>
          </p:nvSpPr>
          <p:spPr>
            <a:xfrm>
              <a:off x="6818570" y="3825228"/>
              <a:ext cx="26412" cy="15236"/>
            </a:xfrm>
            <a:custGeom>
              <a:avLst/>
              <a:gdLst/>
              <a:ahLst/>
              <a:cxnLst/>
              <a:rect l="l" t="t" r="r" b="b"/>
              <a:pathLst>
                <a:path w="740" h="506" extrusionOk="0">
                  <a:moveTo>
                    <a:pt x="739" y="435"/>
                  </a:moveTo>
                  <a:lnTo>
                    <a:pt x="739" y="73"/>
                  </a:lnTo>
                  <a:cubicBezTo>
                    <a:pt x="1" y="0"/>
                    <a:pt x="1" y="505"/>
                    <a:pt x="739" y="4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0" name="Google Shape;55910;p23"/>
            <p:cNvSpPr/>
            <p:nvPr/>
          </p:nvSpPr>
          <p:spPr>
            <a:xfrm>
              <a:off x="2783928" y="3832424"/>
              <a:ext cx="6996" cy="6263"/>
            </a:xfrm>
            <a:custGeom>
              <a:avLst/>
              <a:gdLst/>
              <a:ahLst/>
              <a:cxnLst/>
              <a:rect l="l" t="t" r="r" b="b"/>
              <a:pathLst>
                <a:path w="196" h="208" extrusionOk="0">
                  <a:moveTo>
                    <a:pt x="195" y="105"/>
                  </a:moveTo>
                  <a:cubicBezTo>
                    <a:pt x="195" y="55"/>
                    <a:pt x="36" y="0"/>
                    <a:pt x="1" y="105"/>
                  </a:cubicBezTo>
                  <a:cubicBezTo>
                    <a:pt x="1" y="155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1" name="Google Shape;55911;p23"/>
            <p:cNvSpPr/>
            <p:nvPr/>
          </p:nvSpPr>
          <p:spPr>
            <a:xfrm>
              <a:off x="4181264" y="3829744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2" y="105"/>
                  </a:moveTo>
                  <a:cubicBezTo>
                    <a:pt x="194" y="54"/>
                    <a:pt x="37" y="0"/>
                    <a:pt x="0" y="105"/>
                  </a:cubicBezTo>
                  <a:cubicBezTo>
                    <a:pt x="0" y="153"/>
                    <a:pt x="156" y="207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2" name="Google Shape;55912;p23"/>
            <p:cNvSpPr/>
            <p:nvPr/>
          </p:nvSpPr>
          <p:spPr>
            <a:xfrm>
              <a:off x="2715114" y="3824626"/>
              <a:ext cx="22629" cy="11713"/>
            </a:xfrm>
            <a:custGeom>
              <a:avLst/>
              <a:gdLst/>
              <a:ahLst/>
              <a:cxnLst/>
              <a:rect l="l" t="t" r="r" b="b"/>
              <a:pathLst>
                <a:path w="634" h="389" extrusionOk="0">
                  <a:moveTo>
                    <a:pt x="194" y="1"/>
                  </a:moveTo>
                  <a:cubicBezTo>
                    <a:pt x="204" y="125"/>
                    <a:pt x="104" y="199"/>
                    <a:pt x="1" y="272"/>
                  </a:cubicBezTo>
                  <a:cubicBezTo>
                    <a:pt x="246" y="276"/>
                    <a:pt x="267" y="388"/>
                    <a:pt x="578" y="362"/>
                  </a:cubicBezTo>
                  <a:cubicBezTo>
                    <a:pt x="634" y="157"/>
                    <a:pt x="533" y="23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3" name="Google Shape;55913;p23"/>
            <p:cNvSpPr/>
            <p:nvPr/>
          </p:nvSpPr>
          <p:spPr>
            <a:xfrm>
              <a:off x="2601507" y="3829383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1" y="25"/>
                  </a:moveTo>
                  <a:cubicBezTo>
                    <a:pt x="239" y="1"/>
                    <a:pt x="0" y="68"/>
                    <a:pt x="99" y="117"/>
                  </a:cubicBezTo>
                  <a:cubicBezTo>
                    <a:pt x="153" y="140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4" name="Google Shape;55914;p23"/>
            <p:cNvSpPr/>
            <p:nvPr/>
          </p:nvSpPr>
          <p:spPr>
            <a:xfrm>
              <a:off x="1923648" y="3821826"/>
              <a:ext cx="20630" cy="8250"/>
            </a:xfrm>
            <a:custGeom>
              <a:avLst/>
              <a:gdLst/>
              <a:ahLst/>
              <a:cxnLst/>
              <a:rect l="l" t="t" r="r" b="b"/>
              <a:pathLst>
                <a:path w="578" h="274" extrusionOk="0">
                  <a:moveTo>
                    <a:pt x="1" y="185"/>
                  </a:moveTo>
                  <a:cubicBezTo>
                    <a:pt x="193" y="182"/>
                    <a:pt x="229" y="257"/>
                    <a:pt x="384" y="274"/>
                  </a:cubicBezTo>
                  <a:cubicBezTo>
                    <a:pt x="382" y="182"/>
                    <a:pt x="541" y="167"/>
                    <a:pt x="578" y="94"/>
                  </a:cubicBezTo>
                  <a:cubicBezTo>
                    <a:pt x="382" y="94"/>
                    <a:pt x="347" y="18"/>
                    <a:pt x="191" y="1"/>
                  </a:cubicBezTo>
                  <a:cubicBezTo>
                    <a:pt x="193" y="95"/>
                    <a:pt x="35" y="111"/>
                    <a:pt x="1" y="1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5" name="Google Shape;55915;p23"/>
            <p:cNvSpPr/>
            <p:nvPr/>
          </p:nvSpPr>
          <p:spPr>
            <a:xfrm>
              <a:off x="4503882" y="3819176"/>
              <a:ext cx="23521" cy="8250"/>
            </a:xfrm>
            <a:custGeom>
              <a:avLst/>
              <a:gdLst/>
              <a:ahLst/>
              <a:cxnLst/>
              <a:rect l="l" t="t" r="r" b="b"/>
              <a:pathLst>
                <a:path w="659" h="274" extrusionOk="0">
                  <a:moveTo>
                    <a:pt x="412" y="273"/>
                  </a:moveTo>
                  <a:cubicBezTo>
                    <a:pt x="422" y="157"/>
                    <a:pt x="659" y="146"/>
                    <a:pt x="607" y="0"/>
                  </a:cubicBezTo>
                  <a:lnTo>
                    <a:pt x="219" y="0"/>
                  </a:lnTo>
                  <a:cubicBezTo>
                    <a:pt x="1" y="132"/>
                    <a:pt x="10" y="222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6" name="Google Shape;55916;p23"/>
            <p:cNvSpPr/>
            <p:nvPr/>
          </p:nvSpPr>
          <p:spPr>
            <a:xfrm>
              <a:off x="2763298" y="3821525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7" y="1"/>
                    <a:pt x="0" y="104"/>
                  </a:cubicBezTo>
                  <a:cubicBezTo>
                    <a:pt x="2" y="153"/>
                    <a:pt x="157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7" name="Google Shape;55917;p23"/>
            <p:cNvSpPr/>
            <p:nvPr/>
          </p:nvSpPr>
          <p:spPr>
            <a:xfrm>
              <a:off x="2605040" y="3821525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4"/>
                  </a:moveTo>
                  <a:cubicBezTo>
                    <a:pt x="192" y="53"/>
                    <a:pt x="35" y="1"/>
                    <a:pt x="0" y="104"/>
                  </a:cubicBezTo>
                  <a:cubicBezTo>
                    <a:pt x="0" y="153"/>
                    <a:pt x="153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8" name="Google Shape;55918;p23"/>
            <p:cNvSpPr/>
            <p:nvPr/>
          </p:nvSpPr>
          <p:spPr>
            <a:xfrm>
              <a:off x="8717161" y="3819176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9" name="Google Shape;55919;p23"/>
            <p:cNvSpPr/>
            <p:nvPr/>
          </p:nvSpPr>
          <p:spPr>
            <a:xfrm>
              <a:off x="2887184" y="3803339"/>
              <a:ext cx="26627" cy="15266"/>
            </a:xfrm>
            <a:custGeom>
              <a:avLst/>
              <a:gdLst/>
              <a:ahLst/>
              <a:cxnLst/>
              <a:rect l="l" t="t" r="r" b="b"/>
              <a:pathLst>
                <a:path w="746" h="507" extrusionOk="0">
                  <a:moveTo>
                    <a:pt x="0" y="72"/>
                  </a:moveTo>
                  <a:lnTo>
                    <a:pt x="0" y="435"/>
                  </a:lnTo>
                  <a:cubicBezTo>
                    <a:pt x="746" y="507"/>
                    <a:pt x="746" y="0"/>
                    <a:pt x="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0" name="Google Shape;55920;p23"/>
            <p:cNvSpPr/>
            <p:nvPr/>
          </p:nvSpPr>
          <p:spPr>
            <a:xfrm>
              <a:off x="2967491" y="3795150"/>
              <a:ext cx="37120" cy="15838"/>
            </a:xfrm>
            <a:custGeom>
              <a:avLst/>
              <a:gdLst/>
              <a:ahLst/>
              <a:cxnLst/>
              <a:rect l="l" t="t" r="r" b="b"/>
              <a:pathLst>
                <a:path w="1040" h="526" extrusionOk="0">
                  <a:moveTo>
                    <a:pt x="837" y="525"/>
                  </a:moveTo>
                  <a:cubicBezTo>
                    <a:pt x="1040" y="1"/>
                    <a:pt x="1" y="488"/>
                    <a:pt x="837" y="5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1" name="Google Shape;55921;p23"/>
            <p:cNvSpPr/>
            <p:nvPr/>
          </p:nvSpPr>
          <p:spPr>
            <a:xfrm>
              <a:off x="7925623" y="3792801"/>
              <a:ext cx="34443" cy="16229"/>
            </a:xfrm>
            <a:custGeom>
              <a:avLst/>
              <a:gdLst/>
              <a:ahLst/>
              <a:cxnLst/>
              <a:rect l="l" t="t" r="r" b="b"/>
              <a:pathLst>
                <a:path w="965" h="539" extrusionOk="0">
                  <a:moveTo>
                    <a:pt x="1" y="422"/>
                  </a:moveTo>
                  <a:cubicBezTo>
                    <a:pt x="253" y="538"/>
                    <a:pt x="711" y="538"/>
                    <a:pt x="964" y="422"/>
                  </a:cubicBezTo>
                  <a:cubicBezTo>
                    <a:pt x="962" y="0"/>
                    <a:pt x="5" y="0"/>
                    <a:pt x="1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2" name="Google Shape;55922;p23"/>
            <p:cNvSpPr/>
            <p:nvPr/>
          </p:nvSpPr>
          <p:spPr>
            <a:xfrm>
              <a:off x="7788031" y="3805477"/>
              <a:ext cx="13706" cy="2770"/>
            </a:xfrm>
            <a:custGeom>
              <a:avLst/>
              <a:gdLst/>
              <a:ahLst/>
              <a:cxnLst/>
              <a:rect l="l" t="t" r="r" b="b"/>
              <a:pathLst>
                <a:path w="384" h="92" extrusionOk="0">
                  <a:moveTo>
                    <a:pt x="384" y="1"/>
                  </a:moveTo>
                  <a:cubicBezTo>
                    <a:pt x="234" y="22"/>
                    <a:pt x="4" y="4"/>
                    <a:pt x="0" y="91"/>
                  </a:cubicBezTo>
                  <a:cubicBezTo>
                    <a:pt x="146" y="71"/>
                    <a:pt x="381" y="90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3" name="Google Shape;55923;p23"/>
            <p:cNvSpPr/>
            <p:nvPr/>
          </p:nvSpPr>
          <p:spPr>
            <a:xfrm>
              <a:off x="8509863" y="3800057"/>
              <a:ext cx="21523" cy="6413"/>
            </a:xfrm>
            <a:custGeom>
              <a:avLst/>
              <a:gdLst/>
              <a:ahLst/>
              <a:cxnLst/>
              <a:rect l="l" t="t" r="r" b="b"/>
              <a:pathLst>
                <a:path w="603" h="213" extrusionOk="0">
                  <a:moveTo>
                    <a:pt x="603" y="181"/>
                  </a:moveTo>
                  <a:lnTo>
                    <a:pt x="603" y="1"/>
                  </a:lnTo>
                  <a:lnTo>
                    <a:pt x="26" y="1"/>
                  </a:lnTo>
                  <a:cubicBezTo>
                    <a:pt x="1" y="164"/>
                    <a:pt x="215" y="212"/>
                    <a:pt x="603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4" name="Google Shape;55924;p23"/>
            <p:cNvSpPr/>
            <p:nvPr/>
          </p:nvSpPr>
          <p:spPr>
            <a:xfrm>
              <a:off x="8593311" y="3793313"/>
              <a:ext cx="13777" cy="7437"/>
            </a:xfrm>
            <a:custGeom>
              <a:avLst/>
              <a:gdLst/>
              <a:ahLst/>
              <a:cxnLst/>
              <a:rect l="l" t="t" r="r" b="b"/>
              <a:pathLst>
                <a:path w="386" h="247" extrusionOk="0">
                  <a:moveTo>
                    <a:pt x="386" y="132"/>
                  </a:moveTo>
                  <a:cubicBezTo>
                    <a:pt x="169" y="143"/>
                    <a:pt x="86" y="0"/>
                    <a:pt x="1" y="132"/>
                  </a:cubicBezTo>
                  <a:cubicBezTo>
                    <a:pt x="3" y="225"/>
                    <a:pt x="339" y="247"/>
                    <a:pt x="386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5" name="Google Shape;55925;p23"/>
            <p:cNvSpPr/>
            <p:nvPr/>
          </p:nvSpPr>
          <p:spPr>
            <a:xfrm>
              <a:off x="3778588" y="3793855"/>
              <a:ext cx="13884" cy="4276"/>
            </a:xfrm>
            <a:custGeom>
              <a:avLst/>
              <a:gdLst/>
              <a:ahLst/>
              <a:cxnLst/>
              <a:rect l="l" t="t" r="r" b="b"/>
              <a:pathLst>
                <a:path w="389" h="142" extrusionOk="0">
                  <a:moveTo>
                    <a:pt x="289" y="25"/>
                  </a:moveTo>
                  <a:cubicBezTo>
                    <a:pt x="238" y="1"/>
                    <a:pt x="0" y="70"/>
                    <a:pt x="98" y="114"/>
                  </a:cubicBezTo>
                  <a:cubicBezTo>
                    <a:pt x="150" y="142"/>
                    <a:pt x="388" y="71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6" name="Google Shape;55926;p23"/>
            <p:cNvSpPr/>
            <p:nvPr/>
          </p:nvSpPr>
          <p:spPr>
            <a:xfrm>
              <a:off x="7911846" y="3786388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7" name="Google Shape;55927;p23"/>
            <p:cNvSpPr/>
            <p:nvPr/>
          </p:nvSpPr>
          <p:spPr>
            <a:xfrm>
              <a:off x="8062395" y="3783648"/>
              <a:ext cx="21594" cy="6413"/>
            </a:xfrm>
            <a:custGeom>
              <a:avLst/>
              <a:gdLst/>
              <a:ahLst/>
              <a:cxnLst/>
              <a:rect l="l" t="t" r="r" b="b"/>
              <a:pathLst>
                <a:path w="605" h="213" extrusionOk="0">
                  <a:moveTo>
                    <a:pt x="605" y="182"/>
                  </a:moveTo>
                  <a:lnTo>
                    <a:pt x="605" y="0"/>
                  </a:lnTo>
                  <a:lnTo>
                    <a:pt x="26" y="0"/>
                  </a:lnTo>
                  <a:cubicBezTo>
                    <a:pt x="0" y="162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8" name="Google Shape;55928;p23"/>
            <p:cNvSpPr/>
            <p:nvPr/>
          </p:nvSpPr>
          <p:spPr>
            <a:xfrm>
              <a:off x="7760477" y="3778168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9" y="91"/>
                  </a:moveTo>
                  <a:cubicBezTo>
                    <a:pt x="384" y="92"/>
                    <a:pt x="348" y="19"/>
                    <a:pt x="194" y="1"/>
                  </a:cubicBezTo>
                  <a:cubicBezTo>
                    <a:pt x="195" y="92"/>
                    <a:pt x="37" y="109"/>
                    <a:pt x="1" y="182"/>
                  </a:cubicBezTo>
                  <a:cubicBezTo>
                    <a:pt x="195" y="182"/>
                    <a:pt x="229" y="255"/>
                    <a:pt x="390" y="274"/>
                  </a:cubicBezTo>
                  <a:cubicBezTo>
                    <a:pt x="384" y="182"/>
                    <a:pt x="541" y="164"/>
                    <a:pt x="579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9" name="Google Shape;55929;p23"/>
            <p:cNvSpPr/>
            <p:nvPr/>
          </p:nvSpPr>
          <p:spPr>
            <a:xfrm>
              <a:off x="7626205" y="3782895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0" y="25"/>
                  </a:moveTo>
                  <a:cubicBezTo>
                    <a:pt x="238" y="0"/>
                    <a:pt x="1" y="70"/>
                    <a:pt x="98" y="117"/>
                  </a:cubicBezTo>
                  <a:cubicBezTo>
                    <a:pt x="151" y="140"/>
                    <a:pt x="390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0" name="Google Shape;55930;p23"/>
            <p:cNvSpPr/>
            <p:nvPr/>
          </p:nvSpPr>
          <p:spPr>
            <a:xfrm>
              <a:off x="6758536" y="3771484"/>
              <a:ext cx="31481" cy="13911"/>
            </a:xfrm>
            <a:custGeom>
              <a:avLst/>
              <a:gdLst/>
              <a:ahLst/>
              <a:cxnLst/>
              <a:rect l="l" t="t" r="r" b="b"/>
              <a:pathLst>
                <a:path w="882" h="462" extrusionOk="0">
                  <a:moveTo>
                    <a:pt x="688" y="404"/>
                  </a:moveTo>
                  <a:cubicBezTo>
                    <a:pt x="701" y="403"/>
                    <a:pt x="675" y="319"/>
                    <a:pt x="688" y="313"/>
                  </a:cubicBezTo>
                  <a:cubicBezTo>
                    <a:pt x="706" y="302"/>
                    <a:pt x="869" y="125"/>
                    <a:pt x="881" y="131"/>
                  </a:cubicBezTo>
                  <a:cubicBezTo>
                    <a:pt x="671" y="1"/>
                    <a:pt x="0" y="462"/>
                    <a:pt x="688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1" name="Google Shape;55931;p23"/>
            <p:cNvSpPr/>
            <p:nvPr/>
          </p:nvSpPr>
          <p:spPr>
            <a:xfrm>
              <a:off x="7571382" y="3769618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5" y="193"/>
                  </a:moveTo>
                  <a:cubicBezTo>
                    <a:pt x="475" y="102"/>
                    <a:pt x="633" y="86"/>
                    <a:pt x="670" y="12"/>
                  </a:cubicBezTo>
                  <a:cubicBezTo>
                    <a:pt x="366" y="21"/>
                    <a:pt x="0" y="0"/>
                    <a:pt x="90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2" name="Google Shape;55932;p23"/>
            <p:cNvSpPr/>
            <p:nvPr/>
          </p:nvSpPr>
          <p:spPr>
            <a:xfrm>
              <a:off x="2694484" y="3769618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2" y="102"/>
                  </a:moveTo>
                  <a:cubicBezTo>
                    <a:pt x="196" y="50"/>
                    <a:pt x="40" y="0"/>
                    <a:pt x="1" y="102"/>
                  </a:cubicBezTo>
                  <a:cubicBezTo>
                    <a:pt x="1" y="153"/>
                    <a:pt x="158" y="205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3" name="Google Shape;55933;p23"/>
            <p:cNvSpPr/>
            <p:nvPr/>
          </p:nvSpPr>
          <p:spPr>
            <a:xfrm>
              <a:off x="8779158" y="3747398"/>
              <a:ext cx="56216" cy="27942"/>
            </a:xfrm>
            <a:custGeom>
              <a:avLst/>
              <a:gdLst/>
              <a:ahLst/>
              <a:cxnLst/>
              <a:rect l="l" t="t" r="r" b="b"/>
              <a:pathLst>
                <a:path w="1575" h="928" extrusionOk="0">
                  <a:moveTo>
                    <a:pt x="1352" y="24"/>
                  </a:moveTo>
                  <a:cubicBezTo>
                    <a:pt x="338" y="1"/>
                    <a:pt x="143" y="362"/>
                    <a:pt x="1" y="751"/>
                  </a:cubicBezTo>
                  <a:cubicBezTo>
                    <a:pt x="818" y="927"/>
                    <a:pt x="1575" y="604"/>
                    <a:pt x="135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4" name="Google Shape;55934;p23"/>
            <p:cNvSpPr/>
            <p:nvPr/>
          </p:nvSpPr>
          <p:spPr>
            <a:xfrm>
              <a:off x="7918699" y="3770009"/>
              <a:ext cx="13884" cy="2770"/>
            </a:xfrm>
            <a:custGeom>
              <a:avLst/>
              <a:gdLst/>
              <a:ahLst/>
              <a:cxnLst/>
              <a:rect l="l" t="t" r="r" b="b"/>
              <a:pathLst>
                <a:path w="389" h="92" extrusionOk="0">
                  <a:moveTo>
                    <a:pt x="388" y="0"/>
                  </a:moveTo>
                  <a:cubicBezTo>
                    <a:pt x="238" y="21"/>
                    <a:pt x="7" y="3"/>
                    <a:pt x="1" y="92"/>
                  </a:cubicBezTo>
                  <a:cubicBezTo>
                    <a:pt x="153" y="69"/>
                    <a:pt x="383" y="86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5" name="Google Shape;55935;p23"/>
            <p:cNvSpPr/>
            <p:nvPr/>
          </p:nvSpPr>
          <p:spPr>
            <a:xfrm>
              <a:off x="2804629" y="3748120"/>
              <a:ext cx="51147" cy="19150"/>
            </a:xfrm>
            <a:custGeom>
              <a:avLst/>
              <a:gdLst/>
              <a:ahLst/>
              <a:cxnLst/>
              <a:rect l="l" t="t" r="r" b="b"/>
              <a:pathLst>
                <a:path w="1433" h="636" extrusionOk="0">
                  <a:moveTo>
                    <a:pt x="964" y="636"/>
                  </a:moveTo>
                  <a:cubicBezTo>
                    <a:pt x="1432" y="404"/>
                    <a:pt x="884" y="140"/>
                    <a:pt x="577" y="0"/>
                  </a:cubicBezTo>
                  <a:cubicBezTo>
                    <a:pt x="545" y="105"/>
                    <a:pt x="274" y="98"/>
                    <a:pt x="0" y="90"/>
                  </a:cubicBezTo>
                  <a:cubicBezTo>
                    <a:pt x="106" y="375"/>
                    <a:pt x="460" y="541"/>
                    <a:pt x="964" y="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6" name="Google Shape;55936;p23"/>
            <p:cNvSpPr/>
            <p:nvPr/>
          </p:nvSpPr>
          <p:spPr>
            <a:xfrm>
              <a:off x="2053494" y="3759080"/>
              <a:ext cx="23486" cy="8190"/>
            </a:xfrm>
            <a:custGeom>
              <a:avLst/>
              <a:gdLst/>
              <a:ahLst/>
              <a:cxnLst/>
              <a:rect l="l" t="t" r="r" b="b"/>
              <a:pathLst>
                <a:path w="658" h="272" extrusionOk="0">
                  <a:moveTo>
                    <a:pt x="411" y="272"/>
                  </a:moveTo>
                  <a:cubicBezTo>
                    <a:pt x="421" y="156"/>
                    <a:pt x="657" y="145"/>
                    <a:pt x="604" y="0"/>
                  </a:cubicBezTo>
                  <a:lnTo>
                    <a:pt x="219" y="0"/>
                  </a:lnTo>
                  <a:cubicBezTo>
                    <a:pt x="1" y="130"/>
                    <a:pt x="10" y="221"/>
                    <a:pt x="411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7" name="Google Shape;55937;p23"/>
            <p:cNvSpPr/>
            <p:nvPr/>
          </p:nvSpPr>
          <p:spPr>
            <a:xfrm>
              <a:off x="5588700" y="3752817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6"/>
                  </a:moveTo>
                  <a:cubicBezTo>
                    <a:pt x="153" y="139"/>
                    <a:pt x="393" y="71"/>
                    <a:pt x="293" y="26"/>
                  </a:cubicBezTo>
                  <a:cubicBezTo>
                    <a:pt x="240" y="1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8" name="Google Shape;55938;p23"/>
            <p:cNvSpPr/>
            <p:nvPr/>
          </p:nvSpPr>
          <p:spPr>
            <a:xfrm>
              <a:off x="1658564" y="3752817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97" y="116"/>
                  </a:moveTo>
                  <a:cubicBezTo>
                    <a:pt x="152" y="139"/>
                    <a:pt x="388" y="71"/>
                    <a:pt x="290" y="26"/>
                  </a:cubicBezTo>
                  <a:cubicBezTo>
                    <a:pt x="238" y="1"/>
                    <a:pt x="0" y="69"/>
                    <a:pt x="97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9" name="Google Shape;55939;p23"/>
            <p:cNvSpPr/>
            <p:nvPr/>
          </p:nvSpPr>
          <p:spPr>
            <a:xfrm>
              <a:off x="7825722" y="3744658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4"/>
                  </a:moveTo>
                  <a:cubicBezTo>
                    <a:pt x="240" y="0"/>
                    <a:pt x="0" y="68"/>
                    <a:pt x="99" y="115"/>
                  </a:cubicBezTo>
                  <a:cubicBezTo>
                    <a:pt x="154" y="140"/>
                    <a:pt x="392" y="69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0" name="Google Shape;55940;p23"/>
            <p:cNvSpPr/>
            <p:nvPr/>
          </p:nvSpPr>
          <p:spPr>
            <a:xfrm>
              <a:off x="4288982" y="3736197"/>
              <a:ext cx="39726" cy="15808"/>
            </a:xfrm>
            <a:custGeom>
              <a:avLst/>
              <a:gdLst/>
              <a:ahLst/>
              <a:cxnLst/>
              <a:rect l="l" t="t" r="r" b="b"/>
              <a:pathLst>
                <a:path w="1113" h="525" extrusionOk="0">
                  <a:moveTo>
                    <a:pt x="648" y="305"/>
                  </a:moveTo>
                  <a:cubicBezTo>
                    <a:pt x="1112" y="1"/>
                    <a:pt x="0" y="524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1" name="Google Shape;55941;p23"/>
            <p:cNvSpPr/>
            <p:nvPr/>
          </p:nvSpPr>
          <p:spPr>
            <a:xfrm>
              <a:off x="998337" y="3733186"/>
              <a:ext cx="31802" cy="16109"/>
            </a:xfrm>
            <a:custGeom>
              <a:avLst/>
              <a:gdLst/>
              <a:ahLst/>
              <a:cxnLst/>
              <a:rect l="l" t="t" r="r" b="b"/>
              <a:pathLst>
                <a:path w="891" h="535" extrusionOk="0">
                  <a:moveTo>
                    <a:pt x="853" y="496"/>
                  </a:moveTo>
                  <a:cubicBezTo>
                    <a:pt x="891" y="235"/>
                    <a:pt x="878" y="0"/>
                    <a:pt x="275" y="43"/>
                  </a:cubicBezTo>
                  <a:cubicBezTo>
                    <a:pt x="216" y="166"/>
                    <a:pt x="0" y="216"/>
                    <a:pt x="83" y="407"/>
                  </a:cubicBezTo>
                  <a:cubicBezTo>
                    <a:pt x="342" y="432"/>
                    <a:pt x="452" y="534"/>
                    <a:pt x="853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2" name="Google Shape;55942;p23"/>
            <p:cNvSpPr/>
            <p:nvPr/>
          </p:nvSpPr>
          <p:spPr>
            <a:xfrm>
              <a:off x="925561" y="3731711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0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3" name="Google Shape;55943;p23"/>
            <p:cNvSpPr/>
            <p:nvPr/>
          </p:nvSpPr>
          <p:spPr>
            <a:xfrm>
              <a:off x="8421205" y="3723461"/>
              <a:ext cx="22558" cy="11773"/>
            </a:xfrm>
            <a:custGeom>
              <a:avLst/>
              <a:gdLst/>
              <a:ahLst/>
              <a:cxnLst/>
              <a:rect l="l" t="t" r="r" b="b"/>
              <a:pathLst>
                <a:path w="632" h="391" extrusionOk="0">
                  <a:moveTo>
                    <a:pt x="193" y="1"/>
                  </a:moveTo>
                  <a:cubicBezTo>
                    <a:pt x="202" y="126"/>
                    <a:pt x="103" y="199"/>
                    <a:pt x="1" y="274"/>
                  </a:cubicBezTo>
                  <a:cubicBezTo>
                    <a:pt x="248" y="277"/>
                    <a:pt x="268" y="391"/>
                    <a:pt x="578" y="365"/>
                  </a:cubicBezTo>
                  <a:cubicBezTo>
                    <a:pt x="631" y="159"/>
                    <a:pt x="533" y="23"/>
                    <a:pt x="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4" name="Google Shape;55944;p23"/>
            <p:cNvSpPr/>
            <p:nvPr/>
          </p:nvSpPr>
          <p:spPr>
            <a:xfrm>
              <a:off x="7240340" y="3723521"/>
              <a:ext cx="31409" cy="13429"/>
            </a:xfrm>
            <a:custGeom>
              <a:avLst/>
              <a:gdLst/>
              <a:ahLst/>
              <a:cxnLst/>
              <a:rect l="l" t="t" r="r" b="b"/>
              <a:pathLst>
                <a:path w="880" h="446" extrusionOk="0">
                  <a:moveTo>
                    <a:pt x="879" y="181"/>
                  </a:moveTo>
                  <a:cubicBezTo>
                    <a:pt x="625" y="181"/>
                    <a:pt x="704" y="24"/>
                    <a:pt x="494" y="0"/>
                  </a:cubicBezTo>
                  <a:cubicBezTo>
                    <a:pt x="477" y="144"/>
                    <a:pt x="1" y="72"/>
                    <a:pt x="108" y="273"/>
                  </a:cubicBezTo>
                  <a:cubicBezTo>
                    <a:pt x="593" y="282"/>
                    <a:pt x="712" y="445"/>
                    <a:pt x="879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5" name="Google Shape;55945;p23"/>
            <p:cNvSpPr/>
            <p:nvPr/>
          </p:nvSpPr>
          <p:spPr>
            <a:xfrm>
              <a:off x="3802680" y="3728580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3" y="104"/>
                  </a:moveTo>
                  <a:cubicBezTo>
                    <a:pt x="196" y="53"/>
                    <a:pt x="38" y="0"/>
                    <a:pt x="2" y="104"/>
                  </a:cubicBezTo>
                  <a:cubicBezTo>
                    <a:pt x="0" y="153"/>
                    <a:pt x="157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6" name="Google Shape;55946;p23"/>
            <p:cNvSpPr/>
            <p:nvPr/>
          </p:nvSpPr>
          <p:spPr>
            <a:xfrm>
              <a:off x="3385835" y="3716777"/>
              <a:ext cx="31374" cy="13911"/>
            </a:xfrm>
            <a:custGeom>
              <a:avLst/>
              <a:gdLst/>
              <a:ahLst/>
              <a:cxnLst/>
              <a:rect l="l" t="t" r="r" b="b"/>
              <a:pathLst>
                <a:path w="879" h="462" extrusionOk="0">
                  <a:moveTo>
                    <a:pt x="687" y="314"/>
                  </a:moveTo>
                  <a:cubicBezTo>
                    <a:pt x="705" y="302"/>
                    <a:pt x="871" y="126"/>
                    <a:pt x="879" y="131"/>
                  </a:cubicBezTo>
                  <a:cubicBezTo>
                    <a:pt x="670" y="1"/>
                    <a:pt x="0" y="462"/>
                    <a:pt x="687" y="404"/>
                  </a:cubicBezTo>
                  <a:cubicBezTo>
                    <a:pt x="699" y="404"/>
                    <a:pt x="677" y="321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7" name="Google Shape;55947;p23"/>
            <p:cNvSpPr/>
            <p:nvPr/>
          </p:nvSpPr>
          <p:spPr>
            <a:xfrm>
              <a:off x="4883286" y="3718012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8" name="Google Shape;55948;p23"/>
            <p:cNvSpPr/>
            <p:nvPr/>
          </p:nvSpPr>
          <p:spPr>
            <a:xfrm>
              <a:off x="3947161" y="3714910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5" y="103"/>
                  </a:moveTo>
                  <a:cubicBezTo>
                    <a:pt x="195" y="52"/>
                    <a:pt x="39" y="0"/>
                    <a:pt x="3" y="103"/>
                  </a:cubicBezTo>
                  <a:cubicBezTo>
                    <a:pt x="0" y="154"/>
                    <a:pt x="159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9" name="Google Shape;55949;p23"/>
            <p:cNvSpPr/>
            <p:nvPr/>
          </p:nvSpPr>
          <p:spPr>
            <a:xfrm>
              <a:off x="2439823" y="3718012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7" y="21"/>
                    <a:pt x="4" y="2"/>
                    <a:pt x="1" y="90"/>
                  </a:cubicBezTo>
                  <a:cubicBezTo>
                    <a:pt x="151" y="71"/>
                    <a:pt x="380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0" name="Google Shape;55950;p23"/>
            <p:cNvSpPr/>
            <p:nvPr/>
          </p:nvSpPr>
          <p:spPr>
            <a:xfrm>
              <a:off x="5519886" y="3714579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1" y="24"/>
                  </a:moveTo>
                  <a:cubicBezTo>
                    <a:pt x="238" y="1"/>
                    <a:pt x="0" y="69"/>
                    <a:pt x="100" y="116"/>
                  </a:cubicBezTo>
                  <a:cubicBezTo>
                    <a:pt x="154" y="139"/>
                    <a:pt x="393" y="70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1" name="Google Shape;55951;p23"/>
            <p:cNvSpPr/>
            <p:nvPr/>
          </p:nvSpPr>
          <p:spPr>
            <a:xfrm>
              <a:off x="6741796" y="3712532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5" y="22"/>
                    <a:pt x="6" y="5"/>
                    <a:pt x="0" y="92"/>
                  </a:cubicBezTo>
                  <a:cubicBezTo>
                    <a:pt x="149" y="71"/>
                    <a:pt x="378" y="90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2" name="Google Shape;55952;p23"/>
            <p:cNvSpPr/>
            <p:nvPr/>
          </p:nvSpPr>
          <p:spPr>
            <a:xfrm>
              <a:off x="2543115" y="3712110"/>
              <a:ext cx="20666" cy="3643"/>
            </a:xfrm>
            <a:custGeom>
              <a:avLst/>
              <a:gdLst/>
              <a:ahLst/>
              <a:cxnLst/>
              <a:rect l="l" t="t" r="r" b="b"/>
              <a:pathLst>
                <a:path w="579" h="121" extrusionOk="0">
                  <a:moveTo>
                    <a:pt x="579" y="15"/>
                  </a:moveTo>
                  <a:cubicBezTo>
                    <a:pt x="352" y="29"/>
                    <a:pt x="32" y="0"/>
                    <a:pt x="0" y="106"/>
                  </a:cubicBezTo>
                  <a:cubicBezTo>
                    <a:pt x="226" y="92"/>
                    <a:pt x="546" y="121"/>
                    <a:pt x="579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3" name="Google Shape;55953;p23"/>
            <p:cNvSpPr/>
            <p:nvPr/>
          </p:nvSpPr>
          <p:spPr>
            <a:xfrm>
              <a:off x="2456919" y="371180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5"/>
                  </a:moveTo>
                  <a:cubicBezTo>
                    <a:pt x="239" y="0"/>
                    <a:pt x="1" y="69"/>
                    <a:pt x="100" y="116"/>
                  </a:cubicBezTo>
                  <a:cubicBezTo>
                    <a:pt x="155" y="141"/>
                    <a:pt x="392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4" name="Google Shape;55954;p23"/>
            <p:cNvSpPr/>
            <p:nvPr/>
          </p:nvSpPr>
          <p:spPr>
            <a:xfrm>
              <a:off x="1455478" y="3709491"/>
              <a:ext cx="7031" cy="6173"/>
            </a:xfrm>
            <a:custGeom>
              <a:avLst/>
              <a:gdLst/>
              <a:ahLst/>
              <a:cxnLst/>
              <a:rect l="l" t="t" r="r" b="b"/>
              <a:pathLst>
                <a:path w="197" h="205" extrusionOk="0">
                  <a:moveTo>
                    <a:pt x="195" y="102"/>
                  </a:moveTo>
                  <a:cubicBezTo>
                    <a:pt x="196" y="51"/>
                    <a:pt x="40" y="0"/>
                    <a:pt x="2" y="102"/>
                  </a:cubicBezTo>
                  <a:cubicBezTo>
                    <a:pt x="0" y="153"/>
                    <a:pt x="158" y="205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5" name="Google Shape;55955;p23"/>
            <p:cNvSpPr/>
            <p:nvPr/>
          </p:nvSpPr>
          <p:spPr>
            <a:xfrm>
              <a:off x="5530380" y="3704403"/>
              <a:ext cx="14991" cy="9153"/>
            </a:xfrm>
            <a:custGeom>
              <a:avLst/>
              <a:gdLst/>
              <a:ahLst/>
              <a:cxnLst/>
              <a:rect l="l" t="t" r="r" b="b"/>
              <a:pathLst>
                <a:path w="420" h="304" extrusionOk="0">
                  <a:moveTo>
                    <a:pt x="385" y="271"/>
                  </a:moveTo>
                  <a:cubicBezTo>
                    <a:pt x="355" y="164"/>
                    <a:pt x="419" y="14"/>
                    <a:pt x="193" y="1"/>
                  </a:cubicBezTo>
                  <a:cubicBezTo>
                    <a:pt x="180" y="55"/>
                    <a:pt x="165" y="108"/>
                    <a:pt x="0" y="92"/>
                  </a:cubicBezTo>
                  <a:cubicBezTo>
                    <a:pt x="21" y="199"/>
                    <a:pt x="56" y="303"/>
                    <a:pt x="385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6" name="Google Shape;55956;p23"/>
            <p:cNvSpPr/>
            <p:nvPr/>
          </p:nvSpPr>
          <p:spPr>
            <a:xfrm>
              <a:off x="5328257" y="3700639"/>
              <a:ext cx="39833" cy="15838"/>
            </a:xfrm>
            <a:custGeom>
              <a:avLst/>
              <a:gdLst/>
              <a:ahLst/>
              <a:cxnLst/>
              <a:rect l="l" t="t" r="r" b="b"/>
              <a:pathLst>
                <a:path w="1116" h="526" extrusionOk="0">
                  <a:moveTo>
                    <a:pt x="648" y="304"/>
                  </a:moveTo>
                  <a:cubicBezTo>
                    <a:pt x="1115" y="0"/>
                    <a:pt x="0" y="525"/>
                    <a:pt x="64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7" name="Google Shape;55957;p23"/>
            <p:cNvSpPr/>
            <p:nvPr/>
          </p:nvSpPr>
          <p:spPr>
            <a:xfrm>
              <a:off x="7797989" y="3696123"/>
              <a:ext cx="28161" cy="13700"/>
            </a:xfrm>
            <a:custGeom>
              <a:avLst/>
              <a:gdLst/>
              <a:ahLst/>
              <a:cxnLst/>
              <a:rect l="l" t="t" r="r" b="b"/>
              <a:pathLst>
                <a:path w="789" h="455" extrusionOk="0">
                  <a:moveTo>
                    <a:pt x="491" y="454"/>
                  </a:moveTo>
                  <a:cubicBezTo>
                    <a:pt x="752" y="340"/>
                    <a:pt x="789" y="9"/>
                    <a:pt x="299" y="0"/>
                  </a:cubicBezTo>
                  <a:cubicBezTo>
                    <a:pt x="38" y="118"/>
                    <a:pt x="0" y="447"/>
                    <a:pt x="49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8" name="Google Shape;55958;p23"/>
            <p:cNvSpPr/>
            <p:nvPr/>
          </p:nvSpPr>
          <p:spPr>
            <a:xfrm>
              <a:off x="6872464" y="370437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1" y="92"/>
                  </a:moveTo>
                  <a:cubicBezTo>
                    <a:pt x="151" y="72"/>
                    <a:pt x="383" y="88"/>
                    <a:pt x="386" y="0"/>
                  </a:cubicBezTo>
                  <a:cubicBezTo>
                    <a:pt x="240" y="19"/>
                    <a:pt x="7" y="2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9" name="Google Shape;55959;p23"/>
            <p:cNvSpPr/>
            <p:nvPr/>
          </p:nvSpPr>
          <p:spPr>
            <a:xfrm>
              <a:off x="5857567" y="3701271"/>
              <a:ext cx="23807" cy="5871"/>
            </a:xfrm>
            <a:custGeom>
              <a:avLst/>
              <a:gdLst/>
              <a:ahLst/>
              <a:cxnLst/>
              <a:rect l="l" t="t" r="r" b="b"/>
              <a:pathLst>
                <a:path w="667" h="195" extrusionOk="0">
                  <a:moveTo>
                    <a:pt x="87" y="195"/>
                  </a:moveTo>
                  <a:lnTo>
                    <a:pt x="473" y="195"/>
                  </a:lnTo>
                  <a:cubicBezTo>
                    <a:pt x="473" y="103"/>
                    <a:pt x="631" y="86"/>
                    <a:pt x="666" y="13"/>
                  </a:cubicBezTo>
                  <a:cubicBezTo>
                    <a:pt x="365" y="20"/>
                    <a:pt x="0" y="0"/>
                    <a:pt x="87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0" name="Google Shape;55960;p23"/>
            <p:cNvSpPr/>
            <p:nvPr/>
          </p:nvSpPr>
          <p:spPr>
            <a:xfrm>
              <a:off x="8259699" y="3698501"/>
              <a:ext cx="23985" cy="5902"/>
            </a:xfrm>
            <a:custGeom>
              <a:avLst/>
              <a:gdLst/>
              <a:ahLst/>
              <a:cxnLst/>
              <a:rect l="l" t="t" r="r" b="b"/>
              <a:pathLst>
                <a:path w="672" h="196" extrusionOk="0">
                  <a:moveTo>
                    <a:pt x="477" y="195"/>
                  </a:moveTo>
                  <a:cubicBezTo>
                    <a:pt x="475" y="104"/>
                    <a:pt x="633" y="87"/>
                    <a:pt x="671" y="13"/>
                  </a:cubicBezTo>
                  <a:cubicBezTo>
                    <a:pt x="366" y="22"/>
                    <a:pt x="0" y="1"/>
                    <a:pt x="90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1" name="Google Shape;55961;p23"/>
            <p:cNvSpPr/>
            <p:nvPr/>
          </p:nvSpPr>
          <p:spPr>
            <a:xfrm>
              <a:off x="8305777" y="3686247"/>
              <a:ext cx="21987" cy="16259"/>
            </a:xfrm>
            <a:custGeom>
              <a:avLst/>
              <a:gdLst/>
              <a:ahLst/>
              <a:cxnLst/>
              <a:rect l="l" t="t" r="r" b="b"/>
              <a:pathLst>
                <a:path w="616" h="540" extrusionOk="0">
                  <a:moveTo>
                    <a:pt x="342" y="511"/>
                  </a:moveTo>
                  <a:cubicBezTo>
                    <a:pt x="404" y="388"/>
                    <a:pt x="615" y="337"/>
                    <a:pt x="535" y="147"/>
                  </a:cubicBezTo>
                  <a:cubicBezTo>
                    <a:pt x="0" y="1"/>
                    <a:pt x="3" y="540"/>
                    <a:pt x="342" y="5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2" name="Google Shape;55962;p23"/>
            <p:cNvSpPr/>
            <p:nvPr/>
          </p:nvSpPr>
          <p:spPr>
            <a:xfrm>
              <a:off x="8214727" y="3696153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3" name="Google Shape;55963;p23"/>
            <p:cNvSpPr/>
            <p:nvPr/>
          </p:nvSpPr>
          <p:spPr>
            <a:xfrm>
              <a:off x="8617260" y="369540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5" y="142"/>
                    <a:pt x="392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4" name="Google Shape;55964;p23"/>
            <p:cNvSpPr/>
            <p:nvPr/>
          </p:nvSpPr>
          <p:spPr>
            <a:xfrm>
              <a:off x="6383879" y="3690523"/>
              <a:ext cx="23843" cy="6022"/>
            </a:xfrm>
            <a:custGeom>
              <a:avLst/>
              <a:gdLst/>
              <a:ahLst/>
              <a:cxnLst/>
              <a:rect l="l" t="t" r="r" b="b"/>
              <a:pathLst>
                <a:path w="668" h="200" extrusionOk="0">
                  <a:moveTo>
                    <a:pt x="578" y="6"/>
                  </a:moveTo>
                  <a:cubicBezTo>
                    <a:pt x="246" y="1"/>
                    <a:pt x="83" y="77"/>
                    <a:pt x="1" y="188"/>
                  </a:cubicBezTo>
                  <a:cubicBezTo>
                    <a:pt x="304" y="180"/>
                    <a:pt x="668" y="199"/>
                    <a:pt x="5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5" name="Google Shape;55965;p23"/>
            <p:cNvSpPr/>
            <p:nvPr/>
          </p:nvSpPr>
          <p:spPr>
            <a:xfrm>
              <a:off x="5753846" y="3692660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294" y="25"/>
                  </a:moveTo>
                  <a:cubicBezTo>
                    <a:pt x="241" y="0"/>
                    <a:pt x="1" y="70"/>
                    <a:pt x="100" y="117"/>
                  </a:cubicBezTo>
                  <a:cubicBezTo>
                    <a:pt x="156" y="143"/>
                    <a:pt x="396" y="73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6" name="Google Shape;55966;p23"/>
            <p:cNvSpPr/>
            <p:nvPr/>
          </p:nvSpPr>
          <p:spPr>
            <a:xfrm>
              <a:off x="3819705" y="3692660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7" y="25"/>
                  </a:moveTo>
                  <a:cubicBezTo>
                    <a:pt x="242" y="0"/>
                    <a:pt x="1" y="70"/>
                    <a:pt x="101" y="117"/>
                  </a:cubicBezTo>
                  <a:cubicBezTo>
                    <a:pt x="155" y="143"/>
                    <a:pt x="395" y="73"/>
                    <a:pt x="297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7" name="Google Shape;55967;p23"/>
            <p:cNvSpPr/>
            <p:nvPr/>
          </p:nvSpPr>
          <p:spPr>
            <a:xfrm>
              <a:off x="8097729" y="3687391"/>
              <a:ext cx="13777" cy="6715"/>
            </a:xfrm>
            <a:custGeom>
              <a:avLst/>
              <a:gdLst/>
              <a:ahLst/>
              <a:cxnLst/>
              <a:rect l="l" t="t" r="r" b="b"/>
              <a:pathLst>
                <a:path w="386" h="223" extrusionOk="0">
                  <a:moveTo>
                    <a:pt x="386" y="110"/>
                  </a:moveTo>
                  <a:cubicBezTo>
                    <a:pt x="346" y="0"/>
                    <a:pt x="172" y="55"/>
                    <a:pt x="1" y="110"/>
                  </a:cubicBezTo>
                  <a:cubicBezTo>
                    <a:pt x="2" y="201"/>
                    <a:pt x="339" y="222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8" name="Google Shape;55968;p23"/>
            <p:cNvSpPr/>
            <p:nvPr/>
          </p:nvSpPr>
          <p:spPr>
            <a:xfrm>
              <a:off x="6873606" y="3680496"/>
              <a:ext cx="65210" cy="12947"/>
            </a:xfrm>
            <a:custGeom>
              <a:avLst/>
              <a:gdLst/>
              <a:ahLst/>
              <a:cxnLst/>
              <a:rect l="l" t="t" r="r" b="b"/>
              <a:pathLst>
                <a:path w="1827" h="430" extrusionOk="0">
                  <a:moveTo>
                    <a:pt x="1128" y="429"/>
                  </a:moveTo>
                  <a:cubicBezTo>
                    <a:pt x="1826" y="1"/>
                    <a:pt x="0" y="308"/>
                    <a:pt x="1128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9" name="Google Shape;55969;p23"/>
            <p:cNvSpPr/>
            <p:nvPr/>
          </p:nvSpPr>
          <p:spPr>
            <a:xfrm>
              <a:off x="8156086" y="3684441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9" y="1"/>
                    <a:pt x="0" y="70"/>
                    <a:pt x="101" y="117"/>
                  </a:cubicBezTo>
                  <a:cubicBezTo>
                    <a:pt x="154" y="141"/>
                    <a:pt x="396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0" name="Google Shape;55970;p23"/>
            <p:cNvSpPr/>
            <p:nvPr/>
          </p:nvSpPr>
          <p:spPr>
            <a:xfrm>
              <a:off x="5186167" y="367971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1" name="Google Shape;55971;p23"/>
            <p:cNvSpPr/>
            <p:nvPr/>
          </p:nvSpPr>
          <p:spPr>
            <a:xfrm>
              <a:off x="102935" y="3681701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0" y="26"/>
                  </a:moveTo>
                  <a:cubicBezTo>
                    <a:pt x="238" y="0"/>
                    <a:pt x="0" y="69"/>
                    <a:pt x="99" y="116"/>
                  </a:cubicBezTo>
                  <a:cubicBezTo>
                    <a:pt x="153" y="141"/>
                    <a:pt x="392" y="75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2" name="Google Shape;55972;p23"/>
            <p:cNvSpPr/>
            <p:nvPr/>
          </p:nvSpPr>
          <p:spPr>
            <a:xfrm>
              <a:off x="1198996" y="3668844"/>
              <a:ext cx="24414" cy="11291"/>
            </a:xfrm>
            <a:custGeom>
              <a:avLst/>
              <a:gdLst/>
              <a:ahLst/>
              <a:cxnLst/>
              <a:rect l="l" t="t" r="r" b="b"/>
              <a:pathLst>
                <a:path w="684" h="375" extrusionOk="0">
                  <a:moveTo>
                    <a:pt x="631" y="362"/>
                  </a:moveTo>
                  <a:cubicBezTo>
                    <a:pt x="683" y="154"/>
                    <a:pt x="585" y="21"/>
                    <a:pt x="246" y="0"/>
                  </a:cubicBezTo>
                  <a:cubicBezTo>
                    <a:pt x="1" y="106"/>
                    <a:pt x="92" y="375"/>
                    <a:pt x="63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3" name="Google Shape;55973;p23"/>
            <p:cNvSpPr/>
            <p:nvPr/>
          </p:nvSpPr>
          <p:spPr>
            <a:xfrm>
              <a:off x="5433976" y="3659691"/>
              <a:ext cx="27555" cy="17313"/>
            </a:xfrm>
            <a:custGeom>
              <a:avLst/>
              <a:gdLst/>
              <a:ahLst/>
              <a:cxnLst/>
              <a:rect l="l" t="t" r="r" b="b"/>
              <a:pathLst>
                <a:path w="772" h="575" extrusionOk="0">
                  <a:moveTo>
                    <a:pt x="772" y="575"/>
                  </a:moveTo>
                  <a:lnTo>
                    <a:pt x="772" y="30"/>
                  </a:lnTo>
                  <a:cubicBezTo>
                    <a:pt x="62" y="0"/>
                    <a:pt x="188" y="360"/>
                    <a:pt x="0" y="5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4" name="Google Shape;55974;p23"/>
            <p:cNvSpPr/>
            <p:nvPr/>
          </p:nvSpPr>
          <p:spPr>
            <a:xfrm>
              <a:off x="4054950" y="3665111"/>
              <a:ext cx="39690" cy="15778"/>
            </a:xfrm>
            <a:custGeom>
              <a:avLst/>
              <a:gdLst/>
              <a:ahLst/>
              <a:cxnLst/>
              <a:rect l="l" t="t" r="r" b="b"/>
              <a:pathLst>
                <a:path w="1112" h="524" extrusionOk="0">
                  <a:moveTo>
                    <a:pt x="645" y="306"/>
                  </a:moveTo>
                  <a:cubicBezTo>
                    <a:pt x="1111" y="0"/>
                    <a:pt x="1" y="524"/>
                    <a:pt x="645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5" name="Google Shape;55975;p23"/>
            <p:cNvSpPr/>
            <p:nvPr/>
          </p:nvSpPr>
          <p:spPr>
            <a:xfrm>
              <a:off x="907572" y="3660595"/>
              <a:ext cx="43973" cy="19030"/>
            </a:xfrm>
            <a:custGeom>
              <a:avLst/>
              <a:gdLst/>
              <a:ahLst/>
              <a:cxnLst/>
              <a:rect l="l" t="t" r="r" b="b"/>
              <a:pathLst>
                <a:path w="1232" h="632" extrusionOk="0">
                  <a:moveTo>
                    <a:pt x="696" y="545"/>
                  </a:moveTo>
                  <a:cubicBezTo>
                    <a:pt x="567" y="206"/>
                    <a:pt x="1232" y="13"/>
                    <a:pt x="313" y="0"/>
                  </a:cubicBezTo>
                  <a:cubicBezTo>
                    <a:pt x="429" y="188"/>
                    <a:pt x="1" y="632"/>
                    <a:pt x="696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6" name="Google Shape;55976;p23"/>
            <p:cNvSpPr/>
            <p:nvPr/>
          </p:nvSpPr>
          <p:spPr>
            <a:xfrm>
              <a:off x="3158942" y="367080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1" y="117"/>
                  </a:moveTo>
                  <a:cubicBezTo>
                    <a:pt x="154" y="140"/>
                    <a:pt x="393" y="72"/>
                    <a:pt x="294" y="24"/>
                  </a:cubicBezTo>
                  <a:cubicBezTo>
                    <a:pt x="243" y="1"/>
                    <a:pt x="0" y="67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7" name="Google Shape;55977;p23"/>
            <p:cNvSpPr/>
            <p:nvPr/>
          </p:nvSpPr>
          <p:spPr>
            <a:xfrm>
              <a:off x="763663" y="3670801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4"/>
                  </a:moveTo>
                  <a:cubicBezTo>
                    <a:pt x="241" y="1"/>
                    <a:pt x="0" y="68"/>
                    <a:pt x="101" y="117"/>
                  </a:cubicBezTo>
                  <a:cubicBezTo>
                    <a:pt x="153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8" name="Google Shape;55978;p23"/>
            <p:cNvSpPr/>
            <p:nvPr/>
          </p:nvSpPr>
          <p:spPr>
            <a:xfrm>
              <a:off x="4026254" y="3665352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5"/>
                  </a:moveTo>
                  <a:cubicBezTo>
                    <a:pt x="241" y="0"/>
                    <a:pt x="1" y="69"/>
                    <a:pt x="101" y="116"/>
                  </a:cubicBezTo>
                  <a:cubicBezTo>
                    <a:pt x="153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9" name="Google Shape;55979;p23"/>
            <p:cNvSpPr/>
            <p:nvPr/>
          </p:nvSpPr>
          <p:spPr>
            <a:xfrm>
              <a:off x="364378" y="3665352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7" y="25"/>
                  </a:moveTo>
                  <a:cubicBezTo>
                    <a:pt x="242" y="0"/>
                    <a:pt x="1" y="69"/>
                    <a:pt x="104" y="116"/>
                  </a:cubicBezTo>
                  <a:cubicBezTo>
                    <a:pt x="156" y="140"/>
                    <a:pt x="396" y="72"/>
                    <a:pt x="297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0" name="Google Shape;55980;p23"/>
            <p:cNvSpPr/>
            <p:nvPr/>
          </p:nvSpPr>
          <p:spPr>
            <a:xfrm>
              <a:off x="6084317" y="366258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100" y="117"/>
                  </a:moveTo>
                  <a:cubicBezTo>
                    <a:pt x="155" y="143"/>
                    <a:pt x="393" y="73"/>
                    <a:pt x="294" y="27"/>
                  </a:cubicBezTo>
                  <a:cubicBezTo>
                    <a:pt x="239" y="1"/>
                    <a:pt x="0" y="69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1" name="Google Shape;55981;p23"/>
            <p:cNvSpPr/>
            <p:nvPr/>
          </p:nvSpPr>
          <p:spPr>
            <a:xfrm>
              <a:off x="3416031" y="3654332"/>
              <a:ext cx="35657" cy="11773"/>
            </a:xfrm>
            <a:custGeom>
              <a:avLst/>
              <a:gdLst/>
              <a:ahLst/>
              <a:cxnLst/>
              <a:rect l="l" t="t" r="r" b="b"/>
              <a:pathLst>
                <a:path w="999" h="391" extrusionOk="0">
                  <a:moveTo>
                    <a:pt x="35" y="118"/>
                  </a:moveTo>
                  <a:cubicBezTo>
                    <a:pt x="64" y="224"/>
                    <a:pt x="0" y="375"/>
                    <a:pt x="227" y="391"/>
                  </a:cubicBezTo>
                  <a:cubicBezTo>
                    <a:pt x="246" y="157"/>
                    <a:pt x="979" y="262"/>
                    <a:pt x="999" y="28"/>
                  </a:cubicBezTo>
                  <a:cubicBezTo>
                    <a:pt x="392" y="130"/>
                    <a:pt x="487" y="1"/>
                    <a:pt x="35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2" name="Google Shape;55982;p23"/>
            <p:cNvSpPr/>
            <p:nvPr/>
          </p:nvSpPr>
          <p:spPr>
            <a:xfrm>
              <a:off x="690387" y="3655175"/>
              <a:ext cx="31624" cy="10930"/>
            </a:xfrm>
            <a:custGeom>
              <a:avLst/>
              <a:gdLst/>
              <a:ahLst/>
              <a:cxnLst/>
              <a:rect l="l" t="t" r="r" b="b"/>
              <a:pathLst>
                <a:path w="886" h="363" extrusionOk="0">
                  <a:moveTo>
                    <a:pt x="611" y="363"/>
                  </a:moveTo>
                  <a:cubicBezTo>
                    <a:pt x="670" y="240"/>
                    <a:pt x="885" y="189"/>
                    <a:pt x="804" y="0"/>
                  </a:cubicBezTo>
                  <a:lnTo>
                    <a:pt x="34" y="0"/>
                  </a:lnTo>
                  <a:cubicBezTo>
                    <a:pt x="0" y="226"/>
                    <a:pt x="328" y="285"/>
                    <a:pt x="611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3" name="Google Shape;55983;p23"/>
            <p:cNvSpPr/>
            <p:nvPr/>
          </p:nvSpPr>
          <p:spPr>
            <a:xfrm>
              <a:off x="2253976" y="3654151"/>
              <a:ext cx="32659" cy="9214"/>
            </a:xfrm>
            <a:custGeom>
              <a:avLst/>
              <a:gdLst/>
              <a:ahLst/>
              <a:cxnLst/>
              <a:rect l="l" t="t" r="r" b="b"/>
              <a:pathLst>
                <a:path w="915" h="306" extrusionOk="0">
                  <a:moveTo>
                    <a:pt x="387" y="306"/>
                  </a:moveTo>
                  <a:cubicBezTo>
                    <a:pt x="914" y="158"/>
                    <a:pt x="104" y="0"/>
                    <a:pt x="1" y="214"/>
                  </a:cubicBezTo>
                  <a:cubicBezTo>
                    <a:pt x="192" y="214"/>
                    <a:pt x="229" y="287"/>
                    <a:pt x="387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4" name="Google Shape;55984;p23"/>
            <p:cNvSpPr/>
            <p:nvPr/>
          </p:nvSpPr>
          <p:spPr>
            <a:xfrm>
              <a:off x="1545064" y="3660595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1" y="92"/>
                  </a:moveTo>
                  <a:cubicBezTo>
                    <a:pt x="151" y="71"/>
                    <a:pt x="380" y="88"/>
                    <a:pt x="387" y="0"/>
                  </a:cubicBezTo>
                  <a:cubicBezTo>
                    <a:pt x="236" y="21"/>
                    <a:pt x="4" y="3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5" name="Google Shape;55985;p23"/>
            <p:cNvSpPr/>
            <p:nvPr/>
          </p:nvSpPr>
          <p:spPr>
            <a:xfrm>
              <a:off x="311911" y="3653549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8" y="144"/>
                  </a:moveTo>
                  <a:cubicBezTo>
                    <a:pt x="1" y="238"/>
                    <a:pt x="178" y="379"/>
                    <a:pt x="221" y="234"/>
                  </a:cubicBezTo>
                  <a:cubicBezTo>
                    <a:pt x="250" y="139"/>
                    <a:pt x="73" y="1"/>
                    <a:pt x="28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6" name="Google Shape;55986;p23"/>
            <p:cNvSpPr/>
            <p:nvPr/>
          </p:nvSpPr>
          <p:spPr>
            <a:xfrm>
              <a:off x="3303601" y="365707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89" y="27"/>
                  </a:moveTo>
                  <a:cubicBezTo>
                    <a:pt x="238" y="1"/>
                    <a:pt x="0" y="71"/>
                    <a:pt x="100" y="117"/>
                  </a:cubicBezTo>
                  <a:cubicBezTo>
                    <a:pt x="152" y="143"/>
                    <a:pt x="393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7" name="Google Shape;55987;p23"/>
            <p:cNvSpPr/>
            <p:nvPr/>
          </p:nvSpPr>
          <p:spPr>
            <a:xfrm>
              <a:off x="7591762" y="365433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8"/>
                  </a:moveTo>
                  <a:cubicBezTo>
                    <a:pt x="151" y="143"/>
                    <a:pt x="391" y="74"/>
                    <a:pt x="291" y="27"/>
                  </a:cubicBezTo>
                  <a:cubicBezTo>
                    <a:pt x="239" y="1"/>
                    <a:pt x="1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8" name="Google Shape;55988;p23"/>
            <p:cNvSpPr/>
            <p:nvPr/>
          </p:nvSpPr>
          <p:spPr>
            <a:xfrm>
              <a:off x="5413917" y="3648792"/>
              <a:ext cx="31552" cy="9665"/>
            </a:xfrm>
            <a:custGeom>
              <a:avLst/>
              <a:gdLst/>
              <a:ahLst/>
              <a:cxnLst/>
              <a:rect l="l" t="t" r="r" b="b"/>
              <a:pathLst>
                <a:path w="884" h="321" extrusionOk="0">
                  <a:moveTo>
                    <a:pt x="754" y="211"/>
                  </a:moveTo>
                  <a:cubicBezTo>
                    <a:pt x="883" y="1"/>
                    <a:pt x="1" y="15"/>
                    <a:pt x="176" y="211"/>
                  </a:cubicBezTo>
                  <a:cubicBezTo>
                    <a:pt x="242" y="284"/>
                    <a:pt x="688" y="320"/>
                    <a:pt x="754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9" name="Google Shape;55989;p23"/>
            <p:cNvSpPr/>
            <p:nvPr/>
          </p:nvSpPr>
          <p:spPr>
            <a:xfrm>
              <a:off x="5343212" y="3641355"/>
              <a:ext cx="24342" cy="16561"/>
            </a:xfrm>
            <a:custGeom>
              <a:avLst/>
              <a:gdLst/>
              <a:ahLst/>
              <a:cxnLst/>
              <a:rect l="l" t="t" r="r" b="b"/>
              <a:pathLst>
                <a:path w="682" h="550" extrusionOk="0">
                  <a:moveTo>
                    <a:pt x="422" y="549"/>
                  </a:moveTo>
                  <a:cubicBezTo>
                    <a:pt x="337" y="378"/>
                    <a:pt x="682" y="1"/>
                    <a:pt x="37" y="94"/>
                  </a:cubicBezTo>
                  <a:cubicBezTo>
                    <a:pt x="6" y="321"/>
                    <a:pt x="0" y="535"/>
                    <a:pt x="422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0" name="Google Shape;55990;p23"/>
            <p:cNvSpPr/>
            <p:nvPr/>
          </p:nvSpPr>
          <p:spPr>
            <a:xfrm>
              <a:off x="7729318" y="364888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101" y="116"/>
                  </a:moveTo>
                  <a:cubicBezTo>
                    <a:pt x="154" y="142"/>
                    <a:pt x="392" y="72"/>
                    <a:pt x="294" y="25"/>
                  </a:cubicBezTo>
                  <a:cubicBezTo>
                    <a:pt x="240" y="0"/>
                    <a:pt x="0" y="71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1" name="Google Shape;55991;p23"/>
            <p:cNvSpPr/>
            <p:nvPr/>
          </p:nvSpPr>
          <p:spPr>
            <a:xfrm>
              <a:off x="8754888" y="364346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1" y="115"/>
                  </a:moveTo>
                  <a:cubicBezTo>
                    <a:pt x="153" y="141"/>
                    <a:pt x="395" y="72"/>
                    <a:pt x="293" y="24"/>
                  </a:cubicBezTo>
                  <a:cubicBezTo>
                    <a:pt x="241" y="0"/>
                    <a:pt x="1" y="68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2" name="Google Shape;55992;p23"/>
            <p:cNvSpPr/>
            <p:nvPr/>
          </p:nvSpPr>
          <p:spPr>
            <a:xfrm>
              <a:off x="7164959" y="364069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7"/>
                  </a:moveTo>
                  <a:cubicBezTo>
                    <a:pt x="240" y="1"/>
                    <a:pt x="1" y="70"/>
                    <a:pt x="101" y="116"/>
                  </a:cubicBezTo>
                  <a:cubicBezTo>
                    <a:pt x="153" y="142"/>
                    <a:pt x="394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3" name="Google Shape;55993;p23"/>
            <p:cNvSpPr/>
            <p:nvPr/>
          </p:nvSpPr>
          <p:spPr>
            <a:xfrm>
              <a:off x="1603456" y="364069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0" y="27"/>
                  </a:moveTo>
                  <a:cubicBezTo>
                    <a:pt x="238" y="1"/>
                    <a:pt x="0" y="70"/>
                    <a:pt x="97" y="116"/>
                  </a:cubicBezTo>
                  <a:cubicBezTo>
                    <a:pt x="154" y="142"/>
                    <a:pt x="394" y="74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4" name="Google Shape;55994;p23"/>
            <p:cNvSpPr/>
            <p:nvPr/>
          </p:nvSpPr>
          <p:spPr>
            <a:xfrm>
              <a:off x="4484038" y="3632473"/>
              <a:ext cx="27590" cy="9364"/>
            </a:xfrm>
            <a:custGeom>
              <a:avLst/>
              <a:gdLst/>
              <a:ahLst/>
              <a:cxnLst/>
              <a:rect l="l" t="t" r="r" b="b"/>
              <a:pathLst>
                <a:path w="773" h="311" extrusionOk="0">
                  <a:moveTo>
                    <a:pt x="772" y="27"/>
                  </a:moveTo>
                  <a:cubicBezTo>
                    <a:pt x="334" y="1"/>
                    <a:pt x="50" y="48"/>
                    <a:pt x="1" y="208"/>
                  </a:cubicBezTo>
                  <a:cubicBezTo>
                    <a:pt x="368" y="186"/>
                    <a:pt x="426" y="310"/>
                    <a:pt x="772" y="3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5" name="Google Shape;55995;p23"/>
            <p:cNvSpPr/>
            <p:nvPr/>
          </p:nvSpPr>
          <p:spPr>
            <a:xfrm>
              <a:off x="4036747" y="3635635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2" y="103"/>
                  </a:moveTo>
                  <a:cubicBezTo>
                    <a:pt x="192" y="52"/>
                    <a:pt x="38" y="0"/>
                    <a:pt x="2" y="103"/>
                  </a:cubicBezTo>
                  <a:cubicBezTo>
                    <a:pt x="0" y="153"/>
                    <a:pt x="153" y="208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6" name="Google Shape;55996;p23"/>
            <p:cNvSpPr/>
            <p:nvPr/>
          </p:nvSpPr>
          <p:spPr>
            <a:xfrm>
              <a:off x="1651569" y="363795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41" y="0"/>
                    <a:pt x="1" y="69"/>
                    <a:pt x="101" y="118"/>
                  </a:cubicBezTo>
                  <a:cubicBezTo>
                    <a:pt x="156" y="141"/>
                    <a:pt x="393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7" name="Google Shape;55997;p23"/>
            <p:cNvSpPr/>
            <p:nvPr/>
          </p:nvSpPr>
          <p:spPr>
            <a:xfrm>
              <a:off x="581384" y="3629733"/>
              <a:ext cx="29696" cy="11984"/>
            </a:xfrm>
            <a:custGeom>
              <a:avLst/>
              <a:gdLst/>
              <a:ahLst/>
              <a:cxnLst/>
              <a:rect l="l" t="t" r="r" b="b"/>
              <a:pathLst>
                <a:path w="832" h="398" extrusionOk="0">
                  <a:moveTo>
                    <a:pt x="1" y="391"/>
                  </a:moveTo>
                  <a:cubicBezTo>
                    <a:pt x="336" y="397"/>
                    <a:pt x="601" y="371"/>
                    <a:pt x="771" y="299"/>
                  </a:cubicBezTo>
                  <a:cubicBezTo>
                    <a:pt x="831" y="59"/>
                    <a:pt x="504" y="0"/>
                    <a:pt x="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8" name="Google Shape;55998;p23"/>
            <p:cNvSpPr/>
            <p:nvPr/>
          </p:nvSpPr>
          <p:spPr>
            <a:xfrm>
              <a:off x="8985707" y="3632865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2" y="104"/>
                  </a:moveTo>
                  <a:cubicBezTo>
                    <a:pt x="192" y="53"/>
                    <a:pt x="34" y="1"/>
                    <a:pt x="0" y="104"/>
                  </a:cubicBezTo>
                  <a:cubicBezTo>
                    <a:pt x="0" y="154"/>
                    <a:pt x="154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9" name="Google Shape;55999;p23"/>
            <p:cNvSpPr/>
            <p:nvPr/>
          </p:nvSpPr>
          <p:spPr>
            <a:xfrm>
              <a:off x="3396578" y="3627806"/>
              <a:ext cx="41332" cy="13760"/>
            </a:xfrm>
            <a:custGeom>
              <a:avLst/>
              <a:gdLst/>
              <a:ahLst/>
              <a:cxnLst/>
              <a:rect l="l" t="t" r="r" b="b"/>
              <a:pathLst>
                <a:path w="1158" h="457" extrusionOk="0">
                  <a:moveTo>
                    <a:pt x="1157" y="1"/>
                  </a:moveTo>
                  <a:lnTo>
                    <a:pt x="193" y="1"/>
                  </a:lnTo>
                  <a:cubicBezTo>
                    <a:pt x="210" y="157"/>
                    <a:pt x="151" y="282"/>
                    <a:pt x="1" y="365"/>
                  </a:cubicBezTo>
                  <a:cubicBezTo>
                    <a:pt x="839" y="456"/>
                    <a:pt x="861" y="162"/>
                    <a:pt x="11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0" name="Google Shape;56000;p23"/>
            <p:cNvSpPr/>
            <p:nvPr/>
          </p:nvSpPr>
          <p:spPr>
            <a:xfrm>
              <a:off x="2032865" y="3633256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3" y="182"/>
                  </a:moveTo>
                  <a:lnTo>
                    <a:pt x="603" y="1"/>
                  </a:lnTo>
                  <a:lnTo>
                    <a:pt x="24" y="1"/>
                  </a:lnTo>
                  <a:cubicBezTo>
                    <a:pt x="0" y="164"/>
                    <a:pt x="217" y="212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1" name="Google Shape;56001;p23"/>
            <p:cNvSpPr/>
            <p:nvPr/>
          </p:nvSpPr>
          <p:spPr>
            <a:xfrm>
              <a:off x="1958911" y="3622297"/>
              <a:ext cx="45258" cy="14573"/>
            </a:xfrm>
            <a:custGeom>
              <a:avLst/>
              <a:gdLst/>
              <a:ahLst/>
              <a:cxnLst/>
              <a:rect l="l" t="t" r="r" b="b"/>
              <a:pathLst>
                <a:path w="1268" h="484" extrusionOk="0">
                  <a:moveTo>
                    <a:pt x="362" y="455"/>
                  </a:moveTo>
                  <a:cubicBezTo>
                    <a:pt x="1267" y="484"/>
                    <a:pt x="878" y="35"/>
                    <a:pt x="362" y="1"/>
                  </a:cubicBezTo>
                  <a:cubicBezTo>
                    <a:pt x="1" y="174"/>
                    <a:pt x="476" y="167"/>
                    <a:pt x="362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2" name="Google Shape;56002;p23"/>
            <p:cNvSpPr/>
            <p:nvPr/>
          </p:nvSpPr>
          <p:spPr>
            <a:xfrm>
              <a:off x="4619774" y="3625067"/>
              <a:ext cx="22665" cy="8220"/>
            </a:xfrm>
            <a:custGeom>
              <a:avLst/>
              <a:gdLst/>
              <a:ahLst/>
              <a:cxnLst/>
              <a:rect l="l" t="t" r="r" b="b"/>
              <a:pathLst>
                <a:path w="635" h="273" extrusionOk="0">
                  <a:moveTo>
                    <a:pt x="635" y="0"/>
                  </a:moveTo>
                  <a:lnTo>
                    <a:pt x="248" y="0"/>
                  </a:lnTo>
                  <a:cubicBezTo>
                    <a:pt x="236" y="116"/>
                    <a:pt x="0" y="125"/>
                    <a:pt x="56" y="273"/>
                  </a:cubicBezTo>
                  <a:lnTo>
                    <a:pt x="635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3" name="Google Shape;56003;p23"/>
            <p:cNvSpPr/>
            <p:nvPr/>
          </p:nvSpPr>
          <p:spPr>
            <a:xfrm>
              <a:off x="1868646" y="3630516"/>
              <a:ext cx="13670" cy="2770"/>
            </a:xfrm>
            <a:custGeom>
              <a:avLst/>
              <a:gdLst/>
              <a:ahLst/>
              <a:cxnLst/>
              <a:rect l="l" t="t" r="r" b="b"/>
              <a:pathLst>
                <a:path w="383" h="92" extrusionOk="0">
                  <a:moveTo>
                    <a:pt x="383" y="1"/>
                  </a:moveTo>
                  <a:cubicBezTo>
                    <a:pt x="232" y="21"/>
                    <a:pt x="3" y="3"/>
                    <a:pt x="0" y="92"/>
                  </a:cubicBezTo>
                  <a:cubicBezTo>
                    <a:pt x="148" y="71"/>
                    <a:pt x="379" y="88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4" name="Google Shape;56004;p23"/>
            <p:cNvSpPr/>
            <p:nvPr/>
          </p:nvSpPr>
          <p:spPr>
            <a:xfrm>
              <a:off x="1111765" y="3618112"/>
              <a:ext cx="20309" cy="13489"/>
            </a:xfrm>
            <a:custGeom>
              <a:avLst/>
              <a:gdLst/>
              <a:ahLst/>
              <a:cxnLst/>
              <a:rect l="l" t="t" r="r" b="b"/>
              <a:pathLst>
                <a:path w="569" h="448" extrusionOk="0">
                  <a:moveTo>
                    <a:pt x="374" y="413"/>
                  </a:moveTo>
                  <a:cubicBezTo>
                    <a:pt x="386" y="356"/>
                    <a:pt x="403" y="306"/>
                    <a:pt x="569" y="323"/>
                  </a:cubicBezTo>
                  <a:lnTo>
                    <a:pt x="569" y="140"/>
                  </a:lnTo>
                  <a:cubicBezTo>
                    <a:pt x="94" y="0"/>
                    <a:pt x="1" y="448"/>
                    <a:pt x="374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5" name="Google Shape;56005;p23"/>
            <p:cNvSpPr/>
            <p:nvPr/>
          </p:nvSpPr>
          <p:spPr>
            <a:xfrm>
              <a:off x="7047854" y="3624314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5"/>
                  </a:moveTo>
                  <a:cubicBezTo>
                    <a:pt x="242" y="0"/>
                    <a:pt x="0" y="70"/>
                    <a:pt x="102" y="117"/>
                  </a:cubicBezTo>
                  <a:cubicBezTo>
                    <a:pt x="157" y="141"/>
                    <a:pt x="394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6" name="Google Shape;56006;p23"/>
            <p:cNvSpPr/>
            <p:nvPr/>
          </p:nvSpPr>
          <p:spPr>
            <a:xfrm>
              <a:off x="6949309" y="3614890"/>
              <a:ext cx="65246" cy="12947"/>
            </a:xfrm>
            <a:custGeom>
              <a:avLst/>
              <a:gdLst/>
              <a:ahLst/>
              <a:cxnLst/>
              <a:rect l="l" t="t" r="r" b="b"/>
              <a:pathLst>
                <a:path w="1828" h="430" extrusionOk="0">
                  <a:moveTo>
                    <a:pt x="1128" y="430"/>
                  </a:moveTo>
                  <a:cubicBezTo>
                    <a:pt x="1828" y="0"/>
                    <a:pt x="0" y="307"/>
                    <a:pt x="1128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7" name="Google Shape;56007;p23"/>
            <p:cNvSpPr/>
            <p:nvPr/>
          </p:nvSpPr>
          <p:spPr>
            <a:xfrm>
              <a:off x="5853105" y="3619587"/>
              <a:ext cx="23307" cy="8250"/>
            </a:xfrm>
            <a:custGeom>
              <a:avLst/>
              <a:gdLst/>
              <a:ahLst/>
              <a:cxnLst/>
              <a:rect l="l" t="t" r="r" b="b"/>
              <a:pathLst>
                <a:path w="653" h="274" extrusionOk="0">
                  <a:moveTo>
                    <a:pt x="405" y="274"/>
                  </a:moveTo>
                  <a:cubicBezTo>
                    <a:pt x="417" y="156"/>
                    <a:pt x="653" y="148"/>
                    <a:pt x="598" y="1"/>
                  </a:cubicBezTo>
                  <a:lnTo>
                    <a:pt x="212" y="1"/>
                  </a:lnTo>
                  <a:cubicBezTo>
                    <a:pt x="0" y="130"/>
                    <a:pt x="8" y="221"/>
                    <a:pt x="405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8" name="Google Shape;56008;p23"/>
            <p:cNvSpPr/>
            <p:nvPr/>
          </p:nvSpPr>
          <p:spPr>
            <a:xfrm>
              <a:off x="175318" y="3618623"/>
              <a:ext cx="32659" cy="9214"/>
            </a:xfrm>
            <a:custGeom>
              <a:avLst/>
              <a:gdLst/>
              <a:ahLst/>
              <a:cxnLst/>
              <a:rect l="l" t="t" r="r" b="b"/>
              <a:pathLst>
                <a:path w="915" h="306" extrusionOk="0">
                  <a:moveTo>
                    <a:pt x="1" y="214"/>
                  </a:moveTo>
                  <a:cubicBezTo>
                    <a:pt x="193" y="214"/>
                    <a:pt x="230" y="287"/>
                    <a:pt x="387" y="306"/>
                  </a:cubicBezTo>
                  <a:cubicBezTo>
                    <a:pt x="914" y="158"/>
                    <a:pt x="102" y="0"/>
                    <a:pt x="1" y="2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9" name="Google Shape;56009;p23"/>
            <p:cNvSpPr/>
            <p:nvPr/>
          </p:nvSpPr>
          <p:spPr>
            <a:xfrm>
              <a:off x="7226920" y="362154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1" y="26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2"/>
                    <a:pt x="392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0" name="Google Shape;56010;p23"/>
            <p:cNvSpPr/>
            <p:nvPr/>
          </p:nvSpPr>
          <p:spPr>
            <a:xfrm>
              <a:off x="5967248" y="362154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4" y="26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2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1" name="Google Shape;56011;p23"/>
            <p:cNvSpPr/>
            <p:nvPr/>
          </p:nvSpPr>
          <p:spPr>
            <a:xfrm>
              <a:off x="2546363" y="362154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5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2" name="Google Shape;56012;p23"/>
            <p:cNvSpPr/>
            <p:nvPr/>
          </p:nvSpPr>
          <p:spPr>
            <a:xfrm>
              <a:off x="7069697" y="3610434"/>
              <a:ext cx="39761" cy="15778"/>
            </a:xfrm>
            <a:custGeom>
              <a:avLst/>
              <a:gdLst/>
              <a:ahLst/>
              <a:cxnLst/>
              <a:rect l="l" t="t" r="r" b="b"/>
              <a:pathLst>
                <a:path w="1114" h="524" extrusionOk="0">
                  <a:moveTo>
                    <a:pt x="646" y="305"/>
                  </a:moveTo>
                  <a:cubicBezTo>
                    <a:pt x="1114" y="1"/>
                    <a:pt x="0" y="524"/>
                    <a:pt x="646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3" name="Google Shape;56013;p23"/>
            <p:cNvSpPr/>
            <p:nvPr/>
          </p:nvSpPr>
          <p:spPr>
            <a:xfrm>
              <a:off x="4903952" y="3616185"/>
              <a:ext cx="13884" cy="7437"/>
            </a:xfrm>
            <a:custGeom>
              <a:avLst/>
              <a:gdLst/>
              <a:ahLst/>
              <a:cxnLst/>
              <a:rect l="l" t="t" r="r" b="b"/>
              <a:pathLst>
                <a:path w="389" h="247" extrusionOk="0">
                  <a:moveTo>
                    <a:pt x="388" y="114"/>
                  </a:moveTo>
                  <a:cubicBezTo>
                    <a:pt x="385" y="22"/>
                    <a:pt x="48" y="0"/>
                    <a:pt x="1" y="114"/>
                  </a:cubicBezTo>
                  <a:cubicBezTo>
                    <a:pt x="219" y="105"/>
                    <a:pt x="301" y="247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4" name="Google Shape;56014;p23"/>
            <p:cNvSpPr/>
            <p:nvPr/>
          </p:nvSpPr>
          <p:spPr>
            <a:xfrm>
              <a:off x="4645722" y="361880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0" y="117"/>
                  </a:moveTo>
                  <a:cubicBezTo>
                    <a:pt x="154" y="142"/>
                    <a:pt x="391" y="72"/>
                    <a:pt x="293" y="25"/>
                  </a:cubicBezTo>
                  <a:cubicBezTo>
                    <a:pt x="240" y="1"/>
                    <a:pt x="0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5" name="Google Shape;56015;p23"/>
            <p:cNvSpPr/>
            <p:nvPr/>
          </p:nvSpPr>
          <p:spPr>
            <a:xfrm>
              <a:off x="251021" y="3619587"/>
              <a:ext cx="13849" cy="2800"/>
            </a:xfrm>
            <a:custGeom>
              <a:avLst/>
              <a:gdLst/>
              <a:ahLst/>
              <a:cxnLst/>
              <a:rect l="l" t="t" r="r" b="b"/>
              <a:pathLst>
                <a:path w="388" h="93" extrusionOk="0">
                  <a:moveTo>
                    <a:pt x="387" y="1"/>
                  </a:moveTo>
                  <a:cubicBezTo>
                    <a:pt x="236" y="20"/>
                    <a:pt x="3" y="3"/>
                    <a:pt x="1" y="92"/>
                  </a:cubicBezTo>
                  <a:cubicBezTo>
                    <a:pt x="151" y="71"/>
                    <a:pt x="381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6" name="Google Shape;56016;p23"/>
            <p:cNvSpPr/>
            <p:nvPr/>
          </p:nvSpPr>
          <p:spPr>
            <a:xfrm>
              <a:off x="7353555" y="3611427"/>
              <a:ext cx="23486" cy="8190"/>
            </a:xfrm>
            <a:custGeom>
              <a:avLst/>
              <a:gdLst/>
              <a:ahLst/>
              <a:cxnLst/>
              <a:rect l="l" t="t" r="r" b="b"/>
              <a:pathLst>
                <a:path w="658" h="272" extrusionOk="0">
                  <a:moveTo>
                    <a:pt x="409" y="272"/>
                  </a:moveTo>
                  <a:cubicBezTo>
                    <a:pt x="418" y="154"/>
                    <a:pt x="657" y="145"/>
                    <a:pt x="601" y="0"/>
                  </a:cubicBezTo>
                  <a:lnTo>
                    <a:pt x="214" y="0"/>
                  </a:lnTo>
                  <a:cubicBezTo>
                    <a:pt x="1" y="131"/>
                    <a:pt x="6" y="219"/>
                    <a:pt x="409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7" name="Google Shape;56017;p23"/>
            <p:cNvSpPr/>
            <p:nvPr/>
          </p:nvSpPr>
          <p:spPr>
            <a:xfrm>
              <a:off x="2202258" y="3616124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38" y="1"/>
                    <a:pt x="1" y="69"/>
                    <a:pt x="99" y="116"/>
                  </a:cubicBezTo>
                  <a:cubicBezTo>
                    <a:pt x="153" y="141"/>
                    <a:pt x="392" y="73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8" name="Google Shape;56018;p23"/>
            <p:cNvSpPr/>
            <p:nvPr/>
          </p:nvSpPr>
          <p:spPr>
            <a:xfrm>
              <a:off x="1865006" y="361338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3" y="27"/>
                  </a:moveTo>
                  <a:cubicBezTo>
                    <a:pt x="238" y="0"/>
                    <a:pt x="0" y="70"/>
                    <a:pt x="102" y="115"/>
                  </a:cubicBezTo>
                  <a:cubicBezTo>
                    <a:pt x="152" y="141"/>
                    <a:pt x="391" y="71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9" name="Google Shape;56019;p23"/>
            <p:cNvSpPr/>
            <p:nvPr/>
          </p:nvSpPr>
          <p:spPr>
            <a:xfrm>
              <a:off x="1510586" y="3610163"/>
              <a:ext cx="13813" cy="7407"/>
            </a:xfrm>
            <a:custGeom>
              <a:avLst/>
              <a:gdLst/>
              <a:ahLst/>
              <a:cxnLst/>
              <a:rect l="l" t="t" r="r" b="b"/>
              <a:pathLst>
                <a:path w="387" h="246" extrusionOk="0">
                  <a:moveTo>
                    <a:pt x="387" y="134"/>
                  </a:moveTo>
                  <a:cubicBezTo>
                    <a:pt x="172" y="143"/>
                    <a:pt x="87" y="0"/>
                    <a:pt x="1" y="134"/>
                  </a:cubicBezTo>
                  <a:cubicBezTo>
                    <a:pt x="3" y="225"/>
                    <a:pt x="340" y="246"/>
                    <a:pt x="387" y="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0" name="Google Shape;56020;p23"/>
            <p:cNvSpPr/>
            <p:nvPr/>
          </p:nvSpPr>
          <p:spPr>
            <a:xfrm>
              <a:off x="4339557" y="3608627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7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1" name="Google Shape;56021;p23"/>
            <p:cNvSpPr/>
            <p:nvPr/>
          </p:nvSpPr>
          <p:spPr>
            <a:xfrm>
              <a:off x="1579435" y="3608627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389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9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2" name="Google Shape;56022;p23"/>
            <p:cNvSpPr/>
            <p:nvPr/>
          </p:nvSpPr>
          <p:spPr>
            <a:xfrm>
              <a:off x="7987549" y="3608206"/>
              <a:ext cx="20773" cy="3673"/>
            </a:xfrm>
            <a:custGeom>
              <a:avLst/>
              <a:gdLst/>
              <a:ahLst/>
              <a:cxnLst/>
              <a:rect l="l" t="t" r="r" b="b"/>
              <a:pathLst>
                <a:path w="582" h="122" extrusionOk="0">
                  <a:moveTo>
                    <a:pt x="582" y="15"/>
                  </a:moveTo>
                  <a:cubicBezTo>
                    <a:pt x="353" y="30"/>
                    <a:pt x="35" y="0"/>
                    <a:pt x="1" y="107"/>
                  </a:cubicBezTo>
                  <a:cubicBezTo>
                    <a:pt x="229" y="92"/>
                    <a:pt x="548" y="122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3" name="Google Shape;56023;p23"/>
            <p:cNvSpPr/>
            <p:nvPr/>
          </p:nvSpPr>
          <p:spPr>
            <a:xfrm>
              <a:off x="4525333" y="360555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4" y="103"/>
                  </a:moveTo>
                  <a:cubicBezTo>
                    <a:pt x="0" y="153"/>
                    <a:pt x="157" y="206"/>
                    <a:pt x="194" y="103"/>
                  </a:cubicBezTo>
                  <a:cubicBezTo>
                    <a:pt x="196" y="54"/>
                    <a:pt x="39" y="1"/>
                    <a:pt x="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4" name="Google Shape;56024;p23"/>
            <p:cNvSpPr/>
            <p:nvPr/>
          </p:nvSpPr>
          <p:spPr>
            <a:xfrm>
              <a:off x="684641" y="3601913"/>
              <a:ext cx="13813" cy="7437"/>
            </a:xfrm>
            <a:custGeom>
              <a:avLst/>
              <a:gdLst/>
              <a:ahLst/>
              <a:cxnLst/>
              <a:rect l="l" t="t" r="r" b="b"/>
              <a:pathLst>
                <a:path w="387" h="247" extrusionOk="0">
                  <a:moveTo>
                    <a:pt x="387" y="133"/>
                  </a:moveTo>
                  <a:cubicBezTo>
                    <a:pt x="169" y="143"/>
                    <a:pt x="85" y="0"/>
                    <a:pt x="1" y="133"/>
                  </a:cubicBezTo>
                  <a:cubicBezTo>
                    <a:pt x="2" y="224"/>
                    <a:pt x="339" y="247"/>
                    <a:pt x="387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5" name="Google Shape;56025;p23"/>
            <p:cNvSpPr/>
            <p:nvPr/>
          </p:nvSpPr>
          <p:spPr>
            <a:xfrm>
              <a:off x="1235259" y="3600107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6" y="102"/>
                  </a:moveTo>
                  <a:cubicBezTo>
                    <a:pt x="196" y="52"/>
                    <a:pt x="35" y="0"/>
                    <a:pt x="0" y="102"/>
                  </a:cubicBezTo>
                  <a:cubicBezTo>
                    <a:pt x="1" y="153"/>
                    <a:pt x="157" y="207"/>
                    <a:pt x="19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6" name="Google Shape;56026;p23"/>
            <p:cNvSpPr/>
            <p:nvPr/>
          </p:nvSpPr>
          <p:spPr>
            <a:xfrm>
              <a:off x="3589243" y="3597337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6" y="104"/>
                  </a:moveTo>
                  <a:cubicBezTo>
                    <a:pt x="196" y="53"/>
                    <a:pt x="38" y="1"/>
                    <a:pt x="3" y="104"/>
                  </a:cubicBezTo>
                  <a:cubicBezTo>
                    <a:pt x="0" y="155"/>
                    <a:pt x="160" y="208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7" name="Google Shape;56027;p23"/>
            <p:cNvSpPr/>
            <p:nvPr/>
          </p:nvSpPr>
          <p:spPr>
            <a:xfrm>
              <a:off x="7588335" y="3594386"/>
              <a:ext cx="13813" cy="6835"/>
            </a:xfrm>
            <a:custGeom>
              <a:avLst/>
              <a:gdLst/>
              <a:ahLst/>
              <a:cxnLst/>
              <a:rect l="l" t="t" r="r" b="b"/>
              <a:pathLst>
                <a:path w="387" h="227" extrusionOk="0">
                  <a:moveTo>
                    <a:pt x="387" y="112"/>
                  </a:moveTo>
                  <a:cubicBezTo>
                    <a:pt x="345" y="1"/>
                    <a:pt x="170" y="57"/>
                    <a:pt x="0" y="112"/>
                  </a:cubicBezTo>
                  <a:cubicBezTo>
                    <a:pt x="0" y="203"/>
                    <a:pt x="340" y="227"/>
                    <a:pt x="387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8" name="Google Shape;56028;p23"/>
            <p:cNvSpPr/>
            <p:nvPr/>
          </p:nvSpPr>
          <p:spPr>
            <a:xfrm>
              <a:off x="4277596" y="3594988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9" name="Google Shape;56029;p23"/>
            <p:cNvSpPr/>
            <p:nvPr/>
          </p:nvSpPr>
          <p:spPr>
            <a:xfrm>
              <a:off x="2835503" y="359694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3" y="142"/>
                    <a:pt x="391" y="73"/>
                    <a:pt x="293" y="27"/>
                  </a:cubicBezTo>
                  <a:cubicBezTo>
                    <a:pt x="240" y="1"/>
                    <a:pt x="1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0" name="Google Shape;56030;p23"/>
            <p:cNvSpPr/>
            <p:nvPr/>
          </p:nvSpPr>
          <p:spPr>
            <a:xfrm>
              <a:off x="2556856" y="3594597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" y="105"/>
                  </a:moveTo>
                  <a:cubicBezTo>
                    <a:pt x="1" y="156"/>
                    <a:pt x="155" y="208"/>
                    <a:pt x="191" y="105"/>
                  </a:cubicBezTo>
                  <a:cubicBezTo>
                    <a:pt x="194" y="54"/>
                    <a:pt x="34" y="1"/>
                    <a:pt x="1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1" name="Google Shape;56031;p23"/>
            <p:cNvSpPr/>
            <p:nvPr/>
          </p:nvSpPr>
          <p:spPr>
            <a:xfrm>
              <a:off x="1923505" y="3594627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7" y="104"/>
                  </a:moveTo>
                  <a:cubicBezTo>
                    <a:pt x="197" y="53"/>
                    <a:pt x="39" y="1"/>
                    <a:pt x="5" y="104"/>
                  </a:cubicBezTo>
                  <a:cubicBezTo>
                    <a:pt x="1" y="154"/>
                    <a:pt x="160" y="207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2" name="Google Shape;56032;p23"/>
            <p:cNvSpPr/>
            <p:nvPr/>
          </p:nvSpPr>
          <p:spPr>
            <a:xfrm>
              <a:off x="567643" y="3597728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2"/>
                    <a:pt x="3" y="2"/>
                    <a:pt x="1" y="91"/>
                  </a:cubicBezTo>
                  <a:cubicBezTo>
                    <a:pt x="150" y="71"/>
                    <a:pt x="381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3" name="Google Shape;56033;p23"/>
            <p:cNvSpPr/>
            <p:nvPr/>
          </p:nvSpPr>
          <p:spPr>
            <a:xfrm>
              <a:off x="6721095" y="3588936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0"/>
                  </a:moveTo>
                  <a:cubicBezTo>
                    <a:pt x="345" y="1"/>
                    <a:pt x="173" y="53"/>
                    <a:pt x="1" y="110"/>
                  </a:cubicBezTo>
                  <a:cubicBezTo>
                    <a:pt x="3" y="202"/>
                    <a:pt x="339" y="225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4" name="Google Shape;56034;p23"/>
            <p:cNvSpPr/>
            <p:nvPr/>
          </p:nvSpPr>
          <p:spPr>
            <a:xfrm>
              <a:off x="6166908" y="3591496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5"/>
                  </a:moveTo>
                  <a:cubicBezTo>
                    <a:pt x="238" y="0"/>
                    <a:pt x="1" y="70"/>
                    <a:pt x="99" y="117"/>
                  </a:cubicBezTo>
                  <a:cubicBezTo>
                    <a:pt x="154" y="141"/>
                    <a:pt x="392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5" name="Google Shape;56035;p23"/>
            <p:cNvSpPr/>
            <p:nvPr/>
          </p:nvSpPr>
          <p:spPr>
            <a:xfrm>
              <a:off x="5048540" y="3586769"/>
              <a:ext cx="20666" cy="9003"/>
            </a:xfrm>
            <a:custGeom>
              <a:avLst/>
              <a:gdLst/>
              <a:ahLst/>
              <a:cxnLst/>
              <a:rect l="l" t="t" r="r" b="b"/>
              <a:pathLst>
                <a:path w="579" h="299" extrusionOk="0">
                  <a:moveTo>
                    <a:pt x="579" y="1"/>
                  </a:moveTo>
                  <a:lnTo>
                    <a:pt x="193" y="1"/>
                  </a:lnTo>
                  <a:cubicBezTo>
                    <a:pt x="193" y="91"/>
                    <a:pt x="38" y="109"/>
                    <a:pt x="0" y="182"/>
                  </a:cubicBezTo>
                  <a:cubicBezTo>
                    <a:pt x="246" y="189"/>
                    <a:pt x="267" y="298"/>
                    <a:pt x="579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6" name="Google Shape;56036;p23"/>
            <p:cNvSpPr/>
            <p:nvPr/>
          </p:nvSpPr>
          <p:spPr>
            <a:xfrm>
              <a:off x="2822083" y="3586377"/>
              <a:ext cx="23914" cy="5902"/>
            </a:xfrm>
            <a:custGeom>
              <a:avLst/>
              <a:gdLst/>
              <a:ahLst/>
              <a:cxnLst/>
              <a:rect l="l" t="t" r="r" b="b"/>
              <a:pathLst>
                <a:path w="670" h="196" extrusionOk="0">
                  <a:moveTo>
                    <a:pt x="475" y="195"/>
                  </a:moveTo>
                  <a:cubicBezTo>
                    <a:pt x="473" y="104"/>
                    <a:pt x="631" y="87"/>
                    <a:pt x="669" y="14"/>
                  </a:cubicBezTo>
                  <a:cubicBezTo>
                    <a:pt x="364" y="22"/>
                    <a:pt x="1" y="1"/>
                    <a:pt x="88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7" name="Google Shape;56037;p23"/>
            <p:cNvSpPr/>
            <p:nvPr/>
          </p:nvSpPr>
          <p:spPr>
            <a:xfrm>
              <a:off x="6937852" y="358601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6"/>
                  </a:moveTo>
                  <a:cubicBezTo>
                    <a:pt x="238" y="1"/>
                    <a:pt x="0" y="70"/>
                    <a:pt x="99" y="116"/>
                  </a:cubicBezTo>
                  <a:cubicBezTo>
                    <a:pt x="152" y="142"/>
                    <a:pt x="389" y="74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8" name="Google Shape;56038;p23"/>
            <p:cNvSpPr/>
            <p:nvPr/>
          </p:nvSpPr>
          <p:spPr>
            <a:xfrm>
              <a:off x="4515304" y="3575839"/>
              <a:ext cx="40440" cy="13670"/>
            </a:xfrm>
            <a:custGeom>
              <a:avLst/>
              <a:gdLst/>
              <a:ahLst/>
              <a:cxnLst/>
              <a:rect l="l" t="t" r="r" b="b"/>
              <a:pathLst>
                <a:path w="1133" h="454" extrusionOk="0">
                  <a:moveTo>
                    <a:pt x="285" y="454"/>
                  </a:moveTo>
                  <a:lnTo>
                    <a:pt x="1054" y="454"/>
                  </a:lnTo>
                  <a:cubicBezTo>
                    <a:pt x="1132" y="237"/>
                    <a:pt x="699" y="258"/>
                    <a:pt x="860" y="1"/>
                  </a:cubicBezTo>
                  <a:cubicBezTo>
                    <a:pt x="1" y="41"/>
                    <a:pt x="575" y="193"/>
                    <a:pt x="285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9" name="Google Shape;56039;p23"/>
            <p:cNvSpPr/>
            <p:nvPr/>
          </p:nvSpPr>
          <p:spPr>
            <a:xfrm>
              <a:off x="2553287" y="358601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6"/>
                  </a:moveTo>
                  <a:cubicBezTo>
                    <a:pt x="242" y="1"/>
                    <a:pt x="0" y="70"/>
                    <a:pt x="102" y="116"/>
                  </a:cubicBezTo>
                  <a:cubicBezTo>
                    <a:pt x="154" y="142"/>
                    <a:pt x="392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0" name="Google Shape;56040;p23"/>
            <p:cNvSpPr/>
            <p:nvPr/>
          </p:nvSpPr>
          <p:spPr>
            <a:xfrm>
              <a:off x="1920007" y="3586016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103" y="116"/>
                  </a:moveTo>
                  <a:cubicBezTo>
                    <a:pt x="154" y="142"/>
                    <a:pt x="395" y="71"/>
                    <a:pt x="295" y="26"/>
                  </a:cubicBezTo>
                  <a:cubicBezTo>
                    <a:pt x="238" y="1"/>
                    <a:pt x="1" y="70"/>
                    <a:pt x="103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1" name="Google Shape;56041;p23"/>
            <p:cNvSpPr/>
            <p:nvPr/>
          </p:nvSpPr>
          <p:spPr>
            <a:xfrm>
              <a:off x="225465" y="3573400"/>
              <a:ext cx="46257" cy="18789"/>
            </a:xfrm>
            <a:custGeom>
              <a:avLst/>
              <a:gdLst/>
              <a:ahLst/>
              <a:cxnLst/>
              <a:rect l="l" t="t" r="r" b="b"/>
              <a:pathLst>
                <a:path w="1296" h="624" extrusionOk="0">
                  <a:moveTo>
                    <a:pt x="1295" y="355"/>
                  </a:moveTo>
                  <a:cubicBezTo>
                    <a:pt x="924" y="318"/>
                    <a:pt x="1144" y="1"/>
                    <a:pt x="524" y="83"/>
                  </a:cubicBezTo>
                  <a:cubicBezTo>
                    <a:pt x="0" y="224"/>
                    <a:pt x="999" y="624"/>
                    <a:pt x="1295" y="3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2" name="Google Shape;56042;p23"/>
            <p:cNvSpPr/>
            <p:nvPr/>
          </p:nvSpPr>
          <p:spPr>
            <a:xfrm>
              <a:off x="8631001" y="3580566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40" y="1"/>
                    <a:pt x="1" y="68"/>
                    <a:pt x="100" y="115"/>
                  </a:cubicBezTo>
                  <a:cubicBezTo>
                    <a:pt x="155" y="140"/>
                    <a:pt x="394" y="74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3" name="Google Shape;56043;p23"/>
            <p:cNvSpPr/>
            <p:nvPr/>
          </p:nvSpPr>
          <p:spPr>
            <a:xfrm>
              <a:off x="7141010" y="3581259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5" y="1"/>
                  </a:moveTo>
                  <a:cubicBezTo>
                    <a:pt x="233" y="23"/>
                    <a:pt x="3" y="4"/>
                    <a:pt x="1" y="92"/>
                  </a:cubicBezTo>
                  <a:cubicBezTo>
                    <a:pt x="150" y="71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4" name="Google Shape;56044;p23"/>
            <p:cNvSpPr/>
            <p:nvPr/>
          </p:nvSpPr>
          <p:spPr>
            <a:xfrm>
              <a:off x="4269886" y="3573129"/>
              <a:ext cx="21487" cy="6413"/>
            </a:xfrm>
            <a:custGeom>
              <a:avLst/>
              <a:gdLst/>
              <a:ahLst/>
              <a:cxnLst/>
              <a:rect l="l" t="t" r="r" b="b"/>
              <a:pathLst>
                <a:path w="602" h="213" extrusionOk="0">
                  <a:moveTo>
                    <a:pt x="602" y="182"/>
                  </a:moveTo>
                  <a:lnTo>
                    <a:pt x="602" y="1"/>
                  </a:lnTo>
                  <a:lnTo>
                    <a:pt x="22" y="1"/>
                  </a:lnTo>
                  <a:cubicBezTo>
                    <a:pt x="0" y="164"/>
                    <a:pt x="217" y="212"/>
                    <a:pt x="602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5" name="Google Shape;56045;p23"/>
            <p:cNvSpPr/>
            <p:nvPr/>
          </p:nvSpPr>
          <p:spPr>
            <a:xfrm>
              <a:off x="3103977" y="357505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7"/>
                  </a:moveTo>
                  <a:cubicBezTo>
                    <a:pt x="238" y="1"/>
                    <a:pt x="0" y="69"/>
                    <a:pt x="99" y="118"/>
                  </a:cubicBezTo>
                  <a:cubicBezTo>
                    <a:pt x="152" y="142"/>
                    <a:pt x="389" y="75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6" name="Google Shape;56046;p23"/>
            <p:cNvSpPr/>
            <p:nvPr/>
          </p:nvSpPr>
          <p:spPr>
            <a:xfrm>
              <a:off x="1438203" y="357505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7"/>
                  </a:moveTo>
                  <a:cubicBezTo>
                    <a:pt x="242" y="1"/>
                    <a:pt x="0" y="69"/>
                    <a:pt x="101" y="118"/>
                  </a:cubicBezTo>
                  <a:cubicBezTo>
                    <a:pt x="157" y="142"/>
                    <a:pt x="393" y="75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7" name="Google Shape;56047;p23"/>
            <p:cNvSpPr/>
            <p:nvPr/>
          </p:nvSpPr>
          <p:spPr>
            <a:xfrm>
              <a:off x="309377" y="357505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7"/>
                  </a:moveTo>
                  <a:cubicBezTo>
                    <a:pt x="240" y="1"/>
                    <a:pt x="0" y="69"/>
                    <a:pt x="99" y="118"/>
                  </a:cubicBezTo>
                  <a:cubicBezTo>
                    <a:pt x="154" y="142"/>
                    <a:pt x="394" y="75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8" name="Google Shape;56048;p23"/>
            <p:cNvSpPr/>
            <p:nvPr/>
          </p:nvSpPr>
          <p:spPr>
            <a:xfrm>
              <a:off x="4583796" y="357237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6"/>
                  </a:moveTo>
                  <a:cubicBezTo>
                    <a:pt x="238" y="1"/>
                    <a:pt x="1" y="70"/>
                    <a:pt x="98" y="116"/>
                  </a:cubicBezTo>
                  <a:cubicBezTo>
                    <a:pt x="153" y="142"/>
                    <a:pt x="392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9" name="Google Shape;56049;p23"/>
            <p:cNvSpPr/>
            <p:nvPr/>
          </p:nvSpPr>
          <p:spPr>
            <a:xfrm>
              <a:off x="2198939" y="3566746"/>
              <a:ext cx="27626" cy="9997"/>
            </a:xfrm>
            <a:custGeom>
              <a:avLst/>
              <a:gdLst/>
              <a:ahLst/>
              <a:cxnLst/>
              <a:rect l="l" t="t" r="r" b="b"/>
              <a:pathLst>
                <a:path w="774" h="332" extrusionOk="0">
                  <a:moveTo>
                    <a:pt x="1" y="213"/>
                  </a:moveTo>
                  <a:cubicBezTo>
                    <a:pt x="258" y="330"/>
                    <a:pt x="716" y="332"/>
                    <a:pt x="774" y="121"/>
                  </a:cubicBezTo>
                  <a:cubicBezTo>
                    <a:pt x="517" y="4"/>
                    <a:pt x="54" y="0"/>
                    <a:pt x="1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0" name="Google Shape;56050;p23"/>
            <p:cNvSpPr/>
            <p:nvPr/>
          </p:nvSpPr>
          <p:spPr>
            <a:xfrm>
              <a:off x="8497014" y="3567078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5" y="1"/>
                    <a:pt x="170" y="54"/>
                    <a:pt x="1" y="110"/>
                  </a:cubicBezTo>
                  <a:cubicBezTo>
                    <a:pt x="1" y="202"/>
                    <a:pt x="335" y="224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1" name="Google Shape;56051;p23"/>
            <p:cNvSpPr/>
            <p:nvPr/>
          </p:nvSpPr>
          <p:spPr>
            <a:xfrm>
              <a:off x="7801701" y="3567228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5"/>
                  </a:moveTo>
                  <a:cubicBezTo>
                    <a:pt x="195" y="55"/>
                    <a:pt x="37" y="1"/>
                    <a:pt x="1" y="105"/>
                  </a:cubicBezTo>
                  <a:cubicBezTo>
                    <a:pt x="1" y="156"/>
                    <a:pt x="157" y="209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2" name="Google Shape;56052;p23"/>
            <p:cNvSpPr/>
            <p:nvPr/>
          </p:nvSpPr>
          <p:spPr>
            <a:xfrm>
              <a:off x="4642438" y="3567650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3" name="Google Shape;56053;p23"/>
            <p:cNvSpPr/>
            <p:nvPr/>
          </p:nvSpPr>
          <p:spPr>
            <a:xfrm>
              <a:off x="1438203" y="356960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6"/>
                  </a:moveTo>
                  <a:cubicBezTo>
                    <a:pt x="242" y="0"/>
                    <a:pt x="0" y="71"/>
                    <a:pt x="101" y="118"/>
                  </a:cubicBezTo>
                  <a:cubicBezTo>
                    <a:pt x="157" y="143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4" name="Google Shape;56054;p23"/>
            <p:cNvSpPr/>
            <p:nvPr/>
          </p:nvSpPr>
          <p:spPr>
            <a:xfrm>
              <a:off x="1407258" y="3567469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0" y="6"/>
                  </a:moveTo>
                  <a:cubicBezTo>
                    <a:pt x="248" y="1"/>
                    <a:pt x="87" y="75"/>
                    <a:pt x="0" y="189"/>
                  </a:cubicBezTo>
                  <a:cubicBezTo>
                    <a:pt x="307" y="178"/>
                    <a:pt x="671" y="201"/>
                    <a:pt x="580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5" name="Google Shape;56055;p23"/>
            <p:cNvSpPr/>
            <p:nvPr/>
          </p:nvSpPr>
          <p:spPr>
            <a:xfrm>
              <a:off x="226857" y="3569607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71"/>
                    <a:pt x="100" y="118"/>
                  </a:cubicBezTo>
                  <a:cubicBezTo>
                    <a:pt x="150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6" name="Google Shape;56056;p23"/>
            <p:cNvSpPr/>
            <p:nvPr/>
          </p:nvSpPr>
          <p:spPr>
            <a:xfrm>
              <a:off x="8648419" y="3561387"/>
              <a:ext cx="27555" cy="10207"/>
            </a:xfrm>
            <a:custGeom>
              <a:avLst/>
              <a:gdLst/>
              <a:ahLst/>
              <a:cxnLst/>
              <a:rect l="l" t="t" r="r" b="b"/>
              <a:pathLst>
                <a:path w="772" h="339" extrusionOk="0">
                  <a:moveTo>
                    <a:pt x="771" y="299"/>
                  </a:moveTo>
                  <a:lnTo>
                    <a:pt x="771" y="27"/>
                  </a:lnTo>
                  <a:cubicBezTo>
                    <a:pt x="330" y="0"/>
                    <a:pt x="47" y="47"/>
                    <a:pt x="1" y="208"/>
                  </a:cubicBezTo>
                  <a:cubicBezTo>
                    <a:pt x="258" y="237"/>
                    <a:pt x="366" y="339"/>
                    <a:pt x="771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7" name="Google Shape;56057;p23"/>
            <p:cNvSpPr/>
            <p:nvPr/>
          </p:nvSpPr>
          <p:spPr>
            <a:xfrm>
              <a:off x="8022027" y="3564518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3" y="104"/>
                  </a:moveTo>
                  <a:cubicBezTo>
                    <a:pt x="193" y="53"/>
                    <a:pt x="39" y="1"/>
                    <a:pt x="1" y="104"/>
                  </a:cubicBezTo>
                  <a:cubicBezTo>
                    <a:pt x="1" y="155"/>
                    <a:pt x="156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8" name="Google Shape;56058;p23"/>
            <p:cNvSpPr/>
            <p:nvPr/>
          </p:nvSpPr>
          <p:spPr>
            <a:xfrm>
              <a:off x="7719075" y="3556660"/>
              <a:ext cx="29946" cy="13760"/>
            </a:xfrm>
            <a:custGeom>
              <a:avLst/>
              <a:gdLst/>
              <a:ahLst/>
              <a:cxnLst/>
              <a:rect l="l" t="t" r="r" b="b"/>
              <a:pathLst>
                <a:path w="839" h="457" extrusionOk="0">
                  <a:moveTo>
                    <a:pt x="196" y="456"/>
                  </a:moveTo>
                  <a:lnTo>
                    <a:pt x="581" y="456"/>
                  </a:lnTo>
                  <a:cubicBezTo>
                    <a:pt x="683" y="223"/>
                    <a:pt x="838" y="138"/>
                    <a:pt x="388" y="1"/>
                  </a:cubicBezTo>
                  <a:cubicBezTo>
                    <a:pt x="529" y="249"/>
                    <a:pt x="5" y="184"/>
                    <a:pt x="0" y="365"/>
                  </a:cubicBezTo>
                  <a:cubicBezTo>
                    <a:pt x="120" y="370"/>
                    <a:pt x="231" y="379"/>
                    <a:pt x="196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9" name="Google Shape;56059;p23"/>
            <p:cNvSpPr/>
            <p:nvPr/>
          </p:nvSpPr>
          <p:spPr>
            <a:xfrm>
              <a:off x="7650297" y="3561809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4"/>
                  </a:moveTo>
                  <a:cubicBezTo>
                    <a:pt x="196" y="53"/>
                    <a:pt x="40" y="1"/>
                    <a:pt x="0" y="104"/>
                  </a:cubicBezTo>
                  <a:cubicBezTo>
                    <a:pt x="0" y="155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0" name="Google Shape;56060;p23"/>
            <p:cNvSpPr/>
            <p:nvPr/>
          </p:nvSpPr>
          <p:spPr>
            <a:xfrm>
              <a:off x="4329313" y="3554854"/>
              <a:ext cx="58857" cy="12827"/>
            </a:xfrm>
            <a:custGeom>
              <a:avLst/>
              <a:gdLst/>
              <a:ahLst/>
              <a:cxnLst/>
              <a:rect l="l" t="t" r="r" b="b"/>
              <a:pathLst>
                <a:path w="1649" h="426" extrusionOk="0">
                  <a:moveTo>
                    <a:pt x="674" y="425"/>
                  </a:moveTo>
                  <a:cubicBezTo>
                    <a:pt x="1648" y="60"/>
                    <a:pt x="1" y="1"/>
                    <a:pt x="674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1" name="Google Shape;56061;p23"/>
            <p:cNvSpPr/>
            <p:nvPr/>
          </p:nvSpPr>
          <p:spPr>
            <a:xfrm>
              <a:off x="4669956" y="3562170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1"/>
                  </a:moveTo>
                  <a:cubicBezTo>
                    <a:pt x="235" y="20"/>
                    <a:pt x="5" y="2"/>
                    <a:pt x="0" y="91"/>
                  </a:cubicBezTo>
                  <a:cubicBezTo>
                    <a:pt x="149" y="71"/>
                    <a:pt x="379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2" name="Google Shape;56062;p23"/>
            <p:cNvSpPr/>
            <p:nvPr/>
          </p:nvSpPr>
          <p:spPr>
            <a:xfrm>
              <a:off x="4133115" y="3559430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3" name="Google Shape;56063;p23"/>
            <p:cNvSpPr/>
            <p:nvPr/>
          </p:nvSpPr>
          <p:spPr>
            <a:xfrm>
              <a:off x="3114292" y="3559069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4"/>
                  </a:moveTo>
                  <a:cubicBezTo>
                    <a:pt x="197" y="53"/>
                    <a:pt x="40" y="0"/>
                    <a:pt x="2" y="104"/>
                  </a:cubicBezTo>
                  <a:cubicBezTo>
                    <a:pt x="1" y="155"/>
                    <a:pt x="159" y="205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4" name="Google Shape;56064;p23"/>
            <p:cNvSpPr/>
            <p:nvPr/>
          </p:nvSpPr>
          <p:spPr>
            <a:xfrm>
              <a:off x="1407294" y="3556329"/>
              <a:ext cx="6996" cy="6263"/>
            </a:xfrm>
            <a:custGeom>
              <a:avLst/>
              <a:gdLst/>
              <a:ahLst/>
              <a:cxnLst/>
              <a:rect l="l" t="t" r="r" b="b"/>
              <a:pathLst>
                <a:path w="196" h="208" extrusionOk="0">
                  <a:moveTo>
                    <a:pt x="194" y="103"/>
                  </a:moveTo>
                  <a:cubicBezTo>
                    <a:pt x="195" y="52"/>
                    <a:pt x="39" y="0"/>
                    <a:pt x="1" y="103"/>
                  </a:cubicBezTo>
                  <a:cubicBezTo>
                    <a:pt x="1" y="154"/>
                    <a:pt x="157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5" name="Google Shape;56065;p23"/>
            <p:cNvSpPr/>
            <p:nvPr/>
          </p:nvSpPr>
          <p:spPr>
            <a:xfrm>
              <a:off x="8841083" y="3547959"/>
              <a:ext cx="27804" cy="18367"/>
            </a:xfrm>
            <a:custGeom>
              <a:avLst/>
              <a:gdLst/>
              <a:ahLst/>
              <a:cxnLst/>
              <a:rect l="l" t="t" r="r" b="b"/>
              <a:pathLst>
                <a:path w="779" h="610" extrusionOk="0">
                  <a:moveTo>
                    <a:pt x="1" y="291"/>
                  </a:moveTo>
                  <a:cubicBezTo>
                    <a:pt x="779" y="610"/>
                    <a:pt x="456" y="0"/>
                    <a:pt x="1" y="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6" name="Google Shape;56066;p23"/>
            <p:cNvSpPr/>
            <p:nvPr/>
          </p:nvSpPr>
          <p:spPr>
            <a:xfrm>
              <a:off x="6562802" y="3553649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2"/>
                  </a:moveTo>
                  <a:cubicBezTo>
                    <a:pt x="193" y="54"/>
                    <a:pt x="39" y="0"/>
                    <a:pt x="2" y="102"/>
                  </a:cubicBezTo>
                  <a:cubicBezTo>
                    <a:pt x="0" y="152"/>
                    <a:pt x="157" y="205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7" name="Google Shape;56067;p23"/>
            <p:cNvSpPr/>
            <p:nvPr/>
          </p:nvSpPr>
          <p:spPr>
            <a:xfrm>
              <a:off x="8810067" y="3553258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5"/>
                  </a:moveTo>
                  <a:cubicBezTo>
                    <a:pt x="153" y="140"/>
                    <a:pt x="392" y="72"/>
                    <a:pt x="291" y="24"/>
                  </a:cubicBezTo>
                  <a:cubicBezTo>
                    <a:pt x="238" y="0"/>
                    <a:pt x="0" y="68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8" name="Google Shape;56068;p23"/>
            <p:cNvSpPr/>
            <p:nvPr/>
          </p:nvSpPr>
          <p:spPr>
            <a:xfrm>
              <a:off x="2243482" y="3553258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5" y="24"/>
                  </a:moveTo>
                  <a:cubicBezTo>
                    <a:pt x="240" y="0"/>
                    <a:pt x="1" y="68"/>
                    <a:pt x="104" y="115"/>
                  </a:cubicBezTo>
                  <a:cubicBezTo>
                    <a:pt x="156" y="140"/>
                    <a:pt x="395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9" name="Google Shape;56069;p23"/>
            <p:cNvSpPr/>
            <p:nvPr/>
          </p:nvSpPr>
          <p:spPr>
            <a:xfrm>
              <a:off x="1166516" y="3553950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6" y="22"/>
                    <a:pt x="5" y="5"/>
                    <a:pt x="1" y="92"/>
                  </a:cubicBezTo>
                  <a:cubicBezTo>
                    <a:pt x="151" y="71"/>
                    <a:pt x="379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0" name="Google Shape;56070;p23"/>
            <p:cNvSpPr/>
            <p:nvPr/>
          </p:nvSpPr>
          <p:spPr>
            <a:xfrm>
              <a:off x="853106" y="3553258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102" y="115"/>
                  </a:moveTo>
                  <a:cubicBezTo>
                    <a:pt x="155" y="140"/>
                    <a:pt x="392" y="72"/>
                    <a:pt x="292" y="24"/>
                  </a:cubicBezTo>
                  <a:cubicBezTo>
                    <a:pt x="242" y="0"/>
                    <a:pt x="1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1" name="Google Shape;56071;p23"/>
            <p:cNvSpPr/>
            <p:nvPr/>
          </p:nvSpPr>
          <p:spPr>
            <a:xfrm>
              <a:off x="8944269" y="3545640"/>
              <a:ext cx="23914" cy="5992"/>
            </a:xfrm>
            <a:custGeom>
              <a:avLst/>
              <a:gdLst/>
              <a:ahLst/>
              <a:cxnLst/>
              <a:rect l="l" t="t" r="r" b="b"/>
              <a:pathLst>
                <a:path w="670" h="199" extrusionOk="0">
                  <a:moveTo>
                    <a:pt x="582" y="4"/>
                  </a:moveTo>
                  <a:cubicBezTo>
                    <a:pt x="249" y="0"/>
                    <a:pt x="87" y="74"/>
                    <a:pt x="1" y="185"/>
                  </a:cubicBezTo>
                  <a:cubicBezTo>
                    <a:pt x="304" y="178"/>
                    <a:pt x="669" y="198"/>
                    <a:pt x="58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2" name="Google Shape;56072;p23"/>
            <p:cNvSpPr/>
            <p:nvPr/>
          </p:nvSpPr>
          <p:spPr>
            <a:xfrm>
              <a:off x="8824166" y="3545430"/>
              <a:ext cx="23914" cy="5811"/>
            </a:xfrm>
            <a:custGeom>
              <a:avLst/>
              <a:gdLst/>
              <a:ahLst/>
              <a:cxnLst/>
              <a:rect l="l" t="t" r="r" b="b"/>
              <a:pathLst>
                <a:path w="670" h="193" extrusionOk="0">
                  <a:moveTo>
                    <a:pt x="475" y="192"/>
                  </a:moveTo>
                  <a:cubicBezTo>
                    <a:pt x="475" y="104"/>
                    <a:pt x="633" y="85"/>
                    <a:pt x="669" y="11"/>
                  </a:cubicBezTo>
                  <a:cubicBezTo>
                    <a:pt x="365" y="21"/>
                    <a:pt x="1" y="1"/>
                    <a:pt x="91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3" name="Google Shape;56073;p23"/>
            <p:cNvSpPr/>
            <p:nvPr/>
          </p:nvSpPr>
          <p:spPr>
            <a:xfrm>
              <a:off x="2949146" y="3540311"/>
              <a:ext cx="13813" cy="10930"/>
            </a:xfrm>
            <a:custGeom>
              <a:avLst/>
              <a:gdLst/>
              <a:ahLst/>
              <a:cxnLst/>
              <a:rect l="l" t="t" r="r" b="b"/>
              <a:pathLst>
                <a:path w="387" h="363" extrusionOk="0">
                  <a:moveTo>
                    <a:pt x="387" y="1"/>
                  </a:moveTo>
                  <a:lnTo>
                    <a:pt x="0" y="1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4" name="Google Shape;56074;p23"/>
            <p:cNvSpPr/>
            <p:nvPr/>
          </p:nvSpPr>
          <p:spPr>
            <a:xfrm>
              <a:off x="6793264" y="3545038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40" y="0"/>
                    <a:pt x="1" y="68"/>
                    <a:pt x="97" y="117"/>
                  </a:cubicBezTo>
                  <a:cubicBezTo>
                    <a:pt x="155" y="140"/>
                    <a:pt x="392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5" name="Google Shape;56075;p23"/>
            <p:cNvSpPr/>
            <p:nvPr/>
          </p:nvSpPr>
          <p:spPr>
            <a:xfrm>
              <a:off x="8276688" y="3543081"/>
              <a:ext cx="13777" cy="2680"/>
            </a:xfrm>
            <a:custGeom>
              <a:avLst/>
              <a:gdLst/>
              <a:ahLst/>
              <a:cxnLst/>
              <a:rect l="l" t="t" r="r" b="b"/>
              <a:pathLst>
                <a:path w="386" h="89" extrusionOk="0">
                  <a:moveTo>
                    <a:pt x="386" y="0"/>
                  </a:moveTo>
                  <a:cubicBezTo>
                    <a:pt x="237" y="21"/>
                    <a:pt x="7" y="2"/>
                    <a:pt x="1" y="89"/>
                  </a:cubicBezTo>
                  <a:cubicBezTo>
                    <a:pt x="150" y="68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6" name="Google Shape;56076;p23"/>
            <p:cNvSpPr/>
            <p:nvPr/>
          </p:nvSpPr>
          <p:spPr>
            <a:xfrm>
              <a:off x="6576615" y="3542569"/>
              <a:ext cx="20595" cy="3704"/>
            </a:xfrm>
            <a:custGeom>
              <a:avLst/>
              <a:gdLst/>
              <a:ahLst/>
              <a:cxnLst/>
              <a:rect l="l" t="t" r="r" b="b"/>
              <a:pathLst>
                <a:path w="577" h="123" extrusionOk="0">
                  <a:moveTo>
                    <a:pt x="577" y="17"/>
                  </a:moveTo>
                  <a:cubicBezTo>
                    <a:pt x="351" y="30"/>
                    <a:pt x="28" y="0"/>
                    <a:pt x="1" y="106"/>
                  </a:cubicBezTo>
                  <a:cubicBezTo>
                    <a:pt x="227" y="92"/>
                    <a:pt x="547" y="123"/>
                    <a:pt x="577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7" name="Google Shape;56077;p23"/>
            <p:cNvSpPr/>
            <p:nvPr/>
          </p:nvSpPr>
          <p:spPr>
            <a:xfrm>
              <a:off x="8896156" y="3537210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8" y="1"/>
                    <a:pt x="0" y="104"/>
                  </a:cubicBezTo>
                  <a:cubicBezTo>
                    <a:pt x="0" y="153"/>
                    <a:pt x="156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8" name="Google Shape;56078;p23"/>
            <p:cNvSpPr/>
            <p:nvPr/>
          </p:nvSpPr>
          <p:spPr>
            <a:xfrm>
              <a:off x="8743823" y="3537571"/>
              <a:ext cx="21558" cy="6474"/>
            </a:xfrm>
            <a:custGeom>
              <a:avLst/>
              <a:gdLst/>
              <a:ahLst/>
              <a:cxnLst/>
              <a:rect l="l" t="t" r="r" b="b"/>
              <a:pathLst>
                <a:path w="604" h="215" extrusionOk="0">
                  <a:moveTo>
                    <a:pt x="603" y="183"/>
                  </a:moveTo>
                  <a:lnTo>
                    <a:pt x="603" y="0"/>
                  </a:lnTo>
                  <a:lnTo>
                    <a:pt x="26" y="0"/>
                  </a:lnTo>
                  <a:cubicBezTo>
                    <a:pt x="0" y="164"/>
                    <a:pt x="219" y="215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9" name="Google Shape;56079;p23"/>
            <p:cNvSpPr/>
            <p:nvPr/>
          </p:nvSpPr>
          <p:spPr>
            <a:xfrm>
              <a:off x="1453300" y="3524444"/>
              <a:ext cx="37049" cy="15898"/>
            </a:xfrm>
            <a:custGeom>
              <a:avLst/>
              <a:gdLst/>
              <a:ahLst/>
              <a:cxnLst/>
              <a:rect l="l" t="t" r="r" b="b"/>
              <a:pathLst>
                <a:path w="1038" h="528" extrusionOk="0">
                  <a:moveTo>
                    <a:pt x="835" y="528"/>
                  </a:moveTo>
                  <a:cubicBezTo>
                    <a:pt x="1038" y="0"/>
                    <a:pt x="0" y="490"/>
                    <a:pt x="835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0" name="Google Shape;56080;p23"/>
            <p:cNvSpPr/>
            <p:nvPr/>
          </p:nvSpPr>
          <p:spPr>
            <a:xfrm>
              <a:off x="8214763" y="3526612"/>
              <a:ext cx="30017" cy="10990"/>
            </a:xfrm>
            <a:custGeom>
              <a:avLst/>
              <a:gdLst/>
              <a:ahLst/>
              <a:cxnLst/>
              <a:rect l="l" t="t" r="r" b="b"/>
              <a:pathLst>
                <a:path w="841" h="365" extrusionOk="0">
                  <a:moveTo>
                    <a:pt x="578" y="0"/>
                  </a:moveTo>
                  <a:cubicBezTo>
                    <a:pt x="748" y="293"/>
                    <a:pt x="79" y="188"/>
                    <a:pt x="1" y="364"/>
                  </a:cubicBezTo>
                  <a:lnTo>
                    <a:pt x="771" y="364"/>
                  </a:lnTo>
                  <a:cubicBezTo>
                    <a:pt x="738" y="229"/>
                    <a:pt x="840" y="30"/>
                    <a:pt x="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1" name="Google Shape;56081;p23"/>
            <p:cNvSpPr/>
            <p:nvPr/>
          </p:nvSpPr>
          <p:spPr>
            <a:xfrm>
              <a:off x="6590249" y="3534831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8" y="0"/>
                  </a:moveTo>
                  <a:cubicBezTo>
                    <a:pt x="239" y="20"/>
                    <a:pt x="8" y="3"/>
                    <a:pt x="0" y="90"/>
                  </a:cubicBezTo>
                  <a:cubicBezTo>
                    <a:pt x="153" y="72"/>
                    <a:pt x="384" y="90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2" name="Google Shape;56082;p23"/>
            <p:cNvSpPr/>
            <p:nvPr/>
          </p:nvSpPr>
          <p:spPr>
            <a:xfrm>
              <a:off x="5127490" y="353407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5"/>
                  </a:moveTo>
                  <a:cubicBezTo>
                    <a:pt x="241" y="0"/>
                    <a:pt x="1" y="69"/>
                    <a:pt x="103" y="115"/>
                  </a:cubicBezTo>
                  <a:cubicBezTo>
                    <a:pt x="156" y="143"/>
                    <a:pt x="395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3" name="Google Shape;56083;p23"/>
            <p:cNvSpPr/>
            <p:nvPr/>
          </p:nvSpPr>
          <p:spPr>
            <a:xfrm>
              <a:off x="2191979" y="3529352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1" y="273"/>
                  </a:moveTo>
                  <a:lnTo>
                    <a:pt x="385" y="273"/>
                  </a:lnTo>
                  <a:cubicBezTo>
                    <a:pt x="400" y="157"/>
                    <a:pt x="635" y="148"/>
                    <a:pt x="578" y="1"/>
                  </a:cubicBezTo>
                  <a:lnTo>
                    <a:pt x="0" y="1"/>
                  </a:lnTo>
                  <a:cubicBezTo>
                    <a:pt x="1" y="92"/>
                    <a:pt x="1" y="182"/>
                    <a:pt x="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4" name="Google Shape;56084;p23"/>
            <p:cNvSpPr/>
            <p:nvPr/>
          </p:nvSpPr>
          <p:spPr>
            <a:xfrm>
              <a:off x="8803072" y="353130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2" y="117"/>
                  </a:moveTo>
                  <a:cubicBezTo>
                    <a:pt x="157" y="142"/>
                    <a:pt x="395" y="73"/>
                    <a:pt x="295" y="26"/>
                  </a:cubicBezTo>
                  <a:cubicBezTo>
                    <a:pt x="242" y="1"/>
                    <a:pt x="0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5" name="Google Shape;56085;p23"/>
            <p:cNvSpPr/>
            <p:nvPr/>
          </p:nvSpPr>
          <p:spPr>
            <a:xfrm>
              <a:off x="6934854" y="3522397"/>
              <a:ext cx="20309" cy="13519"/>
            </a:xfrm>
            <a:custGeom>
              <a:avLst/>
              <a:gdLst/>
              <a:ahLst/>
              <a:cxnLst/>
              <a:rect l="l" t="t" r="r" b="b"/>
              <a:pathLst>
                <a:path w="569" h="449" extrusionOk="0">
                  <a:moveTo>
                    <a:pt x="375" y="413"/>
                  </a:moveTo>
                  <a:cubicBezTo>
                    <a:pt x="387" y="357"/>
                    <a:pt x="405" y="305"/>
                    <a:pt x="569" y="322"/>
                  </a:cubicBezTo>
                  <a:lnTo>
                    <a:pt x="569" y="139"/>
                  </a:lnTo>
                  <a:cubicBezTo>
                    <a:pt x="95" y="1"/>
                    <a:pt x="1" y="448"/>
                    <a:pt x="375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6" name="Google Shape;56086;p23"/>
            <p:cNvSpPr/>
            <p:nvPr/>
          </p:nvSpPr>
          <p:spPr>
            <a:xfrm>
              <a:off x="6136034" y="3529201"/>
              <a:ext cx="23950" cy="6052"/>
            </a:xfrm>
            <a:custGeom>
              <a:avLst/>
              <a:gdLst/>
              <a:ahLst/>
              <a:cxnLst/>
              <a:rect l="l" t="t" r="r" b="b"/>
              <a:pathLst>
                <a:path w="671" h="201" extrusionOk="0">
                  <a:moveTo>
                    <a:pt x="579" y="6"/>
                  </a:moveTo>
                  <a:cubicBezTo>
                    <a:pt x="248" y="0"/>
                    <a:pt x="83" y="76"/>
                    <a:pt x="0" y="187"/>
                  </a:cubicBezTo>
                  <a:cubicBezTo>
                    <a:pt x="303" y="179"/>
                    <a:pt x="670" y="200"/>
                    <a:pt x="57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7" name="Google Shape;56087;p23"/>
            <p:cNvSpPr/>
            <p:nvPr/>
          </p:nvSpPr>
          <p:spPr>
            <a:xfrm>
              <a:off x="7863662" y="3521132"/>
              <a:ext cx="33587" cy="17343"/>
            </a:xfrm>
            <a:custGeom>
              <a:avLst/>
              <a:gdLst/>
              <a:ahLst/>
              <a:cxnLst/>
              <a:rect l="l" t="t" r="r" b="b"/>
              <a:pathLst>
                <a:path w="941" h="576" extrusionOk="0">
                  <a:moveTo>
                    <a:pt x="1" y="92"/>
                  </a:moveTo>
                  <a:lnTo>
                    <a:pt x="1" y="274"/>
                  </a:lnTo>
                  <a:cubicBezTo>
                    <a:pt x="357" y="575"/>
                    <a:pt x="941" y="1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8" name="Google Shape;56088;p23"/>
            <p:cNvSpPr/>
            <p:nvPr/>
          </p:nvSpPr>
          <p:spPr>
            <a:xfrm>
              <a:off x="6552344" y="352859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4" y="142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9" name="Google Shape;56089;p23"/>
            <p:cNvSpPr/>
            <p:nvPr/>
          </p:nvSpPr>
          <p:spPr>
            <a:xfrm>
              <a:off x="4370609" y="3510142"/>
              <a:ext cx="37763" cy="26858"/>
            </a:xfrm>
            <a:custGeom>
              <a:avLst/>
              <a:gdLst/>
              <a:ahLst/>
              <a:cxnLst/>
              <a:rect l="l" t="t" r="r" b="b"/>
              <a:pathLst>
                <a:path w="1058" h="892" extrusionOk="0">
                  <a:moveTo>
                    <a:pt x="1058" y="547"/>
                  </a:moveTo>
                  <a:lnTo>
                    <a:pt x="1058" y="366"/>
                  </a:lnTo>
                  <a:cubicBezTo>
                    <a:pt x="280" y="0"/>
                    <a:pt x="0" y="892"/>
                    <a:pt x="1058" y="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0" name="Google Shape;56090;p23"/>
            <p:cNvSpPr/>
            <p:nvPr/>
          </p:nvSpPr>
          <p:spPr>
            <a:xfrm>
              <a:off x="9080076" y="3518482"/>
              <a:ext cx="22700" cy="8190"/>
            </a:xfrm>
            <a:custGeom>
              <a:avLst/>
              <a:gdLst/>
              <a:ahLst/>
              <a:cxnLst/>
              <a:rect l="l" t="t" r="r" b="b"/>
              <a:pathLst>
                <a:path w="636" h="272" extrusionOk="0">
                  <a:moveTo>
                    <a:pt x="634" y="0"/>
                  </a:moveTo>
                  <a:lnTo>
                    <a:pt x="249" y="0"/>
                  </a:lnTo>
                  <a:cubicBezTo>
                    <a:pt x="236" y="115"/>
                    <a:pt x="1" y="125"/>
                    <a:pt x="54" y="272"/>
                  </a:cubicBezTo>
                  <a:lnTo>
                    <a:pt x="635" y="272"/>
                  </a:lnTo>
                  <a:cubicBezTo>
                    <a:pt x="634" y="180"/>
                    <a:pt x="634" y="89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1" name="Google Shape;56091;p23"/>
            <p:cNvSpPr/>
            <p:nvPr/>
          </p:nvSpPr>
          <p:spPr>
            <a:xfrm>
              <a:off x="72026" y="3520831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2"/>
                  </a:moveTo>
                  <a:cubicBezTo>
                    <a:pt x="194" y="51"/>
                    <a:pt x="39" y="0"/>
                    <a:pt x="1" y="102"/>
                  </a:cubicBezTo>
                  <a:cubicBezTo>
                    <a:pt x="1" y="153"/>
                    <a:pt x="157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2" name="Google Shape;56092;p23"/>
            <p:cNvSpPr/>
            <p:nvPr/>
          </p:nvSpPr>
          <p:spPr>
            <a:xfrm>
              <a:off x="8724086" y="3518091"/>
              <a:ext cx="6960" cy="6173"/>
            </a:xfrm>
            <a:custGeom>
              <a:avLst/>
              <a:gdLst/>
              <a:ahLst/>
              <a:cxnLst/>
              <a:rect l="l" t="t" r="r" b="b"/>
              <a:pathLst>
                <a:path w="195" h="205" extrusionOk="0">
                  <a:moveTo>
                    <a:pt x="193" y="102"/>
                  </a:moveTo>
                  <a:cubicBezTo>
                    <a:pt x="194" y="52"/>
                    <a:pt x="37" y="0"/>
                    <a:pt x="1" y="102"/>
                  </a:cubicBezTo>
                  <a:cubicBezTo>
                    <a:pt x="1" y="153"/>
                    <a:pt x="159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3" name="Google Shape;56093;p23"/>
            <p:cNvSpPr/>
            <p:nvPr/>
          </p:nvSpPr>
          <p:spPr>
            <a:xfrm>
              <a:off x="8373378" y="3510263"/>
              <a:ext cx="39583" cy="16771"/>
            </a:xfrm>
            <a:custGeom>
              <a:avLst/>
              <a:gdLst/>
              <a:ahLst/>
              <a:cxnLst/>
              <a:rect l="l" t="t" r="r" b="b"/>
              <a:pathLst>
                <a:path w="1109" h="557" extrusionOk="0">
                  <a:moveTo>
                    <a:pt x="954" y="453"/>
                  </a:moveTo>
                  <a:cubicBezTo>
                    <a:pt x="1109" y="140"/>
                    <a:pt x="776" y="55"/>
                    <a:pt x="378" y="0"/>
                  </a:cubicBezTo>
                  <a:cubicBezTo>
                    <a:pt x="0" y="173"/>
                    <a:pt x="175" y="556"/>
                    <a:pt x="954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4" name="Google Shape;56094;p23"/>
            <p:cNvSpPr/>
            <p:nvPr/>
          </p:nvSpPr>
          <p:spPr>
            <a:xfrm>
              <a:off x="5719368" y="3520439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2" y="0"/>
                    <a:pt x="1" y="68"/>
                    <a:pt x="104" y="115"/>
                  </a:cubicBezTo>
                  <a:cubicBezTo>
                    <a:pt x="157" y="140"/>
                    <a:pt x="396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5" name="Google Shape;56095;p23"/>
            <p:cNvSpPr/>
            <p:nvPr/>
          </p:nvSpPr>
          <p:spPr>
            <a:xfrm>
              <a:off x="749886" y="3520439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0" y="0"/>
                    <a:pt x="0" y="68"/>
                    <a:pt x="98" y="115"/>
                  </a:cubicBezTo>
                  <a:cubicBezTo>
                    <a:pt x="155" y="140"/>
                    <a:pt x="393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6" name="Google Shape;56096;p23"/>
            <p:cNvSpPr/>
            <p:nvPr/>
          </p:nvSpPr>
          <p:spPr>
            <a:xfrm>
              <a:off x="8799859" y="3518482"/>
              <a:ext cx="13777" cy="2680"/>
            </a:xfrm>
            <a:custGeom>
              <a:avLst/>
              <a:gdLst/>
              <a:ahLst/>
              <a:cxnLst/>
              <a:rect l="l" t="t" r="r" b="b"/>
              <a:pathLst>
                <a:path w="386" h="89" extrusionOk="0">
                  <a:moveTo>
                    <a:pt x="385" y="0"/>
                  </a:moveTo>
                  <a:cubicBezTo>
                    <a:pt x="235" y="21"/>
                    <a:pt x="3" y="1"/>
                    <a:pt x="0" y="89"/>
                  </a:cubicBezTo>
                  <a:cubicBezTo>
                    <a:pt x="149" y="69"/>
                    <a:pt x="379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7" name="Google Shape;56097;p23"/>
            <p:cNvSpPr/>
            <p:nvPr/>
          </p:nvSpPr>
          <p:spPr>
            <a:xfrm>
              <a:off x="6459581" y="3496684"/>
              <a:ext cx="52754" cy="24479"/>
            </a:xfrm>
            <a:custGeom>
              <a:avLst/>
              <a:gdLst/>
              <a:ahLst/>
              <a:cxnLst/>
              <a:rect l="l" t="t" r="r" b="b"/>
              <a:pathLst>
                <a:path w="1478" h="813" extrusionOk="0">
                  <a:moveTo>
                    <a:pt x="1" y="813"/>
                  </a:moveTo>
                  <a:cubicBezTo>
                    <a:pt x="1477" y="681"/>
                    <a:pt x="31" y="1"/>
                    <a:pt x="1" y="8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8" name="Google Shape;56098;p23"/>
            <p:cNvSpPr/>
            <p:nvPr/>
          </p:nvSpPr>
          <p:spPr>
            <a:xfrm>
              <a:off x="729291" y="351773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1" y="25"/>
                  </a:moveTo>
                  <a:cubicBezTo>
                    <a:pt x="242" y="0"/>
                    <a:pt x="0" y="68"/>
                    <a:pt x="99" y="114"/>
                  </a:cubicBezTo>
                  <a:cubicBezTo>
                    <a:pt x="153" y="140"/>
                    <a:pt x="392" y="71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9" name="Google Shape;56099;p23"/>
            <p:cNvSpPr/>
            <p:nvPr/>
          </p:nvSpPr>
          <p:spPr>
            <a:xfrm>
              <a:off x="3272656" y="3509901"/>
              <a:ext cx="7031" cy="6173"/>
            </a:xfrm>
            <a:custGeom>
              <a:avLst/>
              <a:gdLst/>
              <a:ahLst/>
              <a:cxnLst/>
              <a:rect l="l" t="t" r="r" b="b"/>
              <a:pathLst>
                <a:path w="197" h="205" extrusionOk="0">
                  <a:moveTo>
                    <a:pt x="195" y="102"/>
                  </a:moveTo>
                  <a:cubicBezTo>
                    <a:pt x="197" y="53"/>
                    <a:pt x="40" y="1"/>
                    <a:pt x="2" y="102"/>
                  </a:cubicBezTo>
                  <a:cubicBezTo>
                    <a:pt x="1" y="155"/>
                    <a:pt x="159" y="204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0" name="Google Shape;56100;p23"/>
            <p:cNvSpPr/>
            <p:nvPr/>
          </p:nvSpPr>
          <p:spPr>
            <a:xfrm>
              <a:off x="7017123" y="3504753"/>
              <a:ext cx="22558" cy="8250"/>
            </a:xfrm>
            <a:custGeom>
              <a:avLst/>
              <a:gdLst/>
              <a:ahLst/>
              <a:cxnLst/>
              <a:rect l="l" t="t" r="r" b="b"/>
              <a:pathLst>
                <a:path w="632" h="274" extrusionOk="0">
                  <a:moveTo>
                    <a:pt x="577" y="1"/>
                  </a:moveTo>
                  <a:lnTo>
                    <a:pt x="1" y="1"/>
                  </a:lnTo>
                  <a:lnTo>
                    <a:pt x="1" y="273"/>
                  </a:lnTo>
                  <a:lnTo>
                    <a:pt x="386" y="273"/>
                  </a:lnTo>
                  <a:cubicBezTo>
                    <a:pt x="396" y="157"/>
                    <a:pt x="631" y="147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1" name="Google Shape;56101;p23"/>
            <p:cNvSpPr/>
            <p:nvPr/>
          </p:nvSpPr>
          <p:spPr>
            <a:xfrm>
              <a:off x="6700465" y="3504753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9" y="92"/>
                  </a:moveTo>
                  <a:cubicBezTo>
                    <a:pt x="386" y="93"/>
                    <a:pt x="349" y="19"/>
                    <a:pt x="192" y="1"/>
                  </a:cubicBezTo>
                  <a:cubicBezTo>
                    <a:pt x="192" y="92"/>
                    <a:pt x="37" y="108"/>
                    <a:pt x="1" y="183"/>
                  </a:cubicBezTo>
                  <a:cubicBezTo>
                    <a:pt x="192" y="183"/>
                    <a:pt x="230" y="256"/>
                    <a:pt x="386" y="273"/>
                  </a:cubicBezTo>
                  <a:cubicBezTo>
                    <a:pt x="386" y="183"/>
                    <a:pt x="542" y="165"/>
                    <a:pt x="57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2" name="Google Shape;56102;p23"/>
            <p:cNvSpPr/>
            <p:nvPr/>
          </p:nvSpPr>
          <p:spPr>
            <a:xfrm>
              <a:off x="3668300" y="3509480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3" y="26"/>
                  </a:moveTo>
                  <a:cubicBezTo>
                    <a:pt x="240" y="0"/>
                    <a:pt x="1" y="71"/>
                    <a:pt x="102" y="116"/>
                  </a:cubicBezTo>
                  <a:cubicBezTo>
                    <a:pt x="153" y="140"/>
                    <a:pt x="395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3" name="Google Shape;56103;p23"/>
            <p:cNvSpPr/>
            <p:nvPr/>
          </p:nvSpPr>
          <p:spPr>
            <a:xfrm>
              <a:off x="2267753" y="3507162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4" y="103"/>
                  </a:moveTo>
                  <a:cubicBezTo>
                    <a:pt x="195" y="52"/>
                    <a:pt x="39" y="0"/>
                    <a:pt x="2" y="103"/>
                  </a:cubicBezTo>
                  <a:cubicBezTo>
                    <a:pt x="1" y="154"/>
                    <a:pt x="156" y="205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4" name="Google Shape;56104;p23"/>
            <p:cNvSpPr/>
            <p:nvPr/>
          </p:nvSpPr>
          <p:spPr>
            <a:xfrm>
              <a:off x="8169898" y="350677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4" y="141"/>
                    <a:pt x="392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5" name="Google Shape;56105;p23"/>
            <p:cNvSpPr/>
            <p:nvPr/>
          </p:nvSpPr>
          <p:spPr>
            <a:xfrm>
              <a:off x="330042" y="350677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3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6" name="Google Shape;56106;p23"/>
            <p:cNvSpPr/>
            <p:nvPr/>
          </p:nvSpPr>
          <p:spPr>
            <a:xfrm>
              <a:off x="6855189" y="350400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6"/>
                  </a:moveTo>
                  <a:cubicBezTo>
                    <a:pt x="241" y="1"/>
                    <a:pt x="1" y="70"/>
                    <a:pt x="101" y="117"/>
                  </a:cubicBezTo>
                  <a:cubicBezTo>
                    <a:pt x="153" y="142"/>
                    <a:pt x="392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7" name="Google Shape;56107;p23"/>
            <p:cNvSpPr/>
            <p:nvPr/>
          </p:nvSpPr>
          <p:spPr>
            <a:xfrm>
              <a:off x="6593925" y="3498912"/>
              <a:ext cx="23914" cy="5871"/>
            </a:xfrm>
            <a:custGeom>
              <a:avLst/>
              <a:gdLst/>
              <a:ahLst/>
              <a:cxnLst/>
              <a:rect l="l" t="t" r="r" b="b"/>
              <a:pathLst>
                <a:path w="670" h="195" extrusionOk="0">
                  <a:moveTo>
                    <a:pt x="477" y="195"/>
                  </a:moveTo>
                  <a:cubicBezTo>
                    <a:pt x="477" y="103"/>
                    <a:pt x="633" y="86"/>
                    <a:pt x="670" y="13"/>
                  </a:cubicBezTo>
                  <a:cubicBezTo>
                    <a:pt x="370" y="21"/>
                    <a:pt x="0" y="0"/>
                    <a:pt x="92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8" name="Google Shape;56108;p23"/>
            <p:cNvSpPr/>
            <p:nvPr/>
          </p:nvSpPr>
          <p:spPr>
            <a:xfrm>
              <a:off x="6080926" y="3496172"/>
              <a:ext cx="6996" cy="6263"/>
            </a:xfrm>
            <a:custGeom>
              <a:avLst/>
              <a:gdLst/>
              <a:ahLst/>
              <a:cxnLst/>
              <a:rect l="l" t="t" r="r" b="b"/>
              <a:pathLst>
                <a:path w="196" h="208" extrusionOk="0">
                  <a:moveTo>
                    <a:pt x="195" y="104"/>
                  </a:moveTo>
                  <a:cubicBezTo>
                    <a:pt x="196" y="53"/>
                    <a:pt x="39" y="1"/>
                    <a:pt x="4" y="104"/>
                  </a:cubicBezTo>
                  <a:cubicBezTo>
                    <a:pt x="0" y="155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9" name="Google Shape;56109;p23"/>
            <p:cNvSpPr/>
            <p:nvPr/>
          </p:nvSpPr>
          <p:spPr>
            <a:xfrm>
              <a:off x="5578492" y="349382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0" name="Google Shape;56110;p23"/>
            <p:cNvSpPr/>
            <p:nvPr/>
          </p:nvSpPr>
          <p:spPr>
            <a:xfrm>
              <a:off x="2188517" y="3495781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98" y="117"/>
                  </a:moveTo>
                  <a:cubicBezTo>
                    <a:pt x="152" y="142"/>
                    <a:pt x="391" y="73"/>
                    <a:pt x="290" y="26"/>
                  </a:cubicBezTo>
                  <a:cubicBezTo>
                    <a:pt x="238" y="1"/>
                    <a:pt x="1" y="70"/>
                    <a:pt x="98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1" name="Google Shape;56111;p23"/>
            <p:cNvSpPr/>
            <p:nvPr/>
          </p:nvSpPr>
          <p:spPr>
            <a:xfrm>
              <a:off x="614899" y="3491084"/>
              <a:ext cx="21594" cy="6474"/>
            </a:xfrm>
            <a:custGeom>
              <a:avLst/>
              <a:gdLst/>
              <a:ahLst/>
              <a:cxnLst/>
              <a:rect l="l" t="t" r="r" b="b"/>
              <a:pathLst>
                <a:path w="605" h="215" extrusionOk="0">
                  <a:moveTo>
                    <a:pt x="605" y="182"/>
                  </a:moveTo>
                  <a:lnTo>
                    <a:pt x="605" y="0"/>
                  </a:lnTo>
                  <a:lnTo>
                    <a:pt x="27" y="0"/>
                  </a:lnTo>
                  <a:cubicBezTo>
                    <a:pt x="0" y="163"/>
                    <a:pt x="217" y="214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2" name="Google Shape;56112;p23"/>
            <p:cNvSpPr/>
            <p:nvPr/>
          </p:nvSpPr>
          <p:spPr>
            <a:xfrm>
              <a:off x="5279002" y="3487651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1" y="25"/>
                  </a:moveTo>
                  <a:cubicBezTo>
                    <a:pt x="238" y="1"/>
                    <a:pt x="1" y="69"/>
                    <a:pt x="100" y="117"/>
                  </a:cubicBezTo>
                  <a:cubicBezTo>
                    <a:pt x="152" y="140"/>
                    <a:pt x="390" y="70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3" name="Google Shape;56113;p23"/>
            <p:cNvSpPr/>
            <p:nvPr/>
          </p:nvSpPr>
          <p:spPr>
            <a:xfrm>
              <a:off x="2031009" y="3483105"/>
              <a:ext cx="34086" cy="8792"/>
            </a:xfrm>
            <a:custGeom>
              <a:avLst/>
              <a:gdLst/>
              <a:ahLst/>
              <a:cxnLst/>
              <a:rect l="l" t="t" r="r" b="b"/>
              <a:pathLst>
                <a:path w="955" h="292" extrusionOk="0">
                  <a:moveTo>
                    <a:pt x="76" y="176"/>
                  </a:moveTo>
                  <a:cubicBezTo>
                    <a:pt x="323" y="180"/>
                    <a:pt x="346" y="291"/>
                    <a:pt x="655" y="268"/>
                  </a:cubicBezTo>
                  <a:cubicBezTo>
                    <a:pt x="954" y="43"/>
                    <a:pt x="0" y="0"/>
                    <a:pt x="76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4" name="Google Shape;56114;p23"/>
            <p:cNvSpPr/>
            <p:nvPr/>
          </p:nvSpPr>
          <p:spPr>
            <a:xfrm>
              <a:off x="4728348" y="348482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1" y="119"/>
                  </a:moveTo>
                  <a:cubicBezTo>
                    <a:pt x="154" y="143"/>
                    <a:pt x="394" y="75"/>
                    <a:pt x="293" y="28"/>
                  </a:cubicBezTo>
                  <a:cubicBezTo>
                    <a:pt x="241" y="1"/>
                    <a:pt x="1" y="71"/>
                    <a:pt x="1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5" name="Google Shape;56115;p23"/>
            <p:cNvSpPr/>
            <p:nvPr/>
          </p:nvSpPr>
          <p:spPr>
            <a:xfrm>
              <a:off x="4105561" y="3482352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3" y="201"/>
                    <a:pt x="338" y="224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6" name="Google Shape;56116;p23"/>
            <p:cNvSpPr/>
            <p:nvPr/>
          </p:nvSpPr>
          <p:spPr>
            <a:xfrm>
              <a:off x="1283479" y="3482864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5" y="21"/>
                    <a:pt x="4" y="3"/>
                    <a:pt x="0" y="90"/>
                  </a:cubicBezTo>
                  <a:cubicBezTo>
                    <a:pt x="151" y="74"/>
                    <a:pt x="380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7" name="Google Shape;56117;p23"/>
            <p:cNvSpPr/>
            <p:nvPr/>
          </p:nvSpPr>
          <p:spPr>
            <a:xfrm>
              <a:off x="762021" y="3474735"/>
              <a:ext cx="27198" cy="10960"/>
            </a:xfrm>
            <a:custGeom>
              <a:avLst/>
              <a:gdLst/>
              <a:ahLst/>
              <a:cxnLst/>
              <a:rect l="l" t="t" r="r" b="b"/>
              <a:pathLst>
                <a:path w="762" h="364" extrusionOk="0">
                  <a:moveTo>
                    <a:pt x="533" y="363"/>
                  </a:moveTo>
                  <a:cubicBezTo>
                    <a:pt x="650" y="358"/>
                    <a:pt x="762" y="350"/>
                    <a:pt x="724" y="273"/>
                  </a:cubicBezTo>
                  <a:cubicBezTo>
                    <a:pt x="408" y="269"/>
                    <a:pt x="618" y="20"/>
                    <a:pt x="339" y="0"/>
                  </a:cubicBezTo>
                  <a:cubicBezTo>
                    <a:pt x="1" y="186"/>
                    <a:pt x="480" y="178"/>
                    <a:pt x="144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8" name="Google Shape;56118;p23"/>
            <p:cNvSpPr/>
            <p:nvPr/>
          </p:nvSpPr>
          <p:spPr>
            <a:xfrm>
              <a:off x="4511592" y="3476722"/>
              <a:ext cx="13920" cy="7437"/>
            </a:xfrm>
            <a:custGeom>
              <a:avLst/>
              <a:gdLst/>
              <a:ahLst/>
              <a:cxnLst/>
              <a:rect l="l" t="t" r="r" b="b"/>
              <a:pathLst>
                <a:path w="390" h="247" extrusionOk="0">
                  <a:moveTo>
                    <a:pt x="389" y="116"/>
                  </a:moveTo>
                  <a:cubicBezTo>
                    <a:pt x="384" y="22"/>
                    <a:pt x="50" y="1"/>
                    <a:pt x="0" y="116"/>
                  </a:cubicBezTo>
                  <a:cubicBezTo>
                    <a:pt x="220" y="105"/>
                    <a:pt x="303" y="246"/>
                    <a:pt x="38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9" name="Google Shape;56119;p23"/>
            <p:cNvSpPr/>
            <p:nvPr/>
          </p:nvSpPr>
          <p:spPr>
            <a:xfrm>
              <a:off x="874486" y="3471935"/>
              <a:ext cx="25592" cy="10960"/>
            </a:xfrm>
            <a:custGeom>
              <a:avLst/>
              <a:gdLst/>
              <a:ahLst/>
              <a:cxnLst/>
              <a:rect l="l" t="t" r="r" b="b"/>
              <a:pathLst>
                <a:path w="717" h="364" extrusionOk="0">
                  <a:moveTo>
                    <a:pt x="83" y="363"/>
                  </a:moveTo>
                  <a:lnTo>
                    <a:pt x="660" y="363"/>
                  </a:lnTo>
                  <a:cubicBezTo>
                    <a:pt x="716" y="157"/>
                    <a:pt x="614" y="21"/>
                    <a:pt x="275" y="1"/>
                  </a:cubicBezTo>
                  <a:cubicBezTo>
                    <a:pt x="215" y="125"/>
                    <a:pt x="1" y="173"/>
                    <a:pt x="8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0" name="Google Shape;56120;p23"/>
            <p:cNvSpPr/>
            <p:nvPr/>
          </p:nvSpPr>
          <p:spPr>
            <a:xfrm>
              <a:off x="4619595" y="3466816"/>
              <a:ext cx="36621" cy="18006"/>
            </a:xfrm>
            <a:custGeom>
              <a:avLst/>
              <a:gdLst/>
              <a:ahLst/>
              <a:cxnLst/>
              <a:rect l="l" t="t" r="r" b="b"/>
              <a:pathLst>
                <a:path w="1026" h="598" extrusionOk="0">
                  <a:moveTo>
                    <a:pt x="1026" y="171"/>
                  </a:moveTo>
                  <a:cubicBezTo>
                    <a:pt x="411" y="224"/>
                    <a:pt x="429" y="1"/>
                    <a:pt x="61" y="171"/>
                  </a:cubicBezTo>
                  <a:cubicBezTo>
                    <a:pt x="0" y="597"/>
                    <a:pt x="953" y="413"/>
                    <a:pt x="1026" y="1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1" name="Google Shape;56121;p23"/>
            <p:cNvSpPr/>
            <p:nvPr/>
          </p:nvSpPr>
          <p:spPr>
            <a:xfrm>
              <a:off x="1214593" y="3474343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3"/>
                  </a:moveTo>
                  <a:cubicBezTo>
                    <a:pt x="197" y="54"/>
                    <a:pt x="39" y="0"/>
                    <a:pt x="1" y="103"/>
                  </a:cubicBezTo>
                  <a:cubicBezTo>
                    <a:pt x="1" y="152"/>
                    <a:pt x="159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2" name="Google Shape;56122;p23"/>
            <p:cNvSpPr/>
            <p:nvPr/>
          </p:nvSpPr>
          <p:spPr>
            <a:xfrm>
              <a:off x="5826301" y="3469225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0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3" name="Google Shape;56123;p23"/>
            <p:cNvSpPr/>
            <p:nvPr/>
          </p:nvSpPr>
          <p:spPr>
            <a:xfrm>
              <a:off x="4717177" y="3469255"/>
              <a:ext cx="14812" cy="9485"/>
            </a:xfrm>
            <a:custGeom>
              <a:avLst/>
              <a:gdLst/>
              <a:ahLst/>
              <a:cxnLst/>
              <a:rect l="l" t="t" r="r" b="b"/>
              <a:pathLst>
                <a:path w="415" h="315" extrusionOk="0">
                  <a:moveTo>
                    <a:pt x="414" y="272"/>
                  </a:moveTo>
                  <a:lnTo>
                    <a:pt x="414" y="91"/>
                  </a:lnTo>
                  <a:cubicBezTo>
                    <a:pt x="219" y="91"/>
                    <a:pt x="185" y="18"/>
                    <a:pt x="27" y="1"/>
                  </a:cubicBezTo>
                  <a:cubicBezTo>
                    <a:pt x="46" y="143"/>
                    <a:pt x="1" y="314"/>
                    <a:pt x="4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4" name="Google Shape;56124;p23"/>
            <p:cNvSpPr/>
            <p:nvPr/>
          </p:nvSpPr>
          <p:spPr>
            <a:xfrm>
              <a:off x="860066" y="3471182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4" y="26"/>
                  </a:moveTo>
                  <a:cubicBezTo>
                    <a:pt x="240" y="1"/>
                    <a:pt x="0" y="70"/>
                    <a:pt x="98" y="117"/>
                  </a:cubicBezTo>
                  <a:cubicBezTo>
                    <a:pt x="154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5" name="Google Shape;56125;p23"/>
            <p:cNvSpPr/>
            <p:nvPr/>
          </p:nvSpPr>
          <p:spPr>
            <a:xfrm>
              <a:off x="8834195" y="3465883"/>
              <a:ext cx="13884" cy="6835"/>
            </a:xfrm>
            <a:custGeom>
              <a:avLst/>
              <a:gdLst/>
              <a:ahLst/>
              <a:cxnLst/>
              <a:rect l="l" t="t" r="r" b="b"/>
              <a:pathLst>
                <a:path w="389" h="227" extrusionOk="0">
                  <a:moveTo>
                    <a:pt x="388" y="111"/>
                  </a:moveTo>
                  <a:cubicBezTo>
                    <a:pt x="346" y="1"/>
                    <a:pt x="173" y="57"/>
                    <a:pt x="0" y="111"/>
                  </a:cubicBezTo>
                  <a:cubicBezTo>
                    <a:pt x="6" y="203"/>
                    <a:pt x="337" y="226"/>
                    <a:pt x="388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6" name="Google Shape;56126;p23"/>
            <p:cNvSpPr/>
            <p:nvPr/>
          </p:nvSpPr>
          <p:spPr>
            <a:xfrm>
              <a:off x="9050916" y="346296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2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2" y="143"/>
                    <a:pt x="394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7" name="Google Shape;56127;p23"/>
            <p:cNvSpPr/>
            <p:nvPr/>
          </p:nvSpPr>
          <p:spPr>
            <a:xfrm>
              <a:off x="8968289" y="346296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5" y="26"/>
                  </a:moveTo>
                  <a:cubicBezTo>
                    <a:pt x="242" y="1"/>
                    <a:pt x="0" y="70"/>
                    <a:pt x="103" y="117"/>
                  </a:cubicBezTo>
                  <a:cubicBezTo>
                    <a:pt x="155" y="143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8" name="Google Shape;56128;p23"/>
            <p:cNvSpPr/>
            <p:nvPr/>
          </p:nvSpPr>
          <p:spPr>
            <a:xfrm>
              <a:off x="8625790" y="3451973"/>
              <a:ext cx="22665" cy="11773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635" y="391"/>
                  </a:moveTo>
                  <a:lnTo>
                    <a:pt x="635" y="28"/>
                  </a:lnTo>
                  <a:cubicBezTo>
                    <a:pt x="125" y="0"/>
                    <a:pt x="1" y="154"/>
                    <a:pt x="54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9" name="Google Shape;56129;p23"/>
            <p:cNvSpPr/>
            <p:nvPr/>
          </p:nvSpPr>
          <p:spPr>
            <a:xfrm>
              <a:off x="1768602" y="346025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6"/>
                  </a:moveTo>
                  <a:cubicBezTo>
                    <a:pt x="239" y="1"/>
                    <a:pt x="1" y="70"/>
                    <a:pt x="100" y="117"/>
                  </a:cubicBezTo>
                  <a:cubicBezTo>
                    <a:pt x="153" y="142"/>
                    <a:pt x="395" y="74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0" name="Google Shape;56130;p23"/>
            <p:cNvSpPr/>
            <p:nvPr/>
          </p:nvSpPr>
          <p:spPr>
            <a:xfrm>
              <a:off x="1744689" y="3447366"/>
              <a:ext cx="22986" cy="13670"/>
            </a:xfrm>
            <a:custGeom>
              <a:avLst/>
              <a:gdLst/>
              <a:ahLst/>
              <a:cxnLst/>
              <a:rect l="l" t="t" r="r" b="b"/>
              <a:pathLst>
                <a:path w="644" h="454" extrusionOk="0">
                  <a:moveTo>
                    <a:pt x="1" y="91"/>
                  </a:moveTo>
                  <a:lnTo>
                    <a:pt x="1" y="454"/>
                  </a:lnTo>
                  <a:lnTo>
                    <a:pt x="578" y="454"/>
                  </a:lnTo>
                  <a:cubicBezTo>
                    <a:pt x="629" y="217"/>
                    <a:pt x="643" y="1"/>
                    <a:pt x="1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1" name="Google Shape;56131;p23"/>
            <p:cNvSpPr/>
            <p:nvPr/>
          </p:nvSpPr>
          <p:spPr>
            <a:xfrm>
              <a:off x="8118324" y="3447366"/>
              <a:ext cx="26948" cy="13038"/>
            </a:xfrm>
            <a:custGeom>
              <a:avLst/>
              <a:gdLst/>
              <a:ahLst/>
              <a:cxnLst/>
              <a:rect l="l" t="t" r="r" b="b"/>
              <a:pathLst>
                <a:path w="755" h="433" extrusionOk="0">
                  <a:moveTo>
                    <a:pt x="194" y="1"/>
                  </a:moveTo>
                  <a:cubicBezTo>
                    <a:pt x="212" y="159"/>
                    <a:pt x="154" y="283"/>
                    <a:pt x="1" y="362"/>
                  </a:cubicBezTo>
                  <a:cubicBezTo>
                    <a:pt x="660" y="433"/>
                    <a:pt x="754" y="16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2" name="Google Shape;56132;p23"/>
            <p:cNvSpPr/>
            <p:nvPr/>
          </p:nvSpPr>
          <p:spPr>
            <a:xfrm>
              <a:off x="3905901" y="3452123"/>
              <a:ext cx="13777" cy="7467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86" y="113"/>
                  </a:moveTo>
                  <a:cubicBezTo>
                    <a:pt x="383" y="22"/>
                    <a:pt x="49" y="1"/>
                    <a:pt x="1" y="113"/>
                  </a:cubicBezTo>
                  <a:cubicBezTo>
                    <a:pt x="216" y="105"/>
                    <a:pt x="304" y="247"/>
                    <a:pt x="38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3" name="Google Shape;56133;p23"/>
            <p:cNvSpPr/>
            <p:nvPr/>
          </p:nvSpPr>
          <p:spPr>
            <a:xfrm>
              <a:off x="1541388" y="345480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5" y="24"/>
                  </a:moveTo>
                  <a:cubicBezTo>
                    <a:pt x="242" y="0"/>
                    <a:pt x="0" y="68"/>
                    <a:pt x="102" y="115"/>
                  </a:cubicBezTo>
                  <a:cubicBezTo>
                    <a:pt x="157" y="141"/>
                    <a:pt x="395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4" name="Google Shape;56134;p23"/>
            <p:cNvSpPr/>
            <p:nvPr/>
          </p:nvSpPr>
          <p:spPr>
            <a:xfrm>
              <a:off x="560719" y="3452454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5" y="102"/>
                  </a:moveTo>
                  <a:cubicBezTo>
                    <a:pt x="195" y="54"/>
                    <a:pt x="34" y="0"/>
                    <a:pt x="0" y="102"/>
                  </a:cubicBezTo>
                  <a:cubicBezTo>
                    <a:pt x="0" y="154"/>
                    <a:pt x="158" y="206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5" name="Google Shape;56135;p23"/>
            <p:cNvSpPr/>
            <p:nvPr/>
          </p:nvSpPr>
          <p:spPr>
            <a:xfrm>
              <a:off x="271615" y="3449233"/>
              <a:ext cx="27662" cy="9966"/>
            </a:xfrm>
            <a:custGeom>
              <a:avLst/>
              <a:gdLst/>
              <a:ahLst/>
              <a:cxnLst/>
              <a:rect l="l" t="t" r="r" b="b"/>
              <a:pathLst>
                <a:path w="775" h="331" extrusionOk="0">
                  <a:moveTo>
                    <a:pt x="775" y="120"/>
                  </a:moveTo>
                  <a:cubicBezTo>
                    <a:pt x="515" y="0"/>
                    <a:pt x="54" y="0"/>
                    <a:pt x="1" y="209"/>
                  </a:cubicBezTo>
                  <a:cubicBezTo>
                    <a:pt x="257" y="329"/>
                    <a:pt x="719" y="330"/>
                    <a:pt x="775" y="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6" name="Google Shape;56136;p23"/>
            <p:cNvSpPr/>
            <p:nvPr/>
          </p:nvSpPr>
          <p:spPr>
            <a:xfrm>
              <a:off x="4135935" y="3438966"/>
              <a:ext cx="37120" cy="16561"/>
            </a:xfrm>
            <a:custGeom>
              <a:avLst/>
              <a:gdLst/>
              <a:ahLst/>
              <a:cxnLst/>
              <a:rect l="l" t="t" r="r" b="b"/>
              <a:pathLst>
                <a:path w="1040" h="550" extrusionOk="0">
                  <a:moveTo>
                    <a:pt x="884" y="550"/>
                  </a:moveTo>
                  <a:cubicBezTo>
                    <a:pt x="1039" y="0"/>
                    <a:pt x="0" y="490"/>
                    <a:pt x="884" y="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7" name="Google Shape;56137;p23"/>
            <p:cNvSpPr/>
            <p:nvPr/>
          </p:nvSpPr>
          <p:spPr>
            <a:xfrm>
              <a:off x="860887" y="3447487"/>
              <a:ext cx="34086" cy="8852"/>
            </a:xfrm>
            <a:custGeom>
              <a:avLst/>
              <a:gdLst/>
              <a:ahLst/>
              <a:cxnLst/>
              <a:rect l="l" t="t" r="r" b="b"/>
              <a:pathLst>
                <a:path w="955" h="294" extrusionOk="0">
                  <a:moveTo>
                    <a:pt x="75" y="178"/>
                  </a:moveTo>
                  <a:cubicBezTo>
                    <a:pt x="322" y="182"/>
                    <a:pt x="344" y="293"/>
                    <a:pt x="656" y="267"/>
                  </a:cubicBezTo>
                  <a:cubicBezTo>
                    <a:pt x="955" y="45"/>
                    <a:pt x="1" y="1"/>
                    <a:pt x="75" y="1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8" name="Google Shape;56138;p23"/>
            <p:cNvSpPr/>
            <p:nvPr/>
          </p:nvSpPr>
          <p:spPr>
            <a:xfrm>
              <a:off x="6958482" y="3449323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6"/>
                  </a:moveTo>
                  <a:cubicBezTo>
                    <a:pt x="239" y="1"/>
                    <a:pt x="1" y="69"/>
                    <a:pt x="97" y="117"/>
                  </a:cubicBezTo>
                  <a:cubicBezTo>
                    <a:pt x="153" y="141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9" name="Google Shape;56139;p23"/>
            <p:cNvSpPr/>
            <p:nvPr/>
          </p:nvSpPr>
          <p:spPr>
            <a:xfrm>
              <a:off x="5981739" y="3441856"/>
              <a:ext cx="25556" cy="11020"/>
            </a:xfrm>
            <a:custGeom>
              <a:avLst/>
              <a:gdLst/>
              <a:ahLst/>
              <a:cxnLst/>
              <a:rect l="l" t="t" r="r" b="b"/>
              <a:pathLst>
                <a:path w="716" h="366" extrusionOk="0">
                  <a:moveTo>
                    <a:pt x="662" y="365"/>
                  </a:moveTo>
                  <a:cubicBezTo>
                    <a:pt x="715" y="158"/>
                    <a:pt x="612" y="22"/>
                    <a:pt x="277" y="1"/>
                  </a:cubicBezTo>
                  <a:cubicBezTo>
                    <a:pt x="214" y="124"/>
                    <a:pt x="0" y="176"/>
                    <a:pt x="84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0" name="Google Shape;56140;p23"/>
            <p:cNvSpPr/>
            <p:nvPr/>
          </p:nvSpPr>
          <p:spPr>
            <a:xfrm>
              <a:off x="2912347" y="3438183"/>
              <a:ext cx="39726" cy="15778"/>
            </a:xfrm>
            <a:custGeom>
              <a:avLst/>
              <a:gdLst/>
              <a:ahLst/>
              <a:cxnLst/>
              <a:rect l="l" t="t" r="r" b="b"/>
              <a:pathLst>
                <a:path w="1113" h="524" extrusionOk="0">
                  <a:moveTo>
                    <a:pt x="648" y="306"/>
                  </a:moveTo>
                  <a:cubicBezTo>
                    <a:pt x="1112" y="0"/>
                    <a:pt x="0" y="524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1" name="Google Shape;56141;p23"/>
            <p:cNvSpPr/>
            <p:nvPr/>
          </p:nvSpPr>
          <p:spPr>
            <a:xfrm>
              <a:off x="2177345" y="3439146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1" y="274"/>
                  </a:moveTo>
                  <a:lnTo>
                    <a:pt x="411" y="92"/>
                  </a:lnTo>
                  <a:cubicBezTo>
                    <a:pt x="218" y="92"/>
                    <a:pt x="182" y="19"/>
                    <a:pt x="26" y="1"/>
                  </a:cubicBezTo>
                  <a:cubicBezTo>
                    <a:pt x="46" y="143"/>
                    <a:pt x="0" y="315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2" name="Google Shape;56142;p23"/>
            <p:cNvSpPr/>
            <p:nvPr/>
          </p:nvSpPr>
          <p:spPr>
            <a:xfrm>
              <a:off x="1909763" y="3444626"/>
              <a:ext cx="13920" cy="2770"/>
            </a:xfrm>
            <a:custGeom>
              <a:avLst/>
              <a:gdLst/>
              <a:ahLst/>
              <a:cxnLst/>
              <a:rect l="l" t="t" r="r" b="b"/>
              <a:pathLst>
                <a:path w="390" h="92" extrusionOk="0">
                  <a:moveTo>
                    <a:pt x="390" y="0"/>
                  </a:moveTo>
                  <a:cubicBezTo>
                    <a:pt x="240" y="20"/>
                    <a:pt x="6" y="2"/>
                    <a:pt x="1" y="92"/>
                  </a:cubicBezTo>
                  <a:cubicBezTo>
                    <a:pt x="153" y="72"/>
                    <a:pt x="384" y="88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3" name="Google Shape;56143;p23"/>
            <p:cNvSpPr/>
            <p:nvPr/>
          </p:nvSpPr>
          <p:spPr>
            <a:xfrm>
              <a:off x="3998736" y="344113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1" y="26"/>
                  </a:moveTo>
                  <a:cubicBezTo>
                    <a:pt x="242" y="0"/>
                    <a:pt x="0" y="69"/>
                    <a:pt x="99" y="118"/>
                  </a:cubicBezTo>
                  <a:cubicBezTo>
                    <a:pt x="153" y="142"/>
                    <a:pt x="392" y="72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4" name="Google Shape;56144;p23"/>
            <p:cNvSpPr/>
            <p:nvPr/>
          </p:nvSpPr>
          <p:spPr>
            <a:xfrm>
              <a:off x="804994" y="344113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1" y="26"/>
                  </a:moveTo>
                  <a:cubicBezTo>
                    <a:pt x="238" y="0"/>
                    <a:pt x="0" y="69"/>
                    <a:pt x="99" y="118"/>
                  </a:cubicBezTo>
                  <a:cubicBezTo>
                    <a:pt x="153" y="142"/>
                    <a:pt x="392" y="72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5" name="Google Shape;56145;p23"/>
            <p:cNvSpPr/>
            <p:nvPr/>
          </p:nvSpPr>
          <p:spPr>
            <a:xfrm>
              <a:off x="6982645" y="3436407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7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6" name="Google Shape;56146;p23"/>
            <p:cNvSpPr/>
            <p:nvPr/>
          </p:nvSpPr>
          <p:spPr>
            <a:xfrm>
              <a:off x="3155694" y="3433697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7" name="Google Shape;56147;p23"/>
            <p:cNvSpPr/>
            <p:nvPr/>
          </p:nvSpPr>
          <p:spPr>
            <a:xfrm>
              <a:off x="2086081" y="3431107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6" y="177"/>
                  </a:moveTo>
                  <a:cubicBezTo>
                    <a:pt x="321" y="182"/>
                    <a:pt x="341" y="293"/>
                    <a:pt x="654" y="268"/>
                  </a:cubicBezTo>
                  <a:cubicBezTo>
                    <a:pt x="954" y="45"/>
                    <a:pt x="0" y="0"/>
                    <a:pt x="76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8" name="Google Shape;56148;p23"/>
            <p:cNvSpPr/>
            <p:nvPr/>
          </p:nvSpPr>
          <p:spPr>
            <a:xfrm>
              <a:off x="3138455" y="3432914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0" y="26"/>
                  </a:moveTo>
                  <a:cubicBezTo>
                    <a:pt x="236" y="0"/>
                    <a:pt x="0" y="71"/>
                    <a:pt x="98" y="118"/>
                  </a:cubicBezTo>
                  <a:cubicBezTo>
                    <a:pt x="151" y="143"/>
                    <a:pt x="389" y="72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9" name="Google Shape;56149;p23"/>
            <p:cNvSpPr/>
            <p:nvPr/>
          </p:nvSpPr>
          <p:spPr>
            <a:xfrm>
              <a:off x="2226528" y="3433697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6" y="20"/>
                    <a:pt x="2" y="3"/>
                    <a:pt x="1" y="92"/>
                  </a:cubicBezTo>
                  <a:cubicBezTo>
                    <a:pt x="148" y="71"/>
                    <a:pt x="377" y="88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0" name="Google Shape;56150;p23"/>
            <p:cNvSpPr/>
            <p:nvPr/>
          </p:nvSpPr>
          <p:spPr>
            <a:xfrm>
              <a:off x="2081869" y="4100751"/>
              <a:ext cx="50648" cy="16440"/>
            </a:xfrm>
            <a:custGeom>
              <a:avLst/>
              <a:gdLst/>
              <a:ahLst/>
              <a:cxnLst/>
              <a:rect l="l" t="t" r="r" b="b"/>
              <a:pathLst>
                <a:path w="1419" h="546" extrusionOk="0">
                  <a:moveTo>
                    <a:pt x="194" y="545"/>
                  </a:moveTo>
                  <a:cubicBezTo>
                    <a:pt x="1418" y="479"/>
                    <a:pt x="207" y="1"/>
                    <a:pt x="1" y="274"/>
                  </a:cubicBezTo>
                  <a:cubicBezTo>
                    <a:pt x="228" y="289"/>
                    <a:pt x="209" y="419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1" name="Google Shape;56151;p23"/>
            <p:cNvSpPr/>
            <p:nvPr/>
          </p:nvSpPr>
          <p:spPr>
            <a:xfrm>
              <a:off x="8772305" y="3810957"/>
              <a:ext cx="34443" cy="10990"/>
            </a:xfrm>
            <a:custGeom>
              <a:avLst/>
              <a:gdLst/>
              <a:ahLst/>
              <a:cxnLst/>
              <a:rect l="l" t="t" r="r" b="b"/>
              <a:pathLst>
                <a:path w="965" h="365" extrusionOk="0">
                  <a:moveTo>
                    <a:pt x="964" y="365"/>
                  </a:moveTo>
                  <a:cubicBezTo>
                    <a:pt x="898" y="123"/>
                    <a:pt x="459" y="59"/>
                    <a:pt x="1" y="0"/>
                  </a:cubicBezTo>
                  <a:cubicBezTo>
                    <a:pt x="79" y="237"/>
                    <a:pt x="601" y="263"/>
                    <a:pt x="964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2" name="Google Shape;56152;p23"/>
            <p:cNvSpPr/>
            <p:nvPr/>
          </p:nvSpPr>
          <p:spPr>
            <a:xfrm>
              <a:off x="9095424" y="3584089"/>
              <a:ext cx="36728" cy="16290"/>
            </a:xfrm>
            <a:custGeom>
              <a:avLst/>
              <a:gdLst/>
              <a:ahLst/>
              <a:cxnLst/>
              <a:rect l="l" t="t" r="r" b="b"/>
              <a:pathLst>
                <a:path w="1029" h="541" extrusionOk="0">
                  <a:moveTo>
                    <a:pt x="204" y="454"/>
                  </a:moveTo>
                  <a:cubicBezTo>
                    <a:pt x="793" y="540"/>
                    <a:pt x="1029" y="9"/>
                    <a:pt x="780" y="1"/>
                  </a:cubicBezTo>
                  <a:cubicBezTo>
                    <a:pt x="610" y="160"/>
                    <a:pt x="0" y="115"/>
                    <a:pt x="204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3" name="Google Shape;56153;p23"/>
            <p:cNvSpPr/>
            <p:nvPr/>
          </p:nvSpPr>
          <p:spPr>
            <a:xfrm>
              <a:off x="835332" y="3511678"/>
              <a:ext cx="35193" cy="10087"/>
            </a:xfrm>
            <a:custGeom>
              <a:avLst/>
              <a:gdLst/>
              <a:ahLst/>
              <a:cxnLst/>
              <a:rect l="l" t="t" r="r" b="b"/>
              <a:pathLst>
                <a:path w="986" h="335" extrusionOk="0">
                  <a:moveTo>
                    <a:pt x="406" y="315"/>
                  </a:moveTo>
                  <a:cubicBezTo>
                    <a:pt x="484" y="161"/>
                    <a:pt x="655" y="334"/>
                    <a:pt x="986" y="315"/>
                  </a:cubicBezTo>
                  <a:lnTo>
                    <a:pt x="986" y="43"/>
                  </a:lnTo>
                  <a:cubicBezTo>
                    <a:pt x="612" y="0"/>
                    <a:pt x="0" y="287"/>
                    <a:pt x="406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4" name="Google Shape;56154;p23"/>
            <p:cNvSpPr/>
            <p:nvPr/>
          </p:nvSpPr>
          <p:spPr>
            <a:xfrm>
              <a:off x="808813" y="3448028"/>
              <a:ext cx="37549" cy="11171"/>
            </a:xfrm>
            <a:custGeom>
              <a:avLst/>
              <a:gdLst/>
              <a:ahLst/>
              <a:cxnLst/>
              <a:rect l="l" t="t" r="r" b="b"/>
              <a:pathLst>
                <a:path w="1052" h="371" extrusionOk="0">
                  <a:moveTo>
                    <a:pt x="960" y="249"/>
                  </a:moveTo>
                  <a:cubicBezTo>
                    <a:pt x="573" y="249"/>
                    <a:pt x="713" y="1"/>
                    <a:pt x="187" y="69"/>
                  </a:cubicBezTo>
                  <a:cubicBezTo>
                    <a:pt x="0" y="291"/>
                    <a:pt x="1051" y="370"/>
                    <a:pt x="960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5" name="Google Shape;56155;p23"/>
            <p:cNvSpPr/>
            <p:nvPr/>
          </p:nvSpPr>
          <p:spPr>
            <a:xfrm>
              <a:off x="8669406" y="5136575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10"/>
                  </a:moveTo>
                  <a:cubicBezTo>
                    <a:pt x="345" y="0"/>
                    <a:pt x="171" y="54"/>
                    <a:pt x="0" y="110"/>
                  </a:cubicBezTo>
                  <a:cubicBezTo>
                    <a:pt x="3" y="201"/>
                    <a:pt x="338" y="223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6" name="Google Shape;56156;p23"/>
            <p:cNvSpPr/>
            <p:nvPr/>
          </p:nvSpPr>
          <p:spPr>
            <a:xfrm>
              <a:off x="8066999" y="513913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6"/>
                  </a:moveTo>
                  <a:cubicBezTo>
                    <a:pt x="156" y="140"/>
                    <a:pt x="393" y="72"/>
                    <a:pt x="294" y="25"/>
                  </a:cubicBezTo>
                  <a:cubicBezTo>
                    <a:pt x="242" y="0"/>
                    <a:pt x="0" y="68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7" name="Google Shape;56157;p23"/>
            <p:cNvSpPr/>
            <p:nvPr/>
          </p:nvSpPr>
          <p:spPr>
            <a:xfrm>
              <a:off x="3244567" y="5137147"/>
              <a:ext cx="21665" cy="6353"/>
            </a:xfrm>
            <a:custGeom>
              <a:avLst/>
              <a:gdLst/>
              <a:ahLst/>
              <a:cxnLst/>
              <a:rect l="l" t="t" r="r" b="b"/>
              <a:pathLst>
                <a:path w="607" h="211" extrusionOk="0">
                  <a:moveTo>
                    <a:pt x="606" y="1"/>
                  </a:moveTo>
                  <a:lnTo>
                    <a:pt x="29" y="1"/>
                  </a:lnTo>
                  <a:cubicBezTo>
                    <a:pt x="1" y="163"/>
                    <a:pt x="221" y="211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8" name="Google Shape;56158;p23"/>
            <p:cNvSpPr/>
            <p:nvPr/>
          </p:nvSpPr>
          <p:spPr>
            <a:xfrm>
              <a:off x="113821" y="5136996"/>
              <a:ext cx="23843" cy="5962"/>
            </a:xfrm>
            <a:custGeom>
              <a:avLst/>
              <a:gdLst/>
              <a:ahLst/>
              <a:cxnLst/>
              <a:rect l="l" t="t" r="r" b="b"/>
              <a:pathLst>
                <a:path w="668" h="198" extrusionOk="0">
                  <a:moveTo>
                    <a:pt x="579" y="6"/>
                  </a:moveTo>
                  <a:cubicBezTo>
                    <a:pt x="246" y="1"/>
                    <a:pt x="83" y="74"/>
                    <a:pt x="1" y="187"/>
                  </a:cubicBezTo>
                  <a:cubicBezTo>
                    <a:pt x="302" y="178"/>
                    <a:pt x="668" y="198"/>
                    <a:pt x="57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9" name="Google Shape;56159;p23"/>
            <p:cNvSpPr/>
            <p:nvPr/>
          </p:nvSpPr>
          <p:spPr>
            <a:xfrm>
              <a:off x="2670678" y="5136364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2" y="27"/>
                  </a:moveTo>
                  <a:cubicBezTo>
                    <a:pt x="242" y="1"/>
                    <a:pt x="0" y="69"/>
                    <a:pt x="102" y="117"/>
                  </a:cubicBezTo>
                  <a:cubicBezTo>
                    <a:pt x="155" y="140"/>
                    <a:pt x="395" y="72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0" name="Google Shape;56160;p23"/>
            <p:cNvSpPr/>
            <p:nvPr/>
          </p:nvSpPr>
          <p:spPr>
            <a:xfrm>
              <a:off x="6889989" y="5133624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101" y="118"/>
                  </a:moveTo>
                  <a:cubicBezTo>
                    <a:pt x="155" y="143"/>
                    <a:pt x="396" y="73"/>
                    <a:pt x="293" y="25"/>
                  </a:cubicBezTo>
                  <a:cubicBezTo>
                    <a:pt x="240" y="0"/>
                    <a:pt x="1" y="71"/>
                    <a:pt x="101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1" name="Google Shape;56161;p23"/>
            <p:cNvSpPr/>
            <p:nvPr/>
          </p:nvSpPr>
          <p:spPr>
            <a:xfrm>
              <a:off x="5196732" y="5133624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5"/>
                  </a:moveTo>
                  <a:cubicBezTo>
                    <a:pt x="241" y="0"/>
                    <a:pt x="1" y="68"/>
                    <a:pt x="102" y="118"/>
                  </a:cubicBezTo>
                  <a:cubicBezTo>
                    <a:pt x="155" y="143"/>
                    <a:pt x="395" y="73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2" name="Google Shape;56162;p23"/>
            <p:cNvSpPr/>
            <p:nvPr/>
          </p:nvSpPr>
          <p:spPr>
            <a:xfrm>
              <a:off x="1827636" y="5120738"/>
              <a:ext cx="39761" cy="13700"/>
            </a:xfrm>
            <a:custGeom>
              <a:avLst/>
              <a:gdLst/>
              <a:ahLst/>
              <a:cxnLst/>
              <a:rect l="l" t="t" r="r" b="b"/>
              <a:pathLst>
                <a:path w="1114" h="455" extrusionOk="0">
                  <a:moveTo>
                    <a:pt x="577" y="0"/>
                  </a:moveTo>
                  <a:cubicBezTo>
                    <a:pt x="405" y="161"/>
                    <a:pt x="113" y="265"/>
                    <a:pt x="0" y="454"/>
                  </a:cubicBezTo>
                  <a:cubicBezTo>
                    <a:pt x="388" y="447"/>
                    <a:pt x="1114" y="141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3" name="Google Shape;56163;p23"/>
            <p:cNvSpPr/>
            <p:nvPr/>
          </p:nvSpPr>
          <p:spPr>
            <a:xfrm>
              <a:off x="1665738" y="5130914"/>
              <a:ext cx="14134" cy="4185"/>
            </a:xfrm>
            <a:custGeom>
              <a:avLst/>
              <a:gdLst/>
              <a:ahLst/>
              <a:cxnLst/>
              <a:rect l="l" t="t" r="r" b="b"/>
              <a:pathLst>
                <a:path w="396" h="139" extrusionOk="0">
                  <a:moveTo>
                    <a:pt x="101" y="115"/>
                  </a:moveTo>
                  <a:cubicBezTo>
                    <a:pt x="154" y="139"/>
                    <a:pt x="396" y="72"/>
                    <a:pt x="291" y="25"/>
                  </a:cubicBezTo>
                  <a:cubicBezTo>
                    <a:pt x="239" y="0"/>
                    <a:pt x="0" y="69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4" name="Google Shape;56164;p23"/>
            <p:cNvSpPr/>
            <p:nvPr/>
          </p:nvSpPr>
          <p:spPr>
            <a:xfrm>
              <a:off x="1087602" y="512814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1" y="142"/>
                    <a:pt x="393" y="73"/>
                    <a:pt x="290" y="27"/>
                  </a:cubicBezTo>
                  <a:cubicBezTo>
                    <a:pt x="241" y="1"/>
                    <a:pt x="0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5" name="Google Shape;56165;p23"/>
            <p:cNvSpPr/>
            <p:nvPr/>
          </p:nvSpPr>
          <p:spPr>
            <a:xfrm>
              <a:off x="2732675" y="512543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100" y="117"/>
                  </a:moveTo>
                  <a:cubicBezTo>
                    <a:pt x="152" y="142"/>
                    <a:pt x="391" y="73"/>
                    <a:pt x="295" y="26"/>
                  </a:cubicBezTo>
                  <a:cubicBezTo>
                    <a:pt x="237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6" name="Google Shape;56166;p23"/>
            <p:cNvSpPr/>
            <p:nvPr/>
          </p:nvSpPr>
          <p:spPr>
            <a:xfrm>
              <a:off x="2867019" y="5120738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7" name="Google Shape;56167;p23"/>
            <p:cNvSpPr/>
            <p:nvPr/>
          </p:nvSpPr>
          <p:spPr>
            <a:xfrm>
              <a:off x="6556306" y="511766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2"/>
                  </a:moveTo>
                  <a:cubicBezTo>
                    <a:pt x="193" y="53"/>
                    <a:pt x="36" y="0"/>
                    <a:pt x="1" y="102"/>
                  </a:cubicBezTo>
                  <a:cubicBezTo>
                    <a:pt x="1" y="153"/>
                    <a:pt x="157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8" name="Google Shape;56168;p23"/>
            <p:cNvSpPr/>
            <p:nvPr/>
          </p:nvSpPr>
          <p:spPr>
            <a:xfrm>
              <a:off x="4222952" y="5117667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2"/>
                  </a:moveTo>
                  <a:cubicBezTo>
                    <a:pt x="194" y="53"/>
                    <a:pt x="37" y="0"/>
                    <a:pt x="1" y="102"/>
                  </a:cubicBezTo>
                  <a:cubicBezTo>
                    <a:pt x="1" y="153"/>
                    <a:pt x="155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9" name="Google Shape;56169;p23"/>
            <p:cNvSpPr/>
            <p:nvPr/>
          </p:nvSpPr>
          <p:spPr>
            <a:xfrm>
              <a:off x="536948" y="512001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3" y="24"/>
                  </a:moveTo>
                  <a:cubicBezTo>
                    <a:pt x="237" y="1"/>
                    <a:pt x="1" y="67"/>
                    <a:pt x="100" y="114"/>
                  </a:cubicBezTo>
                  <a:cubicBezTo>
                    <a:pt x="152" y="140"/>
                    <a:pt x="394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0" name="Google Shape;56170;p23"/>
            <p:cNvSpPr/>
            <p:nvPr/>
          </p:nvSpPr>
          <p:spPr>
            <a:xfrm>
              <a:off x="5475664" y="5112488"/>
              <a:ext cx="20737" cy="8220"/>
            </a:xfrm>
            <a:custGeom>
              <a:avLst/>
              <a:gdLst/>
              <a:ahLst/>
              <a:cxnLst/>
              <a:rect l="l" t="t" r="r" b="b"/>
              <a:pathLst>
                <a:path w="581" h="273" extrusionOk="0">
                  <a:moveTo>
                    <a:pt x="580" y="91"/>
                  </a:moveTo>
                  <a:cubicBezTo>
                    <a:pt x="387" y="91"/>
                    <a:pt x="349" y="18"/>
                    <a:pt x="195" y="0"/>
                  </a:cubicBezTo>
                  <a:cubicBezTo>
                    <a:pt x="195" y="91"/>
                    <a:pt x="36" y="108"/>
                    <a:pt x="1" y="181"/>
                  </a:cubicBezTo>
                  <a:cubicBezTo>
                    <a:pt x="195" y="181"/>
                    <a:pt x="230" y="255"/>
                    <a:pt x="388" y="273"/>
                  </a:cubicBezTo>
                  <a:cubicBezTo>
                    <a:pt x="387" y="183"/>
                    <a:pt x="542" y="166"/>
                    <a:pt x="58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1" name="Google Shape;56171;p23"/>
            <p:cNvSpPr/>
            <p:nvPr/>
          </p:nvSpPr>
          <p:spPr>
            <a:xfrm>
              <a:off x="4844918" y="5112067"/>
              <a:ext cx="33551" cy="15838"/>
            </a:xfrm>
            <a:custGeom>
              <a:avLst/>
              <a:gdLst/>
              <a:ahLst/>
              <a:cxnLst/>
              <a:rect l="l" t="t" r="r" b="b"/>
              <a:pathLst>
                <a:path w="940" h="526" extrusionOk="0">
                  <a:moveTo>
                    <a:pt x="895" y="197"/>
                  </a:moveTo>
                  <a:cubicBezTo>
                    <a:pt x="939" y="142"/>
                    <a:pt x="604" y="1"/>
                    <a:pt x="510" y="17"/>
                  </a:cubicBezTo>
                  <a:cubicBezTo>
                    <a:pt x="1" y="90"/>
                    <a:pt x="633" y="526"/>
                    <a:pt x="895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2" name="Google Shape;56172;p23"/>
            <p:cNvSpPr/>
            <p:nvPr/>
          </p:nvSpPr>
          <p:spPr>
            <a:xfrm>
              <a:off x="416667" y="5103696"/>
              <a:ext cx="40333" cy="14694"/>
            </a:xfrm>
            <a:custGeom>
              <a:avLst/>
              <a:gdLst/>
              <a:ahLst/>
              <a:cxnLst/>
              <a:rect l="l" t="t" r="r" b="b"/>
              <a:pathLst>
                <a:path w="1130" h="488" extrusionOk="0">
                  <a:moveTo>
                    <a:pt x="770" y="383"/>
                  </a:moveTo>
                  <a:cubicBezTo>
                    <a:pt x="1129" y="81"/>
                    <a:pt x="79" y="1"/>
                    <a:pt x="0" y="201"/>
                  </a:cubicBezTo>
                  <a:cubicBezTo>
                    <a:pt x="302" y="242"/>
                    <a:pt x="165" y="488"/>
                    <a:pt x="770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3" name="Google Shape;56173;p23"/>
            <p:cNvSpPr/>
            <p:nvPr/>
          </p:nvSpPr>
          <p:spPr>
            <a:xfrm>
              <a:off x="822733" y="5093369"/>
              <a:ext cx="50398" cy="17494"/>
            </a:xfrm>
            <a:custGeom>
              <a:avLst/>
              <a:gdLst/>
              <a:ahLst/>
              <a:cxnLst/>
              <a:rect l="l" t="t" r="r" b="b"/>
              <a:pathLst>
                <a:path w="1412" h="581" extrusionOk="0">
                  <a:moveTo>
                    <a:pt x="1157" y="546"/>
                  </a:moveTo>
                  <a:cubicBezTo>
                    <a:pt x="1320" y="442"/>
                    <a:pt x="1412" y="302"/>
                    <a:pt x="1350" y="92"/>
                  </a:cubicBezTo>
                  <a:cubicBezTo>
                    <a:pt x="721" y="146"/>
                    <a:pt x="451" y="32"/>
                    <a:pt x="1" y="1"/>
                  </a:cubicBezTo>
                  <a:cubicBezTo>
                    <a:pt x="229" y="255"/>
                    <a:pt x="314" y="580"/>
                    <a:pt x="1157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4" name="Google Shape;56174;p23"/>
            <p:cNvSpPr/>
            <p:nvPr/>
          </p:nvSpPr>
          <p:spPr>
            <a:xfrm>
              <a:off x="1189645" y="5090659"/>
              <a:ext cx="71992" cy="13941"/>
            </a:xfrm>
            <a:custGeom>
              <a:avLst/>
              <a:gdLst/>
              <a:ahLst/>
              <a:cxnLst/>
              <a:rect l="l" t="t" r="r" b="b"/>
              <a:pathLst>
                <a:path w="2017" h="463" extrusionOk="0">
                  <a:moveTo>
                    <a:pt x="713" y="455"/>
                  </a:moveTo>
                  <a:cubicBezTo>
                    <a:pt x="658" y="125"/>
                    <a:pt x="2017" y="463"/>
                    <a:pt x="1677" y="1"/>
                  </a:cubicBezTo>
                  <a:cubicBezTo>
                    <a:pt x="1136" y="49"/>
                    <a:pt x="675" y="134"/>
                    <a:pt x="133" y="182"/>
                  </a:cubicBezTo>
                  <a:cubicBezTo>
                    <a:pt x="0" y="425"/>
                    <a:pt x="531" y="357"/>
                    <a:pt x="71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5" name="Google Shape;56175;p23"/>
            <p:cNvSpPr/>
            <p:nvPr/>
          </p:nvSpPr>
          <p:spPr>
            <a:xfrm>
              <a:off x="6690364" y="509809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1" y="116"/>
                  </a:moveTo>
                  <a:cubicBezTo>
                    <a:pt x="156" y="141"/>
                    <a:pt x="395" y="72"/>
                    <a:pt x="293" y="25"/>
                  </a:cubicBezTo>
                  <a:cubicBezTo>
                    <a:pt x="244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6" name="Google Shape;56176;p23"/>
            <p:cNvSpPr/>
            <p:nvPr/>
          </p:nvSpPr>
          <p:spPr>
            <a:xfrm>
              <a:off x="6611343" y="5093339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0" y="183"/>
                  </a:moveTo>
                  <a:lnTo>
                    <a:pt x="387" y="183"/>
                  </a:lnTo>
                  <a:lnTo>
                    <a:pt x="3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7" name="Google Shape;56177;p23"/>
            <p:cNvSpPr/>
            <p:nvPr/>
          </p:nvSpPr>
          <p:spPr>
            <a:xfrm>
              <a:off x="5234673" y="5092797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5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5" y="202"/>
                    <a:pt x="341" y="226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8" name="Google Shape;56178;p23"/>
            <p:cNvSpPr/>
            <p:nvPr/>
          </p:nvSpPr>
          <p:spPr>
            <a:xfrm>
              <a:off x="8006537" y="5082500"/>
              <a:ext cx="44687" cy="16380"/>
            </a:xfrm>
            <a:custGeom>
              <a:avLst/>
              <a:gdLst/>
              <a:ahLst/>
              <a:cxnLst/>
              <a:rect l="l" t="t" r="r" b="b"/>
              <a:pathLst>
                <a:path w="1252" h="544" extrusionOk="0">
                  <a:moveTo>
                    <a:pt x="638" y="0"/>
                  </a:moveTo>
                  <a:cubicBezTo>
                    <a:pt x="616" y="171"/>
                    <a:pt x="0" y="63"/>
                    <a:pt x="59" y="272"/>
                  </a:cubicBezTo>
                  <a:cubicBezTo>
                    <a:pt x="397" y="543"/>
                    <a:pt x="1252" y="141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9" name="Google Shape;56179;p23"/>
            <p:cNvSpPr/>
            <p:nvPr/>
          </p:nvSpPr>
          <p:spPr>
            <a:xfrm>
              <a:off x="6683547" y="508987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7"/>
                  </a:moveTo>
                  <a:cubicBezTo>
                    <a:pt x="242" y="0"/>
                    <a:pt x="1" y="70"/>
                    <a:pt x="103" y="117"/>
                  </a:cubicBezTo>
                  <a:cubicBezTo>
                    <a:pt x="152" y="141"/>
                    <a:pt x="392" y="72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0" name="Google Shape;56180;p23"/>
            <p:cNvSpPr/>
            <p:nvPr/>
          </p:nvSpPr>
          <p:spPr>
            <a:xfrm>
              <a:off x="9075543" y="5085149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5" y="1"/>
                  </a:moveTo>
                  <a:lnTo>
                    <a:pt x="0" y="1"/>
                  </a:lnTo>
                  <a:lnTo>
                    <a:pt x="0" y="184"/>
                  </a:lnTo>
                  <a:lnTo>
                    <a:pt x="385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1" name="Google Shape;56181;p23"/>
            <p:cNvSpPr/>
            <p:nvPr/>
          </p:nvSpPr>
          <p:spPr>
            <a:xfrm>
              <a:off x="5841969" y="5075334"/>
              <a:ext cx="22165" cy="16229"/>
            </a:xfrm>
            <a:custGeom>
              <a:avLst/>
              <a:gdLst/>
              <a:ahLst/>
              <a:cxnLst/>
              <a:rect l="l" t="t" r="r" b="b"/>
              <a:pathLst>
                <a:path w="621" h="539" extrusionOk="0">
                  <a:moveTo>
                    <a:pt x="343" y="510"/>
                  </a:moveTo>
                  <a:cubicBezTo>
                    <a:pt x="403" y="386"/>
                    <a:pt x="620" y="336"/>
                    <a:pt x="538" y="144"/>
                  </a:cubicBezTo>
                  <a:cubicBezTo>
                    <a:pt x="0" y="0"/>
                    <a:pt x="4" y="538"/>
                    <a:pt x="343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2" name="Google Shape;56182;p23"/>
            <p:cNvSpPr/>
            <p:nvPr/>
          </p:nvSpPr>
          <p:spPr>
            <a:xfrm>
              <a:off x="5410169" y="5084457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1" y="24"/>
                  </a:moveTo>
                  <a:cubicBezTo>
                    <a:pt x="238" y="0"/>
                    <a:pt x="0" y="68"/>
                    <a:pt x="98" y="115"/>
                  </a:cubicBezTo>
                  <a:cubicBezTo>
                    <a:pt x="150" y="140"/>
                    <a:pt x="394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3" name="Google Shape;56183;p23"/>
            <p:cNvSpPr/>
            <p:nvPr/>
          </p:nvSpPr>
          <p:spPr>
            <a:xfrm>
              <a:off x="2537012" y="5075304"/>
              <a:ext cx="47757" cy="17404"/>
            </a:xfrm>
            <a:custGeom>
              <a:avLst/>
              <a:gdLst/>
              <a:ahLst/>
              <a:cxnLst/>
              <a:rect l="l" t="t" r="r" b="b"/>
              <a:pathLst>
                <a:path w="1338" h="578" extrusionOk="0">
                  <a:moveTo>
                    <a:pt x="182" y="328"/>
                  </a:moveTo>
                  <a:cubicBezTo>
                    <a:pt x="478" y="577"/>
                    <a:pt x="1314" y="324"/>
                    <a:pt x="1337" y="145"/>
                  </a:cubicBezTo>
                  <a:cubicBezTo>
                    <a:pt x="940" y="202"/>
                    <a:pt x="0" y="0"/>
                    <a:pt x="182" y="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4" name="Google Shape;56184;p23"/>
            <p:cNvSpPr/>
            <p:nvPr/>
          </p:nvSpPr>
          <p:spPr>
            <a:xfrm>
              <a:off x="1440273" y="5070216"/>
              <a:ext cx="26591" cy="12315"/>
            </a:xfrm>
            <a:custGeom>
              <a:avLst/>
              <a:gdLst/>
              <a:ahLst/>
              <a:cxnLst/>
              <a:rect l="l" t="t" r="r" b="b"/>
              <a:pathLst>
                <a:path w="745" h="409" extrusionOk="0">
                  <a:moveTo>
                    <a:pt x="439" y="408"/>
                  </a:moveTo>
                  <a:cubicBezTo>
                    <a:pt x="745" y="272"/>
                    <a:pt x="655" y="1"/>
                    <a:pt x="54" y="44"/>
                  </a:cubicBezTo>
                  <a:cubicBezTo>
                    <a:pt x="1" y="251"/>
                    <a:pt x="100" y="385"/>
                    <a:pt x="439" y="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5" name="Google Shape;56185;p23"/>
            <p:cNvSpPr/>
            <p:nvPr/>
          </p:nvSpPr>
          <p:spPr>
            <a:xfrm>
              <a:off x="8886091" y="5076237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100" y="114"/>
                  </a:moveTo>
                  <a:cubicBezTo>
                    <a:pt x="155" y="140"/>
                    <a:pt x="396" y="72"/>
                    <a:pt x="293" y="25"/>
                  </a:cubicBezTo>
                  <a:cubicBezTo>
                    <a:pt x="242" y="0"/>
                    <a:pt x="1" y="68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6" name="Google Shape;56186;p23"/>
            <p:cNvSpPr/>
            <p:nvPr/>
          </p:nvSpPr>
          <p:spPr>
            <a:xfrm>
              <a:off x="8941270" y="5073497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2" y="25"/>
                  </a:moveTo>
                  <a:cubicBezTo>
                    <a:pt x="236" y="0"/>
                    <a:pt x="0" y="68"/>
                    <a:pt x="98" y="116"/>
                  </a:cubicBezTo>
                  <a:cubicBezTo>
                    <a:pt x="151" y="140"/>
                    <a:pt x="390" y="73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7" name="Google Shape;56187;p23"/>
            <p:cNvSpPr/>
            <p:nvPr/>
          </p:nvSpPr>
          <p:spPr>
            <a:xfrm>
              <a:off x="6907335" y="5063863"/>
              <a:ext cx="26591" cy="15326"/>
            </a:xfrm>
            <a:custGeom>
              <a:avLst/>
              <a:gdLst/>
              <a:ahLst/>
              <a:cxnLst/>
              <a:rect l="l" t="t" r="r" b="b"/>
              <a:pathLst>
                <a:path w="745" h="509" extrusionOk="0">
                  <a:moveTo>
                    <a:pt x="0" y="436"/>
                  </a:moveTo>
                  <a:cubicBezTo>
                    <a:pt x="744" y="508"/>
                    <a:pt x="744" y="0"/>
                    <a:pt x="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8" name="Google Shape;56188;p23"/>
            <p:cNvSpPr/>
            <p:nvPr/>
          </p:nvSpPr>
          <p:spPr>
            <a:xfrm>
              <a:off x="2619139" y="5070788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6" y="115"/>
                  </a:moveTo>
                  <a:cubicBezTo>
                    <a:pt x="385" y="24"/>
                    <a:pt x="50" y="0"/>
                    <a:pt x="1" y="115"/>
                  </a:cubicBezTo>
                  <a:cubicBezTo>
                    <a:pt x="217" y="106"/>
                    <a:pt x="300" y="248"/>
                    <a:pt x="386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9" name="Google Shape;56189;p23"/>
            <p:cNvSpPr/>
            <p:nvPr/>
          </p:nvSpPr>
          <p:spPr>
            <a:xfrm>
              <a:off x="865599" y="5055101"/>
              <a:ext cx="41653" cy="18819"/>
            </a:xfrm>
            <a:custGeom>
              <a:avLst/>
              <a:gdLst/>
              <a:ahLst/>
              <a:cxnLst/>
              <a:rect l="l" t="t" r="r" b="b"/>
              <a:pathLst>
                <a:path w="1167" h="625" extrusionOk="0">
                  <a:moveTo>
                    <a:pt x="725" y="546"/>
                  </a:moveTo>
                  <a:cubicBezTo>
                    <a:pt x="1166" y="340"/>
                    <a:pt x="596" y="146"/>
                    <a:pt x="340" y="0"/>
                  </a:cubicBezTo>
                  <a:cubicBezTo>
                    <a:pt x="45" y="137"/>
                    <a:pt x="1" y="624"/>
                    <a:pt x="725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0" name="Google Shape;56190;p23"/>
            <p:cNvSpPr/>
            <p:nvPr/>
          </p:nvSpPr>
          <p:spPr>
            <a:xfrm>
              <a:off x="6132858" y="5062508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296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6" y="73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1" name="Google Shape;56191;p23"/>
            <p:cNvSpPr/>
            <p:nvPr/>
          </p:nvSpPr>
          <p:spPr>
            <a:xfrm>
              <a:off x="6052908" y="5060551"/>
              <a:ext cx="21665" cy="6444"/>
            </a:xfrm>
            <a:custGeom>
              <a:avLst/>
              <a:gdLst/>
              <a:ahLst/>
              <a:cxnLst/>
              <a:rect l="l" t="t" r="r" b="b"/>
              <a:pathLst>
                <a:path w="607" h="214" extrusionOk="0">
                  <a:moveTo>
                    <a:pt x="606" y="182"/>
                  </a:moveTo>
                  <a:lnTo>
                    <a:pt x="606" y="1"/>
                  </a:lnTo>
                  <a:lnTo>
                    <a:pt x="27" y="1"/>
                  </a:lnTo>
                  <a:cubicBezTo>
                    <a:pt x="1" y="164"/>
                    <a:pt x="217" y="213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2" name="Google Shape;56192;p23"/>
            <p:cNvSpPr/>
            <p:nvPr/>
          </p:nvSpPr>
          <p:spPr>
            <a:xfrm>
              <a:off x="1387485" y="5050856"/>
              <a:ext cx="20238" cy="13580"/>
            </a:xfrm>
            <a:custGeom>
              <a:avLst/>
              <a:gdLst/>
              <a:ahLst/>
              <a:cxnLst/>
              <a:rect l="l" t="t" r="r" b="b"/>
              <a:pathLst>
                <a:path w="567" h="451" extrusionOk="0">
                  <a:moveTo>
                    <a:pt x="376" y="414"/>
                  </a:moveTo>
                  <a:cubicBezTo>
                    <a:pt x="386" y="359"/>
                    <a:pt x="403" y="304"/>
                    <a:pt x="566" y="323"/>
                  </a:cubicBezTo>
                  <a:lnTo>
                    <a:pt x="566" y="141"/>
                  </a:lnTo>
                  <a:cubicBezTo>
                    <a:pt x="95" y="0"/>
                    <a:pt x="1" y="451"/>
                    <a:pt x="376" y="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3" name="Google Shape;56193;p23"/>
            <p:cNvSpPr/>
            <p:nvPr/>
          </p:nvSpPr>
          <p:spPr>
            <a:xfrm>
              <a:off x="5244988" y="5057149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5" y="24"/>
                  </a:moveTo>
                  <a:cubicBezTo>
                    <a:pt x="240" y="0"/>
                    <a:pt x="1" y="68"/>
                    <a:pt x="96" y="115"/>
                  </a:cubicBezTo>
                  <a:cubicBezTo>
                    <a:pt x="154" y="140"/>
                    <a:pt x="394" y="69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4" name="Google Shape;56194;p23"/>
            <p:cNvSpPr/>
            <p:nvPr/>
          </p:nvSpPr>
          <p:spPr>
            <a:xfrm>
              <a:off x="84304" y="5052301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3" y="275"/>
                  </a:moveTo>
                  <a:lnTo>
                    <a:pt x="633" y="1"/>
                  </a:lnTo>
                  <a:lnTo>
                    <a:pt x="247" y="1"/>
                  </a:lnTo>
                  <a:cubicBezTo>
                    <a:pt x="236" y="118"/>
                    <a:pt x="0" y="128"/>
                    <a:pt x="55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5" name="Google Shape;56195;p23"/>
            <p:cNvSpPr/>
            <p:nvPr/>
          </p:nvSpPr>
          <p:spPr>
            <a:xfrm>
              <a:off x="8428486" y="5052030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2"/>
                  </a:moveTo>
                  <a:cubicBezTo>
                    <a:pt x="194" y="50"/>
                    <a:pt x="37" y="0"/>
                    <a:pt x="0" y="102"/>
                  </a:cubicBezTo>
                  <a:cubicBezTo>
                    <a:pt x="0" y="152"/>
                    <a:pt x="157" y="205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6" name="Google Shape;56196;p23"/>
            <p:cNvSpPr/>
            <p:nvPr/>
          </p:nvSpPr>
          <p:spPr>
            <a:xfrm>
              <a:off x="5282892" y="5046972"/>
              <a:ext cx="22629" cy="13640"/>
            </a:xfrm>
            <a:custGeom>
              <a:avLst/>
              <a:gdLst/>
              <a:ahLst/>
              <a:cxnLst/>
              <a:rect l="l" t="t" r="r" b="b"/>
              <a:pathLst>
                <a:path w="634" h="453" extrusionOk="0">
                  <a:moveTo>
                    <a:pt x="580" y="362"/>
                  </a:moveTo>
                  <a:cubicBezTo>
                    <a:pt x="633" y="155"/>
                    <a:pt x="534" y="21"/>
                    <a:pt x="195" y="0"/>
                  </a:cubicBezTo>
                  <a:cubicBezTo>
                    <a:pt x="239" y="159"/>
                    <a:pt x="0" y="453"/>
                    <a:pt x="58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7" name="Google Shape;56197;p23"/>
            <p:cNvSpPr/>
            <p:nvPr/>
          </p:nvSpPr>
          <p:spPr>
            <a:xfrm>
              <a:off x="3965685" y="5035982"/>
              <a:ext cx="57358" cy="21890"/>
            </a:xfrm>
            <a:custGeom>
              <a:avLst/>
              <a:gdLst/>
              <a:ahLst/>
              <a:cxnLst/>
              <a:rect l="l" t="t" r="r" b="b"/>
              <a:pathLst>
                <a:path w="1607" h="727" extrusionOk="0">
                  <a:moveTo>
                    <a:pt x="1037" y="727"/>
                  </a:moveTo>
                  <a:cubicBezTo>
                    <a:pt x="1606" y="370"/>
                    <a:pt x="632" y="112"/>
                    <a:pt x="72" y="1"/>
                  </a:cubicBezTo>
                  <a:cubicBezTo>
                    <a:pt x="1" y="429"/>
                    <a:pt x="418" y="625"/>
                    <a:pt x="1037" y="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8" name="Google Shape;56198;p23"/>
            <p:cNvSpPr/>
            <p:nvPr/>
          </p:nvSpPr>
          <p:spPr>
            <a:xfrm>
              <a:off x="8452542" y="5048869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6"/>
                  </a:moveTo>
                  <a:cubicBezTo>
                    <a:pt x="153" y="142"/>
                    <a:pt x="393" y="73"/>
                    <a:pt x="292" y="27"/>
                  </a:cubicBezTo>
                  <a:cubicBezTo>
                    <a:pt x="238" y="1"/>
                    <a:pt x="0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9" name="Google Shape;56199;p23"/>
            <p:cNvSpPr/>
            <p:nvPr/>
          </p:nvSpPr>
          <p:spPr>
            <a:xfrm>
              <a:off x="578244" y="504886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1" y="116"/>
                  </a:moveTo>
                  <a:cubicBezTo>
                    <a:pt x="154" y="142"/>
                    <a:pt x="394" y="73"/>
                    <a:pt x="294" y="27"/>
                  </a:cubicBezTo>
                  <a:cubicBezTo>
                    <a:pt x="240" y="1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0" name="Google Shape;56200;p23"/>
            <p:cNvSpPr/>
            <p:nvPr/>
          </p:nvSpPr>
          <p:spPr>
            <a:xfrm>
              <a:off x="5196732" y="504612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7"/>
                  </a:moveTo>
                  <a:cubicBezTo>
                    <a:pt x="241" y="1"/>
                    <a:pt x="1" y="70"/>
                    <a:pt x="102" y="115"/>
                  </a:cubicBezTo>
                  <a:cubicBezTo>
                    <a:pt x="155" y="142"/>
                    <a:pt x="395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1" name="Google Shape;56201;p23"/>
            <p:cNvSpPr/>
            <p:nvPr/>
          </p:nvSpPr>
          <p:spPr>
            <a:xfrm>
              <a:off x="1655495" y="5037518"/>
              <a:ext cx="34872" cy="15236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773" y="404"/>
                  </a:moveTo>
                  <a:cubicBezTo>
                    <a:pt x="977" y="173"/>
                    <a:pt x="122" y="1"/>
                    <a:pt x="0" y="221"/>
                  </a:cubicBezTo>
                  <a:cubicBezTo>
                    <a:pt x="307" y="260"/>
                    <a:pt x="166" y="506"/>
                    <a:pt x="773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2" name="Google Shape;56202;p23"/>
            <p:cNvSpPr/>
            <p:nvPr/>
          </p:nvSpPr>
          <p:spPr>
            <a:xfrm>
              <a:off x="323796" y="5043810"/>
              <a:ext cx="23985" cy="5902"/>
            </a:xfrm>
            <a:custGeom>
              <a:avLst/>
              <a:gdLst/>
              <a:ahLst/>
              <a:cxnLst/>
              <a:rect l="l" t="t" r="r" b="b"/>
              <a:pathLst>
                <a:path w="672" h="196" extrusionOk="0">
                  <a:moveTo>
                    <a:pt x="479" y="195"/>
                  </a:moveTo>
                  <a:cubicBezTo>
                    <a:pt x="479" y="104"/>
                    <a:pt x="634" y="87"/>
                    <a:pt x="672" y="12"/>
                  </a:cubicBezTo>
                  <a:cubicBezTo>
                    <a:pt x="368" y="21"/>
                    <a:pt x="1" y="1"/>
                    <a:pt x="92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3" name="Google Shape;56203;p23"/>
            <p:cNvSpPr/>
            <p:nvPr/>
          </p:nvSpPr>
          <p:spPr>
            <a:xfrm>
              <a:off x="2564138" y="504417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2"/>
                  </a:moveTo>
                  <a:cubicBezTo>
                    <a:pt x="149" y="70"/>
                    <a:pt x="379" y="88"/>
                    <a:pt x="385" y="0"/>
                  </a:cubicBezTo>
                  <a:cubicBezTo>
                    <a:pt x="238" y="21"/>
                    <a:pt x="5" y="3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4" name="Google Shape;56204;p23"/>
            <p:cNvSpPr/>
            <p:nvPr/>
          </p:nvSpPr>
          <p:spPr>
            <a:xfrm>
              <a:off x="1934177" y="5043419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294" y="25"/>
                  </a:moveTo>
                  <a:cubicBezTo>
                    <a:pt x="240" y="1"/>
                    <a:pt x="1" y="68"/>
                    <a:pt x="103" y="117"/>
                  </a:cubicBezTo>
                  <a:cubicBezTo>
                    <a:pt x="155" y="143"/>
                    <a:pt x="396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5" name="Google Shape;56205;p23"/>
            <p:cNvSpPr/>
            <p:nvPr/>
          </p:nvSpPr>
          <p:spPr>
            <a:xfrm>
              <a:off x="7013875" y="503246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7" y="141"/>
                    <a:pt x="393" y="72"/>
                    <a:pt x="296" y="25"/>
                  </a:cubicBezTo>
                  <a:cubicBezTo>
                    <a:pt x="242" y="0"/>
                    <a:pt x="1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6" name="Google Shape;56206;p23"/>
            <p:cNvSpPr/>
            <p:nvPr/>
          </p:nvSpPr>
          <p:spPr>
            <a:xfrm>
              <a:off x="5503218" y="5025023"/>
              <a:ext cx="33622" cy="17283"/>
            </a:xfrm>
            <a:custGeom>
              <a:avLst/>
              <a:gdLst/>
              <a:ahLst/>
              <a:cxnLst/>
              <a:rect l="l" t="t" r="r" b="b"/>
              <a:pathLst>
                <a:path w="942" h="574" extrusionOk="0">
                  <a:moveTo>
                    <a:pt x="0" y="91"/>
                  </a:moveTo>
                  <a:lnTo>
                    <a:pt x="0" y="272"/>
                  </a:lnTo>
                  <a:cubicBezTo>
                    <a:pt x="355" y="574"/>
                    <a:pt x="941" y="1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7" name="Google Shape;56207;p23"/>
            <p:cNvSpPr/>
            <p:nvPr/>
          </p:nvSpPr>
          <p:spPr>
            <a:xfrm>
              <a:off x="4453450" y="503249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9" y="1"/>
                    <a:pt x="0" y="70"/>
                    <a:pt x="98" y="117"/>
                  </a:cubicBezTo>
                  <a:cubicBezTo>
                    <a:pt x="154" y="142"/>
                    <a:pt x="393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8" name="Google Shape;56208;p23"/>
            <p:cNvSpPr/>
            <p:nvPr/>
          </p:nvSpPr>
          <p:spPr>
            <a:xfrm>
              <a:off x="2494396" y="5027733"/>
              <a:ext cx="21594" cy="9515"/>
            </a:xfrm>
            <a:custGeom>
              <a:avLst/>
              <a:gdLst/>
              <a:ahLst/>
              <a:cxnLst/>
              <a:rect l="l" t="t" r="r" b="b"/>
              <a:pathLst>
                <a:path w="605" h="316" extrusionOk="0">
                  <a:moveTo>
                    <a:pt x="411" y="274"/>
                  </a:moveTo>
                  <a:cubicBezTo>
                    <a:pt x="405" y="148"/>
                    <a:pt x="503" y="74"/>
                    <a:pt x="604" y="1"/>
                  </a:cubicBezTo>
                  <a:lnTo>
                    <a:pt x="26" y="1"/>
                  </a:lnTo>
                  <a:cubicBezTo>
                    <a:pt x="42" y="144"/>
                    <a:pt x="0" y="315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9" name="Google Shape;56209;p23"/>
            <p:cNvSpPr/>
            <p:nvPr/>
          </p:nvSpPr>
          <p:spPr>
            <a:xfrm>
              <a:off x="5244988" y="5029690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5" y="26"/>
                  </a:moveTo>
                  <a:cubicBezTo>
                    <a:pt x="240" y="1"/>
                    <a:pt x="1" y="70"/>
                    <a:pt x="96" y="117"/>
                  </a:cubicBezTo>
                  <a:cubicBezTo>
                    <a:pt x="154" y="143"/>
                    <a:pt x="394" y="74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0" name="Google Shape;56210;p23"/>
            <p:cNvSpPr/>
            <p:nvPr/>
          </p:nvSpPr>
          <p:spPr>
            <a:xfrm>
              <a:off x="3073496" y="5026980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5" y="116"/>
                  </a:moveTo>
                  <a:cubicBezTo>
                    <a:pt x="384" y="24"/>
                    <a:pt x="46" y="1"/>
                    <a:pt x="0" y="116"/>
                  </a:cubicBezTo>
                  <a:cubicBezTo>
                    <a:pt x="216" y="108"/>
                    <a:pt x="302" y="249"/>
                    <a:pt x="385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1" name="Google Shape;56211;p23"/>
            <p:cNvSpPr/>
            <p:nvPr/>
          </p:nvSpPr>
          <p:spPr>
            <a:xfrm>
              <a:off x="2990905" y="5027793"/>
              <a:ext cx="13706" cy="5480"/>
            </a:xfrm>
            <a:custGeom>
              <a:avLst/>
              <a:gdLst/>
              <a:ahLst/>
              <a:cxnLst/>
              <a:rect l="l" t="t" r="r" b="b"/>
              <a:pathLst>
                <a:path w="384" h="182" extrusionOk="0">
                  <a:moveTo>
                    <a:pt x="0" y="181"/>
                  </a:moveTo>
                  <a:lnTo>
                    <a:pt x="384" y="181"/>
                  </a:lnTo>
                  <a:lnTo>
                    <a:pt x="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2" name="Google Shape;56212;p23"/>
            <p:cNvSpPr/>
            <p:nvPr/>
          </p:nvSpPr>
          <p:spPr>
            <a:xfrm>
              <a:off x="2521593" y="5025023"/>
              <a:ext cx="21915" cy="8762"/>
            </a:xfrm>
            <a:custGeom>
              <a:avLst/>
              <a:gdLst/>
              <a:ahLst/>
              <a:cxnLst/>
              <a:rect l="l" t="t" r="r" b="b"/>
              <a:pathLst>
                <a:path w="614" h="291" extrusionOk="0">
                  <a:moveTo>
                    <a:pt x="614" y="273"/>
                  </a:moveTo>
                  <a:lnTo>
                    <a:pt x="614" y="1"/>
                  </a:lnTo>
                  <a:lnTo>
                    <a:pt x="34" y="1"/>
                  </a:lnTo>
                  <a:cubicBezTo>
                    <a:pt x="0" y="199"/>
                    <a:pt x="192" y="290"/>
                    <a:pt x="6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3" name="Google Shape;56213;p23"/>
            <p:cNvSpPr/>
            <p:nvPr/>
          </p:nvSpPr>
          <p:spPr>
            <a:xfrm>
              <a:off x="1903339" y="5024631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4" y="104"/>
                  </a:moveTo>
                  <a:cubicBezTo>
                    <a:pt x="194" y="53"/>
                    <a:pt x="37" y="1"/>
                    <a:pt x="2" y="104"/>
                  </a:cubicBezTo>
                  <a:cubicBezTo>
                    <a:pt x="1" y="155"/>
                    <a:pt x="157" y="208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4" name="Google Shape;56214;p23"/>
            <p:cNvSpPr/>
            <p:nvPr/>
          </p:nvSpPr>
          <p:spPr>
            <a:xfrm>
              <a:off x="8813922" y="5022283"/>
              <a:ext cx="13920" cy="5480"/>
            </a:xfrm>
            <a:custGeom>
              <a:avLst/>
              <a:gdLst/>
              <a:ahLst/>
              <a:cxnLst/>
              <a:rect l="l" t="t" r="r" b="b"/>
              <a:pathLst>
                <a:path w="390" h="182" extrusionOk="0">
                  <a:moveTo>
                    <a:pt x="1" y="182"/>
                  </a:moveTo>
                  <a:lnTo>
                    <a:pt x="390" y="182"/>
                  </a:lnTo>
                  <a:lnTo>
                    <a:pt x="39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5" name="Google Shape;56215;p23"/>
            <p:cNvSpPr/>
            <p:nvPr/>
          </p:nvSpPr>
          <p:spPr>
            <a:xfrm>
              <a:off x="5609794" y="501882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0" y="0"/>
                    <a:pt x="1" y="68"/>
                    <a:pt x="101" y="115"/>
                  </a:cubicBezTo>
                  <a:cubicBezTo>
                    <a:pt x="153" y="141"/>
                    <a:pt x="394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6" name="Google Shape;56216;p23"/>
            <p:cNvSpPr/>
            <p:nvPr/>
          </p:nvSpPr>
          <p:spPr>
            <a:xfrm>
              <a:off x="2509065" y="5014063"/>
              <a:ext cx="20630" cy="8250"/>
            </a:xfrm>
            <a:custGeom>
              <a:avLst/>
              <a:gdLst/>
              <a:ahLst/>
              <a:cxnLst/>
              <a:rect l="l" t="t" r="r" b="b"/>
              <a:pathLst>
                <a:path w="578" h="274" extrusionOk="0">
                  <a:moveTo>
                    <a:pt x="385" y="273"/>
                  </a:moveTo>
                  <a:cubicBezTo>
                    <a:pt x="385" y="182"/>
                    <a:pt x="542" y="166"/>
                    <a:pt x="577" y="91"/>
                  </a:cubicBezTo>
                  <a:cubicBezTo>
                    <a:pt x="385" y="93"/>
                    <a:pt x="347" y="17"/>
                    <a:pt x="195" y="0"/>
                  </a:cubicBezTo>
                  <a:cubicBezTo>
                    <a:pt x="195" y="93"/>
                    <a:pt x="38" y="109"/>
                    <a:pt x="0" y="182"/>
                  </a:cubicBezTo>
                  <a:cubicBezTo>
                    <a:pt x="195" y="182"/>
                    <a:pt x="230" y="258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7" name="Google Shape;56217;p23"/>
            <p:cNvSpPr/>
            <p:nvPr/>
          </p:nvSpPr>
          <p:spPr>
            <a:xfrm>
              <a:off x="1807007" y="5007349"/>
              <a:ext cx="28911" cy="16922"/>
            </a:xfrm>
            <a:custGeom>
              <a:avLst/>
              <a:gdLst/>
              <a:ahLst/>
              <a:cxnLst/>
              <a:rect l="l" t="t" r="r" b="b"/>
              <a:pathLst>
                <a:path w="810" h="562" extrusionOk="0">
                  <a:moveTo>
                    <a:pt x="770" y="496"/>
                  </a:moveTo>
                  <a:cubicBezTo>
                    <a:pt x="809" y="238"/>
                    <a:pt x="796" y="0"/>
                    <a:pt x="195" y="42"/>
                  </a:cubicBezTo>
                  <a:cubicBezTo>
                    <a:pt x="201" y="167"/>
                    <a:pt x="102" y="242"/>
                    <a:pt x="0" y="314"/>
                  </a:cubicBezTo>
                  <a:cubicBezTo>
                    <a:pt x="384" y="317"/>
                    <a:pt x="247" y="562"/>
                    <a:pt x="770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8" name="Google Shape;56218;p23"/>
            <p:cNvSpPr/>
            <p:nvPr/>
          </p:nvSpPr>
          <p:spPr>
            <a:xfrm>
              <a:off x="8810531" y="5016081"/>
              <a:ext cx="13849" cy="4246"/>
            </a:xfrm>
            <a:custGeom>
              <a:avLst/>
              <a:gdLst/>
              <a:ahLst/>
              <a:cxnLst/>
              <a:rect l="l" t="t" r="r" b="b"/>
              <a:pathLst>
                <a:path w="388" h="141" extrusionOk="0">
                  <a:moveTo>
                    <a:pt x="289" y="24"/>
                  </a:moveTo>
                  <a:cubicBezTo>
                    <a:pt x="239" y="0"/>
                    <a:pt x="0" y="68"/>
                    <a:pt x="96" y="115"/>
                  </a:cubicBezTo>
                  <a:cubicBezTo>
                    <a:pt x="152" y="141"/>
                    <a:pt x="388" y="72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9" name="Google Shape;56219;p23"/>
            <p:cNvSpPr/>
            <p:nvPr/>
          </p:nvSpPr>
          <p:spPr>
            <a:xfrm>
              <a:off x="8597058" y="5016081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8" y="115"/>
                  </a:moveTo>
                  <a:cubicBezTo>
                    <a:pt x="153" y="140"/>
                    <a:pt x="392" y="72"/>
                    <a:pt x="291" y="24"/>
                  </a:cubicBezTo>
                  <a:cubicBezTo>
                    <a:pt x="239" y="0"/>
                    <a:pt x="0" y="69"/>
                    <a:pt x="9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0" name="Google Shape;56220;p23"/>
            <p:cNvSpPr/>
            <p:nvPr/>
          </p:nvSpPr>
          <p:spPr>
            <a:xfrm>
              <a:off x="5372336" y="5013732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3" y="102"/>
                  </a:moveTo>
                  <a:cubicBezTo>
                    <a:pt x="0" y="154"/>
                    <a:pt x="157" y="206"/>
                    <a:pt x="195" y="102"/>
                  </a:cubicBezTo>
                  <a:cubicBezTo>
                    <a:pt x="196" y="53"/>
                    <a:pt x="38" y="1"/>
                    <a:pt x="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1" name="Google Shape;56221;p23"/>
            <p:cNvSpPr/>
            <p:nvPr/>
          </p:nvSpPr>
          <p:spPr>
            <a:xfrm>
              <a:off x="3204628" y="5004368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6" y="413"/>
                  </a:moveTo>
                  <a:cubicBezTo>
                    <a:pt x="387" y="358"/>
                    <a:pt x="402" y="307"/>
                    <a:pt x="569" y="324"/>
                  </a:cubicBezTo>
                  <a:lnTo>
                    <a:pt x="569" y="142"/>
                  </a:lnTo>
                  <a:cubicBezTo>
                    <a:pt x="95" y="0"/>
                    <a:pt x="1" y="450"/>
                    <a:pt x="376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2" name="Google Shape;56222;p23"/>
            <p:cNvSpPr/>
            <p:nvPr/>
          </p:nvSpPr>
          <p:spPr>
            <a:xfrm>
              <a:off x="8056827" y="5011384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1"/>
                  </a:moveTo>
                  <a:cubicBezTo>
                    <a:pt x="236" y="22"/>
                    <a:pt x="6" y="3"/>
                    <a:pt x="1" y="91"/>
                  </a:cubicBezTo>
                  <a:cubicBezTo>
                    <a:pt x="151" y="71"/>
                    <a:pt x="382" y="87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3" name="Google Shape;56223;p23"/>
            <p:cNvSpPr/>
            <p:nvPr/>
          </p:nvSpPr>
          <p:spPr>
            <a:xfrm>
              <a:off x="5489441" y="5005543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4" y="103"/>
                  </a:moveTo>
                  <a:cubicBezTo>
                    <a:pt x="194" y="54"/>
                    <a:pt x="37" y="0"/>
                    <a:pt x="1" y="103"/>
                  </a:cubicBezTo>
                  <a:cubicBezTo>
                    <a:pt x="1" y="154"/>
                    <a:pt x="156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4" name="Google Shape;56224;p23"/>
            <p:cNvSpPr/>
            <p:nvPr/>
          </p:nvSpPr>
          <p:spPr>
            <a:xfrm>
              <a:off x="1452729" y="5003134"/>
              <a:ext cx="23914" cy="10328"/>
            </a:xfrm>
            <a:custGeom>
              <a:avLst/>
              <a:gdLst/>
              <a:ahLst/>
              <a:cxnLst/>
              <a:rect l="l" t="t" r="r" b="b"/>
              <a:pathLst>
                <a:path w="670" h="343" extrusionOk="0">
                  <a:moveTo>
                    <a:pt x="670" y="92"/>
                  </a:moveTo>
                  <a:cubicBezTo>
                    <a:pt x="404" y="95"/>
                    <a:pt x="247" y="49"/>
                    <a:pt x="90" y="1"/>
                  </a:cubicBezTo>
                  <a:cubicBezTo>
                    <a:pt x="0" y="283"/>
                    <a:pt x="610" y="343"/>
                    <a:pt x="67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5" name="Google Shape;56225;p23"/>
            <p:cNvSpPr/>
            <p:nvPr/>
          </p:nvSpPr>
          <p:spPr>
            <a:xfrm>
              <a:off x="4205677" y="5005091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91" y="27"/>
                  </a:moveTo>
                  <a:cubicBezTo>
                    <a:pt x="237" y="1"/>
                    <a:pt x="0" y="71"/>
                    <a:pt x="98" y="117"/>
                  </a:cubicBezTo>
                  <a:cubicBezTo>
                    <a:pt x="152" y="143"/>
                    <a:pt x="391" y="74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6" name="Google Shape;56226;p23"/>
            <p:cNvSpPr/>
            <p:nvPr/>
          </p:nvSpPr>
          <p:spPr>
            <a:xfrm>
              <a:off x="1522614" y="4987447"/>
              <a:ext cx="50434" cy="18548"/>
            </a:xfrm>
            <a:custGeom>
              <a:avLst/>
              <a:gdLst/>
              <a:ahLst/>
              <a:cxnLst/>
              <a:rect l="l" t="t" r="r" b="b"/>
              <a:pathLst>
                <a:path w="1413" h="616" extrusionOk="0">
                  <a:moveTo>
                    <a:pt x="62" y="522"/>
                  </a:moveTo>
                  <a:cubicBezTo>
                    <a:pt x="607" y="616"/>
                    <a:pt x="865" y="616"/>
                    <a:pt x="1413" y="522"/>
                  </a:cubicBezTo>
                  <a:cubicBezTo>
                    <a:pt x="1253" y="263"/>
                    <a:pt x="1102" y="1"/>
                    <a:pt x="252" y="67"/>
                  </a:cubicBezTo>
                  <a:cubicBezTo>
                    <a:pt x="90" y="174"/>
                    <a:pt x="0" y="311"/>
                    <a:pt x="62" y="5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7" name="Google Shape;56227;p23"/>
            <p:cNvSpPr/>
            <p:nvPr/>
          </p:nvSpPr>
          <p:spPr>
            <a:xfrm>
              <a:off x="2020337" y="4994643"/>
              <a:ext cx="6889" cy="6173"/>
            </a:xfrm>
            <a:custGeom>
              <a:avLst/>
              <a:gdLst/>
              <a:ahLst/>
              <a:cxnLst/>
              <a:rect l="l" t="t" r="r" b="b"/>
              <a:pathLst>
                <a:path w="193" h="205" extrusionOk="0">
                  <a:moveTo>
                    <a:pt x="192" y="102"/>
                  </a:moveTo>
                  <a:cubicBezTo>
                    <a:pt x="192" y="50"/>
                    <a:pt x="39" y="1"/>
                    <a:pt x="2" y="102"/>
                  </a:cubicBezTo>
                  <a:cubicBezTo>
                    <a:pt x="0" y="152"/>
                    <a:pt x="157" y="204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8" name="Google Shape;56228;p23"/>
            <p:cNvSpPr/>
            <p:nvPr/>
          </p:nvSpPr>
          <p:spPr>
            <a:xfrm>
              <a:off x="4863121" y="4994914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5" y="22"/>
                    <a:pt x="5" y="5"/>
                    <a:pt x="0" y="92"/>
                  </a:cubicBezTo>
                  <a:cubicBezTo>
                    <a:pt x="149" y="73"/>
                    <a:pt x="379" y="9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9" name="Google Shape;56229;p23"/>
            <p:cNvSpPr/>
            <p:nvPr/>
          </p:nvSpPr>
          <p:spPr>
            <a:xfrm>
              <a:off x="2116740" y="4991813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4"/>
                  </a:moveTo>
                  <a:cubicBezTo>
                    <a:pt x="193" y="55"/>
                    <a:pt x="37" y="1"/>
                    <a:pt x="1" y="104"/>
                  </a:cubicBezTo>
                  <a:cubicBezTo>
                    <a:pt x="0" y="155"/>
                    <a:pt x="154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0" name="Google Shape;56230;p23"/>
            <p:cNvSpPr/>
            <p:nvPr/>
          </p:nvSpPr>
          <p:spPr>
            <a:xfrm>
              <a:off x="1707105" y="4994252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1" y="115"/>
                  </a:moveTo>
                  <a:cubicBezTo>
                    <a:pt x="151" y="142"/>
                    <a:pt x="391" y="71"/>
                    <a:pt x="293" y="24"/>
                  </a:cubicBezTo>
                  <a:cubicBezTo>
                    <a:pt x="239" y="1"/>
                    <a:pt x="1" y="67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1" name="Google Shape;56231;p23"/>
            <p:cNvSpPr/>
            <p:nvPr/>
          </p:nvSpPr>
          <p:spPr>
            <a:xfrm>
              <a:off x="5027339" y="4986785"/>
              <a:ext cx="21630" cy="6383"/>
            </a:xfrm>
            <a:custGeom>
              <a:avLst/>
              <a:gdLst/>
              <a:ahLst/>
              <a:cxnLst/>
              <a:rect l="l" t="t" r="r" b="b"/>
              <a:pathLst>
                <a:path w="606" h="212" extrusionOk="0">
                  <a:moveTo>
                    <a:pt x="606" y="181"/>
                  </a:moveTo>
                  <a:lnTo>
                    <a:pt x="606" y="1"/>
                  </a:lnTo>
                  <a:lnTo>
                    <a:pt x="26" y="1"/>
                  </a:lnTo>
                  <a:cubicBezTo>
                    <a:pt x="0" y="164"/>
                    <a:pt x="218" y="212"/>
                    <a:pt x="606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2" name="Google Shape;56232;p23"/>
            <p:cNvSpPr/>
            <p:nvPr/>
          </p:nvSpPr>
          <p:spPr>
            <a:xfrm>
              <a:off x="3975179" y="4989525"/>
              <a:ext cx="13706" cy="2710"/>
            </a:xfrm>
            <a:custGeom>
              <a:avLst/>
              <a:gdLst/>
              <a:ahLst/>
              <a:cxnLst/>
              <a:rect l="l" t="t" r="r" b="b"/>
              <a:pathLst>
                <a:path w="384" h="90" extrusionOk="0">
                  <a:moveTo>
                    <a:pt x="1" y="90"/>
                  </a:moveTo>
                  <a:cubicBezTo>
                    <a:pt x="151" y="70"/>
                    <a:pt x="379" y="87"/>
                    <a:pt x="383" y="1"/>
                  </a:cubicBezTo>
                  <a:cubicBezTo>
                    <a:pt x="236" y="20"/>
                    <a:pt x="7" y="2"/>
                    <a:pt x="1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3" name="Google Shape;56233;p23"/>
            <p:cNvSpPr/>
            <p:nvPr/>
          </p:nvSpPr>
          <p:spPr>
            <a:xfrm>
              <a:off x="2216428" y="4988742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6"/>
                  </a:moveTo>
                  <a:cubicBezTo>
                    <a:pt x="153" y="140"/>
                    <a:pt x="392" y="73"/>
                    <a:pt x="292" y="27"/>
                  </a:cubicBezTo>
                  <a:cubicBezTo>
                    <a:pt x="238" y="1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4" name="Google Shape;56234;p23"/>
            <p:cNvSpPr/>
            <p:nvPr/>
          </p:nvSpPr>
          <p:spPr>
            <a:xfrm>
              <a:off x="8531814" y="4986695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6" y="23"/>
                    <a:pt x="5" y="5"/>
                    <a:pt x="1" y="92"/>
                  </a:cubicBezTo>
                  <a:cubicBezTo>
                    <a:pt x="150" y="73"/>
                    <a:pt x="379" y="9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5" name="Google Shape;56235;p23"/>
            <p:cNvSpPr/>
            <p:nvPr/>
          </p:nvSpPr>
          <p:spPr>
            <a:xfrm>
              <a:off x="5537625" y="4978174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3" y="104"/>
                  </a:moveTo>
                  <a:cubicBezTo>
                    <a:pt x="195" y="54"/>
                    <a:pt x="39" y="1"/>
                    <a:pt x="1" y="104"/>
                  </a:cubicBezTo>
                  <a:cubicBezTo>
                    <a:pt x="1" y="156"/>
                    <a:pt x="156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6" name="Google Shape;56236;p23"/>
            <p:cNvSpPr/>
            <p:nvPr/>
          </p:nvSpPr>
          <p:spPr>
            <a:xfrm>
              <a:off x="2075409" y="4978565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8" y="1"/>
                  </a:moveTo>
                  <a:cubicBezTo>
                    <a:pt x="235" y="20"/>
                    <a:pt x="5" y="2"/>
                    <a:pt x="0" y="91"/>
                  </a:cubicBezTo>
                  <a:cubicBezTo>
                    <a:pt x="149" y="71"/>
                    <a:pt x="383" y="88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7" name="Google Shape;56237;p23"/>
            <p:cNvSpPr/>
            <p:nvPr/>
          </p:nvSpPr>
          <p:spPr>
            <a:xfrm>
              <a:off x="1497166" y="4975434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6" y="105"/>
                  </a:moveTo>
                  <a:cubicBezTo>
                    <a:pt x="196" y="54"/>
                    <a:pt x="39" y="0"/>
                    <a:pt x="3" y="105"/>
                  </a:cubicBezTo>
                  <a:cubicBezTo>
                    <a:pt x="1" y="153"/>
                    <a:pt x="159" y="208"/>
                    <a:pt x="196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8" name="Google Shape;56238;p23"/>
            <p:cNvSpPr/>
            <p:nvPr/>
          </p:nvSpPr>
          <p:spPr>
            <a:xfrm>
              <a:off x="4357046" y="497507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1" y="1"/>
                    <a:pt x="0" y="70"/>
                    <a:pt x="101" y="117"/>
                  </a:cubicBezTo>
                  <a:cubicBezTo>
                    <a:pt x="153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9" name="Google Shape;56239;p23"/>
            <p:cNvSpPr/>
            <p:nvPr/>
          </p:nvSpPr>
          <p:spPr>
            <a:xfrm>
              <a:off x="2488971" y="4966341"/>
              <a:ext cx="20131" cy="16259"/>
            </a:xfrm>
            <a:custGeom>
              <a:avLst/>
              <a:gdLst/>
              <a:ahLst/>
              <a:cxnLst/>
              <a:rect l="l" t="t" r="r" b="b"/>
              <a:pathLst>
                <a:path w="564" h="540" extrusionOk="0">
                  <a:moveTo>
                    <a:pt x="563" y="134"/>
                  </a:moveTo>
                  <a:cubicBezTo>
                    <a:pt x="1" y="1"/>
                    <a:pt x="1" y="540"/>
                    <a:pt x="563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0" name="Google Shape;56240;p23"/>
            <p:cNvSpPr/>
            <p:nvPr/>
          </p:nvSpPr>
          <p:spPr>
            <a:xfrm>
              <a:off x="6600921" y="4972333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2" y="26"/>
                  </a:moveTo>
                  <a:cubicBezTo>
                    <a:pt x="239" y="0"/>
                    <a:pt x="0" y="69"/>
                    <a:pt x="98" y="116"/>
                  </a:cubicBezTo>
                  <a:cubicBezTo>
                    <a:pt x="154" y="142"/>
                    <a:pt x="392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1" name="Google Shape;56241;p23"/>
            <p:cNvSpPr/>
            <p:nvPr/>
          </p:nvSpPr>
          <p:spPr>
            <a:xfrm>
              <a:off x="6249856" y="4972333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3" y="26"/>
                  </a:moveTo>
                  <a:cubicBezTo>
                    <a:pt x="241" y="0"/>
                    <a:pt x="0" y="69"/>
                    <a:pt x="102" y="116"/>
                  </a:cubicBezTo>
                  <a:cubicBezTo>
                    <a:pt x="156" y="142"/>
                    <a:pt x="395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2" name="Google Shape;56242;p23"/>
            <p:cNvSpPr/>
            <p:nvPr/>
          </p:nvSpPr>
          <p:spPr>
            <a:xfrm>
              <a:off x="2271250" y="4964896"/>
              <a:ext cx="25734" cy="8250"/>
            </a:xfrm>
            <a:custGeom>
              <a:avLst/>
              <a:gdLst/>
              <a:ahLst/>
              <a:cxnLst/>
              <a:rect l="l" t="t" r="r" b="b"/>
              <a:pathLst>
                <a:path w="721" h="274" extrusionOk="0">
                  <a:moveTo>
                    <a:pt x="105" y="273"/>
                  </a:moveTo>
                  <a:lnTo>
                    <a:pt x="685" y="273"/>
                  </a:lnTo>
                  <a:cubicBezTo>
                    <a:pt x="655" y="166"/>
                    <a:pt x="720" y="16"/>
                    <a:pt x="492" y="0"/>
                  </a:cubicBezTo>
                  <a:cubicBezTo>
                    <a:pt x="477" y="143"/>
                    <a:pt x="1" y="71"/>
                    <a:pt x="1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3" name="Google Shape;56243;p23"/>
            <p:cNvSpPr/>
            <p:nvPr/>
          </p:nvSpPr>
          <p:spPr>
            <a:xfrm>
              <a:off x="2670678" y="496685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6"/>
                  </a:moveTo>
                  <a:cubicBezTo>
                    <a:pt x="242" y="1"/>
                    <a:pt x="0" y="70"/>
                    <a:pt x="102" y="116"/>
                  </a:cubicBezTo>
                  <a:cubicBezTo>
                    <a:pt x="155" y="142"/>
                    <a:pt x="395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4" name="Google Shape;56244;p23"/>
            <p:cNvSpPr/>
            <p:nvPr/>
          </p:nvSpPr>
          <p:spPr>
            <a:xfrm>
              <a:off x="4317214" y="4956044"/>
              <a:ext cx="29625" cy="12375"/>
            </a:xfrm>
            <a:custGeom>
              <a:avLst/>
              <a:gdLst/>
              <a:ahLst/>
              <a:cxnLst/>
              <a:rect l="l" t="t" r="r" b="b"/>
              <a:pathLst>
                <a:path w="830" h="411" extrusionOk="0">
                  <a:moveTo>
                    <a:pt x="829" y="385"/>
                  </a:moveTo>
                  <a:lnTo>
                    <a:pt x="829" y="23"/>
                  </a:lnTo>
                  <a:cubicBezTo>
                    <a:pt x="465" y="1"/>
                    <a:pt x="405" y="123"/>
                    <a:pt x="59" y="112"/>
                  </a:cubicBezTo>
                  <a:cubicBezTo>
                    <a:pt x="0" y="352"/>
                    <a:pt x="327" y="411"/>
                    <a:pt x="829" y="3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5" name="Google Shape;56245;p23"/>
            <p:cNvSpPr/>
            <p:nvPr/>
          </p:nvSpPr>
          <p:spPr>
            <a:xfrm>
              <a:off x="1414718" y="4958362"/>
              <a:ext cx="27519" cy="11291"/>
            </a:xfrm>
            <a:custGeom>
              <a:avLst/>
              <a:gdLst/>
              <a:ahLst/>
              <a:cxnLst/>
              <a:rect l="l" t="t" r="r" b="b"/>
              <a:pathLst>
                <a:path w="771" h="375" extrusionOk="0">
                  <a:moveTo>
                    <a:pt x="770" y="308"/>
                  </a:moveTo>
                  <a:lnTo>
                    <a:pt x="770" y="33"/>
                  </a:lnTo>
                  <a:cubicBezTo>
                    <a:pt x="483" y="50"/>
                    <a:pt x="58" y="1"/>
                    <a:pt x="0" y="125"/>
                  </a:cubicBezTo>
                  <a:cubicBezTo>
                    <a:pt x="383" y="129"/>
                    <a:pt x="243" y="374"/>
                    <a:pt x="770" y="3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6" name="Google Shape;56246;p23"/>
            <p:cNvSpPr/>
            <p:nvPr/>
          </p:nvSpPr>
          <p:spPr>
            <a:xfrm>
              <a:off x="1855119" y="4947915"/>
              <a:ext cx="41332" cy="16982"/>
            </a:xfrm>
            <a:custGeom>
              <a:avLst/>
              <a:gdLst/>
              <a:ahLst/>
              <a:cxnLst/>
              <a:rect l="l" t="t" r="r" b="b"/>
              <a:pathLst>
                <a:path w="1158" h="564" extrusionOk="0">
                  <a:moveTo>
                    <a:pt x="1" y="199"/>
                  </a:moveTo>
                  <a:cubicBezTo>
                    <a:pt x="211" y="404"/>
                    <a:pt x="524" y="561"/>
                    <a:pt x="1157" y="563"/>
                  </a:cubicBezTo>
                  <a:lnTo>
                    <a:pt x="1157" y="110"/>
                  </a:lnTo>
                  <a:cubicBezTo>
                    <a:pt x="819" y="164"/>
                    <a:pt x="27" y="1"/>
                    <a:pt x="1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7" name="Google Shape;56247;p23"/>
            <p:cNvSpPr/>
            <p:nvPr/>
          </p:nvSpPr>
          <p:spPr>
            <a:xfrm>
              <a:off x="857033" y="4948457"/>
              <a:ext cx="45865" cy="16741"/>
            </a:xfrm>
            <a:custGeom>
              <a:avLst/>
              <a:gdLst/>
              <a:ahLst/>
              <a:cxnLst/>
              <a:rect l="l" t="t" r="r" b="b"/>
              <a:pathLst>
                <a:path w="1285" h="556" extrusionOk="0">
                  <a:moveTo>
                    <a:pt x="965" y="1"/>
                  </a:moveTo>
                  <a:cubicBezTo>
                    <a:pt x="361" y="18"/>
                    <a:pt x="38" y="171"/>
                    <a:pt x="0" y="454"/>
                  </a:cubicBezTo>
                  <a:cubicBezTo>
                    <a:pt x="365" y="433"/>
                    <a:pt x="426" y="556"/>
                    <a:pt x="776" y="545"/>
                  </a:cubicBezTo>
                  <a:cubicBezTo>
                    <a:pt x="901" y="355"/>
                    <a:pt x="1285" y="142"/>
                    <a:pt x="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8" name="Google Shape;56248;p23"/>
            <p:cNvSpPr/>
            <p:nvPr/>
          </p:nvSpPr>
          <p:spPr>
            <a:xfrm>
              <a:off x="5613399" y="4953967"/>
              <a:ext cx="14919" cy="9184"/>
            </a:xfrm>
            <a:custGeom>
              <a:avLst/>
              <a:gdLst/>
              <a:ahLst/>
              <a:cxnLst/>
              <a:rect l="l" t="t" r="r" b="b"/>
              <a:pathLst>
                <a:path w="418" h="305" extrusionOk="0">
                  <a:moveTo>
                    <a:pt x="383" y="272"/>
                  </a:moveTo>
                  <a:cubicBezTo>
                    <a:pt x="357" y="165"/>
                    <a:pt x="418" y="15"/>
                    <a:pt x="193" y="1"/>
                  </a:cubicBezTo>
                  <a:cubicBezTo>
                    <a:pt x="180" y="57"/>
                    <a:pt x="163" y="108"/>
                    <a:pt x="0" y="93"/>
                  </a:cubicBezTo>
                  <a:cubicBezTo>
                    <a:pt x="21" y="200"/>
                    <a:pt x="56" y="305"/>
                    <a:pt x="38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9" name="Google Shape;56249;p23"/>
            <p:cNvSpPr/>
            <p:nvPr/>
          </p:nvSpPr>
          <p:spPr>
            <a:xfrm>
              <a:off x="2477942" y="495869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0" y="0"/>
                    <a:pt x="0" y="68"/>
                    <a:pt x="102" y="115"/>
                  </a:cubicBezTo>
                  <a:cubicBezTo>
                    <a:pt x="154" y="141"/>
                    <a:pt x="393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0" name="Google Shape;56250;p23"/>
            <p:cNvSpPr/>
            <p:nvPr/>
          </p:nvSpPr>
          <p:spPr>
            <a:xfrm>
              <a:off x="4119731" y="4953575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5"/>
                  </a:moveTo>
                  <a:cubicBezTo>
                    <a:pt x="193" y="51"/>
                    <a:pt x="38" y="1"/>
                    <a:pt x="0" y="105"/>
                  </a:cubicBezTo>
                  <a:cubicBezTo>
                    <a:pt x="0" y="153"/>
                    <a:pt x="157" y="207"/>
                    <a:pt x="193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1" name="Google Shape;56251;p23"/>
            <p:cNvSpPr/>
            <p:nvPr/>
          </p:nvSpPr>
          <p:spPr>
            <a:xfrm>
              <a:off x="2264540" y="495318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4"/>
                  </a:moveTo>
                  <a:cubicBezTo>
                    <a:pt x="241" y="0"/>
                    <a:pt x="1" y="68"/>
                    <a:pt x="104" y="118"/>
                  </a:cubicBezTo>
                  <a:cubicBezTo>
                    <a:pt x="155" y="141"/>
                    <a:pt x="395" y="74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2" name="Google Shape;56252;p23"/>
            <p:cNvSpPr/>
            <p:nvPr/>
          </p:nvSpPr>
          <p:spPr>
            <a:xfrm>
              <a:off x="3706633" y="4951227"/>
              <a:ext cx="13849" cy="2680"/>
            </a:xfrm>
            <a:custGeom>
              <a:avLst/>
              <a:gdLst/>
              <a:ahLst/>
              <a:cxnLst/>
              <a:rect l="l" t="t" r="r" b="b"/>
              <a:pathLst>
                <a:path w="388" h="89" extrusionOk="0">
                  <a:moveTo>
                    <a:pt x="387" y="0"/>
                  </a:moveTo>
                  <a:cubicBezTo>
                    <a:pt x="241" y="21"/>
                    <a:pt x="7" y="3"/>
                    <a:pt x="1" y="89"/>
                  </a:cubicBezTo>
                  <a:cubicBezTo>
                    <a:pt x="154" y="69"/>
                    <a:pt x="382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3" name="Google Shape;56253;p23"/>
            <p:cNvSpPr/>
            <p:nvPr/>
          </p:nvSpPr>
          <p:spPr>
            <a:xfrm>
              <a:off x="4501669" y="4947734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6"/>
                  </a:moveTo>
                  <a:cubicBezTo>
                    <a:pt x="153" y="140"/>
                    <a:pt x="392" y="73"/>
                    <a:pt x="291" y="25"/>
                  </a:cubicBezTo>
                  <a:cubicBezTo>
                    <a:pt x="238" y="0"/>
                    <a:pt x="0" y="68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4" name="Google Shape;56254;p23"/>
            <p:cNvSpPr/>
            <p:nvPr/>
          </p:nvSpPr>
          <p:spPr>
            <a:xfrm>
              <a:off x="3414103" y="494773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3" y="25"/>
                  </a:moveTo>
                  <a:cubicBezTo>
                    <a:pt x="241" y="0"/>
                    <a:pt x="1" y="68"/>
                    <a:pt x="100" y="116"/>
                  </a:cubicBezTo>
                  <a:cubicBezTo>
                    <a:pt x="152" y="140"/>
                    <a:pt x="392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5" name="Google Shape;56255;p23"/>
            <p:cNvSpPr/>
            <p:nvPr/>
          </p:nvSpPr>
          <p:spPr>
            <a:xfrm>
              <a:off x="7082796" y="494222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6"/>
                  </a:moveTo>
                  <a:cubicBezTo>
                    <a:pt x="238" y="0"/>
                    <a:pt x="0" y="71"/>
                    <a:pt x="99" y="116"/>
                  </a:cubicBezTo>
                  <a:cubicBezTo>
                    <a:pt x="153" y="143"/>
                    <a:pt x="392" y="73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6" name="Google Shape;56256;p23"/>
            <p:cNvSpPr/>
            <p:nvPr/>
          </p:nvSpPr>
          <p:spPr>
            <a:xfrm>
              <a:off x="2457348" y="494222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71"/>
                    <a:pt x="100" y="116"/>
                  </a:cubicBezTo>
                  <a:cubicBezTo>
                    <a:pt x="152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7" name="Google Shape;56257;p23"/>
            <p:cNvSpPr/>
            <p:nvPr/>
          </p:nvSpPr>
          <p:spPr>
            <a:xfrm>
              <a:off x="5640810" y="4937497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3"/>
                  </a:moveTo>
                  <a:lnTo>
                    <a:pt x="389" y="183"/>
                  </a:lnTo>
                  <a:lnTo>
                    <a:pt x="38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8" name="Google Shape;56258;p23"/>
            <p:cNvSpPr/>
            <p:nvPr/>
          </p:nvSpPr>
          <p:spPr>
            <a:xfrm>
              <a:off x="4487357" y="4926658"/>
              <a:ext cx="26591" cy="12255"/>
            </a:xfrm>
            <a:custGeom>
              <a:avLst/>
              <a:gdLst/>
              <a:ahLst/>
              <a:cxnLst/>
              <a:rect l="l" t="t" r="r" b="b"/>
              <a:pathLst>
                <a:path w="745" h="407" extrusionOk="0">
                  <a:moveTo>
                    <a:pt x="306" y="0"/>
                  </a:moveTo>
                  <a:cubicBezTo>
                    <a:pt x="0" y="135"/>
                    <a:pt x="89" y="406"/>
                    <a:pt x="692" y="362"/>
                  </a:cubicBezTo>
                  <a:cubicBezTo>
                    <a:pt x="745" y="154"/>
                    <a:pt x="647" y="21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9" name="Google Shape;56259;p23"/>
            <p:cNvSpPr/>
            <p:nvPr/>
          </p:nvSpPr>
          <p:spPr>
            <a:xfrm>
              <a:off x="3352142" y="4934035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100" y="117"/>
                  </a:moveTo>
                  <a:cubicBezTo>
                    <a:pt x="151" y="143"/>
                    <a:pt x="392" y="73"/>
                    <a:pt x="293" y="26"/>
                  </a:cubicBezTo>
                  <a:cubicBezTo>
                    <a:pt x="242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0" name="Google Shape;56260;p23"/>
            <p:cNvSpPr/>
            <p:nvPr/>
          </p:nvSpPr>
          <p:spPr>
            <a:xfrm>
              <a:off x="7844246" y="4916271"/>
              <a:ext cx="35478" cy="19090"/>
            </a:xfrm>
            <a:custGeom>
              <a:avLst/>
              <a:gdLst/>
              <a:ahLst/>
              <a:cxnLst/>
              <a:rect l="l" t="t" r="r" b="b"/>
              <a:pathLst>
                <a:path w="994" h="634" extrusionOk="0">
                  <a:moveTo>
                    <a:pt x="558" y="616"/>
                  </a:moveTo>
                  <a:cubicBezTo>
                    <a:pt x="506" y="349"/>
                    <a:pt x="994" y="336"/>
                    <a:pt x="943" y="71"/>
                  </a:cubicBezTo>
                  <a:cubicBezTo>
                    <a:pt x="1" y="1"/>
                    <a:pt x="75" y="634"/>
                    <a:pt x="558" y="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1" name="Google Shape;56261;p23"/>
            <p:cNvSpPr/>
            <p:nvPr/>
          </p:nvSpPr>
          <p:spPr>
            <a:xfrm>
              <a:off x="2677566" y="4931385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99" y="114"/>
                  </a:moveTo>
                  <a:cubicBezTo>
                    <a:pt x="156" y="140"/>
                    <a:pt x="395" y="69"/>
                    <a:pt x="294" y="22"/>
                  </a:cubicBezTo>
                  <a:cubicBezTo>
                    <a:pt x="242" y="0"/>
                    <a:pt x="1" y="67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2" name="Google Shape;56262;p23"/>
            <p:cNvSpPr/>
            <p:nvPr/>
          </p:nvSpPr>
          <p:spPr>
            <a:xfrm>
              <a:off x="1872216" y="4931385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2" y="0"/>
                    <a:pt x="1" y="68"/>
                    <a:pt x="104" y="115"/>
                  </a:cubicBezTo>
                  <a:cubicBezTo>
                    <a:pt x="157" y="140"/>
                    <a:pt x="396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3" name="Google Shape;56263;p23"/>
            <p:cNvSpPr/>
            <p:nvPr/>
          </p:nvSpPr>
          <p:spPr>
            <a:xfrm>
              <a:off x="4920656" y="4915699"/>
              <a:ext cx="34229" cy="17193"/>
            </a:xfrm>
            <a:custGeom>
              <a:avLst/>
              <a:gdLst/>
              <a:ahLst/>
              <a:cxnLst/>
              <a:rect l="l" t="t" r="r" b="b"/>
              <a:pathLst>
                <a:path w="959" h="571" extrusionOk="0">
                  <a:moveTo>
                    <a:pt x="704" y="545"/>
                  </a:moveTo>
                  <a:cubicBezTo>
                    <a:pt x="863" y="440"/>
                    <a:pt x="958" y="302"/>
                    <a:pt x="894" y="92"/>
                  </a:cubicBezTo>
                  <a:cubicBezTo>
                    <a:pt x="627" y="94"/>
                    <a:pt x="469" y="47"/>
                    <a:pt x="313" y="0"/>
                  </a:cubicBezTo>
                  <a:cubicBezTo>
                    <a:pt x="0" y="146"/>
                    <a:pt x="82" y="571"/>
                    <a:pt x="70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4" name="Google Shape;56264;p23"/>
            <p:cNvSpPr/>
            <p:nvPr/>
          </p:nvSpPr>
          <p:spPr>
            <a:xfrm>
              <a:off x="2716149" y="4919854"/>
              <a:ext cx="20131" cy="16259"/>
            </a:xfrm>
            <a:custGeom>
              <a:avLst/>
              <a:gdLst/>
              <a:ahLst/>
              <a:cxnLst/>
              <a:rect l="l" t="t" r="r" b="b"/>
              <a:pathLst>
                <a:path w="564" h="540" extrusionOk="0">
                  <a:moveTo>
                    <a:pt x="563" y="407"/>
                  </a:moveTo>
                  <a:lnTo>
                    <a:pt x="563" y="135"/>
                  </a:lnTo>
                  <a:cubicBezTo>
                    <a:pt x="0" y="1"/>
                    <a:pt x="0" y="540"/>
                    <a:pt x="563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5" name="Google Shape;56265;p23"/>
            <p:cNvSpPr/>
            <p:nvPr/>
          </p:nvSpPr>
          <p:spPr>
            <a:xfrm>
              <a:off x="6518365" y="4925875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6"/>
                  </a:moveTo>
                  <a:cubicBezTo>
                    <a:pt x="236" y="0"/>
                    <a:pt x="0" y="69"/>
                    <a:pt x="101" y="115"/>
                  </a:cubicBezTo>
                  <a:cubicBezTo>
                    <a:pt x="151" y="140"/>
                    <a:pt x="392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6" name="Google Shape;56266;p23"/>
            <p:cNvSpPr/>
            <p:nvPr/>
          </p:nvSpPr>
          <p:spPr>
            <a:xfrm>
              <a:off x="2631667" y="4921148"/>
              <a:ext cx="21951" cy="8732"/>
            </a:xfrm>
            <a:custGeom>
              <a:avLst/>
              <a:gdLst/>
              <a:ahLst/>
              <a:cxnLst/>
              <a:rect l="l" t="t" r="r" b="b"/>
              <a:pathLst>
                <a:path w="615" h="290" extrusionOk="0">
                  <a:moveTo>
                    <a:pt x="614" y="272"/>
                  </a:moveTo>
                  <a:lnTo>
                    <a:pt x="614" y="1"/>
                  </a:lnTo>
                  <a:lnTo>
                    <a:pt x="34" y="1"/>
                  </a:lnTo>
                  <a:cubicBezTo>
                    <a:pt x="1" y="199"/>
                    <a:pt x="194" y="289"/>
                    <a:pt x="6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7" name="Google Shape;56267;p23"/>
            <p:cNvSpPr/>
            <p:nvPr/>
          </p:nvSpPr>
          <p:spPr>
            <a:xfrm>
              <a:off x="1833597" y="4918439"/>
              <a:ext cx="14670" cy="9515"/>
            </a:xfrm>
            <a:custGeom>
              <a:avLst/>
              <a:gdLst/>
              <a:ahLst/>
              <a:cxnLst/>
              <a:rect l="l" t="t" r="r" b="b"/>
              <a:pathLst>
                <a:path w="411" h="316" extrusionOk="0">
                  <a:moveTo>
                    <a:pt x="410" y="273"/>
                  </a:moveTo>
                  <a:lnTo>
                    <a:pt x="410" y="91"/>
                  </a:lnTo>
                  <a:cubicBezTo>
                    <a:pt x="220" y="91"/>
                    <a:pt x="182" y="16"/>
                    <a:pt x="25" y="1"/>
                  </a:cubicBezTo>
                  <a:cubicBezTo>
                    <a:pt x="45" y="143"/>
                    <a:pt x="0" y="315"/>
                    <a:pt x="410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8" name="Google Shape;56268;p23"/>
            <p:cNvSpPr/>
            <p:nvPr/>
          </p:nvSpPr>
          <p:spPr>
            <a:xfrm>
              <a:off x="1600565" y="4923888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0"/>
                    <a:pt x="380" y="88"/>
                    <a:pt x="385" y="1"/>
                  </a:cubicBezTo>
                  <a:cubicBezTo>
                    <a:pt x="235" y="21"/>
                    <a:pt x="5" y="2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9" name="Google Shape;56269;p23"/>
            <p:cNvSpPr/>
            <p:nvPr/>
          </p:nvSpPr>
          <p:spPr>
            <a:xfrm>
              <a:off x="8380302" y="4918047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4"/>
                  </a:moveTo>
                  <a:cubicBezTo>
                    <a:pt x="195" y="53"/>
                    <a:pt x="39" y="0"/>
                    <a:pt x="1" y="104"/>
                  </a:cubicBezTo>
                  <a:cubicBezTo>
                    <a:pt x="1" y="153"/>
                    <a:pt x="159" y="205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0" name="Google Shape;56270;p23"/>
            <p:cNvSpPr/>
            <p:nvPr/>
          </p:nvSpPr>
          <p:spPr>
            <a:xfrm>
              <a:off x="7447531" y="492036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7"/>
                  </a:moveTo>
                  <a:cubicBezTo>
                    <a:pt x="240" y="1"/>
                    <a:pt x="1" y="70"/>
                    <a:pt x="100" y="115"/>
                  </a:cubicBezTo>
                  <a:cubicBezTo>
                    <a:pt x="153" y="141"/>
                    <a:pt x="394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1" name="Google Shape;56271;p23"/>
            <p:cNvSpPr/>
            <p:nvPr/>
          </p:nvSpPr>
          <p:spPr>
            <a:xfrm>
              <a:off x="2288775" y="4918258"/>
              <a:ext cx="20737" cy="5781"/>
            </a:xfrm>
            <a:custGeom>
              <a:avLst/>
              <a:gdLst/>
              <a:ahLst/>
              <a:cxnLst/>
              <a:rect l="l" t="t" r="r" b="b"/>
              <a:pathLst>
                <a:path w="581" h="192" extrusionOk="0">
                  <a:moveTo>
                    <a:pt x="1" y="185"/>
                  </a:moveTo>
                  <a:cubicBezTo>
                    <a:pt x="333" y="192"/>
                    <a:pt x="497" y="118"/>
                    <a:pt x="580" y="5"/>
                  </a:cubicBezTo>
                  <a:cubicBezTo>
                    <a:pt x="249" y="0"/>
                    <a:pt x="85" y="74"/>
                    <a:pt x="1" y="1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2" name="Google Shape;56272;p23"/>
            <p:cNvSpPr/>
            <p:nvPr/>
          </p:nvSpPr>
          <p:spPr>
            <a:xfrm>
              <a:off x="2653688" y="4912929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2"/>
                  </a:moveTo>
                  <a:cubicBezTo>
                    <a:pt x="382" y="93"/>
                    <a:pt x="349" y="19"/>
                    <a:pt x="192" y="1"/>
                  </a:cubicBezTo>
                  <a:cubicBezTo>
                    <a:pt x="192" y="92"/>
                    <a:pt x="35" y="108"/>
                    <a:pt x="0" y="184"/>
                  </a:cubicBezTo>
                  <a:cubicBezTo>
                    <a:pt x="192" y="182"/>
                    <a:pt x="230" y="257"/>
                    <a:pt x="385" y="274"/>
                  </a:cubicBezTo>
                  <a:cubicBezTo>
                    <a:pt x="382" y="182"/>
                    <a:pt x="542" y="165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3" name="Google Shape;56273;p23"/>
            <p:cNvSpPr/>
            <p:nvPr/>
          </p:nvSpPr>
          <p:spPr>
            <a:xfrm>
              <a:off x="6129967" y="4905462"/>
              <a:ext cx="26520" cy="15236"/>
            </a:xfrm>
            <a:custGeom>
              <a:avLst/>
              <a:gdLst/>
              <a:ahLst/>
              <a:cxnLst/>
              <a:rect l="l" t="t" r="r" b="b"/>
              <a:pathLst>
                <a:path w="743" h="506" extrusionOk="0">
                  <a:moveTo>
                    <a:pt x="1" y="73"/>
                  </a:moveTo>
                  <a:lnTo>
                    <a:pt x="1" y="437"/>
                  </a:lnTo>
                  <a:cubicBezTo>
                    <a:pt x="742" y="506"/>
                    <a:pt x="742" y="1"/>
                    <a:pt x="1" y="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4" name="Google Shape;56274;p23"/>
            <p:cNvSpPr/>
            <p:nvPr/>
          </p:nvSpPr>
          <p:spPr>
            <a:xfrm>
              <a:off x="5500577" y="4901999"/>
              <a:ext cx="35086" cy="16470"/>
            </a:xfrm>
            <a:custGeom>
              <a:avLst/>
              <a:gdLst/>
              <a:ahLst/>
              <a:cxnLst/>
              <a:rect l="l" t="t" r="r" b="b"/>
              <a:pathLst>
                <a:path w="983" h="547" extrusionOk="0">
                  <a:moveTo>
                    <a:pt x="844" y="1"/>
                  </a:moveTo>
                  <a:lnTo>
                    <a:pt x="74" y="1"/>
                  </a:lnTo>
                  <a:cubicBezTo>
                    <a:pt x="1" y="308"/>
                    <a:pt x="408" y="389"/>
                    <a:pt x="654" y="547"/>
                  </a:cubicBezTo>
                  <a:cubicBezTo>
                    <a:pt x="647" y="331"/>
                    <a:pt x="983" y="279"/>
                    <a:pt x="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5" name="Google Shape;56275;p23"/>
            <p:cNvSpPr/>
            <p:nvPr/>
          </p:nvSpPr>
          <p:spPr>
            <a:xfrm>
              <a:off x="2904781" y="490946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2" y="26"/>
                  </a:moveTo>
                  <a:cubicBezTo>
                    <a:pt x="237" y="1"/>
                    <a:pt x="1" y="70"/>
                    <a:pt x="99" y="116"/>
                  </a:cubicBezTo>
                  <a:cubicBezTo>
                    <a:pt x="152" y="142"/>
                    <a:pt x="390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6" name="Google Shape;56276;p23"/>
            <p:cNvSpPr/>
            <p:nvPr/>
          </p:nvSpPr>
          <p:spPr>
            <a:xfrm>
              <a:off x="7588799" y="4901999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1"/>
                  </a:moveTo>
                  <a:lnTo>
                    <a:pt x="0" y="1"/>
                  </a:lnTo>
                  <a:lnTo>
                    <a:pt x="0" y="274"/>
                  </a:lnTo>
                  <a:lnTo>
                    <a:pt x="581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7" name="Google Shape;56277;p23"/>
            <p:cNvSpPr/>
            <p:nvPr/>
          </p:nvSpPr>
          <p:spPr>
            <a:xfrm>
              <a:off x="8270157" y="4901578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5" y="105"/>
                  </a:moveTo>
                  <a:cubicBezTo>
                    <a:pt x="197" y="54"/>
                    <a:pt x="39" y="1"/>
                    <a:pt x="1" y="105"/>
                  </a:cubicBezTo>
                  <a:cubicBezTo>
                    <a:pt x="1" y="156"/>
                    <a:pt x="158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8" name="Google Shape;56278;p23"/>
            <p:cNvSpPr/>
            <p:nvPr/>
          </p:nvSpPr>
          <p:spPr>
            <a:xfrm>
              <a:off x="5079699" y="489847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4" y="118"/>
                  </a:moveTo>
                  <a:cubicBezTo>
                    <a:pt x="157" y="143"/>
                    <a:pt x="393" y="75"/>
                    <a:pt x="296" y="27"/>
                  </a:cubicBezTo>
                  <a:cubicBezTo>
                    <a:pt x="242" y="0"/>
                    <a:pt x="1" y="70"/>
                    <a:pt x="104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9" name="Google Shape;56279;p23"/>
            <p:cNvSpPr/>
            <p:nvPr/>
          </p:nvSpPr>
          <p:spPr>
            <a:xfrm>
              <a:off x="1336624" y="4876046"/>
              <a:ext cx="52218" cy="28002"/>
            </a:xfrm>
            <a:custGeom>
              <a:avLst/>
              <a:gdLst/>
              <a:ahLst/>
              <a:cxnLst/>
              <a:rect l="l" t="t" r="r" b="b"/>
              <a:pathLst>
                <a:path w="1463" h="930" extrusionOk="0">
                  <a:moveTo>
                    <a:pt x="450" y="591"/>
                  </a:moveTo>
                  <a:cubicBezTo>
                    <a:pt x="587" y="701"/>
                    <a:pt x="336" y="929"/>
                    <a:pt x="836" y="863"/>
                  </a:cubicBezTo>
                  <a:cubicBezTo>
                    <a:pt x="1462" y="634"/>
                    <a:pt x="634" y="0"/>
                    <a:pt x="63" y="317"/>
                  </a:cubicBezTo>
                  <a:cubicBezTo>
                    <a:pt x="0" y="497"/>
                    <a:pt x="336" y="495"/>
                    <a:pt x="450" y="5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0" name="Google Shape;56280;p23"/>
            <p:cNvSpPr/>
            <p:nvPr/>
          </p:nvSpPr>
          <p:spPr>
            <a:xfrm>
              <a:off x="7003667" y="4893840"/>
              <a:ext cx="13884" cy="5450"/>
            </a:xfrm>
            <a:custGeom>
              <a:avLst/>
              <a:gdLst/>
              <a:ahLst/>
              <a:cxnLst/>
              <a:rect l="l" t="t" r="r" b="b"/>
              <a:pathLst>
                <a:path w="389" h="181" extrusionOk="0">
                  <a:moveTo>
                    <a:pt x="1" y="181"/>
                  </a:moveTo>
                  <a:lnTo>
                    <a:pt x="388" y="181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1" name="Google Shape;56281;p23"/>
            <p:cNvSpPr/>
            <p:nvPr/>
          </p:nvSpPr>
          <p:spPr>
            <a:xfrm>
              <a:off x="2917987" y="4891100"/>
              <a:ext cx="29482" cy="9846"/>
            </a:xfrm>
            <a:custGeom>
              <a:avLst/>
              <a:gdLst/>
              <a:ahLst/>
              <a:cxnLst/>
              <a:rect l="l" t="t" r="r" b="b"/>
              <a:pathLst>
                <a:path w="826" h="327" extrusionOk="0">
                  <a:moveTo>
                    <a:pt x="692" y="272"/>
                  </a:moveTo>
                  <a:cubicBezTo>
                    <a:pt x="825" y="27"/>
                    <a:pt x="294" y="95"/>
                    <a:pt x="115" y="0"/>
                  </a:cubicBezTo>
                  <a:cubicBezTo>
                    <a:pt x="0" y="235"/>
                    <a:pt x="192" y="326"/>
                    <a:pt x="69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2" name="Google Shape;56282;p23"/>
            <p:cNvSpPr/>
            <p:nvPr/>
          </p:nvSpPr>
          <p:spPr>
            <a:xfrm>
              <a:off x="1610666" y="489579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2" y="116"/>
                  </a:moveTo>
                  <a:cubicBezTo>
                    <a:pt x="153" y="142"/>
                    <a:pt x="392" y="72"/>
                    <a:pt x="294" y="24"/>
                  </a:cubicBezTo>
                  <a:cubicBezTo>
                    <a:pt x="239" y="1"/>
                    <a:pt x="0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3" name="Google Shape;56283;p23"/>
            <p:cNvSpPr/>
            <p:nvPr/>
          </p:nvSpPr>
          <p:spPr>
            <a:xfrm>
              <a:off x="2818835" y="4890739"/>
              <a:ext cx="6924" cy="6142"/>
            </a:xfrm>
            <a:custGeom>
              <a:avLst/>
              <a:gdLst/>
              <a:ahLst/>
              <a:cxnLst/>
              <a:rect l="l" t="t" r="r" b="b"/>
              <a:pathLst>
                <a:path w="194" h="204" extrusionOk="0">
                  <a:moveTo>
                    <a:pt x="191" y="103"/>
                  </a:moveTo>
                  <a:cubicBezTo>
                    <a:pt x="194" y="53"/>
                    <a:pt x="36" y="0"/>
                    <a:pt x="0" y="103"/>
                  </a:cubicBezTo>
                  <a:cubicBezTo>
                    <a:pt x="0" y="153"/>
                    <a:pt x="154" y="204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4" name="Google Shape;56284;p23"/>
            <p:cNvSpPr/>
            <p:nvPr/>
          </p:nvSpPr>
          <p:spPr>
            <a:xfrm>
              <a:off x="1004940" y="489305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6" y="26"/>
                  </a:moveTo>
                  <a:cubicBezTo>
                    <a:pt x="240" y="0"/>
                    <a:pt x="1" y="69"/>
                    <a:pt x="101" y="115"/>
                  </a:cubicBezTo>
                  <a:cubicBezTo>
                    <a:pt x="152" y="141"/>
                    <a:pt x="394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5" name="Google Shape;56285;p23"/>
            <p:cNvSpPr/>
            <p:nvPr/>
          </p:nvSpPr>
          <p:spPr>
            <a:xfrm>
              <a:off x="660834" y="4893057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6" y="140"/>
                    <a:pt x="393" y="71"/>
                    <a:pt x="294" y="26"/>
                  </a:cubicBezTo>
                  <a:cubicBezTo>
                    <a:pt x="242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6" name="Google Shape;56286;p23"/>
            <p:cNvSpPr/>
            <p:nvPr/>
          </p:nvSpPr>
          <p:spPr>
            <a:xfrm>
              <a:off x="492262" y="4884837"/>
              <a:ext cx="28483" cy="11713"/>
            </a:xfrm>
            <a:custGeom>
              <a:avLst/>
              <a:gdLst/>
              <a:ahLst/>
              <a:cxnLst/>
              <a:rect l="l" t="t" r="r" b="b"/>
              <a:pathLst>
                <a:path w="798" h="389" extrusionOk="0">
                  <a:moveTo>
                    <a:pt x="771" y="25"/>
                  </a:moveTo>
                  <a:cubicBezTo>
                    <a:pt x="336" y="0"/>
                    <a:pt x="49" y="47"/>
                    <a:pt x="1" y="208"/>
                  </a:cubicBezTo>
                  <a:cubicBezTo>
                    <a:pt x="279" y="229"/>
                    <a:pt x="326" y="358"/>
                    <a:pt x="580" y="388"/>
                  </a:cubicBezTo>
                  <a:cubicBezTo>
                    <a:pt x="539" y="218"/>
                    <a:pt x="797" y="188"/>
                    <a:pt x="77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7" name="Google Shape;56287;p23"/>
            <p:cNvSpPr/>
            <p:nvPr/>
          </p:nvSpPr>
          <p:spPr>
            <a:xfrm>
              <a:off x="2089293" y="4883543"/>
              <a:ext cx="38726" cy="12616"/>
            </a:xfrm>
            <a:custGeom>
              <a:avLst/>
              <a:gdLst/>
              <a:ahLst/>
              <a:cxnLst/>
              <a:rect l="l" t="t" r="r" b="b"/>
              <a:pathLst>
                <a:path w="1085" h="419" extrusionOk="0">
                  <a:moveTo>
                    <a:pt x="962" y="342"/>
                  </a:moveTo>
                  <a:cubicBezTo>
                    <a:pt x="1085" y="122"/>
                    <a:pt x="42" y="0"/>
                    <a:pt x="0" y="158"/>
                  </a:cubicBezTo>
                  <a:cubicBezTo>
                    <a:pt x="366" y="199"/>
                    <a:pt x="347" y="418"/>
                    <a:pt x="962" y="3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8" name="Google Shape;56288;p23"/>
            <p:cNvSpPr/>
            <p:nvPr/>
          </p:nvSpPr>
          <p:spPr>
            <a:xfrm>
              <a:off x="8662517" y="4888330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8" y="22"/>
                    <a:pt x="5" y="3"/>
                    <a:pt x="0" y="92"/>
                  </a:cubicBezTo>
                  <a:cubicBezTo>
                    <a:pt x="150" y="72"/>
                    <a:pt x="381" y="88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9" name="Google Shape;56289;p23"/>
            <p:cNvSpPr/>
            <p:nvPr/>
          </p:nvSpPr>
          <p:spPr>
            <a:xfrm>
              <a:off x="216150" y="4885590"/>
              <a:ext cx="21558" cy="6444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603" y="0"/>
                  </a:moveTo>
                  <a:lnTo>
                    <a:pt x="25" y="0"/>
                  </a:lnTo>
                  <a:cubicBezTo>
                    <a:pt x="0" y="163"/>
                    <a:pt x="216" y="213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0" name="Google Shape;56290;p23"/>
            <p:cNvSpPr/>
            <p:nvPr/>
          </p:nvSpPr>
          <p:spPr>
            <a:xfrm>
              <a:off x="5585845" y="4879779"/>
              <a:ext cx="6853" cy="6233"/>
            </a:xfrm>
            <a:custGeom>
              <a:avLst/>
              <a:gdLst/>
              <a:ahLst/>
              <a:cxnLst/>
              <a:rect l="l" t="t" r="r" b="b"/>
              <a:pathLst>
                <a:path w="192" h="207" extrusionOk="0">
                  <a:moveTo>
                    <a:pt x="191" y="103"/>
                  </a:moveTo>
                  <a:cubicBezTo>
                    <a:pt x="191" y="52"/>
                    <a:pt x="36" y="0"/>
                    <a:pt x="1" y="103"/>
                  </a:cubicBezTo>
                  <a:cubicBezTo>
                    <a:pt x="1" y="154"/>
                    <a:pt x="156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1" name="Google Shape;56291;p23"/>
            <p:cNvSpPr/>
            <p:nvPr/>
          </p:nvSpPr>
          <p:spPr>
            <a:xfrm>
              <a:off x="4711609" y="4880110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2" name="Google Shape;56292;p23"/>
            <p:cNvSpPr/>
            <p:nvPr/>
          </p:nvSpPr>
          <p:spPr>
            <a:xfrm>
              <a:off x="2436575" y="4866592"/>
              <a:ext cx="40404" cy="18548"/>
            </a:xfrm>
            <a:custGeom>
              <a:avLst/>
              <a:gdLst/>
              <a:ahLst/>
              <a:cxnLst/>
              <a:rect l="l" t="t" r="r" b="b"/>
              <a:pathLst>
                <a:path w="1132" h="616" extrusionOk="0">
                  <a:moveTo>
                    <a:pt x="1068" y="450"/>
                  </a:moveTo>
                  <a:cubicBezTo>
                    <a:pt x="1132" y="1"/>
                    <a:pt x="0" y="214"/>
                    <a:pt x="102" y="540"/>
                  </a:cubicBezTo>
                  <a:cubicBezTo>
                    <a:pt x="648" y="616"/>
                    <a:pt x="601" y="412"/>
                    <a:pt x="106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3" name="Google Shape;56293;p23"/>
            <p:cNvSpPr/>
            <p:nvPr/>
          </p:nvSpPr>
          <p:spPr>
            <a:xfrm>
              <a:off x="96404" y="4879328"/>
              <a:ext cx="14063" cy="4366"/>
            </a:xfrm>
            <a:custGeom>
              <a:avLst/>
              <a:gdLst/>
              <a:ahLst/>
              <a:cxnLst/>
              <a:rect l="l" t="t" r="r" b="b"/>
              <a:pathLst>
                <a:path w="394" h="145" extrusionOk="0">
                  <a:moveTo>
                    <a:pt x="294" y="27"/>
                  </a:moveTo>
                  <a:cubicBezTo>
                    <a:pt x="239" y="1"/>
                    <a:pt x="0" y="71"/>
                    <a:pt x="101" y="117"/>
                  </a:cubicBezTo>
                  <a:cubicBezTo>
                    <a:pt x="154" y="144"/>
                    <a:pt x="393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4" name="Google Shape;56294;p23"/>
            <p:cNvSpPr/>
            <p:nvPr/>
          </p:nvSpPr>
          <p:spPr>
            <a:xfrm>
              <a:off x="7664466" y="4874661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5" name="Google Shape;56295;p23"/>
            <p:cNvSpPr/>
            <p:nvPr/>
          </p:nvSpPr>
          <p:spPr>
            <a:xfrm>
              <a:off x="5224358" y="4876648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2" y="26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1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6" name="Google Shape;56296;p23"/>
            <p:cNvSpPr/>
            <p:nvPr/>
          </p:nvSpPr>
          <p:spPr>
            <a:xfrm>
              <a:off x="4645900" y="4866441"/>
              <a:ext cx="28268" cy="13700"/>
            </a:xfrm>
            <a:custGeom>
              <a:avLst/>
              <a:gdLst/>
              <a:ahLst/>
              <a:cxnLst/>
              <a:rect l="l" t="t" r="r" b="b"/>
              <a:pathLst>
                <a:path w="792" h="455" extrusionOk="0">
                  <a:moveTo>
                    <a:pt x="493" y="455"/>
                  </a:moveTo>
                  <a:cubicBezTo>
                    <a:pt x="758" y="339"/>
                    <a:pt x="792" y="10"/>
                    <a:pt x="301" y="1"/>
                  </a:cubicBezTo>
                  <a:cubicBezTo>
                    <a:pt x="36" y="117"/>
                    <a:pt x="1" y="447"/>
                    <a:pt x="49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7" name="Google Shape;56297;p23"/>
            <p:cNvSpPr/>
            <p:nvPr/>
          </p:nvSpPr>
          <p:spPr>
            <a:xfrm>
              <a:off x="7213500" y="486565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0" y="117"/>
                  </a:moveTo>
                  <a:cubicBezTo>
                    <a:pt x="155" y="143"/>
                    <a:pt x="394" y="72"/>
                    <a:pt x="295" y="27"/>
                  </a:cubicBezTo>
                  <a:cubicBezTo>
                    <a:pt x="240" y="0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8" name="Google Shape;56298;p23"/>
            <p:cNvSpPr/>
            <p:nvPr/>
          </p:nvSpPr>
          <p:spPr>
            <a:xfrm>
              <a:off x="3362600" y="4860931"/>
              <a:ext cx="34443" cy="9033"/>
            </a:xfrm>
            <a:custGeom>
              <a:avLst/>
              <a:gdLst/>
              <a:ahLst/>
              <a:cxnLst/>
              <a:rect l="l" t="t" r="r" b="b"/>
              <a:pathLst>
                <a:path w="965" h="300" extrusionOk="0">
                  <a:moveTo>
                    <a:pt x="192" y="274"/>
                  </a:moveTo>
                  <a:cubicBezTo>
                    <a:pt x="632" y="300"/>
                    <a:pt x="919" y="253"/>
                    <a:pt x="965" y="92"/>
                  </a:cubicBezTo>
                  <a:cubicBezTo>
                    <a:pt x="621" y="114"/>
                    <a:pt x="0" y="1"/>
                    <a:pt x="19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9" name="Google Shape;56299;p23"/>
            <p:cNvSpPr/>
            <p:nvPr/>
          </p:nvSpPr>
          <p:spPr>
            <a:xfrm>
              <a:off x="2429865" y="4865658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7"/>
                  </a:moveTo>
                  <a:cubicBezTo>
                    <a:pt x="236" y="0"/>
                    <a:pt x="0" y="70"/>
                    <a:pt x="98" y="117"/>
                  </a:cubicBezTo>
                  <a:cubicBezTo>
                    <a:pt x="150" y="143"/>
                    <a:pt x="392" y="75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0" name="Google Shape;56300;p23"/>
            <p:cNvSpPr/>
            <p:nvPr/>
          </p:nvSpPr>
          <p:spPr>
            <a:xfrm>
              <a:off x="1813895" y="4863370"/>
              <a:ext cx="6889" cy="6173"/>
            </a:xfrm>
            <a:custGeom>
              <a:avLst/>
              <a:gdLst/>
              <a:ahLst/>
              <a:cxnLst/>
              <a:rect l="l" t="t" r="r" b="b"/>
              <a:pathLst>
                <a:path w="193" h="205" extrusionOk="0">
                  <a:moveTo>
                    <a:pt x="2" y="103"/>
                  </a:moveTo>
                  <a:cubicBezTo>
                    <a:pt x="0" y="153"/>
                    <a:pt x="157" y="204"/>
                    <a:pt x="192" y="103"/>
                  </a:cubicBezTo>
                  <a:cubicBezTo>
                    <a:pt x="192" y="53"/>
                    <a:pt x="37" y="1"/>
                    <a:pt x="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1" name="Google Shape;56301;p23"/>
            <p:cNvSpPr/>
            <p:nvPr/>
          </p:nvSpPr>
          <p:spPr>
            <a:xfrm>
              <a:off x="6449480" y="4862918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6"/>
                  </a:moveTo>
                  <a:cubicBezTo>
                    <a:pt x="241" y="0"/>
                    <a:pt x="1" y="69"/>
                    <a:pt x="103" y="118"/>
                  </a:cubicBezTo>
                  <a:cubicBezTo>
                    <a:pt x="155" y="142"/>
                    <a:pt x="395" y="75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2" name="Google Shape;56302;p23"/>
            <p:cNvSpPr/>
            <p:nvPr/>
          </p:nvSpPr>
          <p:spPr>
            <a:xfrm>
              <a:off x="5866989" y="4856626"/>
              <a:ext cx="8959" cy="11502"/>
            </a:xfrm>
            <a:custGeom>
              <a:avLst/>
              <a:gdLst/>
              <a:ahLst/>
              <a:cxnLst/>
              <a:rect l="l" t="t" r="r" b="b"/>
              <a:pathLst>
                <a:path w="251" h="382" extrusionOk="0">
                  <a:moveTo>
                    <a:pt x="223" y="235"/>
                  </a:moveTo>
                  <a:cubicBezTo>
                    <a:pt x="251" y="141"/>
                    <a:pt x="72" y="0"/>
                    <a:pt x="29" y="144"/>
                  </a:cubicBezTo>
                  <a:cubicBezTo>
                    <a:pt x="0" y="240"/>
                    <a:pt x="179" y="381"/>
                    <a:pt x="223" y="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3" name="Google Shape;56303;p23"/>
            <p:cNvSpPr/>
            <p:nvPr/>
          </p:nvSpPr>
          <p:spPr>
            <a:xfrm>
              <a:off x="0" y="4860269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294" y="25"/>
                  </a:moveTo>
                  <a:cubicBezTo>
                    <a:pt x="242" y="1"/>
                    <a:pt x="1" y="69"/>
                    <a:pt x="102" y="117"/>
                  </a:cubicBezTo>
                  <a:cubicBezTo>
                    <a:pt x="157" y="140"/>
                    <a:pt x="396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4" name="Google Shape;56304;p23"/>
            <p:cNvSpPr/>
            <p:nvPr/>
          </p:nvSpPr>
          <p:spPr>
            <a:xfrm>
              <a:off x="4477577" y="485828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8" y="21"/>
                    <a:pt x="7" y="3"/>
                    <a:pt x="0" y="91"/>
                  </a:cubicBezTo>
                  <a:cubicBezTo>
                    <a:pt x="150" y="69"/>
                    <a:pt x="383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5" name="Google Shape;56305;p23"/>
            <p:cNvSpPr/>
            <p:nvPr/>
          </p:nvSpPr>
          <p:spPr>
            <a:xfrm>
              <a:off x="6645785" y="4849701"/>
              <a:ext cx="6960" cy="6173"/>
            </a:xfrm>
            <a:custGeom>
              <a:avLst/>
              <a:gdLst/>
              <a:ahLst/>
              <a:cxnLst/>
              <a:rect l="l" t="t" r="r" b="b"/>
              <a:pathLst>
                <a:path w="195" h="205" extrusionOk="0">
                  <a:moveTo>
                    <a:pt x="195" y="104"/>
                  </a:moveTo>
                  <a:cubicBezTo>
                    <a:pt x="195" y="53"/>
                    <a:pt x="39" y="1"/>
                    <a:pt x="1" y="104"/>
                  </a:cubicBezTo>
                  <a:cubicBezTo>
                    <a:pt x="0" y="152"/>
                    <a:pt x="157" y="204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6" name="Google Shape;56306;p23"/>
            <p:cNvSpPr/>
            <p:nvPr/>
          </p:nvSpPr>
          <p:spPr>
            <a:xfrm>
              <a:off x="4591006" y="4852019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7"/>
                  </a:moveTo>
                  <a:cubicBezTo>
                    <a:pt x="241" y="1"/>
                    <a:pt x="1" y="71"/>
                    <a:pt x="103" y="117"/>
                  </a:cubicBezTo>
                  <a:cubicBezTo>
                    <a:pt x="156" y="143"/>
                    <a:pt x="395" y="74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7" name="Google Shape;56307;p23"/>
            <p:cNvSpPr/>
            <p:nvPr/>
          </p:nvSpPr>
          <p:spPr>
            <a:xfrm>
              <a:off x="2626027" y="4847292"/>
              <a:ext cx="15134" cy="9274"/>
            </a:xfrm>
            <a:custGeom>
              <a:avLst/>
              <a:gdLst/>
              <a:ahLst/>
              <a:cxnLst/>
              <a:rect l="l" t="t" r="r" b="b"/>
              <a:pathLst>
                <a:path w="424" h="308" extrusionOk="0">
                  <a:moveTo>
                    <a:pt x="387" y="274"/>
                  </a:moveTo>
                  <a:cubicBezTo>
                    <a:pt x="357" y="165"/>
                    <a:pt x="424" y="15"/>
                    <a:pt x="194" y="1"/>
                  </a:cubicBezTo>
                  <a:cubicBezTo>
                    <a:pt x="184" y="56"/>
                    <a:pt x="165" y="108"/>
                    <a:pt x="1" y="92"/>
                  </a:cubicBezTo>
                  <a:cubicBezTo>
                    <a:pt x="24" y="203"/>
                    <a:pt x="58" y="308"/>
                    <a:pt x="38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8" name="Google Shape;56308;p23"/>
            <p:cNvSpPr/>
            <p:nvPr/>
          </p:nvSpPr>
          <p:spPr>
            <a:xfrm>
              <a:off x="2557178" y="4852802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1"/>
                  </a:moveTo>
                  <a:cubicBezTo>
                    <a:pt x="238" y="20"/>
                    <a:pt x="6" y="2"/>
                    <a:pt x="1" y="91"/>
                  </a:cubicBezTo>
                  <a:cubicBezTo>
                    <a:pt x="152" y="71"/>
                    <a:pt x="383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9" name="Google Shape;56309;p23"/>
            <p:cNvSpPr/>
            <p:nvPr/>
          </p:nvSpPr>
          <p:spPr>
            <a:xfrm>
              <a:off x="2515989" y="4841060"/>
              <a:ext cx="30410" cy="11773"/>
            </a:xfrm>
            <a:custGeom>
              <a:avLst/>
              <a:gdLst/>
              <a:ahLst/>
              <a:cxnLst/>
              <a:rect l="l" t="t" r="r" b="b"/>
              <a:pathLst>
                <a:path w="852" h="391" extrusionOk="0">
                  <a:moveTo>
                    <a:pt x="771" y="26"/>
                  </a:moveTo>
                  <a:cubicBezTo>
                    <a:pt x="334" y="0"/>
                    <a:pt x="48" y="47"/>
                    <a:pt x="1" y="208"/>
                  </a:cubicBezTo>
                  <a:cubicBezTo>
                    <a:pt x="275" y="229"/>
                    <a:pt x="324" y="358"/>
                    <a:pt x="578" y="391"/>
                  </a:cubicBezTo>
                  <a:cubicBezTo>
                    <a:pt x="638" y="268"/>
                    <a:pt x="852" y="216"/>
                    <a:pt x="77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0" name="Google Shape;56310;p23"/>
            <p:cNvSpPr/>
            <p:nvPr/>
          </p:nvSpPr>
          <p:spPr>
            <a:xfrm>
              <a:off x="4019794" y="4841090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6"/>
                  </a:moveTo>
                  <a:cubicBezTo>
                    <a:pt x="154" y="140"/>
                    <a:pt x="392" y="71"/>
                    <a:pt x="293" y="25"/>
                  </a:cubicBezTo>
                  <a:cubicBezTo>
                    <a:pt x="240" y="1"/>
                    <a:pt x="0" y="70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1" name="Google Shape;56311;p23"/>
            <p:cNvSpPr/>
            <p:nvPr/>
          </p:nvSpPr>
          <p:spPr>
            <a:xfrm>
              <a:off x="7210252" y="4835791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6" y="110"/>
                  </a:moveTo>
                  <a:cubicBezTo>
                    <a:pt x="345" y="0"/>
                    <a:pt x="170" y="55"/>
                    <a:pt x="1" y="110"/>
                  </a:cubicBezTo>
                  <a:cubicBezTo>
                    <a:pt x="1" y="203"/>
                    <a:pt x="339" y="225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2" name="Google Shape;56312;p23"/>
            <p:cNvSpPr/>
            <p:nvPr/>
          </p:nvSpPr>
          <p:spPr>
            <a:xfrm>
              <a:off x="5933233" y="483567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39" y="1"/>
                    <a:pt x="0" y="68"/>
                    <a:pt x="102" y="115"/>
                  </a:cubicBezTo>
                  <a:cubicBezTo>
                    <a:pt x="153" y="140"/>
                    <a:pt x="393" y="70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3" name="Google Shape;56313;p23"/>
            <p:cNvSpPr/>
            <p:nvPr/>
          </p:nvSpPr>
          <p:spPr>
            <a:xfrm>
              <a:off x="2897428" y="4828113"/>
              <a:ext cx="26591" cy="12345"/>
            </a:xfrm>
            <a:custGeom>
              <a:avLst/>
              <a:gdLst/>
              <a:ahLst/>
              <a:cxnLst/>
              <a:rect l="l" t="t" r="r" b="b"/>
              <a:pathLst>
                <a:path w="745" h="410" extrusionOk="0">
                  <a:moveTo>
                    <a:pt x="690" y="365"/>
                  </a:moveTo>
                  <a:cubicBezTo>
                    <a:pt x="745" y="158"/>
                    <a:pt x="644" y="24"/>
                    <a:pt x="305" y="1"/>
                  </a:cubicBezTo>
                  <a:cubicBezTo>
                    <a:pt x="1" y="138"/>
                    <a:pt x="89" y="409"/>
                    <a:pt x="6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4" name="Google Shape;56314;p23"/>
            <p:cNvSpPr/>
            <p:nvPr/>
          </p:nvSpPr>
          <p:spPr>
            <a:xfrm>
              <a:off x="2116348" y="4822663"/>
              <a:ext cx="38619" cy="16470"/>
            </a:xfrm>
            <a:custGeom>
              <a:avLst/>
              <a:gdLst/>
              <a:ahLst/>
              <a:cxnLst/>
              <a:rect l="l" t="t" r="r" b="b"/>
              <a:pathLst>
                <a:path w="1082" h="547" extrusionOk="0">
                  <a:moveTo>
                    <a:pt x="589" y="546"/>
                  </a:moveTo>
                  <a:cubicBezTo>
                    <a:pt x="608" y="402"/>
                    <a:pt x="1081" y="476"/>
                    <a:pt x="973" y="273"/>
                  </a:cubicBezTo>
                  <a:cubicBezTo>
                    <a:pt x="626" y="196"/>
                    <a:pt x="444" y="41"/>
                    <a:pt x="12" y="0"/>
                  </a:cubicBezTo>
                  <a:cubicBezTo>
                    <a:pt x="1" y="278"/>
                    <a:pt x="185" y="465"/>
                    <a:pt x="589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5" name="Google Shape;56315;p23"/>
            <p:cNvSpPr/>
            <p:nvPr/>
          </p:nvSpPr>
          <p:spPr>
            <a:xfrm>
              <a:off x="6807469" y="483293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2" y="24"/>
                  </a:moveTo>
                  <a:cubicBezTo>
                    <a:pt x="237" y="0"/>
                    <a:pt x="1" y="68"/>
                    <a:pt x="100" y="115"/>
                  </a:cubicBezTo>
                  <a:cubicBezTo>
                    <a:pt x="152" y="140"/>
                    <a:pt x="391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6" name="Google Shape;56316;p23"/>
            <p:cNvSpPr/>
            <p:nvPr/>
          </p:nvSpPr>
          <p:spPr>
            <a:xfrm>
              <a:off x="8369880" y="483016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6"/>
                  </a:moveTo>
                  <a:cubicBezTo>
                    <a:pt x="156" y="140"/>
                    <a:pt x="393" y="71"/>
                    <a:pt x="293" y="24"/>
                  </a:cubicBezTo>
                  <a:cubicBezTo>
                    <a:pt x="241" y="1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7" name="Google Shape;56317;p23"/>
            <p:cNvSpPr/>
            <p:nvPr/>
          </p:nvSpPr>
          <p:spPr>
            <a:xfrm>
              <a:off x="7341062" y="4819472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90" y="471"/>
                  </a:moveTo>
                  <a:lnTo>
                    <a:pt x="578" y="471"/>
                  </a:lnTo>
                  <a:cubicBezTo>
                    <a:pt x="472" y="339"/>
                    <a:pt x="802" y="1"/>
                    <a:pt x="383" y="18"/>
                  </a:cubicBezTo>
                  <a:cubicBezTo>
                    <a:pt x="524" y="266"/>
                    <a:pt x="2" y="200"/>
                    <a:pt x="1" y="382"/>
                  </a:cubicBezTo>
                  <a:cubicBezTo>
                    <a:pt x="118" y="384"/>
                    <a:pt x="227" y="392"/>
                    <a:pt x="190" y="4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8" name="Google Shape;56318;p23"/>
            <p:cNvSpPr/>
            <p:nvPr/>
          </p:nvSpPr>
          <p:spPr>
            <a:xfrm>
              <a:off x="4972123" y="4823868"/>
              <a:ext cx="9030" cy="11442"/>
            </a:xfrm>
            <a:custGeom>
              <a:avLst/>
              <a:gdLst/>
              <a:ahLst/>
              <a:cxnLst/>
              <a:rect l="l" t="t" r="r" b="b"/>
              <a:pathLst>
                <a:path w="253" h="380" extrusionOk="0">
                  <a:moveTo>
                    <a:pt x="224" y="233"/>
                  </a:moveTo>
                  <a:cubicBezTo>
                    <a:pt x="252" y="139"/>
                    <a:pt x="74" y="1"/>
                    <a:pt x="31" y="144"/>
                  </a:cubicBezTo>
                  <a:cubicBezTo>
                    <a:pt x="0" y="238"/>
                    <a:pt x="181" y="379"/>
                    <a:pt x="224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9" name="Google Shape;56319;p23"/>
            <p:cNvSpPr/>
            <p:nvPr/>
          </p:nvSpPr>
          <p:spPr>
            <a:xfrm>
              <a:off x="2333461" y="4824711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2" y="25"/>
                  </a:moveTo>
                  <a:cubicBezTo>
                    <a:pt x="237" y="0"/>
                    <a:pt x="0" y="68"/>
                    <a:pt x="100" y="116"/>
                  </a:cubicBezTo>
                  <a:cubicBezTo>
                    <a:pt x="152" y="140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0" name="Google Shape;56320;p23"/>
            <p:cNvSpPr/>
            <p:nvPr/>
          </p:nvSpPr>
          <p:spPr>
            <a:xfrm>
              <a:off x="2061668" y="4822693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5" y="1"/>
                  </a:moveTo>
                  <a:lnTo>
                    <a:pt x="0" y="1"/>
                  </a:lnTo>
                  <a:lnTo>
                    <a:pt x="0" y="181"/>
                  </a:lnTo>
                  <a:lnTo>
                    <a:pt x="385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1" name="Google Shape;56321;p23"/>
            <p:cNvSpPr/>
            <p:nvPr/>
          </p:nvSpPr>
          <p:spPr>
            <a:xfrm>
              <a:off x="6212129" y="4814143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3" y="103"/>
                  </a:moveTo>
                  <a:cubicBezTo>
                    <a:pt x="195" y="52"/>
                    <a:pt x="37" y="0"/>
                    <a:pt x="3" y="103"/>
                  </a:cubicBezTo>
                  <a:cubicBezTo>
                    <a:pt x="0" y="154"/>
                    <a:pt x="157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2" name="Google Shape;56322;p23"/>
            <p:cNvSpPr/>
            <p:nvPr/>
          </p:nvSpPr>
          <p:spPr>
            <a:xfrm>
              <a:off x="3214015" y="4802551"/>
              <a:ext cx="52218" cy="22763"/>
            </a:xfrm>
            <a:custGeom>
              <a:avLst/>
              <a:gdLst/>
              <a:ahLst/>
              <a:cxnLst/>
              <a:rect l="l" t="t" r="r" b="b"/>
              <a:pathLst>
                <a:path w="1463" h="756" extrusionOk="0">
                  <a:moveTo>
                    <a:pt x="1462" y="397"/>
                  </a:moveTo>
                  <a:cubicBezTo>
                    <a:pt x="1345" y="273"/>
                    <a:pt x="720" y="384"/>
                    <a:pt x="691" y="214"/>
                  </a:cubicBezTo>
                  <a:cubicBezTo>
                    <a:pt x="670" y="105"/>
                    <a:pt x="635" y="0"/>
                    <a:pt x="306" y="33"/>
                  </a:cubicBezTo>
                  <a:cubicBezTo>
                    <a:pt x="0" y="477"/>
                    <a:pt x="1246" y="756"/>
                    <a:pt x="1462" y="3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3" name="Google Shape;56323;p23"/>
            <p:cNvSpPr/>
            <p:nvPr/>
          </p:nvSpPr>
          <p:spPr>
            <a:xfrm>
              <a:off x="7770971" y="481104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0" y="0"/>
                    <a:pt x="0" y="69"/>
                    <a:pt x="102" y="115"/>
                  </a:cubicBezTo>
                  <a:cubicBezTo>
                    <a:pt x="156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4" name="Google Shape;56324;p23"/>
            <p:cNvSpPr/>
            <p:nvPr/>
          </p:nvSpPr>
          <p:spPr>
            <a:xfrm>
              <a:off x="3279973" y="480899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1" y="183"/>
                  </a:moveTo>
                  <a:lnTo>
                    <a:pt x="386" y="183"/>
                  </a:lnTo>
                  <a:lnTo>
                    <a:pt x="3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5" name="Google Shape;56325;p23"/>
            <p:cNvSpPr/>
            <p:nvPr/>
          </p:nvSpPr>
          <p:spPr>
            <a:xfrm>
              <a:off x="1841414" y="4811764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1"/>
                  </a:moveTo>
                  <a:cubicBezTo>
                    <a:pt x="236" y="20"/>
                    <a:pt x="6" y="5"/>
                    <a:pt x="1" y="91"/>
                  </a:cubicBezTo>
                  <a:cubicBezTo>
                    <a:pt x="150" y="73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6" name="Google Shape;56326;p23"/>
            <p:cNvSpPr/>
            <p:nvPr/>
          </p:nvSpPr>
          <p:spPr>
            <a:xfrm>
              <a:off x="6412361" y="4798185"/>
              <a:ext cx="29018" cy="10870"/>
            </a:xfrm>
            <a:custGeom>
              <a:avLst/>
              <a:gdLst/>
              <a:ahLst/>
              <a:cxnLst/>
              <a:rect l="l" t="t" r="r" b="b"/>
              <a:pathLst>
                <a:path w="813" h="361" extrusionOk="0">
                  <a:moveTo>
                    <a:pt x="563" y="360"/>
                  </a:moveTo>
                  <a:cubicBezTo>
                    <a:pt x="812" y="242"/>
                    <a:pt x="682" y="88"/>
                    <a:pt x="371" y="0"/>
                  </a:cubicBezTo>
                  <a:cubicBezTo>
                    <a:pt x="346" y="225"/>
                    <a:pt x="0" y="282"/>
                    <a:pt x="563" y="3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7" name="Google Shape;56327;p23"/>
            <p:cNvSpPr/>
            <p:nvPr/>
          </p:nvSpPr>
          <p:spPr>
            <a:xfrm>
              <a:off x="75774" y="4805592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4"/>
                  </a:moveTo>
                  <a:cubicBezTo>
                    <a:pt x="240" y="1"/>
                    <a:pt x="0" y="69"/>
                    <a:pt x="98" y="114"/>
                  </a:cubicBezTo>
                  <a:cubicBezTo>
                    <a:pt x="153" y="141"/>
                    <a:pt x="394" y="70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8" name="Google Shape;56328;p23"/>
            <p:cNvSpPr/>
            <p:nvPr/>
          </p:nvSpPr>
          <p:spPr>
            <a:xfrm>
              <a:off x="8335437" y="4802852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4"/>
                  </a:moveTo>
                  <a:cubicBezTo>
                    <a:pt x="240" y="1"/>
                    <a:pt x="1" y="68"/>
                    <a:pt x="103" y="115"/>
                  </a:cubicBezTo>
                  <a:cubicBezTo>
                    <a:pt x="153" y="140"/>
                    <a:pt x="392" y="70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9" name="Google Shape;56329;p23"/>
            <p:cNvSpPr/>
            <p:nvPr/>
          </p:nvSpPr>
          <p:spPr>
            <a:xfrm>
              <a:off x="4498243" y="4803575"/>
              <a:ext cx="13849" cy="2770"/>
            </a:xfrm>
            <a:custGeom>
              <a:avLst/>
              <a:gdLst/>
              <a:ahLst/>
              <a:cxnLst/>
              <a:rect l="l" t="t" r="r" b="b"/>
              <a:pathLst>
                <a:path w="388" h="92" extrusionOk="0">
                  <a:moveTo>
                    <a:pt x="387" y="0"/>
                  </a:moveTo>
                  <a:cubicBezTo>
                    <a:pt x="237" y="22"/>
                    <a:pt x="7" y="4"/>
                    <a:pt x="1" y="91"/>
                  </a:cubicBezTo>
                  <a:cubicBezTo>
                    <a:pt x="151" y="71"/>
                    <a:pt x="383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0" name="Google Shape;56330;p23"/>
            <p:cNvSpPr/>
            <p:nvPr/>
          </p:nvSpPr>
          <p:spPr>
            <a:xfrm>
              <a:off x="8600556" y="4797432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5"/>
                  </a:moveTo>
                  <a:cubicBezTo>
                    <a:pt x="384" y="24"/>
                    <a:pt x="50" y="0"/>
                    <a:pt x="0" y="115"/>
                  </a:cubicBezTo>
                  <a:cubicBezTo>
                    <a:pt x="215" y="105"/>
                    <a:pt x="303" y="246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1" name="Google Shape;56331;p23"/>
            <p:cNvSpPr/>
            <p:nvPr/>
          </p:nvSpPr>
          <p:spPr>
            <a:xfrm>
              <a:off x="8873991" y="4789935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439" y="364"/>
                  </a:moveTo>
                  <a:cubicBezTo>
                    <a:pt x="500" y="242"/>
                    <a:pt x="715" y="191"/>
                    <a:pt x="632" y="0"/>
                  </a:cubicBezTo>
                  <a:lnTo>
                    <a:pt x="54" y="0"/>
                  </a:lnTo>
                  <a:cubicBezTo>
                    <a:pt x="0" y="208"/>
                    <a:pt x="102" y="341"/>
                    <a:pt x="439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2" name="Google Shape;56332;p23"/>
            <p:cNvSpPr/>
            <p:nvPr/>
          </p:nvSpPr>
          <p:spPr>
            <a:xfrm>
              <a:off x="6246251" y="4791892"/>
              <a:ext cx="21023" cy="9033"/>
            </a:xfrm>
            <a:custGeom>
              <a:avLst/>
              <a:gdLst/>
              <a:ahLst/>
              <a:cxnLst/>
              <a:rect l="l" t="t" r="r" b="b"/>
              <a:pathLst>
                <a:path w="589" h="300" extrusionOk="0">
                  <a:moveTo>
                    <a:pt x="394" y="299"/>
                  </a:moveTo>
                  <a:cubicBezTo>
                    <a:pt x="394" y="208"/>
                    <a:pt x="549" y="191"/>
                    <a:pt x="588" y="117"/>
                  </a:cubicBezTo>
                  <a:cubicBezTo>
                    <a:pt x="339" y="113"/>
                    <a:pt x="321" y="0"/>
                    <a:pt x="9" y="26"/>
                  </a:cubicBezTo>
                  <a:cubicBezTo>
                    <a:pt x="1" y="182"/>
                    <a:pt x="157" y="258"/>
                    <a:pt x="394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3" name="Google Shape;56333;p23"/>
            <p:cNvSpPr/>
            <p:nvPr/>
          </p:nvSpPr>
          <p:spPr>
            <a:xfrm>
              <a:off x="8569504" y="479460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9" y="118"/>
                  </a:moveTo>
                  <a:cubicBezTo>
                    <a:pt x="155" y="141"/>
                    <a:pt x="394" y="74"/>
                    <a:pt x="293" y="27"/>
                  </a:cubicBezTo>
                  <a:cubicBezTo>
                    <a:pt x="240" y="0"/>
                    <a:pt x="1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4" name="Google Shape;56334;p23"/>
            <p:cNvSpPr/>
            <p:nvPr/>
          </p:nvSpPr>
          <p:spPr>
            <a:xfrm>
              <a:off x="4956990" y="4786202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8" y="306"/>
                  </a:moveTo>
                  <a:cubicBezTo>
                    <a:pt x="1114" y="0"/>
                    <a:pt x="0" y="525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5" name="Google Shape;56335;p23"/>
            <p:cNvSpPr/>
            <p:nvPr/>
          </p:nvSpPr>
          <p:spPr>
            <a:xfrm>
              <a:off x="2743489" y="4783432"/>
              <a:ext cx="36335" cy="19090"/>
            </a:xfrm>
            <a:custGeom>
              <a:avLst/>
              <a:gdLst/>
              <a:ahLst/>
              <a:cxnLst/>
              <a:rect l="l" t="t" r="r" b="b"/>
              <a:pathLst>
                <a:path w="1018" h="634" extrusionOk="0">
                  <a:moveTo>
                    <a:pt x="760" y="489"/>
                  </a:moveTo>
                  <a:cubicBezTo>
                    <a:pt x="924" y="382"/>
                    <a:pt x="1018" y="244"/>
                    <a:pt x="954" y="33"/>
                  </a:cubicBezTo>
                  <a:cubicBezTo>
                    <a:pt x="664" y="48"/>
                    <a:pt x="245" y="1"/>
                    <a:pt x="181" y="125"/>
                  </a:cubicBezTo>
                  <a:cubicBezTo>
                    <a:pt x="695" y="95"/>
                    <a:pt x="1" y="634"/>
                    <a:pt x="760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6" name="Google Shape;56336;p23"/>
            <p:cNvSpPr/>
            <p:nvPr/>
          </p:nvSpPr>
          <p:spPr>
            <a:xfrm>
              <a:off x="3893980" y="4778946"/>
              <a:ext cx="37905" cy="18819"/>
            </a:xfrm>
            <a:custGeom>
              <a:avLst/>
              <a:gdLst/>
              <a:ahLst/>
              <a:cxnLst/>
              <a:rect l="l" t="t" r="r" b="b"/>
              <a:pathLst>
                <a:path w="1062" h="625" extrusionOk="0">
                  <a:moveTo>
                    <a:pt x="732" y="547"/>
                  </a:moveTo>
                  <a:cubicBezTo>
                    <a:pt x="1062" y="393"/>
                    <a:pt x="619" y="138"/>
                    <a:pt x="347" y="1"/>
                  </a:cubicBezTo>
                  <a:cubicBezTo>
                    <a:pt x="48" y="139"/>
                    <a:pt x="1" y="625"/>
                    <a:pt x="732" y="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7" name="Google Shape;56337;p23"/>
            <p:cNvSpPr/>
            <p:nvPr/>
          </p:nvSpPr>
          <p:spPr>
            <a:xfrm>
              <a:off x="2784249" y="4786804"/>
              <a:ext cx="7067" cy="6203"/>
            </a:xfrm>
            <a:custGeom>
              <a:avLst/>
              <a:gdLst/>
              <a:ahLst/>
              <a:cxnLst/>
              <a:rect l="l" t="t" r="r" b="b"/>
              <a:pathLst>
                <a:path w="198" h="206" extrusionOk="0">
                  <a:moveTo>
                    <a:pt x="5" y="104"/>
                  </a:moveTo>
                  <a:cubicBezTo>
                    <a:pt x="1" y="155"/>
                    <a:pt x="161" y="206"/>
                    <a:pt x="198" y="104"/>
                  </a:cubicBezTo>
                  <a:cubicBezTo>
                    <a:pt x="198" y="53"/>
                    <a:pt x="40" y="1"/>
                    <a:pt x="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8" name="Google Shape;56338;p23"/>
            <p:cNvSpPr/>
            <p:nvPr/>
          </p:nvSpPr>
          <p:spPr>
            <a:xfrm>
              <a:off x="332362" y="4776206"/>
              <a:ext cx="56751" cy="22582"/>
            </a:xfrm>
            <a:custGeom>
              <a:avLst/>
              <a:gdLst/>
              <a:ahLst/>
              <a:cxnLst/>
              <a:rect l="l" t="t" r="r" b="b"/>
              <a:pathLst>
                <a:path w="1590" h="750" extrusionOk="0">
                  <a:moveTo>
                    <a:pt x="1590" y="365"/>
                  </a:moveTo>
                  <a:cubicBezTo>
                    <a:pt x="1048" y="348"/>
                    <a:pt x="1061" y="67"/>
                    <a:pt x="624" y="1"/>
                  </a:cubicBezTo>
                  <a:cubicBezTo>
                    <a:pt x="861" y="294"/>
                    <a:pt x="1" y="70"/>
                    <a:pt x="239" y="365"/>
                  </a:cubicBezTo>
                  <a:cubicBezTo>
                    <a:pt x="962" y="280"/>
                    <a:pt x="1345" y="750"/>
                    <a:pt x="15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9" name="Google Shape;56339;p23"/>
            <p:cNvSpPr/>
            <p:nvPr/>
          </p:nvSpPr>
          <p:spPr>
            <a:xfrm>
              <a:off x="3276404" y="4786413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5" y="26"/>
                  </a:moveTo>
                  <a:cubicBezTo>
                    <a:pt x="238" y="1"/>
                    <a:pt x="0" y="67"/>
                    <a:pt x="99" y="117"/>
                  </a:cubicBezTo>
                  <a:cubicBezTo>
                    <a:pt x="153" y="143"/>
                    <a:pt x="392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0" name="Google Shape;56340;p23"/>
            <p:cNvSpPr/>
            <p:nvPr/>
          </p:nvSpPr>
          <p:spPr>
            <a:xfrm>
              <a:off x="2096075" y="4783884"/>
              <a:ext cx="13742" cy="6684"/>
            </a:xfrm>
            <a:custGeom>
              <a:avLst/>
              <a:gdLst/>
              <a:ahLst/>
              <a:cxnLst/>
              <a:rect l="l" t="t" r="r" b="b"/>
              <a:pathLst>
                <a:path w="385" h="222" extrusionOk="0">
                  <a:moveTo>
                    <a:pt x="385" y="110"/>
                  </a:moveTo>
                  <a:cubicBezTo>
                    <a:pt x="345" y="0"/>
                    <a:pt x="172" y="54"/>
                    <a:pt x="1" y="110"/>
                  </a:cubicBezTo>
                  <a:cubicBezTo>
                    <a:pt x="2" y="201"/>
                    <a:pt x="339" y="222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1" name="Google Shape;56341;p23"/>
            <p:cNvSpPr/>
            <p:nvPr/>
          </p:nvSpPr>
          <p:spPr>
            <a:xfrm>
              <a:off x="2980412" y="478096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1" y="0"/>
                    <a:pt x="0" y="70"/>
                    <a:pt x="101" y="117"/>
                  </a:cubicBezTo>
                  <a:cubicBezTo>
                    <a:pt x="154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2" name="Google Shape;56342;p23"/>
            <p:cNvSpPr/>
            <p:nvPr/>
          </p:nvSpPr>
          <p:spPr>
            <a:xfrm>
              <a:off x="5627033" y="4778524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1" y="15"/>
                  </a:moveTo>
                  <a:cubicBezTo>
                    <a:pt x="354" y="29"/>
                    <a:pt x="35" y="1"/>
                    <a:pt x="1" y="106"/>
                  </a:cubicBezTo>
                  <a:cubicBezTo>
                    <a:pt x="229" y="92"/>
                    <a:pt x="550" y="121"/>
                    <a:pt x="581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3" name="Google Shape;56343;p23"/>
            <p:cNvSpPr/>
            <p:nvPr/>
          </p:nvSpPr>
          <p:spPr>
            <a:xfrm>
              <a:off x="2894501" y="4776236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8" y="20"/>
                    <a:pt x="8" y="3"/>
                    <a:pt x="0" y="91"/>
                  </a:cubicBezTo>
                  <a:cubicBezTo>
                    <a:pt x="149" y="71"/>
                    <a:pt x="381" y="90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4" name="Google Shape;56344;p23"/>
            <p:cNvSpPr/>
            <p:nvPr/>
          </p:nvSpPr>
          <p:spPr>
            <a:xfrm>
              <a:off x="8881915" y="4765307"/>
              <a:ext cx="14634" cy="9515"/>
            </a:xfrm>
            <a:custGeom>
              <a:avLst/>
              <a:gdLst/>
              <a:ahLst/>
              <a:cxnLst/>
              <a:rect l="l" t="t" r="r" b="b"/>
              <a:pathLst>
                <a:path w="410" h="316" extrusionOk="0">
                  <a:moveTo>
                    <a:pt x="410" y="272"/>
                  </a:moveTo>
                  <a:lnTo>
                    <a:pt x="410" y="92"/>
                  </a:lnTo>
                  <a:cubicBezTo>
                    <a:pt x="217" y="92"/>
                    <a:pt x="181" y="18"/>
                    <a:pt x="25" y="1"/>
                  </a:cubicBezTo>
                  <a:cubicBezTo>
                    <a:pt x="44" y="145"/>
                    <a:pt x="0" y="316"/>
                    <a:pt x="410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5" name="Google Shape;56345;p23"/>
            <p:cNvSpPr/>
            <p:nvPr/>
          </p:nvSpPr>
          <p:spPr>
            <a:xfrm>
              <a:off x="5506609" y="4769943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91" y="27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2" y="143"/>
                    <a:pt x="389" y="75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6" name="Google Shape;56346;p23"/>
            <p:cNvSpPr/>
            <p:nvPr/>
          </p:nvSpPr>
          <p:spPr>
            <a:xfrm>
              <a:off x="2105676" y="4765307"/>
              <a:ext cx="29518" cy="9876"/>
            </a:xfrm>
            <a:custGeom>
              <a:avLst/>
              <a:gdLst/>
              <a:ahLst/>
              <a:cxnLst/>
              <a:rect l="l" t="t" r="r" b="b"/>
              <a:pathLst>
                <a:path w="827" h="328" extrusionOk="0">
                  <a:moveTo>
                    <a:pt x="695" y="272"/>
                  </a:moveTo>
                  <a:cubicBezTo>
                    <a:pt x="827" y="30"/>
                    <a:pt x="294" y="99"/>
                    <a:pt x="116" y="1"/>
                  </a:cubicBezTo>
                  <a:cubicBezTo>
                    <a:pt x="1" y="237"/>
                    <a:pt x="195" y="327"/>
                    <a:pt x="695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7" name="Google Shape;56347;p23"/>
            <p:cNvSpPr/>
            <p:nvPr/>
          </p:nvSpPr>
          <p:spPr>
            <a:xfrm>
              <a:off x="8566149" y="4762597"/>
              <a:ext cx="34443" cy="8913"/>
            </a:xfrm>
            <a:custGeom>
              <a:avLst/>
              <a:gdLst/>
              <a:ahLst/>
              <a:cxnLst/>
              <a:rect l="l" t="t" r="r" b="b"/>
              <a:pathLst>
                <a:path w="965" h="296" extrusionOk="0">
                  <a:moveTo>
                    <a:pt x="193" y="271"/>
                  </a:moveTo>
                  <a:cubicBezTo>
                    <a:pt x="634" y="296"/>
                    <a:pt x="918" y="249"/>
                    <a:pt x="964" y="88"/>
                  </a:cubicBezTo>
                  <a:cubicBezTo>
                    <a:pt x="625" y="111"/>
                    <a:pt x="1" y="1"/>
                    <a:pt x="193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8" name="Google Shape;56348;p23"/>
            <p:cNvSpPr/>
            <p:nvPr/>
          </p:nvSpPr>
          <p:spPr>
            <a:xfrm>
              <a:off x="2658507" y="4759827"/>
              <a:ext cx="17703" cy="10960"/>
            </a:xfrm>
            <a:custGeom>
              <a:avLst/>
              <a:gdLst/>
              <a:ahLst/>
              <a:cxnLst/>
              <a:rect l="l" t="t" r="r" b="b"/>
              <a:pathLst>
                <a:path w="496" h="364" extrusionOk="0">
                  <a:moveTo>
                    <a:pt x="443" y="363"/>
                  </a:moveTo>
                  <a:cubicBezTo>
                    <a:pt x="496" y="156"/>
                    <a:pt x="395" y="22"/>
                    <a:pt x="57" y="0"/>
                  </a:cubicBezTo>
                  <a:cubicBezTo>
                    <a:pt x="1" y="206"/>
                    <a:pt x="103" y="342"/>
                    <a:pt x="44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9" name="Google Shape;56349;p23"/>
            <p:cNvSpPr/>
            <p:nvPr/>
          </p:nvSpPr>
          <p:spPr>
            <a:xfrm>
              <a:off x="7000170" y="476458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99" y="114"/>
                  </a:moveTo>
                  <a:cubicBezTo>
                    <a:pt x="155" y="140"/>
                    <a:pt x="392" y="71"/>
                    <a:pt x="293" y="22"/>
                  </a:cubicBezTo>
                  <a:cubicBezTo>
                    <a:pt x="238" y="0"/>
                    <a:pt x="1" y="68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0" name="Google Shape;56350;p23"/>
            <p:cNvSpPr/>
            <p:nvPr/>
          </p:nvSpPr>
          <p:spPr>
            <a:xfrm>
              <a:off x="2285206" y="476452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2" y="1"/>
                    <a:pt x="0" y="70"/>
                    <a:pt x="101" y="116"/>
                  </a:cubicBezTo>
                  <a:cubicBezTo>
                    <a:pt x="155" y="142"/>
                    <a:pt x="393" y="74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1" name="Google Shape;56351;p23"/>
            <p:cNvSpPr/>
            <p:nvPr/>
          </p:nvSpPr>
          <p:spPr>
            <a:xfrm>
              <a:off x="7367689" y="4754407"/>
              <a:ext cx="23414" cy="8220"/>
            </a:xfrm>
            <a:custGeom>
              <a:avLst/>
              <a:gdLst/>
              <a:ahLst/>
              <a:cxnLst/>
              <a:rect l="l" t="t" r="r" b="b"/>
              <a:pathLst>
                <a:path w="656" h="273" extrusionOk="0">
                  <a:moveTo>
                    <a:pt x="410" y="273"/>
                  </a:moveTo>
                  <a:cubicBezTo>
                    <a:pt x="421" y="157"/>
                    <a:pt x="656" y="145"/>
                    <a:pt x="602" y="0"/>
                  </a:cubicBezTo>
                  <a:lnTo>
                    <a:pt x="217" y="0"/>
                  </a:lnTo>
                  <a:cubicBezTo>
                    <a:pt x="0" y="129"/>
                    <a:pt x="7" y="221"/>
                    <a:pt x="410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2" name="Google Shape;56352;p23"/>
            <p:cNvSpPr/>
            <p:nvPr/>
          </p:nvSpPr>
          <p:spPr>
            <a:xfrm>
              <a:off x="1953664" y="4745164"/>
              <a:ext cx="46400" cy="9214"/>
            </a:xfrm>
            <a:custGeom>
              <a:avLst/>
              <a:gdLst/>
              <a:ahLst/>
              <a:cxnLst/>
              <a:rect l="l" t="t" r="r" b="b"/>
              <a:pathLst>
                <a:path w="1300" h="306" extrusionOk="0">
                  <a:moveTo>
                    <a:pt x="712" y="306"/>
                  </a:moveTo>
                  <a:cubicBezTo>
                    <a:pt x="1299" y="0"/>
                    <a:pt x="0" y="30"/>
                    <a:pt x="712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3" name="Google Shape;56353;p23"/>
            <p:cNvSpPr/>
            <p:nvPr/>
          </p:nvSpPr>
          <p:spPr>
            <a:xfrm>
              <a:off x="8894157" y="4737035"/>
              <a:ext cx="39761" cy="15778"/>
            </a:xfrm>
            <a:custGeom>
              <a:avLst/>
              <a:gdLst/>
              <a:ahLst/>
              <a:cxnLst/>
              <a:rect l="l" t="t" r="r" b="b"/>
              <a:pathLst>
                <a:path w="1114" h="524" extrusionOk="0">
                  <a:moveTo>
                    <a:pt x="648" y="303"/>
                  </a:moveTo>
                  <a:cubicBezTo>
                    <a:pt x="1114" y="0"/>
                    <a:pt x="0" y="524"/>
                    <a:pt x="648" y="3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4" name="Google Shape;56354;p23"/>
            <p:cNvSpPr/>
            <p:nvPr/>
          </p:nvSpPr>
          <p:spPr>
            <a:xfrm>
              <a:off x="8018815" y="4745465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2" y="114"/>
                  </a:moveTo>
                  <a:cubicBezTo>
                    <a:pt x="157" y="139"/>
                    <a:pt x="394" y="70"/>
                    <a:pt x="294" y="23"/>
                  </a:cubicBezTo>
                  <a:cubicBezTo>
                    <a:pt x="242" y="1"/>
                    <a:pt x="1" y="67"/>
                    <a:pt x="102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5" name="Google Shape;56355;p23"/>
            <p:cNvSpPr/>
            <p:nvPr/>
          </p:nvSpPr>
          <p:spPr>
            <a:xfrm>
              <a:off x="5014490" y="4743418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0" y="182"/>
                  </a:moveTo>
                  <a:lnTo>
                    <a:pt x="388" y="182"/>
                  </a:lnTo>
                  <a:lnTo>
                    <a:pt x="38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6" name="Google Shape;56356;p23"/>
            <p:cNvSpPr/>
            <p:nvPr/>
          </p:nvSpPr>
          <p:spPr>
            <a:xfrm>
              <a:off x="2873907" y="4742846"/>
              <a:ext cx="13813" cy="6775"/>
            </a:xfrm>
            <a:custGeom>
              <a:avLst/>
              <a:gdLst/>
              <a:ahLst/>
              <a:cxnLst/>
              <a:rect l="l" t="t" r="r" b="b"/>
              <a:pathLst>
                <a:path w="387" h="225" extrusionOk="0">
                  <a:moveTo>
                    <a:pt x="0" y="110"/>
                  </a:moveTo>
                  <a:cubicBezTo>
                    <a:pt x="2" y="201"/>
                    <a:pt x="338" y="225"/>
                    <a:pt x="387" y="110"/>
                  </a:cubicBezTo>
                  <a:cubicBezTo>
                    <a:pt x="344" y="0"/>
                    <a:pt x="171" y="56"/>
                    <a:pt x="0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7" name="Google Shape;56357;p23"/>
            <p:cNvSpPr/>
            <p:nvPr/>
          </p:nvSpPr>
          <p:spPr>
            <a:xfrm>
              <a:off x="6763890" y="4733000"/>
              <a:ext cx="26448" cy="15326"/>
            </a:xfrm>
            <a:custGeom>
              <a:avLst/>
              <a:gdLst/>
              <a:ahLst/>
              <a:cxnLst/>
              <a:rect l="l" t="t" r="r" b="b"/>
              <a:pathLst>
                <a:path w="741" h="509" extrusionOk="0">
                  <a:moveTo>
                    <a:pt x="740" y="437"/>
                  </a:moveTo>
                  <a:lnTo>
                    <a:pt x="740" y="75"/>
                  </a:lnTo>
                  <a:cubicBezTo>
                    <a:pt x="0" y="1"/>
                    <a:pt x="0" y="509"/>
                    <a:pt x="740" y="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8" name="Google Shape;56358;p23"/>
            <p:cNvSpPr/>
            <p:nvPr/>
          </p:nvSpPr>
          <p:spPr>
            <a:xfrm>
              <a:off x="2729284" y="4740286"/>
              <a:ext cx="6996" cy="6263"/>
            </a:xfrm>
            <a:custGeom>
              <a:avLst/>
              <a:gdLst/>
              <a:ahLst/>
              <a:cxnLst/>
              <a:rect l="l" t="t" r="r" b="b"/>
              <a:pathLst>
                <a:path w="196" h="208" extrusionOk="0">
                  <a:moveTo>
                    <a:pt x="195" y="105"/>
                  </a:moveTo>
                  <a:cubicBezTo>
                    <a:pt x="195" y="55"/>
                    <a:pt x="37" y="0"/>
                    <a:pt x="1" y="105"/>
                  </a:cubicBezTo>
                  <a:cubicBezTo>
                    <a:pt x="1" y="156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9" name="Google Shape;56359;p23"/>
            <p:cNvSpPr/>
            <p:nvPr/>
          </p:nvSpPr>
          <p:spPr>
            <a:xfrm>
              <a:off x="4126619" y="4737547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2" y="105"/>
                  </a:moveTo>
                  <a:cubicBezTo>
                    <a:pt x="193" y="55"/>
                    <a:pt x="37" y="0"/>
                    <a:pt x="2" y="105"/>
                  </a:cubicBezTo>
                  <a:cubicBezTo>
                    <a:pt x="0" y="155"/>
                    <a:pt x="154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0" name="Google Shape;56360;p23"/>
            <p:cNvSpPr/>
            <p:nvPr/>
          </p:nvSpPr>
          <p:spPr>
            <a:xfrm>
              <a:off x="2660506" y="4732488"/>
              <a:ext cx="22629" cy="11713"/>
            </a:xfrm>
            <a:custGeom>
              <a:avLst/>
              <a:gdLst/>
              <a:ahLst/>
              <a:cxnLst/>
              <a:rect l="l" t="t" r="r" b="b"/>
              <a:pathLst>
                <a:path w="634" h="389" extrusionOk="0">
                  <a:moveTo>
                    <a:pt x="194" y="1"/>
                  </a:moveTo>
                  <a:cubicBezTo>
                    <a:pt x="203" y="126"/>
                    <a:pt x="104" y="201"/>
                    <a:pt x="1" y="273"/>
                  </a:cubicBezTo>
                  <a:cubicBezTo>
                    <a:pt x="246" y="276"/>
                    <a:pt x="267" y="389"/>
                    <a:pt x="577" y="364"/>
                  </a:cubicBezTo>
                  <a:cubicBezTo>
                    <a:pt x="634" y="158"/>
                    <a:pt x="531" y="23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1" name="Google Shape;56361;p23"/>
            <p:cNvSpPr/>
            <p:nvPr/>
          </p:nvSpPr>
          <p:spPr>
            <a:xfrm>
              <a:off x="2546791" y="473721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2" y="24"/>
                  </a:moveTo>
                  <a:cubicBezTo>
                    <a:pt x="241" y="1"/>
                    <a:pt x="1" y="69"/>
                    <a:pt x="100" y="116"/>
                  </a:cubicBezTo>
                  <a:cubicBezTo>
                    <a:pt x="153" y="140"/>
                    <a:pt x="393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2" name="Google Shape;56362;p23"/>
            <p:cNvSpPr/>
            <p:nvPr/>
          </p:nvSpPr>
          <p:spPr>
            <a:xfrm>
              <a:off x="1869003" y="4729748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1" y="183"/>
                  </a:moveTo>
                  <a:cubicBezTo>
                    <a:pt x="194" y="181"/>
                    <a:pt x="228" y="256"/>
                    <a:pt x="384" y="272"/>
                  </a:cubicBezTo>
                  <a:cubicBezTo>
                    <a:pt x="383" y="181"/>
                    <a:pt x="541" y="165"/>
                    <a:pt x="579" y="92"/>
                  </a:cubicBezTo>
                  <a:cubicBezTo>
                    <a:pt x="383" y="92"/>
                    <a:pt x="346" y="18"/>
                    <a:pt x="192" y="1"/>
                  </a:cubicBezTo>
                  <a:cubicBezTo>
                    <a:pt x="194" y="92"/>
                    <a:pt x="36" y="108"/>
                    <a:pt x="1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3" name="Google Shape;56363;p23"/>
            <p:cNvSpPr/>
            <p:nvPr/>
          </p:nvSpPr>
          <p:spPr>
            <a:xfrm>
              <a:off x="4449238" y="4727039"/>
              <a:ext cx="23486" cy="825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412" y="273"/>
                  </a:moveTo>
                  <a:cubicBezTo>
                    <a:pt x="422" y="157"/>
                    <a:pt x="657" y="147"/>
                    <a:pt x="604" y="1"/>
                  </a:cubicBezTo>
                  <a:lnTo>
                    <a:pt x="216" y="1"/>
                  </a:lnTo>
                  <a:cubicBezTo>
                    <a:pt x="1" y="131"/>
                    <a:pt x="10" y="221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4" name="Google Shape;56364;p23"/>
            <p:cNvSpPr/>
            <p:nvPr/>
          </p:nvSpPr>
          <p:spPr>
            <a:xfrm>
              <a:off x="2708690" y="472938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4"/>
                  </a:moveTo>
                  <a:cubicBezTo>
                    <a:pt x="193" y="53"/>
                    <a:pt x="36" y="1"/>
                    <a:pt x="1" y="104"/>
                  </a:cubicBezTo>
                  <a:cubicBezTo>
                    <a:pt x="1" y="154"/>
                    <a:pt x="156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5" name="Google Shape;56365;p23"/>
            <p:cNvSpPr/>
            <p:nvPr/>
          </p:nvSpPr>
          <p:spPr>
            <a:xfrm>
              <a:off x="2550325" y="472938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4"/>
                  </a:moveTo>
                  <a:cubicBezTo>
                    <a:pt x="193" y="53"/>
                    <a:pt x="36" y="1"/>
                    <a:pt x="1" y="104"/>
                  </a:cubicBezTo>
                  <a:cubicBezTo>
                    <a:pt x="1" y="154"/>
                    <a:pt x="156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6" name="Google Shape;56366;p23"/>
            <p:cNvSpPr/>
            <p:nvPr/>
          </p:nvSpPr>
          <p:spPr>
            <a:xfrm>
              <a:off x="8662517" y="4727039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7" name="Google Shape;56367;p23"/>
            <p:cNvSpPr/>
            <p:nvPr/>
          </p:nvSpPr>
          <p:spPr>
            <a:xfrm>
              <a:off x="2832576" y="4711202"/>
              <a:ext cx="26591" cy="15266"/>
            </a:xfrm>
            <a:custGeom>
              <a:avLst/>
              <a:gdLst/>
              <a:ahLst/>
              <a:cxnLst/>
              <a:rect l="l" t="t" r="r" b="b"/>
              <a:pathLst>
                <a:path w="745" h="507" extrusionOk="0">
                  <a:moveTo>
                    <a:pt x="1" y="72"/>
                  </a:moveTo>
                  <a:lnTo>
                    <a:pt x="1" y="435"/>
                  </a:lnTo>
                  <a:cubicBezTo>
                    <a:pt x="745" y="507"/>
                    <a:pt x="745" y="0"/>
                    <a:pt x="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8" name="Google Shape;56368;p23"/>
            <p:cNvSpPr/>
            <p:nvPr/>
          </p:nvSpPr>
          <p:spPr>
            <a:xfrm>
              <a:off x="2912847" y="4703012"/>
              <a:ext cx="37156" cy="15838"/>
            </a:xfrm>
            <a:custGeom>
              <a:avLst/>
              <a:gdLst/>
              <a:ahLst/>
              <a:cxnLst/>
              <a:rect l="l" t="t" r="r" b="b"/>
              <a:pathLst>
                <a:path w="1041" h="526" extrusionOk="0">
                  <a:moveTo>
                    <a:pt x="836" y="526"/>
                  </a:moveTo>
                  <a:cubicBezTo>
                    <a:pt x="1041" y="1"/>
                    <a:pt x="1" y="488"/>
                    <a:pt x="836" y="5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9" name="Google Shape;56369;p23"/>
            <p:cNvSpPr/>
            <p:nvPr/>
          </p:nvSpPr>
          <p:spPr>
            <a:xfrm>
              <a:off x="7871051" y="4700603"/>
              <a:ext cx="34372" cy="16290"/>
            </a:xfrm>
            <a:custGeom>
              <a:avLst/>
              <a:gdLst/>
              <a:ahLst/>
              <a:cxnLst/>
              <a:rect l="l" t="t" r="r" b="b"/>
              <a:pathLst>
                <a:path w="963" h="541" extrusionOk="0">
                  <a:moveTo>
                    <a:pt x="0" y="424"/>
                  </a:moveTo>
                  <a:cubicBezTo>
                    <a:pt x="251" y="540"/>
                    <a:pt x="709" y="540"/>
                    <a:pt x="962" y="424"/>
                  </a:cubicBezTo>
                  <a:cubicBezTo>
                    <a:pt x="960" y="0"/>
                    <a:pt x="3" y="0"/>
                    <a:pt x="0" y="4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0" name="Google Shape;56370;p23"/>
            <p:cNvSpPr/>
            <p:nvPr/>
          </p:nvSpPr>
          <p:spPr>
            <a:xfrm>
              <a:off x="7733351" y="4713369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36" y="22"/>
                    <a:pt x="5" y="3"/>
                    <a:pt x="1" y="90"/>
                  </a:cubicBezTo>
                  <a:cubicBezTo>
                    <a:pt x="148" y="71"/>
                    <a:pt x="381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1" name="Google Shape;56371;p23"/>
            <p:cNvSpPr/>
            <p:nvPr/>
          </p:nvSpPr>
          <p:spPr>
            <a:xfrm>
              <a:off x="8455183" y="4707950"/>
              <a:ext cx="21558" cy="6353"/>
            </a:xfrm>
            <a:custGeom>
              <a:avLst/>
              <a:gdLst/>
              <a:ahLst/>
              <a:cxnLst/>
              <a:rect l="l" t="t" r="r" b="b"/>
              <a:pathLst>
                <a:path w="604" h="211" extrusionOk="0">
                  <a:moveTo>
                    <a:pt x="604" y="180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0" y="161"/>
                    <a:pt x="215" y="210"/>
                    <a:pt x="604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2" name="Google Shape;56372;p23"/>
            <p:cNvSpPr/>
            <p:nvPr/>
          </p:nvSpPr>
          <p:spPr>
            <a:xfrm>
              <a:off x="8538666" y="4701175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34"/>
                  </a:moveTo>
                  <a:cubicBezTo>
                    <a:pt x="170" y="143"/>
                    <a:pt x="88" y="1"/>
                    <a:pt x="2" y="134"/>
                  </a:cubicBezTo>
                  <a:cubicBezTo>
                    <a:pt x="1" y="225"/>
                    <a:pt x="337" y="247"/>
                    <a:pt x="387" y="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3" name="Google Shape;56373;p23"/>
            <p:cNvSpPr/>
            <p:nvPr/>
          </p:nvSpPr>
          <p:spPr>
            <a:xfrm>
              <a:off x="3723873" y="4701687"/>
              <a:ext cx="13884" cy="4246"/>
            </a:xfrm>
            <a:custGeom>
              <a:avLst/>
              <a:gdLst/>
              <a:ahLst/>
              <a:cxnLst/>
              <a:rect l="l" t="t" r="r" b="b"/>
              <a:pathLst>
                <a:path w="389" h="141" extrusionOk="0">
                  <a:moveTo>
                    <a:pt x="289" y="25"/>
                  </a:moveTo>
                  <a:cubicBezTo>
                    <a:pt x="238" y="1"/>
                    <a:pt x="1" y="68"/>
                    <a:pt x="99" y="117"/>
                  </a:cubicBezTo>
                  <a:cubicBezTo>
                    <a:pt x="151" y="140"/>
                    <a:pt x="389" y="72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4" name="Google Shape;56374;p23"/>
            <p:cNvSpPr/>
            <p:nvPr/>
          </p:nvSpPr>
          <p:spPr>
            <a:xfrm>
              <a:off x="7857202" y="4694220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5" name="Google Shape;56375;p23"/>
            <p:cNvSpPr/>
            <p:nvPr/>
          </p:nvSpPr>
          <p:spPr>
            <a:xfrm>
              <a:off x="8007786" y="4691481"/>
              <a:ext cx="21558" cy="6383"/>
            </a:xfrm>
            <a:custGeom>
              <a:avLst/>
              <a:gdLst/>
              <a:ahLst/>
              <a:cxnLst/>
              <a:rect l="l" t="t" r="r" b="b"/>
              <a:pathLst>
                <a:path w="604" h="212" extrusionOk="0">
                  <a:moveTo>
                    <a:pt x="603" y="182"/>
                  </a:moveTo>
                  <a:lnTo>
                    <a:pt x="603" y="0"/>
                  </a:lnTo>
                  <a:lnTo>
                    <a:pt x="24" y="0"/>
                  </a:lnTo>
                  <a:cubicBezTo>
                    <a:pt x="0" y="163"/>
                    <a:pt x="217" y="212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6" name="Google Shape;56376;p23"/>
            <p:cNvSpPr/>
            <p:nvPr/>
          </p:nvSpPr>
          <p:spPr>
            <a:xfrm>
              <a:off x="7705797" y="4686061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578" y="90"/>
                  </a:moveTo>
                  <a:cubicBezTo>
                    <a:pt x="384" y="90"/>
                    <a:pt x="350" y="18"/>
                    <a:pt x="193" y="0"/>
                  </a:cubicBezTo>
                  <a:cubicBezTo>
                    <a:pt x="195" y="91"/>
                    <a:pt x="37" y="108"/>
                    <a:pt x="0" y="182"/>
                  </a:cubicBezTo>
                  <a:cubicBezTo>
                    <a:pt x="195" y="182"/>
                    <a:pt x="229" y="255"/>
                    <a:pt x="388" y="273"/>
                  </a:cubicBezTo>
                  <a:cubicBezTo>
                    <a:pt x="383" y="180"/>
                    <a:pt x="542" y="162"/>
                    <a:pt x="578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7" name="Google Shape;56377;p23"/>
            <p:cNvSpPr/>
            <p:nvPr/>
          </p:nvSpPr>
          <p:spPr>
            <a:xfrm>
              <a:off x="7571525" y="469072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0" y="25"/>
                  </a:moveTo>
                  <a:cubicBezTo>
                    <a:pt x="238" y="0"/>
                    <a:pt x="0" y="70"/>
                    <a:pt x="99" y="117"/>
                  </a:cubicBezTo>
                  <a:cubicBezTo>
                    <a:pt x="152" y="141"/>
                    <a:pt x="392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8" name="Google Shape;56378;p23"/>
            <p:cNvSpPr/>
            <p:nvPr/>
          </p:nvSpPr>
          <p:spPr>
            <a:xfrm>
              <a:off x="6703856" y="4679317"/>
              <a:ext cx="31481" cy="13911"/>
            </a:xfrm>
            <a:custGeom>
              <a:avLst/>
              <a:gdLst/>
              <a:ahLst/>
              <a:cxnLst/>
              <a:rect l="l" t="t" r="r" b="b"/>
              <a:pathLst>
                <a:path w="882" h="462" extrusionOk="0">
                  <a:moveTo>
                    <a:pt x="690" y="404"/>
                  </a:moveTo>
                  <a:cubicBezTo>
                    <a:pt x="703" y="404"/>
                    <a:pt x="678" y="321"/>
                    <a:pt x="690" y="313"/>
                  </a:cubicBezTo>
                  <a:cubicBezTo>
                    <a:pt x="710" y="302"/>
                    <a:pt x="872" y="125"/>
                    <a:pt x="882" y="130"/>
                  </a:cubicBezTo>
                  <a:cubicBezTo>
                    <a:pt x="672" y="1"/>
                    <a:pt x="1" y="462"/>
                    <a:pt x="690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9" name="Google Shape;56379;p23"/>
            <p:cNvSpPr/>
            <p:nvPr/>
          </p:nvSpPr>
          <p:spPr>
            <a:xfrm>
              <a:off x="7516773" y="4677480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7" y="192"/>
                  </a:moveTo>
                  <a:cubicBezTo>
                    <a:pt x="476" y="102"/>
                    <a:pt x="633" y="85"/>
                    <a:pt x="669" y="11"/>
                  </a:cubicBezTo>
                  <a:cubicBezTo>
                    <a:pt x="366" y="20"/>
                    <a:pt x="0" y="1"/>
                    <a:pt x="92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0" name="Google Shape;56380;p23"/>
            <p:cNvSpPr/>
            <p:nvPr/>
          </p:nvSpPr>
          <p:spPr>
            <a:xfrm>
              <a:off x="2639840" y="4677480"/>
              <a:ext cx="7031" cy="6173"/>
            </a:xfrm>
            <a:custGeom>
              <a:avLst/>
              <a:gdLst/>
              <a:ahLst/>
              <a:cxnLst/>
              <a:rect l="l" t="t" r="r" b="b"/>
              <a:pathLst>
                <a:path w="197" h="205" extrusionOk="0">
                  <a:moveTo>
                    <a:pt x="192" y="102"/>
                  </a:moveTo>
                  <a:cubicBezTo>
                    <a:pt x="196" y="53"/>
                    <a:pt x="38" y="1"/>
                    <a:pt x="0" y="102"/>
                  </a:cubicBezTo>
                  <a:cubicBezTo>
                    <a:pt x="0" y="152"/>
                    <a:pt x="160" y="204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1" name="Google Shape;56381;p23"/>
            <p:cNvSpPr/>
            <p:nvPr/>
          </p:nvSpPr>
          <p:spPr>
            <a:xfrm>
              <a:off x="8724478" y="4655200"/>
              <a:ext cx="56251" cy="27942"/>
            </a:xfrm>
            <a:custGeom>
              <a:avLst/>
              <a:gdLst/>
              <a:ahLst/>
              <a:cxnLst/>
              <a:rect l="l" t="t" r="r" b="b"/>
              <a:pathLst>
                <a:path w="1576" h="928" extrusionOk="0">
                  <a:moveTo>
                    <a:pt x="1350" y="25"/>
                  </a:moveTo>
                  <a:cubicBezTo>
                    <a:pt x="337" y="0"/>
                    <a:pt x="143" y="365"/>
                    <a:pt x="0" y="751"/>
                  </a:cubicBezTo>
                  <a:cubicBezTo>
                    <a:pt x="819" y="927"/>
                    <a:pt x="1576" y="606"/>
                    <a:pt x="135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2" name="Google Shape;56382;p23"/>
            <p:cNvSpPr/>
            <p:nvPr/>
          </p:nvSpPr>
          <p:spPr>
            <a:xfrm>
              <a:off x="7864126" y="4677781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386" y="1"/>
                  </a:moveTo>
                  <a:cubicBezTo>
                    <a:pt x="236" y="23"/>
                    <a:pt x="6" y="5"/>
                    <a:pt x="1" y="92"/>
                  </a:cubicBezTo>
                  <a:cubicBezTo>
                    <a:pt x="150" y="71"/>
                    <a:pt x="379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3" name="Google Shape;56383;p23"/>
            <p:cNvSpPr/>
            <p:nvPr/>
          </p:nvSpPr>
          <p:spPr>
            <a:xfrm>
              <a:off x="2749985" y="4655952"/>
              <a:ext cx="51183" cy="19120"/>
            </a:xfrm>
            <a:custGeom>
              <a:avLst/>
              <a:gdLst/>
              <a:ahLst/>
              <a:cxnLst/>
              <a:rect l="l" t="t" r="r" b="b"/>
              <a:pathLst>
                <a:path w="1434" h="635" extrusionOk="0">
                  <a:moveTo>
                    <a:pt x="965" y="635"/>
                  </a:moveTo>
                  <a:cubicBezTo>
                    <a:pt x="1433" y="404"/>
                    <a:pt x="885" y="139"/>
                    <a:pt x="578" y="0"/>
                  </a:cubicBezTo>
                  <a:cubicBezTo>
                    <a:pt x="546" y="106"/>
                    <a:pt x="274" y="99"/>
                    <a:pt x="0" y="90"/>
                  </a:cubicBezTo>
                  <a:cubicBezTo>
                    <a:pt x="106" y="374"/>
                    <a:pt x="461" y="542"/>
                    <a:pt x="965" y="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4" name="Google Shape;56384;p23"/>
            <p:cNvSpPr/>
            <p:nvPr/>
          </p:nvSpPr>
          <p:spPr>
            <a:xfrm>
              <a:off x="1998886" y="4666882"/>
              <a:ext cx="23450" cy="8190"/>
            </a:xfrm>
            <a:custGeom>
              <a:avLst/>
              <a:gdLst/>
              <a:ahLst/>
              <a:cxnLst/>
              <a:rect l="l" t="t" r="r" b="b"/>
              <a:pathLst>
                <a:path w="657" h="272" extrusionOk="0">
                  <a:moveTo>
                    <a:pt x="411" y="272"/>
                  </a:moveTo>
                  <a:cubicBezTo>
                    <a:pt x="420" y="157"/>
                    <a:pt x="656" y="146"/>
                    <a:pt x="603" y="0"/>
                  </a:cubicBezTo>
                  <a:lnTo>
                    <a:pt x="218" y="0"/>
                  </a:lnTo>
                  <a:cubicBezTo>
                    <a:pt x="1" y="131"/>
                    <a:pt x="9" y="223"/>
                    <a:pt x="411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5" name="Google Shape;56385;p23"/>
            <p:cNvSpPr/>
            <p:nvPr/>
          </p:nvSpPr>
          <p:spPr>
            <a:xfrm>
              <a:off x="5533984" y="4660649"/>
              <a:ext cx="14206" cy="4276"/>
            </a:xfrm>
            <a:custGeom>
              <a:avLst/>
              <a:gdLst/>
              <a:ahLst/>
              <a:cxnLst/>
              <a:rect l="l" t="t" r="r" b="b"/>
              <a:pathLst>
                <a:path w="398" h="142" extrusionOk="0">
                  <a:moveTo>
                    <a:pt x="103" y="117"/>
                  </a:moveTo>
                  <a:cubicBezTo>
                    <a:pt x="156" y="142"/>
                    <a:pt x="398" y="73"/>
                    <a:pt x="295" y="26"/>
                  </a:cubicBezTo>
                  <a:cubicBezTo>
                    <a:pt x="242" y="1"/>
                    <a:pt x="1" y="70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6" name="Google Shape;56386;p23"/>
            <p:cNvSpPr/>
            <p:nvPr/>
          </p:nvSpPr>
          <p:spPr>
            <a:xfrm>
              <a:off x="1603849" y="466064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5" y="142"/>
                    <a:pt x="391" y="73"/>
                    <a:pt x="293" y="26"/>
                  </a:cubicBezTo>
                  <a:cubicBezTo>
                    <a:pt x="240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7" name="Google Shape;56387;p23"/>
            <p:cNvSpPr/>
            <p:nvPr/>
          </p:nvSpPr>
          <p:spPr>
            <a:xfrm>
              <a:off x="7770971" y="465246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5"/>
                  </a:moveTo>
                  <a:cubicBezTo>
                    <a:pt x="240" y="0"/>
                    <a:pt x="0" y="69"/>
                    <a:pt x="102" y="116"/>
                  </a:cubicBezTo>
                  <a:cubicBezTo>
                    <a:pt x="156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8" name="Google Shape;56388;p23"/>
            <p:cNvSpPr/>
            <p:nvPr/>
          </p:nvSpPr>
          <p:spPr>
            <a:xfrm>
              <a:off x="4234266" y="4644060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50" y="304"/>
                  </a:moveTo>
                  <a:cubicBezTo>
                    <a:pt x="1113" y="1"/>
                    <a:pt x="1" y="524"/>
                    <a:pt x="650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9" name="Google Shape;56389;p23"/>
            <p:cNvSpPr/>
            <p:nvPr/>
          </p:nvSpPr>
          <p:spPr>
            <a:xfrm>
              <a:off x="943728" y="4641019"/>
              <a:ext cx="31802" cy="16139"/>
            </a:xfrm>
            <a:custGeom>
              <a:avLst/>
              <a:gdLst/>
              <a:ahLst/>
              <a:cxnLst/>
              <a:rect l="l" t="t" r="r" b="b"/>
              <a:pathLst>
                <a:path w="891" h="536" extrusionOk="0">
                  <a:moveTo>
                    <a:pt x="853" y="496"/>
                  </a:moveTo>
                  <a:cubicBezTo>
                    <a:pt x="891" y="235"/>
                    <a:pt x="878" y="0"/>
                    <a:pt x="273" y="43"/>
                  </a:cubicBezTo>
                  <a:cubicBezTo>
                    <a:pt x="216" y="165"/>
                    <a:pt x="1" y="216"/>
                    <a:pt x="81" y="406"/>
                  </a:cubicBezTo>
                  <a:cubicBezTo>
                    <a:pt x="340" y="435"/>
                    <a:pt x="451" y="535"/>
                    <a:pt x="853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0" name="Google Shape;56390;p23"/>
            <p:cNvSpPr/>
            <p:nvPr/>
          </p:nvSpPr>
          <p:spPr>
            <a:xfrm>
              <a:off x="870952" y="4639543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1" y="181"/>
                  </a:moveTo>
                  <a:lnTo>
                    <a:pt x="386" y="181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1" name="Google Shape;56391;p23"/>
            <p:cNvSpPr/>
            <p:nvPr/>
          </p:nvSpPr>
          <p:spPr>
            <a:xfrm>
              <a:off x="8366560" y="4631354"/>
              <a:ext cx="22593" cy="11773"/>
            </a:xfrm>
            <a:custGeom>
              <a:avLst/>
              <a:gdLst/>
              <a:ahLst/>
              <a:cxnLst/>
              <a:rect l="l" t="t" r="r" b="b"/>
              <a:pathLst>
                <a:path w="633" h="391" extrusionOk="0">
                  <a:moveTo>
                    <a:pt x="193" y="0"/>
                  </a:moveTo>
                  <a:cubicBezTo>
                    <a:pt x="203" y="124"/>
                    <a:pt x="104" y="198"/>
                    <a:pt x="1" y="273"/>
                  </a:cubicBezTo>
                  <a:cubicBezTo>
                    <a:pt x="249" y="277"/>
                    <a:pt x="270" y="390"/>
                    <a:pt x="578" y="364"/>
                  </a:cubicBezTo>
                  <a:cubicBezTo>
                    <a:pt x="632" y="157"/>
                    <a:pt x="532" y="21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2" name="Google Shape;56392;p23"/>
            <p:cNvSpPr/>
            <p:nvPr/>
          </p:nvSpPr>
          <p:spPr>
            <a:xfrm>
              <a:off x="7185731" y="4631354"/>
              <a:ext cx="31374" cy="13429"/>
            </a:xfrm>
            <a:custGeom>
              <a:avLst/>
              <a:gdLst/>
              <a:ahLst/>
              <a:cxnLst/>
              <a:rect l="l" t="t" r="r" b="b"/>
              <a:pathLst>
                <a:path w="879" h="446" extrusionOk="0">
                  <a:moveTo>
                    <a:pt x="878" y="181"/>
                  </a:moveTo>
                  <a:cubicBezTo>
                    <a:pt x="624" y="181"/>
                    <a:pt x="706" y="22"/>
                    <a:pt x="493" y="0"/>
                  </a:cubicBezTo>
                  <a:cubicBezTo>
                    <a:pt x="477" y="144"/>
                    <a:pt x="1" y="72"/>
                    <a:pt x="107" y="273"/>
                  </a:cubicBezTo>
                  <a:cubicBezTo>
                    <a:pt x="594" y="283"/>
                    <a:pt x="712" y="445"/>
                    <a:pt x="878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3" name="Google Shape;56393;p23"/>
            <p:cNvSpPr/>
            <p:nvPr/>
          </p:nvSpPr>
          <p:spPr>
            <a:xfrm>
              <a:off x="3747965" y="4636442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4"/>
                  </a:moveTo>
                  <a:cubicBezTo>
                    <a:pt x="197" y="53"/>
                    <a:pt x="39" y="1"/>
                    <a:pt x="5" y="104"/>
                  </a:cubicBezTo>
                  <a:cubicBezTo>
                    <a:pt x="1" y="152"/>
                    <a:pt x="160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4" name="Google Shape;56394;p23"/>
            <p:cNvSpPr/>
            <p:nvPr/>
          </p:nvSpPr>
          <p:spPr>
            <a:xfrm>
              <a:off x="3331191" y="4624609"/>
              <a:ext cx="31445" cy="13911"/>
            </a:xfrm>
            <a:custGeom>
              <a:avLst/>
              <a:gdLst/>
              <a:ahLst/>
              <a:cxnLst/>
              <a:rect l="l" t="t" r="r" b="b"/>
              <a:pathLst>
                <a:path w="881" h="462" extrusionOk="0">
                  <a:moveTo>
                    <a:pt x="687" y="314"/>
                  </a:moveTo>
                  <a:cubicBezTo>
                    <a:pt x="705" y="304"/>
                    <a:pt x="872" y="126"/>
                    <a:pt x="880" y="131"/>
                  </a:cubicBezTo>
                  <a:cubicBezTo>
                    <a:pt x="671" y="1"/>
                    <a:pt x="0" y="462"/>
                    <a:pt x="687" y="403"/>
                  </a:cubicBezTo>
                  <a:cubicBezTo>
                    <a:pt x="697" y="405"/>
                    <a:pt x="676" y="322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5" name="Google Shape;56395;p23"/>
            <p:cNvSpPr/>
            <p:nvPr/>
          </p:nvSpPr>
          <p:spPr>
            <a:xfrm>
              <a:off x="4828642" y="462587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6" name="Google Shape;56396;p23"/>
            <p:cNvSpPr/>
            <p:nvPr/>
          </p:nvSpPr>
          <p:spPr>
            <a:xfrm>
              <a:off x="3892552" y="462277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4"/>
                  </a:moveTo>
                  <a:cubicBezTo>
                    <a:pt x="192" y="53"/>
                    <a:pt x="38" y="0"/>
                    <a:pt x="0" y="104"/>
                  </a:cubicBezTo>
                  <a:cubicBezTo>
                    <a:pt x="0" y="153"/>
                    <a:pt x="158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7" name="Google Shape;56397;p23"/>
            <p:cNvSpPr/>
            <p:nvPr/>
          </p:nvSpPr>
          <p:spPr>
            <a:xfrm>
              <a:off x="2385179" y="4625874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7" y="21"/>
                    <a:pt x="6" y="2"/>
                    <a:pt x="0" y="91"/>
                  </a:cubicBezTo>
                  <a:cubicBezTo>
                    <a:pt x="149" y="71"/>
                    <a:pt x="379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8" name="Google Shape;56398;p23"/>
            <p:cNvSpPr/>
            <p:nvPr/>
          </p:nvSpPr>
          <p:spPr>
            <a:xfrm>
              <a:off x="5465171" y="4622381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8" y="0"/>
                    <a:pt x="1" y="70"/>
                    <a:pt x="101" y="117"/>
                  </a:cubicBezTo>
                  <a:cubicBezTo>
                    <a:pt x="156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9" name="Google Shape;56399;p23"/>
            <p:cNvSpPr/>
            <p:nvPr/>
          </p:nvSpPr>
          <p:spPr>
            <a:xfrm>
              <a:off x="6687081" y="4620424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5" y="0"/>
                  </a:moveTo>
                  <a:cubicBezTo>
                    <a:pt x="236" y="21"/>
                    <a:pt x="6" y="3"/>
                    <a:pt x="1" y="92"/>
                  </a:cubicBezTo>
                  <a:cubicBezTo>
                    <a:pt x="151" y="69"/>
                    <a:pt x="379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0" name="Google Shape;56400;p23"/>
            <p:cNvSpPr/>
            <p:nvPr/>
          </p:nvSpPr>
          <p:spPr>
            <a:xfrm>
              <a:off x="2488400" y="4619973"/>
              <a:ext cx="20702" cy="3704"/>
            </a:xfrm>
            <a:custGeom>
              <a:avLst/>
              <a:gdLst/>
              <a:ahLst/>
              <a:cxnLst/>
              <a:rect l="l" t="t" r="r" b="b"/>
              <a:pathLst>
                <a:path w="580" h="123" extrusionOk="0">
                  <a:moveTo>
                    <a:pt x="579" y="15"/>
                  </a:moveTo>
                  <a:cubicBezTo>
                    <a:pt x="352" y="31"/>
                    <a:pt x="32" y="1"/>
                    <a:pt x="1" y="107"/>
                  </a:cubicBezTo>
                  <a:cubicBezTo>
                    <a:pt x="227" y="91"/>
                    <a:pt x="547" y="122"/>
                    <a:pt x="579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1" name="Google Shape;56401;p23"/>
            <p:cNvSpPr/>
            <p:nvPr/>
          </p:nvSpPr>
          <p:spPr>
            <a:xfrm>
              <a:off x="2402311" y="4619642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2" y="26"/>
                  </a:moveTo>
                  <a:cubicBezTo>
                    <a:pt x="238" y="0"/>
                    <a:pt x="1" y="71"/>
                    <a:pt x="100" y="118"/>
                  </a:cubicBezTo>
                  <a:cubicBezTo>
                    <a:pt x="152" y="141"/>
                    <a:pt x="391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2" name="Google Shape;56402;p23"/>
            <p:cNvSpPr/>
            <p:nvPr/>
          </p:nvSpPr>
          <p:spPr>
            <a:xfrm>
              <a:off x="1400762" y="4617353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2"/>
                  </a:moveTo>
                  <a:cubicBezTo>
                    <a:pt x="197" y="53"/>
                    <a:pt x="40" y="0"/>
                    <a:pt x="5" y="102"/>
                  </a:cubicBezTo>
                  <a:cubicBezTo>
                    <a:pt x="1" y="152"/>
                    <a:pt x="160" y="205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3" name="Google Shape;56403;p23"/>
            <p:cNvSpPr/>
            <p:nvPr/>
          </p:nvSpPr>
          <p:spPr>
            <a:xfrm>
              <a:off x="5475664" y="4612205"/>
              <a:ext cx="14991" cy="9214"/>
            </a:xfrm>
            <a:custGeom>
              <a:avLst/>
              <a:gdLst/>
              <a:ahLst/>
              <a:cxnLst/>
              <a:rect l="l" t="t" r="r" b="b"/>
              <a:pathLst>
                <a:path w="420" h="306" extrusionOk="0">
                  <a:moveTo>
                    <a:pt x="387" y="273"/>
                  </a:moveTo>
                  <a:cubicBezTo>
                    <a:pt x="358" y="166"/>
                    <a:pt x="420" y="16"/>
                    <a:pt x="195" y="0"/>
                  </a:cubicBezTo>
                  <a:cubicBezTo>
                    <a:pt x="182" y="56"/>
                    <a:pt x="165" y="109"/>
                    <a:pt x="1" y="93"/>
                  </a:cubicBezTo>
                  <a:cubicBezTo>
                    <a:pt x="23" y="201"/>
                    <a:pt x="61" y="306"/>
                    <a:pt x="38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4" name="Google Shape;56404;p23"/>
            <p:cNvSpPr/>
            <p:nvPr/>
          </p:nvSpPr>
          <p:spPr>
            <a:xfrm>
              <a:off x="5273612" y="4608501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8" y="305"/>
                  </a:moveTo>
                  <a:cubicBezTo>
                    <a:pt x="1114" y="1"/>
                    <a:pt x="0" y="524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5" name="Google Shape;56405;p23"/>
            <p:cNvSpPr/>
            <p:nvPr/>
          </p:nvSpPr>
          <p:spPr>
            <a:xfrm>
              <a:off x="7743274" y="4603985"/>
              <a:ext cx="28233" cy="13700"/>
            </a:xfrm>
            <a:custGeom>
              <a:avLst/>
              <a:gdLst/>
              <a:ahLst/>
              <a:cxnLst/>
              <a:rect l="l" t="t" r="r" b="b"/>
              <a:pathLst>
                <a:path w="791" h="455" extrusionOk="0">
                  <a:moveTo>
                    <a:pt x="494" y="455"/>
                  </a:moveTo>
                  <a:cubicBezTo>
                    <a:pt x="755" y="340"/>
                    <a:pt x="791" y="10"/>
                    <a:pt x="301" y="1"/>
                  </a:cubicBezTo>
                  <a:cubicBezTo>
                    <a:pt x="39" y="115"/>
                    <a:pt x="1" y="446"/>
                    <a:pt x="49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6" name="Google Shape;56406;p23"/>
            <p:cNvSpPr/>
            <p:nvPr/>
          </p:nvSpPr>
          <p:spPr>
            <a:xfrm>
              <a:off x="6817891" y="461217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1"/>
                  </a:moveTo>
                  <a:cubicBezTo>
                    <a:pt x="150" y="72"/>
                    <a:pt x="382" y="89"/>
                    <a:pt x="385" y="0"/>
                  </a:cubicBezTo>
                  <a:cubicBezTo>
                    <a:pt x="236" y="22"/>
                    <a:pt x="8" y="4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7" name="Google Shape;56407;p23"/>
            <p:cNvSpPr/>
            <p:nvPr/>
          </p:nvSpPr>
          <p:spPr>
            <a:xfrm>
              <a:off x="5802922" y="4609104"/>
              <a:ext cx="23843" cy="5841"/>
            </a:xfrm>
            <a:custGeom>
              <a:avLst/>
              <a:gdLst/>
              <a:ahLst/>
              <a:cxnLst/>
              <a:rect l="l" t="t" r="r" b="b"/>
              <a:pathLst>
                <a:path w="668" h="194" extrusionOk="0">
                  <a:moveTo>
                    <a:pt x="88" y="193"/>
                  </a:moveTo>
                  <a:lnTo>
                    <a:pt x="473" y="193"/>
                  </a:lnTo>
                  <a:cubicBezTo>
                    <a:pt x="473" y="102"/>
                    <a:pt x="631" y="86"/>
                    <a:pt x="667" y="13"/>
                  </a:cubicBezTo>
                  <a:cubicBezTo>
                    <a:pt x="363" y="21"/>
                    <a:pt x="0" y="0"/>
                    <a:pt x="88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8" name="Google Shape;56408;p23"/>
            <p:cNvSpPr/>
            <p:nvPr/>
          </p:nvSpPr>
          <p:spPr>
            <a:xfrm>
              <a:off x="8204983" y="4606394"/>
              <a:ext cx="23985" cy="5871"/>
            </a:xfrm>
            <a:custGeom>
              <a:avLst/>
              <a:gdLst/>
              <a:ahLst/>
              <a:cxnLst/>
              <a:rect l="l" t="t" r="r" b="b"/>
              <a:pathLst>
                <a:path w="672" h="195" extrusionOk="0">
                  <a:moveTo>
                    <a:pt x="477" y="195"/>
                  </a:moveTo>
                  <a:cubicBezTo>
                    <a:pt x="476" y="103"/>
                    <a:pt x="634" y="86"/>
                    <a:pt x="672" y="13"/>
                  </a:cubicBezTo>
                  <a:cubicBezTo>
                    <a:pt x="366" y="21"/>
                    <a:pt x="1" y="0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9" name="Google Shape;56409;p23"/>
            <p:cNvSpPr/>
            <p:nvPr/>
          </p:nvSpPr>
          <p:spPr>
            <a:xfrm>
              <a:off x="8251062" y="4594170"/>
              <a:ext cx="21987" cy="16199"/>
            </a:xfrm>
            <a:custGeom>
              <a:avLst/>
              <a:gdLst/>
              <a:ahLst/>
              <a:cxnLst/>
              <a:rect l="l" t="t" r="r" b="b"/>
              <a:pathLst>
                <a:path w="616" h="538" extrusionOk="0">
                  <a:moveTo>
                    <a:pt x="344" y="509"/>
                  </a:moveTo>
                  <a:cubicBezTo>
                    <a:pt x="404" y="387"/>
                    <a:pt x="616" y="334"/>
                    <a:pt x="536" y="145"/>
                  </a:cubicBezTo>
                  <a:cubicBezTo>
                    <a:pt x="1" y="0"/>
                    <a:pt x="6" y="538"/>
                    <a:pt x="344" y="5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0" name="Google Shape;56410;p23"/>
            <p:cNvSpPr/>
            <p:nvPr/>
          </p:nvSpPr>
          <p:spPr>
            <a:xfrm>
              <a:off x="8160119" y="4603985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1" name="Google Shape;56411;p23"/>
            <p:cNvSpPr/>
            <p:nvPr/>
          </p:nvSpPr>
          <p:spPr>
            <a:xfrm>
              <a:off x="8562580" y="4603232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6"/>
                  </a:moveTo>
                  <a:cubicBezTo>
                    <a:pt x="239" y="1"/>
                    <a:pt x="0" y="69"/>
                    <a:pt x="101" y="117"/>
                  </a:cubicBezTo>
                  <a:cubicBezTo>
                    <a:pt x="154" y="140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2" name="Google Shape;56412;p23"/>
            <p:cNvSpPr/>
            <p:nvPr/>
          </p:nvSpPr>
          <p:spPr>
            <a:xfrm>
              <a:off x="6329234" y="4598355"/>
              <a:ext cx="23807" cy="6052"/>
            </a:xfrm>
            <a:custGeom>
              <a:avLst/>
              <a:gdLst/>
              <a:ahLst/>
              <a:cxnLst/>
              <a:rect l="l" t="t" r="r" b="b"/>
              <a:pathLst>
                <a:path w="667" h="201" extrusionOk="0">
                  <a:moveTo>
                    <a:pt x="576" y="6"/>
                  </a:moveTo>
                  <a:cubicBezTo>
                    <a:pt x="246" y="1"/>
                    <a:pt x="84" y="77"/>
                    <a:pt x="1" y="188"/>
                  </a:cubicBezTo>
                  <a:cubicBezTo>
                    <a:pt x="302" y="178"/>
                    <a:pt x="666" y="201"/>
                    <a:pt x="576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3" name="Google Shape;56413;p23"/>
            <p:cNvSpPr/>
            <p:nvPr/>
          </p:nvSpPr>
          <p:spPr>
            <a:xfrm>
              <a:off x="5699238" y="460049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5"/>
                  </a:moveTo>
                  <a:cubicBezTo>
                    <a:pt x="242" y="0"/>
                    <a:pt x="1" y="68"/>
                    <a:pt x="101" y="117"/>
                  </a:cubicBezTo>
                  <a:cubicBezTo>
                    <a:pt x="154" y="143"/>
                    <a:pt x="394" y="73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4" name="Google Shape;56414;p23"/>
            <p:cNvSpPr/>
            <p:nvPr/>
          </p:nvSpPr>
          <p:spPr>
            <a:xfrm>
              <a:off x="3765061" y="4600493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6" y="25"/>
                  </a:moveTo>
                  <a:cubicBezTo>
                    <a:pt x="242" y="0"/>
                    <a:pt x="1" y="68"/>
                    <a:pt x="100" y="117"/>
                  </a:cubicBezTo>
                  <a:cubicBezTo>
                    <a:pt x="154" y="143"/>
                    <a:pt x="395" y="73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5" name="Google Shape;56415;p23"/>
            <p:cNvSpPr/>
            <p:nvPr/>
          </p:nvSpPr>
          <p:spPr>
            <a:xfrm>
              <a:off x="8043050" y="4595224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2" y="201"/>
                    <a:pt x="339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6" name="Google Shape;56416;p23"/>
            <p:cNvSpPr/>
            <p:nvPr/>
          </p:nvSpPr>
          <p:spPr>
            <a:xfrm>
              <a:off x="6818891" y="4588359"/>
              <a:ext cx="65282" cy="12917"/>
            </a:xfrm>
            <a:custGeom>
              <a:avLst/>
              <a:gdLst/>
              <a:ahLst/>
              <a:cxnLst/>
              <a:rect l="l" t="t" r="r" b="b"/>
              <a:pathLst>
                <a:path w="1829" h="429" extrusionOk="0">
                  <a:moveTo>
                    <a:pt x="1129" y="428"/>
                  </a:moveTo>
                  <a:cubicBezTo>
                    <a:pt x="1828" y="0"/>
                    <a:pt x="1" y="308"/>
                    <a:pt x="1129" y="4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7" name="Google Shape;56417;p23"/>
            <p:cNvSpPr/>
            <p:nvPr/>
          </p:nvSpPr>
          <p:spPr>
            <a:xfrm>
              <a:off x="8101477" y="459230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38" y="1"/>
                    <a:pt x="0" y="70"/>
                    <a:pt x="98" y="117"/>
                  </a:cubicBezTo>
                  <a:cubicBezTo>
                    <a:pt x="153" y="142"/>
                    <a:pt x="393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8" name="Google Shape;56418;p23"/>
            <p:cNvSpPr/>
            <p:nvPr/>
          </p:nvSpPr>
          <p:spPr>
            <a:xfrm>
              <a:off x="5131452" y="458760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9" name="Google Shape;56419;p23"/>
            <p:cNvSpPr/>
            <p:nvPr/>
          </p:nvSpPr>
          <p:spPr>
            <a:xfrm>
              <a:off x="48255" y="4589533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2" y="26"/>
                  </a:moveTo>
                  <a:cubicBezTo>
                    <a:pt x="240" y="0"/>
                    <a:pt x="1" y="71"/>
                    <a:pt x="102" y="116"/>
                  </a:cubicBezTo>
                  <a:cubicBezTo>
                    <a:pt x="154" y="142"/>
                    <a:pt x="391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0" name="Google Shape;56420;p23"/>
            <p:cNvSpPr/>
            <p:nvPr/>
          </p:nvSpPr>
          <p:spPr>
            <a:xfrm>
              <a:off x="1144388" y="4576707"/>
              <a:ext cx="24378" cy="11321"/>
            </a:xfrm>
            <a:custGeom>
              <a:avLst/>
              <a:gdLst/>
              <a:ahLst/>
              <a:cxnLst/>
              <a:rect l="l" t="t" r="r" b="b"/>
              <a:pathLst>
                <a:path w="683" h="376" extrusionOk="0">
                  <a:moveTo>
                    <a:pt x="630" y="362"/>
                  </a:moveTo>
                  <a:cubicBezTo>
                    <a:pt x="682" y="156"/>
                    <a:pt x="584" y="22"/>
                    <a:pt x="245" y="1"/>
                  </a:cubicBezTo>
                  <a:cubicBezTo>
                    <a:pt x="1" y="105"/>
                    <a:pt x="89" y="375"/>
                    <a:pt x="63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1" name="Google Shape;56421;p23"/>
            <p:cNvSpPr/>
            <p:nvPr/>
          </p:nvSpPr>
          <p:spPr>
            <a:xfrm>
              <a:off x="5379332" y="4567644"/>
              <a:ext cx="27590" cy="17223"/>
            </a:xfrm>
            <a:custGeom>
              <a:avLst/>
              <a:gdLst/>
              <a:ahLst/>
              <a:cxnLst/>
              <a:rect l="l" t="t" r="r" b="b"/>
              <a:pathLst>
                <a:path w="773" h="572" extrusionOk="0">
                  <a:moveTo>
                    <a:pt x="773" y="572"/>
                  </a:moveTo>
                  <a:lnTo>
                    <a:pt x="773" y="29"/>
                  </a:lnTo>
                  <a:cubicBezTo>
                    <a:pt x="63" y="0"/>
                    <a:pt x="188" y="360"/>
                    <a:pt x="0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2" name="Google Shape;56422;p23"/>
            <p:cNvSpPr/>
            <p:nvPr/>
          </p:nvSpPr>
          <p:spPr>
            <a:xfrm>
              <a:off x="4000270" y="4572973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6" y="303"/>
                  </a:moveTo>
                  <a:cubicBezTo>
                    <a:pt x="1114" y="1"/>
                    <a:pt x="0" y="524"/>
                    <a:pt x="646" y="3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3" name="Google Shape;56423;p23"/>
            <p:cNvSpPr/>
            <p:nvPr/>
          </p:nvSpPr>
          <p:spPr>
            <a:xfrm>
              <a:off x="852892" y="4568487"/>
              <a:ext cx="43973" cy="19030"/>
            </a:xfrm>
            <a:custGeom>
              <a:avLst/>
              <a:gdLst/>
              <a:ahLst/>
              <a:cxnLst/>
              <a:rect l="l" t="t" r="r" b="b"/>
              <a:pathLst>
                <a:path w="1232" h="632" extrusionOk="0">
                  <a:moveTo>
                    <a:pt x="696" y="544"/>
                  </a:moveTo>
                  <a:cubicBezTo>
                    <a:pt x="567" y="207"/>
                    <a:pt x="1231" y="13"/>
                    <a:pt x="312" y="1"/>
                  </a:cubicBezTo>
                  <a:cubicBezTo>
                    <a:pt x="430" y="187"/>
                    <a:pt x="0" y="631"/>
                    <a:pt x="696" y="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4" name="Google Shape;56424;p23"/>
            <p:cNvSpPr/>
            <p:nvPr/>
          </p:nvSpPr>
          <p:spPr>
            <a:xfrm>
              <a:off x="3104298" y="457863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5"/>
                  </a:moveTo>
                  <a:cubicBezTo>
                    <a:pt x="156" y="140"/>
                    <a:pt x="393" y="71"/>
                    <a:pt x="294" y="24"/>
                  </a:cubicBezTo>
                  <a:cubicBezTo>
                    <a:pt x="242" y="1"/>
                    <a:pt x="0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5" name="Google Shape;56425;p23"/>
            <p:cNvSpPr/>
            <p:nvPr/>
          </p:nvSpPr>
          <p:spPr>
            <a:xfrm>
              <a:off x="709018" y="4578664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4" y="26"/>
                  </a:moveTo>
                  <a:cubicBezTo>
                    <a:pt x="239" y="1"/>
                    <a:pt x="0" y="67"/>
                    <a:pt x="99" y="117"/>
                  </a:cubicBezTo>
                  <a:cubicBezTo>
                    <a:pt x="152" y="141"/>
                    <a:pt x="392" y="71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6" name="Google Shape;56426;p23"/>
            <p:cNvSpPr/>
            <p:nvPr/>
          </p:nvSpPr>
          <p:spPr>
            <a:xfrm>
              <a:off x="3971574" y="457318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5"/>
                  </a:moveTo>
                  <a:cubicBezTo>
                    <a:pt x="240" y="0"/>
                    <a:pt x="0" y="68"/>
                    <a:pt x="102" y="116"/>
                  </a:cubicBezTo>
                  <a:cubicBezTo>
                    <a:pt x="154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7" name="Google Shape;56427;p23"/>
            <p:cNvSpPr/>
            <p:nvPr/>
          </p:nvSpPr>
          <p:spPr>
            <a:xfrm>
              <a:off x="309769" y="457318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5" y="25"/>
                  </a:moveTo>
                  <a:cubicBezTo>
                    <a:pt x="241" y="0"/>
                    <a:pt x="1" y="68"/>
                    <a:pt x="101" y="116"/>
                  </a:cubicBezTo>
                  <a:cubicBezTo>
                    <a:pt x="154" y="140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8" name="Google Shape;56428;p23"/>
            <p:cNvSpPr/>
            <p:nvPr/>
          </p:nvSpPr>
          <p:spPr>
            <a:xfrm>
              <a:off x="6029637" y="4570414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101" y="117"/>
                  </a:moveTo>
                  <a:cubicBezTo>
                    <a:pt x="153" y="143"/>
                    <a:pt x="394" y="73"/>
                    <a:pt x="294" y="27"/>
                  </a:cubicBezTo>
                  <a:cubicBezTo>
                    <a:pt x="242" y="1"/>
                    <a:pt x="0" y="71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9" name="Google Shape;56429;p23"/>
            <p:cNvSpPr/>
            <p:nvPr/>
          </p:nvSpPr>
          <p:spPr>
            <a:xfrm>
              <a:off x="3361386" y="4562194"/>
              <a:ext cx="35657" cy="11743"/>
            </a:xfrm>
            <a:custGeom>
              <a:avLst/>
              <a:gdLst/>
              <a:ahLst/>
              <a:cxnLst/>
              <a:rect l="l" t="t" r="r" b="b"/>
              <a:pathLst>
                <a:path w="999" h="390" extrusionOk="0">
                  <a:moveTo>
                    <a:pt x="34" y="118"/>
                  </a:moveTo>
                  <a:cubicBezTo>
                    <a:pt x="63" y="224"/>
                    <a:pt x="0" y="377"/>
                    <a:pt x="226" y="390"/>
                  </a:cubicBezTo>
                  <a:cubicBezTo>
                    <a:pt x="245" y="158"/>
                    <a:pt x="979" y="261"/>
                    <a:pt x="999" y="27"/>
                  </a:cubicBezTo>
                  <a:cubicBezTo>
                    <a:pt x="393" y="130"/>
                    <a:pt x="487" y="1"/>
                    <a:pt x="34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0" name="Google Shape;56430;p23"/>
            <p:cNvSpPr/>
            <p:nvPr/>
          </p:nvSpPr>
          <p:spPr>
            <a:xfrm>
              <a:off x="635672" y="4563007"/>
              <a:ext cx="31659" cy="10930"/>
            </a:xfrm>
            <a:custGeom>
              <a:avLst/>
              <a:gdLst/>
              <a:ahLst/>
              <a:cxnLst/>
              <a:rect l="l" t="t" r="r" b="b"/>
              <a:pathLst>
                <a:path w="887" h="363" extrusionOk="0">
                  <a:moveTo>
                    <a:pt x="613" y="363"/>
                  </a:moveTo>
                  <a:cubicBezTo>
                    <a:pt x="672" y="240"/>
                    <a:pt x="887" y="189"/>
                    <a:pt x="803" y="0"/>
                  </a:cubicBezTo>
                  <a:lnTo>
                    <a:pt x="33" y="0"/>
                  </a:lnTo>
                  <a:cubicBezTo>
                    <a:pt x="1" y="227"/>
                    <a:pt x="328" y="285"/>
                    <a:pt x="61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1" name="Google Shape;56431;p23"/>
            <p:cNvSpPr/>
            <p:nvPr/>
          </p:nvSpPr>
          <p:spPr>
            <a:xfrm>
              <a:off x="2199331" y="4562014"/>
              <a:ext cx="32587" cy="9214"/>
            </a:xfrm>
            <a:custGeom>
              <a:avLst/>
              <a:gdLst/>
              <a:ahLst/>
              <a:cxnLst/>
              <a:rect l="l" t="t" r="r" b="b"/>
              <a:pathLst>
                <a:path w="913" h="306" extrusionOk="0">
                  <a:moveTo>
                    <a:pt x="388" y="306"/>
                  </a:moveTo>
                  <a:cubicBezTo>
                    <a:pt x="913" y="158"/>
                    <a:pt x="104" y="0"/>
                    <a:pt x="0" y="215"/>
                  </a:cubicBezTo>
                  <a:cubicBezTo>
                    <a:pt x="194" y="215"/>
                    <a:pt x="228" y="288"/>
                    <a:pt x="38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2" name="Google Shape;56432;p23"/>
            <p:cNvSpPr/>
            <p:nvPr/>
          </p:nvSpPr>
          <p:spPr>
            <a:xfrm>
              <a:off x="1490384" y="4568457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0" y="92"/>
                  </a:moveTo>
                  <a:cubicBezTo>
                    <a:pt x="150" y="71"/>
                    <a:pt x="380" y="88"/>
                    <a:pt x="386" y="1"/>
                  </a:cubicBezTo>
                  <a:cubicBezTo>
                    <a:pt x="236" y="20"/>
                    <a:pt x="7" y="2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3" name="Google Shape;56433;p23"/>
            <p:cNvSpPr/>
            <p:nvPr/>
          </p:nvSpPr>
          <p:spPr>
            <a:xfrm>
              <a:off x="257267" y="4561382"/>
              <a:ext cx="8995" cy="11442"/>
            </a:xfrm>
            <a:custGeom>
              <a:avLst/>
              <a:gdLst/>
              <a:ahLst/>
              <a:cxnLst/>
              <a:rect l="l" t="t" r="r" b="b"/>
              <a:pathLst>
                <a:path w="252" h="380" extrusionOk="0">
                  <a:moveTo>
                    <a:pt x="29" y="145"/>
                  </a:moveTo>
                  <a:cubicBezTo>
                    <a:pt x="1" y="241"/>
                    <a:pt x="180" y="379"/>
                    <a:pt x="221" y="236"/>
                  </a:cubicBezTo>
                  <a:cubicBezTo>
                    <a:pt x="251" y="139"/>
                    <a:pt x="71" y="1"/>
                    <a:pt x="29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4" name="Google Shape;56434;p23"/>
            <p:cNvSpPr/>
            <p:nvPr/>
          </p:nvSpPr>
          <p:spPr>
            <a:xfrm>
              <a:off x="3248921" y="456496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88" y="26"/>
                  </a:moveTo>
                  <a:cubicBezTo>
                    <a:pt x="238" y="0"/>
                    <a:pt x="0" y="70"/>
                    <a:pt x="98" y="117"/>
                  </a:cubicBezTo>
                  <a:cubicBezTo>
                    <a:pt x="153" y="141"/>
                    <a:pt x="393" y="72"/>
                    <a:pt x="288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5" name="Google Shape;56435;p23"/>
            <p:cNvSpPr/>
            <p:nvPr/>
          </p:nvSpPr>
          <p:spPr>
            <a:xfrm>
              <a:off x="7537118" y="4562194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99" y="118"/>
                  </a:moveTo>
                  <a:cubicBezTo>
                    <a:pt x="150" y="143"/>
                    <a:pt x="391" y="74"/>
                    <a:pt x="292" y="27"/>
                  </a:cubicBezTo>
                  <a:cubicBezTo>
                    <a:pt x="238" y="1"/>
                    <a:pt x="1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6" name="Google Shape;56436;p23"/>
            <p:cNvSpPr/>
            <p:nvPr/>
          </p:nvSpPr>
          <p:spPr>
            <a:xfrm>
              <a:off x="5359273" y="4556655"/>
              <a:ext cx="31481" cy="9665"/>
            </a:xfrm>
            <a:custGeom>
              <a:avLst/>
              <a:gdLst/>
              <a:ahLst/>
              <a:cxnLst/>
              <a:rect l="l" t="t" r="r" b="b"/>
              <a:pathLst>
                <a:path w="882" h="321" extrusionOk="0">
                  <a:moveTo>
                    <a:pt x="755" y="211"/>
                  </a:moveTo>
                  <a:cubicBezTo>
                    <a:pt x="882" y="1"/>
                    <a:pt x="1" y="15"/>
                    <a:pt x="174" y="211"/>
                  </a:cubicBezTo>
                  <a:cubicBezTo>
                    <a:pt x="240" y="284"/>
                    <a:pt x="689" y="321"/>
                    <a:pt x="755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7" name="Google Shape;56437;p23"/>
            <p:cNvSpPr/>
            <p:nvPr/>
          </p:nvSpPr>
          <p:spPr>
            <a:xfrm>
              <a:off x="5288603" y="4549248"/>
              <a:ext cx="24307" cy="16530"/>
            </a:xfrm>
            <a:custGeom>
              <a:avLst/>
              <a:gdLst/>
              <a:ahLst/>
              <a:cxnLst/>
              <a:rect l="l" t="t" r="r" b="b"/>
              <a:pathLst>
                <a:path w="681" h="549" extrusionOk="0">
                  <a:moveTo>
                    <a:pt x="420" y="548"/>
                  </a:moveTo>
                  <a:cubicBezTo>
                    <a:pt x="335" y="377"/>
                    <a:pt x="681" y="0"/>
                    <a:pt x="35" y="93"/>
                  </a:cubicBezTo>
                  <a:cubicBezTo>
                    <a:pt x="5" y="319"/>
                    <a:pt x="1" y="534"/>
                    <a:pt x="420" y="5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8" name="Google Shape;56438;p23"/>
            <p:cNvSpPr/>
            <p:nvPr/>
          </p:nvSpPr>
          <p:spPr>
            <a:xfrm>
              <a:off x="7674674" y="455674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1" y="117"/>
                  </a:moveTo>
                  <a:cubicBezTo>
                    <a:pt x="154" y="143"/>
                    <a:pt x="393" y="72"/>
                    <a:pt x="295" y="25"/>
                  </a:cubicBezTo>
                  <a:cubicBezTo>
                    <a:pt x="239" y="1"/>
                    <a:pt x="0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9" name="Google Shape;56439;p23"/>
            <p:cNvSpPr/>
            <p:nvPr/>
          </p:nvSpPr>
          <p:spPr>
            <a:xfrm>
              <a:off x="8700243" y="4551325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1" y="115"/>
                  </a:moveTo>
                  <a:cubicBezTo>
                    <a:pt x="153" y="141"/>
                    <a:pt x="396" y="72"/>
                    <a:pt x="293" y="24"/>
                  </a:cubicBezTo>
                  <a:cubicBezTo>
                    <a:pt x="241" y="0"/>
                    <a:pt x="1" y="68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0" name="Google Shape;56440;p23"/>
            <p:cNvSpPr/>
            <p:nvPr/>
          </p:nvSpPr>
          <p:spPr>
            <a:xfrm>
              <a:off x="7110279" y="454858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6"/>
                  </a:moveTo>
                  <a:cubicBezTo>
                    <a:pt x="240" y="0"/>
                    <a:pt x="0" y="69"/>
                    <a:pt x="101" y="115"/>
                  </a:cubicBezTo>
                  <a:cubicBezTo>
                    <a:pt x="152" y="141"/>
                    <a:pt x="393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1" name="Google Shape;56441;p23"/>
            <p:cNvSpPr/>
            <p:nvPr/>
          </p:nvSpPr>
          <p:spPr>
            <a:xfrm>
              <a:off x="1548776" y="454858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1" y="26"/>
                  </a:moveTo>
                  <a:cubicBezTo>
                    <a:pt x="239" y="0"/>
                    <a:pt x="1" y="69"/>
                    <a:pt x="99" y="115"/>
                  </a:cubicBezTo>
                  <a:cubicBezTo>
                    <a:pt x="154" y="141"/>
                    <a:pt x="394" y="72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2" name="Google Shape;56442;p23"/>
            <p:cNvSpPr/>
            <p:nvPr/>
          </p:nvSpPr>
          <p:spPr>
            <a:xfrm>
              <a:off x="4429358" y="4540366"/>
              <a:ext cx="27626" cy="9334"/>
            </a:xfrm>
            <a:custGeom>
              <a:avLst/>
              <a:gdLst/>
              <a:ahLst/>
              <a:cxnLst/>
              <a:rect l="l" t="t" r="r" b="b"/>
              <a:pathLst>
                <a:path w="774" h="310" extrusionOk="0">
                  <a:moveTo>
                    <a:pt x="773" y="26"/>
                  </a:moveTo>
                  <a:cubicBezTo>
                    <a:pt x="333" y="0"/>
                    <a:pt x="49" y="47"/>
                    <a:pt x="0" y="208"/>
                  </a:cubicBezTo>
                  <a:cubicBezTo>
                    <a:pt x="368" y="186"/>
                    <a:pt x="427" y="310"/>
                    <a:pt x="773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3" name="Google Shape;56443;p23"/>
            <p:cNvSpPr/>
            <p:nvPr/>
          </p:nvSpPr>
          <p:spPr>
            <a:xfrm>
              <a:off x="3982032" y="4543497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4"/>
                  </a:moveTo>
                  <a:cubicBezTo>
                    <a:pt x="194" y="53"/>
                    <a:pt x="40" y="1"/>
                    <a:pt x="2" y="104"/>
                  </a:cubicBezTo>
                  <a:cubicBezTo>
                    <a:pt x="1" y="153"/>
                    <a:pt x="155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4" name="Google Shape;56444;p23"/>
            <p:cNvSpPr/>
            <p:nvPr/>
          </p:nvSpPr>
          <p:spPr>
            <a:xfrm>
              <a:off x="1596924" y="454581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7"/>
                  </a:moveTo>
                  <a:cubicBezTo>
                    <a:pt x="241" y="1"/>
                    <a:pt x="0" y="70"/>
                    <a:pt x="102" y="118"/>
                  </a:cubicBezTo>
                  <a:cubicBezTo>
                    <a:pt x="154" y="142"/>
                    <a:pt x="392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5" name="Google Shape;56445;p23"/>
            <p:cNvSpPr/>
            <p:nvPr/>
          </p:nvSpPr>
          <p:spPr>
            <a:xfrm>
              <a:off x="526740" y="4537596"/>
              <a:ext cx="29732" cy="11984"/>
            </a:xfrm>
            <a:custGeom>
              <a:avLst/>
              <a:gdLst/>
              <a:ahLst/>
              <a:cxnLst/>
              <a:rect l="l" t="t" r="r" b="b"/>
              <a:pathLst>
                <a:path w="833" h="398" extrusionOk="0">
                  <a:moveTo>
                    <a:pt x="1" y="391"/>
                  </a:moveTo>
                  <a:cubicBezTo>
                    <a:pt x="338" y="398"/>
                    <a:pt x="601" y="372"/>
                    <a:pt x="771" y="300"/>
                  </a:cubicBezTo>
                  <a:cubicBezTo>
                    <a:pt x="832" y="60"/>
                    <a:pt x="503" y="1"/>
                    <a:pt x="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6" name="Google Shape;56446;p23"/>
            <p:cNvSpPr/>
            <p:nvPr/>
          </p:nvSpPr>
          <p:spPr>
            <a:xfrm>
              <a:off x="8930991" y="454075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2"/>
                    <a:pt x="36" y="0"/>
                    <a:pt x="1" y="103"/>
                  </a:cubicBezTo>
                  <a:cubicBezTo>
                    <a:pt x="1" y="153"/>
                    <a:pt x="158" y="205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7" name="Google Shape;56447;p23"/>
            <p:cNvSpPr/>
            <p:nvPr/>
          </p:nvSpPr>
          <p:spPr>
            <a:xfrm>
              <a:off x="3341934" y="4535669"/>
              <a:ext cx="41368" cy="13730"/>
            </a:xfrm>
            <a:custGeom>
              <a:avLst/>
              <a:gdLst/>
              <a:ahLst/>
              <a:cxnLst/>
              <a:rect l="l" t="t" r="r" b="b"/>
              <a:pathLst>
                <a:path w="1159" h="456" extrusionOk="0">
                  <a:moveTo>
                    <a:pt x="1159" y="1"/>
                  </a:moveTo>
                  <a:lnTo>
                    <a:pt x="194" y="1"/>
                  </a:lnTo>
                  <a:cubicBezTo>
                    <a:pt x="210" y="159"/>
                    <a:pt x="151" y="283"/>
                    <a:pt x="1" y="365"/>
                  </a:cubicBezTo>
                  <a:cubicBezTo>
                    <a:pt x="839" y="455"/>
                    <a:pt x="860" y="163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8" name="Google Shape;56448;p23"/>
            <p:cNvSpPr/>
            <p:nvPr/>
          </p:nvSpPr>
          <p:spPr>
            <a:xfrm>
              <a:off x="1978220" y="4541149"/>
              <a:ext cx="21594" cy="6383"/>
            </a:xfrm>
            <a:custGeom>
              <a:avLst/>
              <a:gdLst/>
              <a:ahLst/>
              <a:cxnLst/>
              <a:rect l="l" t="t" r="r" b="b"/>
              <a:pathLst>
                <a:path w="605" h="212" extrusionOk="0">
                  <a:moveTo>
                    <a:pt x="605" y="182"/>
                  </a:moveTo>
                  <a:lnTo>
                    <a:pt x="605" y="0"/>
                  </a:lnTo>
                  <a:lnTo>
                    <a:pt x="24" y="0"/>
                  </a:lnTo>
                  <a:cubicBezTo>
                    <a:pt x="0" y="163"/>
                    <a:pt x="216" y="212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9" name="Google Shape;56449;p23"/>
            <p:cNvSpPr/>
            <p:nvPr/>
          </p:nvSpPr>
          <p:spPr>
            <a:xfrm>
              <a:off x="1904267" y="4530189"/>
              <a:ext cx="45222" cy="14573"/>
            </a:xfrm>
            <a:custGeom>
              <a:avLst/>
              <a:gdLst/>
              <a:ahLst/>
              <a:cxnLst/>
              <a:rect l="l" t="t" r="r" b="b"/>
              <a:pathLst>
                <a:path w="1267" h="484" extrusionOk="0">
                  <a:moveTo>
                    <a:pt x="361" y="454"/>
                  </a:moveTo>
                  <a:cubicBezTo>
                    <a:pt x="1267" y="483"/>
                    <a:pt x="877" y="34"/>
                    <a:pt x="361" y="0"/>
                  </a:cubicBezTo>
                  <a:cubicBezTo>
                    <a:pt x="1" y="174"/>
                    <a:pt x="475" y="165"/>
                    <a:pt x="36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0" name="Google Shape;56450;p23"/>
            <p:cNvSpPr/>
            <p:nvPr/>
          </p:nvSpPr>
          <p:spPr>
            <a:xfrm>
              <a:off x="4565129" y="4532929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634" y="0"/>
                  </a:moveTo>
                  <a:lnTo>
                    <a:pt x="248" y="0"/>
                  </a:lnTo>
                  <a:cubicBezTo>
                    <a:pt x="239" y="117"/>
                    <a:pt x="0" y="126"/>
                    <a:pt x="58" y="273"/>
                  </a:cubicBezTo>
                  <a:lnTo>
                    <a:pt x="634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1" name="Google Shape;56451;p23"/>
            <p:cNvSpPr/>
            <p:nvPr/>
          </p:nvSpPr>
          <p:spPr>
            <a:xfrm>
              <a:off x="1813931" y="4538379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2"/>
                    <a:pt x="3" y="4"/>
                    <a:pt x="1" y="92"/>
                  </a:cubicBezTo>
                  <a:cubicBezTo>
                    <a:pt x="149" y="71"/>
                    <a:pt x="379" y="88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2" name="Google Shape;56452;p23"/>
            <p:cNvSpPr/>
            <p:nvPr/>
          </p:nvSpPr>
          <p:spPr>
            <a:xfrm>
              <a:off x="1057121" y="4525884"/>
              <a:ext cx="20309" cy="13610"/>
            </a:xfrm>
            <a:custGeom>
              <a:avLst/>
              <a:gdLst/>
              <a:ahLst/>
              <a:cxnLst/>
              <a:rect l="l" t="t" r="r" b="b"/>
              <a:pathLst>
                <a:path w="569" h="452" extrusionOk="0">
                  <a:moveTo>
                    <a:pt x="374" y="416"/>
                  </a:moveTo>
                  <a:cubicBezTo>
                    <a:pt x="386" y="360"/>
                    <a:pt x="404" y="308"/>
                    <a:pt x="569" y="326"/>
                  </a:cubicBezTo>
                  <a:lnTo>
                    <a:pt x="569" y="143"/>
                  </a:lnTo>
                  <a:cubicBezTo>
                    <a:pt x="93" y="1"/>
                    <a:pt x="1" y="451"/>
                    <a:pt x="374" y="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3" name="Google Shape;56453;p23"/>
            <p:cNvSpPr/>
            <p:nvPr/>
          </p:nvSpPr>
          <p:spPr>
            <a:xfrm>
              <a:off x="6993281" y="4532176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2" y="25"/>
                  </a:moveTo>
                  <a:cubicBezTo>
                    <a:pt x="239" y="1"/>
                    <a:pt x="1" y="70"/>
                    <a:pt x="101" y="117"/>
                  </a:cubicBezTo>
                  <a:cubicBezTo>
                    <a:pt x="153" y="140"/>
                    <a:pt x="392" y="71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4" name="Google Shape;56454;p23"/>
            <p:cNvSpPr/>
            <p:nvPr/>
          </p:nvSpPr>
          <p:spPr>
            <a:xfrm>
              <a:off x="6894593" y="4522752"/>
              <a:ext cx="65282" cy="12947"/>
            </a:xfrm>
            <a:custGeom>
              <a:avLst/>
              <a:gdLst/>
              <a:ahLst/>
              <a:cxnLst/>
              <a:rect l="l" t="t" r="r" b="b"/>
              <a:pathLst>
                <a:path w="1829" h="430" extrusionOk="0">
                  <a:moveTo>
                    <a:pt x="1130" y="430"/>
                  </a:moveTo>
                  <a:cubicBezTo>
                    <a:pt x="1828" y="0"/>
                    <a:pt x="1" y="307"/>
                    <a:pt x="1130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5" name="Google Shape;56455;p23"/>
            <p:cNvSpPr/>
            <p:nvPr/>
          </p:nvSpPr>
          <p:spPr>
            <a:xfrm>
              <a:off x="5798390" y="4527479"/>
              <a:ext cx="23414" cy="8220"/>
            </a:xfrm>
            <a:custGeom>
              <a:avLst/>
              <a:gdLst/>
              <a:ahLst/>
              <a:cxnLst/>
              <a:rect l="l" t="t" r="r" b="b"/>
              <a:pathLst>
                <a:path w="656" h="273" extrusionOk="0">
                  <a:moveTo>
                    <a:pt x="407" y="273"/>
                  </a:moveTo>
                  <a:cubicBezTo>
                    <a:pt x="418" y="155"/>
                    <a:pt x="656" y="148"/>
                    <a:pt x="600" y="0"/>
                  </a:cubicBezTo>
                  <a:lnTo>
                    <a:pt x="215" y="0"/>
                  </a:lnTo>
                  <a:cubicBezTo>
                    <a:pt x="1" y="129"/>
                    <a:pt x="10" y="221"/>
                    <a:pt x="40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6" name="Google Shape;56456;p23"/>
            <p:cNvSpPr/>
            <p:nvPr/>
          </p:nvSpPr>
          <p:spPr>
            <a:xfrm>
              <a:off x="120638" y="4526456"/>
              <a:ext cx="32623" cy="9244"/>
            </a:xfrm>
            <a:custGeom>
              <a:avLst/>
              <a:gdLst/>
              <a:ahLst/>
              <a:cxnLst/>
              <a:rect l="l" t="t" r="r" b="b"/>
              <a:pathLst>
                <a:path w="914" h="307" extrusionOk="0">
                  <a:moveTo>
                    <a:pt x="0" y="215"/>
                  </a:moveTo>
                  <a:cubicBezTo>
                    <a:pt x="192" y="215"/>
                    <a:pt x="230" y="289"/>
                    <a:pt x="388" y="307"/>
                  </a:cubicBezTo>
                  <a:cubicBezTo>
                    <a:pt x="914" y="161"/>
                    <a:pt x="103" y="0"/>
                    <a:pt x="0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7" name="Google Shape;56457;p23"/>
            <p:cNvSpPr/>
            <p:nvPr/>
          </p:nvSpPr>
          <p:spPr>
            <a:xfrm>
              <a:off x="7172240" y="452943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38" y="0"/>
                    <a:pt x="0" y="69"/>
                    <a:pt x="100" y="116"/>
                  </a:cubicBezTo>
                  <a:cubicBezTo>
                    <a:pt x="153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8" name="Google Shape;56458;p23"/>
            <p:cNvSpPr/>
            <p:nvPr/>
          </p:nvSpPr>
          <p:spPr>
            <a:xfrm>
              <a:off x="5912675" y="4529436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5"/>
                  </a:moveTo>
                  <a:cubicBezTo>
                    <a:pt x="240" y="0"/>
                    <a:pt x="1" y="69"/>
                    <a:pt x="100" y="116"/>
                  </a:cubicBezTo>
                  <a:cubicBezTo>
                    <a:pt x="152" y="141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9" name="Google Shape;56459;p23"/>
            <p:cNvSpPr/>
            <p:nvPr/>
          </p:nvSpPr>
          <p:spPr>
            <a:xfrm>
              <a:off x="2491755" y="452943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39" y="0"/>
                    <a:pt x="1" y="69"/>
                    <a:pt x="101" y="116"/>
                  </a:cubicBezTo>
                  <a:cubicBezTo>
                    <a:pt x="154" y="141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0" name="Google Shape;56460;p23"/>
            <p:cNvSpPr/>
            <p:nvPr/>
          </p:nvSpPr>
          <p:spPr>
            <a:xfrm>
              <a:off x="7014982" y="4518236"/>
              <a:ext cx="39869" cy="15868"/>
            </a:xfrm>
            <a:custGeom>
              <a:avLst/>
              <a:gdLst/>
              <a:ahLst/>
              <a:cxnLst/>
              <a:rect l="l" t="t" r="r" b="b"/>
              <a:pathLst>
                <a:path w="1117" h="527" extrusionOk="0">
                  <a:moveTo>
                    <a:pt x="648" y="306"/>
                  </a:moveTo>
                  <a:cubicBezTo>
                    <a:pt x="1117" y="0"/>
                    <a:pt x="1" y="526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1" name="Google Shape;56461;p23"/>
            <p:cNvSpPr/>
            <p:nvPr/>
          </p:nvSpPr>
          <p:spPr>
            <a:xfrm>
              <a:off x="4849272" y="4524017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4"/>
                  </a:moveTo>
                  <a:cubicBezTo>
                    <a:pt x="387" y="22"/>
                    <a:pt x="47" y="0"/>
                    <a:pt x="0" y="114"/>
                  </a:cubicBezTo>
                  <a:cubicBezTo>
                    <a:pt x="221" y="105"/>
                    <a:pt x="301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2" name="Google Shape;56462;p23"/>
            <p:cNvSpPr/>
            <p:nvPr/>
          </p:nvSpPr>
          <p:spPr>
            <a:xfrm>
              <a:off x="4591113" y="452666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100" y="117"/>
                  </a:moveTo>
                  <a:cubicBezTo>
                    <a:pt x="153" y="142"/>
                    <a:pt x="389" y="73"/>
                    <a:pt x="292" y="26"/>
                  </a:cubicBezTo>
                  <a:cubicBezTo>
                    <a:pt x="238" y="1"/>
                    <a:pt x="0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3" name="Google Shape;56463;p23"/>
            <p:cNvSpPr/>
            <p:nvPr/>
          </p:nvSpPr>
          <p:spPr>
            <a:xfrm>
              <a:off x="196377" y="4527419"/>
              <a:ext cx="13849" cy="2800"/>
            </a:xfrm>
            <a:custGeom>
              <a:avLst/>
              <a:gdLst/>
              <a:ahLst/>
              <a:cxnLst/>
              <a:rect l="l" t="t" r="r" b="b"/>
              <a:pathLst>
                <a:path w="388" h="93" extrusionOk="0">
                  <a:moveTo>
                    <a:pt x="387" y="1"/>
                  </a:moveTo>
                  <a:cubicBezTo>
                    <a:pt x="236" y="20"/>
                    <a:pt x="5" y="2"/>
                    <a:pt x="1" y="92"/>
                  </a:cubicBezTo>
                  <a:cubicBezTo>
                    <a:pt x="149" y="73"/>
                    <a:pt x="381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4" name="Google Shape;56464;p23"/>
            <p:cNvSpPr/>
            <p:nvPr/>
          </p:nvSpPr>
          <p:spPr>
            <a:xfrm>
              <a:off x="7298910" y="4519200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9" y="274"/>
                  </a:moveTo>
                  <a:cubicBezTo>
                    <a:pt x="418" y="158"/>
                    <a:pt x="656" y="147"/>
                    <a:pt x="602" y="1"/>
                  </a:cubicBezTo>
                  <a:lnTo>
                    <a:pt x="213" y="1"/>
                  </a:lnTo>
                  <a:cubicBezTo>
                    <a:pt x="1" y="131"/>
                    <a:pt x="8" y="223"/>
                    <a:pt x="409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5" name="Google Shape;56465;p23"/>
            <p:cNvSpPr/>
            <p:nvPr/>
          </p:nvSpPr>
          <p:spPr>
            <a:xfrm>
              <a:off x="2147578" y="4523927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5"/>
                  </a:moveTo>
                  <a:cubicBezTo>
                    <a:pt x="239" y="1"/>
                    <a:pt x="0" y="70"/>
                    <a:pt x="98" y="117"/>
                  </a:cubicBezTo>
                  <a:cubicBezTo>
                    <a:pt x="154" y="143"/>
                    <a:pt x="392" y="75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6" name="Google Shape;56466;p23"/>
            <p:cNvSpPr/>
            <p:nvPr/>
          </p:nvSpPr>
          <p:spPr>
            <a:xfrm>
              <a:off x="1810290" y="4521187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3" y="26"/>
                  </a:moveTo>
                  <a:cubicBezTo>
                    <a:pt x="240" y="0"/>
                    <a:pt x="1" y="71"/>
                    <a:pt x="103" y="116"/>
                  </a:cubicBezTo>
                  <a:cubicBezTo>
                    <a:pt x="155" y="144"/>
                    <a:pt x="391" y="75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7" name="Google Shape;56467;p23"/>
            <p:cNvSpPr/>
            <p:nvPr/>
          </p:nvSpPr>
          <p:spPr>
            <a:xfrm>
              <a:off x="1455942" y="4517995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32"/>
                  </a:moveTo>
                  <a:cubicBezTo>
                    <a:pt x="171" y="141"/>
                    <a:pt x="87" y="0"/>
                    <a:pt x="0" y="132"/>
                  </a:cubicBezTo>
                  <a:cubicBezTo>
                    <a:pt x="2" y="224"/>
                    <a:pt x="340" y="247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8" name="Google Shape;56468;p23"/>
            <p:cNvSpPr/>
            <p:nvPr/>
          </p:nvSpPr>
          <p:spPr>
            <a:xfrm>
              <a:off x="4284913" y="4516550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9" name="Google Shape;56469;p23"/>
            <p:cNvSpPr/>
            <p:nvPr/>
          </p:nvSpPr>
          <p:spPr>
            <a:xfrm>
              <a:off x="1524791" y="4516550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0" name="Google Shape;56470;p23"/>
            <p:cNvSpPr/>
            <p:nvPr/>
          </p:nvSpPr>
          <p:spPr>
            <a:xfrm>
              <a:off x="7932869" y="4516068"/>
              <a:ext cx="20702" cy="3673"/>
            </a:xfrm>
            <a:custGeom>
              <a:avLst/>
              <a:gdLst/>
              <a:ahLst/>
              <a:cxnLst/>
              <a:rect l="l" t="t" r="r" b="b"/>
              <a:pathLst>
                <a:path w="580" h="122" extrusionOk="0">
                  <a:moveTo>
                    <a:pt x="580" y="16"/>
                  </a:moveTo>
                  <a:cubicBezTo>
                    <a:pt x="353" y="31"/>
                    <a:pt x="34" y="0"/>
                    <a:pt x="0" y="108"/>
                  </a:cubicBezTo>
                  <a:cubicBezTo>
                    <a:pt x="229" y="92"/>
                    <a:pt x="549" y="122"/>
                    <a:pt x="580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1" name="Google Shape;56471;p23"/>
            <p:cNvSpPr/>
            <p:nvPr/>
          </p:nvSpPr>
          <p:spPr>
            <a:xfrm>
              <a:off x="4470689" y="4513389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3" y="105"/>
                  </a:moveTo>
                  <a:cubicBezTo>
                    <a:pt x="0" y="155"/>
                    <a:pt x="157" y="207"/>
                    <a:pt x="193" y="105"/>
                  </a:cubicBezTo>
                  <a:cubicBezTo>
                    <a:pt x="196" y="54"/>
                    <a:pt x="41" y="1"/>
                    <a:pt x="3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2" name="Google Shape;56472;p23"/>
            <p:cNvSpPr/>
            <p:nvPr/>
          </p:nvSpPr>
          <p:spPr>
            <a:xfrm>
              <a:off x="630032" y="4509776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7" y="134"/>
                  </a:moveTo>
                  <a:cubicBezTo>
                    <a:pt x="168" y="143"/>
                    <a:pt x="86" y="1"/>
                    <a:pt x="1" y="134"/>
                  </a:cubicBezTo>
                  <a:cubicBezTo>
                    <a:pt x="2" y="225"/>
                    <a:pt x="336" y="247"/>
                    <a:pt x="387" y="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3" name="Google Shape;56473;p23"/>
            <p:cNvSpPr/>
            <p:nvPr/>
          </p:nvSpPr>
          <p:spPr>
            <a:xfrm>
              <a:off x="1180579" y="4507969"/>
              <a:ext cx="7031" cy="6173"/>
            </a:xfrm>
            <a:custGeom>
              <a:avLst/>
              <a:gdLst/>
              <a:ahLst/>
              <a:cxnLst/>
              <a:rect l="l" t="t" r="r" b="b"/>
              <a:pathLst>
                <a:path w="197" h="205" extrusionOk="0">
                  <a:moveTo>
                    <a:pt x="197" y="102"/>
                  </a:moveTo>
                  <a:cubicBezTo>
                    <a:pt x="197" y="53"/>
                    <a:pt x="36" y="1"/>
                    <a:pt x="2" y="102"/>
                  </a:cubicBezTo>
                  <a:cubicBezTo>
                    <a:pt x="1" y="152"/>
                    <a:pt x="156" y="204"/>
                    <a:pt x="19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4" name="Google Shape;56474;p23"/>
            <p:cNvSpPr/>
            <p:nvPr/>
          </p:nvSpPr>
          <p:spPr>
            <a:xfrm>
              <a:off x="3534563" y="4505229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6" y="103"/>
                  </a:moveTo>
                  <a:cubicBezTo>
                    <a:pt x="196" y="52"/>
                    <a:pt x="38" y="0"/>
                    <a:pt x="4" y="103"/>
                  </a:cubicBezTo>
                  <a:cubicBezTo>
                    <a:pt x="0" y="154"/>
                    <a:pt x="162" y="206"/>
                    <a:pt x="196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5" name="Google Shape;56475;p23"/>
            <p:cNvSpPr/>
            <p:nvPr/>
          </p:nvSpPr>
          <p:spPr>
            <a:xfrm>
              <a:off x="7533763" y="4502248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6" y="111"/>
                  </a:moveTo>
                  <a:cubicBezTo>
                    <a:pt x="342" y="0"/>
                    <a:pt x="171" y="54"/>
                    <a:pt x="1" y="111"/>
                  </a:cubicBezTo>
                  <a:cubicBezTo>
                    <a:pt x="1" y="202"/>
                    <a:pt x="336" y="225"/>
                    <a:pt x="386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6" name="Google Shape;56476;p23"/>
            <p:cNvSpPr/>
            <p:nvPr/>
          </p:nvSpPr>
          <p:spPr>
            <a:xfrm>
              <a:off x="4222952" y="4502820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7" name="Google Shape;56477;p23"/>
            <p:cNvSpPr/>
            <p:nvPr/>
          </p:nvSpPr>
          <p:spPr>
            <a:xfrm>
              <a:off x="2780823" y="450483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101" y="116"/>
                  </a:moveTo>
                  <a:cubicBezTo>
                    <a:pt x="154" y="141"/>
                    <a:pt x="392" y="72"/>
                    <a:pt x="294" y="26"/>
                  </a:cubicBezTo>
                  <a:cubicBezTo>
                    <a:pt x="240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8" name="Google Shape;56478;p23"/>
            <p:cNvSpPr/>
            <p:nvPr/>
          </p:nvSpPr>
          <p:spPr>
            <a:xfrm>
              <a:off x="2502248" y="4502459"/>
              <a:ext cx="6853" cy="6263"/>
            </a:xfrm>
            <a:custGeom>
              <a:avLst/>
              <a:gdLst/>
              <a:ahLst/>
              <a:cxnLst/>
              <a:rect l="l" t="t" r="r" b="b"/>
              <a:pathLst>
                <a:path w="192" h="208" extrusionOk="0">
                  <a:moveTo>
                    <a:pt x="1" y="104"/>
                  </a:moveTo>
                  <a:cubicBezTo>
                    <a:pt x="1" y="152"/>
                    <a:pt x="155" y="207"/>
                    <a:pt x="191" y="104"/>
                  </a:cubicBezTo>
                  <a:cubicBezTo>
                    <a:pt x="191" y="53"/>
                    <a:pt x="35" y="1"/>
                    <a:pt x="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9" name="Google Shape;56479;p23"/>
            <p:cNvSpPr/>
            <p:nvPr/>
          </p:nvSpPr>
          <p:spPr>
            <a:xfrm>
              <a:off x="1868896" y="4502429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7" y="105"/>
                  </a:moveTo>
                  <a:cubicBezTo>
                    <a:pt x="197" y="54"/>
                    <a:pt x="40" y="1"/>
                    <a:pt x="4" y="105"/>
                  </a:cubicBezTo>
                  <a:cubicBezTo>
                    <a:pt x="1" y="156"/>
                    <a:pt x="158" y="208"/>
                    <a:pt x="197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0" name="Google Shape;56480;p23"/>
            <p:cNvSpPr/>
            <p:nvPr/>
          </p:nvSpPr>
          <p:spPr>
            <a:xfrm>
              <a:off x="512999" y="4505560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1"/>
                  </a:moveTo>
                  <a:cubicBezTo>
                    <a:pt x="236" y="21"/>
                    <a:pt x="5" y="2"/>
                    <a:pt x="1" y="91"/>
                  </a:cubicBezTo>
                  <a:cubicBezTo>
                    <a:pt x="150" y="73"/>
                    <a:pt x="379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1" name="Google Shape;56481;p23"/>
            <p:cNvSpPr/>
            <p:nvPr/>
          </p:nvSpPr>
          <p:spPr>
            <a:xfrm>
              <a:off x="6666451" y="4496799"/>
              <a:ext cx="13849" cy="6805"/>
            </a:xfrm>
            <a:custGeom>
              <a:avLst/>
              <a:gdLst/>
              <a:ahLst/>
              <a:cxnLst/>
              <a:rect l="l" t="t" r="r" b="b"/>
              <a:pathLst>
                <a:path w="388" h="226" extrusionOk="0">
                  <a:moveTo>
                    <a:pt x="387" y="111"/>
                  </a:moveTo>
                  <a:cubicBezTo>
                    <a:pt x="347" y="1"/>
                    <a:pt x="173" y="53"/>
                    <a:pt x="1" y="111"/>
                  </a:cubicBezTo>
                  <a:cubicBezTo>
                    <a:pt x="2" y="202"/>
                    <a:pt x="336" y="225"/>
                    <a:pt x="387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2" name="Google Shape;56482;p23"/>
            <p:cNvSpPr/>
            <p:nvPr/>
          </p:nvSpPr>
          <p:spPr>
            <a:xfrm>
              <a:off x="6112264" y="449935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0" y="26"/>
                  </a:moveTo>
                  <a:cubicBezTo>
                    <a:pt x="238" y="1"/>
                    <a:pt x="1" y="70"/>
                    <a:pt x="100" y="116"/>
                  </a:cubicBezTo>
                  <a:cubicBezTo>
                    <a:pt x="153" y="142"/>
                    <a:pt x="392" y="73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3" name="Google Shape;56483;p23"/>
            <p:cNvSpPr/>
            <p:nvPr/>
          </p:nvSpPr>
          <p:spPr>
            <a:xfrm>
              <a:off x="4993931" y="4494661"/>
              <a:ext cx="20595" cy="8973"/>
            </a:xfrm>
            <a:custGeom>
              <a:avLst/>
              <a:gdLst/>
              <a:ahLst/>
              <a:cxnLst/>
              <a:rect l="l" t="t" r="r" b="b"/>
              <a:pathLst>
                <a:path w="577" h="298" extrusionOk="0">
                  <a:moveTo>
                    <a:pt x="576" y="0"/>
                  </a:moveTo>
                  <a:lnTo>
                    <a:pt x="192" y="0"/>
                  </a:lnTo>
                  <a:cubicBezTo>
                    <a:pt x="192" y="90"/>
                    <a:pt x="37" y="108"/>
                    <a:pt x="0" y="182"/>
                  </a:cubicBezTo>
                  <a:cubicBezTo>
                    <a:pt x="243" y="187"/>
                    <a:pt x="265" y="298"/>
                    <a:pt x="576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4" name="Google Shape;56484;p23"/>
            <p:cNvSpPr/>
            <p:nvPr/>
          </p:nvSpPr>
          <p:spPr>
            <a:xfrm>
              <a:off x="2767438" y="4494270"/>
              <a:ext cx="23878" cy="5871"/>
            </a:xfrm>
            <a:custGeom>
              <a:avLst/>
              <a:gdLst/>
              <a:ahLst/>
              <a:cxnLst/>
              <a:rect l="l" t="t" r="r" b="b"/>
              <a:pathLst>
                <a:path w="669" h="195" extrusionOk="0">
                  <a:moveTo>
                    <a:pt x="476" y="195"/>
                  </a:moveTo>
                  <a:cubicBezTo>
                    <a:pt x="472" y="103"/>
                    <a:pt x="632" y="87"/>
                    <a:pt x="669" y="13"/>
                  </a:cubicBezTo>
                  <a:cubicBezTo>
                    <a:pt x="365" y="22"/>
                    <a:pt x="1" y="0"/>
                    <a:pt x="88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5" name="Google Shape;56485;p23"/>
            <p:cNvSpPr/>
            <p:nvPr/>
          </p:nvSpPr>
          <p:spPr>
            <a:xfrm>
              <a:off x="6883136" y="4493938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38" y="1"/>
                    <a:pt x="1" y="68"/>
                    <a:pt x="100" y="114"/>
                  </a:cubicBezTo>
                  <a:cubicBezTo>
                    <a:pt x="154" y="140"/>
                    <a:pt x="392" y="70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6" name="Google Shape;56486;p23"/>
            <p:cNvSpPr/>
            <p:nvPr/>
          </p:nvSpPr>
          <p:spPr>
            <a:xfrm>
              <a:off x="4460659" y="4483732"/>
              <a:ext cx="40368" cy="13670"/>
            </a:xfrm>
            <a:custGeom>
              <a:avLst/>
              <a:gdLst/>
              <a:ahLst/>
              <a:cxnLst/>
              <a:rect l="l" t="t" r="r" b="b"/>
              <a:pathLst>
                <a:path w="1131" h="454" extrusionOk="0">
                  <a:moveTo>
                    <a:pt x="284" y="453"/>
                  </a:moveTo>
                  <a:lnTo>
                    <a:pt x="1054" y="453"/>
                  </a:lnTo>
                  <a:cubicBezTo>
                    <a:pt x="1131" y="235"/>
                    <a:pt x="700" y="256"/>
                    <a:pt x="859" y="0"/>
                  </a:cubicBezTo>
                  <a:cubicBezTo>
                    <a:pt x="1" y="39"/>
                    <a:pt x="576" y="191"/>
                    <a:pt x="284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7" name="Google Shape;56487;p23"/>
            <p:cNvSpPr/>
            <p:nvPr/>
          </p:nvSpPr>
          <p:spPr>
            <a:xfrm>
              <a:off x="2498572" y="449393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42" y="1"/>
                    <a:pt x="1" y="68"/>
                    <a:pt x="104" y="114"/>
                  </a:cubicBezTo>
                  <a:cubicBezTo>
                    <a:pt x="156" y="140"/>
                    <a:pt x="393" y="70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8" name="Google Shape;56488;p23"/>
            <p:cNvSpPr/>
            <p:nvPr/>
          </p:nvSpPr>
          <p:spPr>
            <a:xfrm>
              <a:off x="1865363" y="4493938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3" y="114"/>
                  </a:moveTo>
                  <a:cubicBezTo>
                    <a:pt x="153" y="140"/>
                    <a:pt x="395" y="70"/>
                    <a:pt x="296" y="24"/>
                  </a:cubicBezTo>
                  <a:cubicBezTo>
                    <a:pt x="237" y="1"/>
                    <a:pt x="1" y="67"/>
                    <a:pt x="103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9" name="Google Shape;56489;p23"/>
            <p:cNvSpPr/>
            <p:nvPr/>
          </p:nvSpPr>
          <p:spPr>
            <a:xfrm>
              <a:off x="170750" y="4481293"/>
              <a:ext cx="46293" cy="18759"/>
            </a:xfrm>
            <a:custGeom>
              <a:avLst/>
              <a:gdLst/>
              <a:ahLst/>
              <a:cxnLst/>
              <a:rect l="l" t="t" r="r" b="b"/>
              <a:pathLst>
                <a:path w="1297" h="623" extrusionOk="0">
                  <a:moveTo>
                    <a:pt x="1297" y="353"/>
                  </a:moveTo>
                  <a:cubicBezTo>
                    <a:pt x="926" y="316"/>
                    <a:pt x="1144" y="0"/>
                    <a:pt x="524" y="81"/>
                  </a:cubicBezTo>
                  <a:cubicBezTo>
                    <a:pt x="1" y="225"/>
                    <a:pt x="1001" y="623"/>
                    <a:pt x="1297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0" name="Google Shape;56490;p23"/>
            <p:cNvSpPr/>
            <p:nvPr/>
          </p:nvSpPr>
          <p:spPr>
            <a:xfrm>
              <a:off x="8576393" y="448842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5" y="24"/>
                  </a:moveTo>
                  <a:cubicBezTo>
                    <a:pt x="240" y="1"/>
                    <a:pt x="1" y="69"/>
                    <a:pt x="101" y="116"/>
                  </a:cubicBezTo>
                  <a:cubicBezTo>
                    <a:pt x="152" y="141"/>
                    <a:pt x="393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1" name="Google Shape;56491;p23"/>
            <p:cNvSpPr/>
            <p:nvPr/>
          </p:nvSpPr>
          <p:spPr>
            <a:xfrm>
              <a:off x="7086330" y="4489151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4" y="23"/>
                    <a:pt x="4" y="4"/>
                    <a:pt x="0" y="92"/>
                  </a:cubicBezTo>
                  <a:cubicBezTo>
                    <a:pt x="149" y="71"/>
                    <a:pt x="380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2" name="Google Shape;56492;p23"/>
            <p:cNvSpPr/>
            <p:nvPr/>
          </p:nvSpPr>
          <p:spPr>
            <a:xfrm>
              <a:off x="4215171" y="4481022"/>
              <a:ext cx="21558" cy="6353"/>
            </a:xfrm>
            <a:custGeom>
              <a:avLst/>
              <a:gdLst/>
              <a:ahLst/>
              <a:cxnLst/>
              <a:rect l="l" t="t" r="r" b="b"/>
              <a:pathLst>
                <a:path w="604" h="211" extrusionOk="0">
                  <a:moveTo>
                    <a:pt x="604" y="182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1" y="162"/>
                    <a:pt x="219" y="210"/>
                    <a:pt x="604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3" name="Google Shape;56493;p23"/>
            <p:cNvSpPr/>
            <p:nvPr/>
          </p:nvSpPr>
          <p:spPr>
            <a:xfrm>
              <a:off x="3049297" y="4482949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3" y="26"/>
                  </a:moveTo>
                  <a:cubicBezTo>
                    <a:pt x="240" y="0"/>
                    <a:pt x="1" y="69"/>
                    <a:pt x="100" y="118"/>
                  </a:cubicBezTo>
                  <a:cubicBezTo>
                    <a:pt x="151" y="141"/>
                    <a:pt x="390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4" name="Google Shape;56494;p23"/>
            <p:cNvSpPr/>
            <p:nvPr/>
          </p:nvSpPr>
          <p:spPr>
            <a:xfrm>
              <a:off x="1383487" y="448294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6" y="26"/>
                  </a:moveTo>
                  <a:cubicBezTo>
                    <a:pt x="241" y="0"/>
                    <a:pt x="1" y="69"/>
                    <a:pt x="101" y="118"/>
                  </a:cubicBezTo>
                  <a:cubicBezTo>
                    <a:pt x="157" y="141"/>
                    <a:pt x="394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5" name="Google Shape;56495;p23"/>
            <p:cNvSpPr/>
            <p:nvPr/>
          </p:nvSpPr>
          <p:spPr>
            <a:xfrm>
              <a:off x="254768" y="448294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6"/>
                  </a:moveTo>
                  <a:cubicBezTo>
                    <a:pt x="238" y="0"/>
                    <a:pt x="0" y="69"/>
                    <a:pt x="99" y="118"/>
                  </a:cubicBezTo>
                  <a:cubicBezTo>
                    <a:pt x="152" y="141"/>
                    <a:pt x="393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6" name="Google Shape;56496;p23"/>
            <p:cNvSpPr/>
            <p:nvPr/>
          </p:nvSpPr>
          <p:spPr>
            <a:xfrm>
              <a:off x="4529188" y="4480239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0" y="25"/>
                  </a:moveTo>
                  <a:cubicBezTo>
                    <a:pt x="237" y="0"/>
                    <a:pt x="1" y="68"/>
                    <a:pt x="99" y="116"/>
                  </a:cubicBezTo>
                  <a:cubicBezTo>
                    <a:pt x="151" y="140"/>
                    <a:pt x="391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7" name="Google Shape;56497;p23"/>
            <p:cNvSpPr/>
            <p:nvPr/>
          </p:nvSpPr>
          <p:spPr>
            <a:xfrm>
              <a:off x="2144259" y="4474609"/>
              <a:ext cx="27626" cy="9966"/>
            </a:xfrm>
            <a:custGeom>
              <a:avLst/>
              <a:gdLst/>
              <a:ahLst/>
              <a:cxnLst/>
              <a:rect l="l" t="t" r="r" b="b"/>
              <a:pathLst>
                <a:path w="774" h="331" extrusionOk="0">
                  <a:moveTo>
                    <a:pt x="0" y="212"/>
                  </a:moveTo>
                  <a:cubicBezTo>
                    <a:pt x="258" y="329"/>
                    <a:pt x="717" y="331"/>
                    <a:pt x="773" y="120"/>
                  </a:cubicBezTo>
                  <a:cubicBezTo>
                    <a:pt x="516" y="3"/>
                    <a:pt x="54" y="0"/>
                    <a:pt x="0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8" name="Google Shape;56498;p23"/>
            <p:cNvSpPr/>
            <p:nvPr/>
          </p:nvSpPr>
          <p:spPr>
            <a:xfrm>
              <a:off x="8442263" y="4474970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0"/>
                    <a:pt x="173" y="54"/>
                    <a:pt x="1" y="110"/>
                  </a:cubicBezTo>
                  <a:cubicBezTo>
                    <a:pt x="3" y="201"/>
                    <a:pt x="339" y="223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9" name="Google Shape;56499;p23"/>
            <p:cNvSpPr/>
            <p:nvPr/>
          </p:nvSpPr>
          <p:spPr>
            <a:xfrm>
              <a:off x="7747093" y="4475121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4" y="105"/>
                  </a:moveTo>
                  <a:cubicBezTo>
                    <a:pt x="194" y="54"/>
                    <a:pt x="36" y="0"/>
                    <a:pt x="1" y="105"/>
                  </a:cubicBezTo>
                  <a:cubicBezTo>
                    <a:pt x="1" y="153"/>
                    <a:pt x="155" y="208"/>
                    <a:pt x="19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0" name="Google Shape;56500;p23"/>
            <p:cNvSpPr/>
            <p:nvPr/>
          </p:nvSpPr>
          <p:spPr>
            <a:xfrm>
              <a:off x="4587758" y="4475512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1" name="Google Shape;56501;p23"/>
            <p:cNvSpPr/>
            <p:nvPr/>
          </p:nvSpPr>
          <p:spPr>
            <a:xfrm>
              <a:off x="1383487" y="447746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7"/>
                  </a:moveTo>
                  <a:cubicBezTo>
                    <a:pt x="241" y="1"/>
                    <a:pt x="1" y="71"/>
                    <a:pt x="101" y="118"/>
                  </a:cubicBezTo>
                  <a:cubicBezTo>
                    <a:pt x="157" y="143"/>
                    <a:pt x="394" y="72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2" name="Google Shape;56502;p23"/>
            <p:cNvSpPr/>
            <p:nvPr/>
          </p:nvSpPr>
          <p:spPr>
            <a:xfrm>
              <a:off x="1352685" y="4475362"/>
              <a:ext cx="23914" cy="6022"/>
            </a:xfrm>
            <a:custGeom>
              <a:avLst/>
              <a:gdLst/>
              <a:ahLst/>
              <a:cxnLst/>
              <a:rect l="l" t="t" r="r" b="b"/>
              <a:pathLst>
                <a:path w="670" h="200" extrusionOk="0">
                  <a:moveTo>
                    <a:pt x="578" y="5"/>
                  </a:moveTo>
                  <a:cubicBezTo>
                    <a:pt x="246" y="0"/>
                    <a:pt x="86" y="75"/>
                    <a:pt x="1" y="188"/>
                  </a:cubicBezTo>
                  <a:cubicBezTo>
                    <a:pt x="304" y="178"/>
                    <a:pt x="669" y="200"/>
                    <a:pt x="578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3" name="Google Shape;56503;p23"/>
            <p:cNvSpPr/>
            <p:nvPr/>
          </p:nvSpPr>
          <p:spPr>
            <a:xfrm>
              <a:off x="172142" y="447746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7"/>
                  </a:moveTo>
                  <a:cubicBezTo>
                    <a:pt x="240" y="1"/>
                    <a:pt x="1" y="71"/>
                    <a:pt x="100" y="118"/>
                  </a:cubicBezTo>
                  <a:cubicBezTo>
                    <a:pt x="152" y="143"/>
                    <a:pt x="394" y="72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4" name="Google Shape;56504;p23"/>
            <p:cNvSpPr/>
            <p:nvPr/>
          </p:nvSpPr>
          <p:spPr>
            <a:xfrm>
              <a:off x="8593739" y="4469249"/>
              <a:ext cx="27555" cy="10177"/>
            </a:xfrm>
            <a:custGeom>
              <a:avLst/>
              <a:gdLst/>
              <a:ahLst/>
              <a:cxnLst/>
              <a:rect l="l" t="t" r="r" b="b"/>
              <a:pathLst>
                <a:path w="772" h="338" extrusionOk="0">
                  <a:moveTo>
                    <a:pt x="772" y="300"/>
                  </a:moveTo>
                  <a:lnTo>
                    <a:pt x="772" y="27"/>
                  </a:lnTo>
                  <a:cubicBezTo>
                    <a:pt x="332" y="1"/>
                    <a:pt x="48" y="48"/>
                    <a:pt x="1" y="208"/>
                  </a:cubicBezTo>
                  <a:cubicBezTo>
                    <a:pt x="260" y="237"/>
                    <a:pt x="367" y="338"/>
                    <a:pt x="772" y="3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5" name="Google Shape;56505;p23"/>
            <p:cNvSpPr/>
            <p:nvPr/>
          </p:nvSpPr>
          <p:spPr>
            <a:xfrm>
              <a:off x="7967347" y="4472411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3"/>
                  </a:moveTo>
                  <a:cubicBezTo>
                    <a:pt x="193" y="52"/>
                    <a:pt x="38" y="0"/>
                    <a:pt x="0" y="103"/>
                  </a:cubicBezTo>
                  <a:cubicBezTo>
                    <a:pt x="0" y="154"/>
                    <a:pt x="156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6" name="Google Shape;56506;p23"/>
            <p:cNvSpPr/>
            <p:nvPr/>
          </p:nvSpPr>
          <p:spPr>
            <a:xfrm>
              <a:off x="7664395" y="4464553"/>
              <a:ext cx="29910" cy="13730"/>
            </a:xfrm>
            <a:custGeom>
              <a:avLst/>
              <a:gdLst/>
              <a:ahLst/>
              <a:cxnLst/>
              <a:rect l="l" t="t" r="r" b="b"/>
              <a:pathLst>
                <a:path w="838" h="456" extrusionOk="0">
                  <a:moveTo>
                    <a:pt x="197" y="456"/>
                  </a:moveTo>
                  <a:lnTo>
                    <a:pt x="582" y="456"/>
                  </a:lnTo>
                  <a:cubicBezTo>
                    <a:pt x="682" y="223"/>
                    <a:pt x="838" y="137"/>
                    <a:pt x="387" y="0"/>
                  </a:cubicBezTo>
                  <a:cubicBezTo>
                    <a:pt x="530" y="248"/>
                    <a:pt x="5" y="183"/>
                    <a:pt x="1" y="364"/>
                  </a:cubicBezTo>
                  <a:cubicBezTo>
                    <a:pt x="121" y="370"/>
                    <a:pt x="232" y="377"/>
                    <a:pt x="197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7" name="Google Shape;56507;p23"/>
            <p:cNvSpPr/>
            <p:nvPr/>
          </p:nvSpPr>
          <p:spPr>
            <a:xfrm>
              <a:off x="7595581" y="4469641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4"/>
                  </a:moveTo>
                  <a:cubicBezTo>
                    <a:pt x="197" y="53"/>
                    <a:pt x="39" y="1"/>
                    <a:pt x="1" y="104"/>
                  </a:cubicBezTo>
                  <a:cubicBezTo>
                    <a:pt x="4" y="155"/>
                    <a:pt x="160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8" name="Google Shape;56508;p23"/>
            <p:cNvSpPr/>
            <p:nvPr/>
          </p:nvSpPr>
          <p:spPr>
            <a:xfrm>
              <a:off x="4274669" y="4462746"/>
              <a:ext cx="58821" cy="12797"/>
            </a:xfrm>
            <a:custGeom>
              <a:avLst/>
              <a:gdLst/>
              <a:ahLst/>
              <a:cxnLst/>
              <a:rect l="l" t="t" r="r" b="b"/>
              <a:pathLst>
                <a:path w="1648" h="425" extrusionOk="0">
                  <a:moveTo>
                    <a:pt x="673" y="424"/>
                  </a:moveTo>
                  <a:cubicBezTo>
                    <a:pt x="1648" y="59"/>
                    <a:pt x="1" y="0"/>
                    <a:pt x="673" y="4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9" name="Google Shape;56509;p23"/>
            <p:cNvSpPr/>
            <p:nvPr/>
          </p:nvSpPr>
          <p:spPr>
            <a:xfrm>
              <a:off x="4615241" y="4470032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6" y="21"/>
                    <a:pt x="6" y="2"/>
                    <a:pt x="1" y="92"/>
                  </a:cubicBezTo>
                  <a:cubicBezTo>
                    <a:pt x="151" y="71"/>
                    <a:pt x="382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0" name="Google Shape;56510;p23"/>
            <p:cNvSpPr/>
            <p:nvPr/>
          </p:nvSpPr>
          <p:spPr>
            <a:xfrm>
              <a:off x="4078435" y="4467292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1" name="Google Shape;56511;p23"/>
            <p:cNvSpPr/>
            <p:nvPr/>
          </p:nvSpPr>
          <p:spPr>
            <a:xfrm>
              <a:off x="3059719" y="4466931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3" y="104"/>
                  </a:moveTo>
                  <a:cubicBezTo>
                    <a:pt x="193" y="53"/>
                    <a:pt x="37" y="1"/>
                    <a:pt x="0" y="104"/>
                  </a:cubicBezTo>
                  <a:cubicBezTo>
                    <a:pt x="0" y="154"/>
                    <a:pt x="158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2" name="Google Shape;56512;p23"/>
            <p:cNvSpPr/>
            <p:nvPr/>
          </p:nvSpPr>
          <p:spPr>
            <a:xfrm>
              <a:off x="1352649" y="4464191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4" y="104"/>
                  </a:moveTo>
                  <a:cubicBezTo>
                    <a:pt x="196" y="53"/>
                    <a:pt x="40" y="0"/>
                    <a:pt x="2" y="104"/>
                  </a:cubicBezTo>
                  <a:cubicBezTo>
                    <a:pt x="1" y="154"/>
                    <a:pt x="157" y="208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3" name="Google Shape;56513;p23"/>
            <p:cNvSpPr/>
            <p:nvPr/>
          </p:nvSpPr>
          <p:spPr>
            <a:xfrm>
              <a:off x="8786439" y="4455731"/>
              <a:ext cx="27840" cy="18457"/>
            </a:xfrm>
            <a:custGeom>
              <a:avLst/>
              <a:gdLst/>
              <a:ahLst/>
              <a:cxnLst/>
              <a:rect l="l" t="t" r="r" b="b"/>
              <a:pathLst>
                <a:path w="780" h="613" extrusionOk="0">
                  <a:moveTo>
                    <a:pt x="0" y="293"/>
                  </a:moveTo>
                  <a:cubicBezTo>
                    <a:pt x="780" y="613"/>
                    <a:pt x="455" y="1"/>
                    <a:pt x="0" y="2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4" name="Google Shape;56514;p23"/>
            <p:cNvSpPr/>
            <p:nvPr/>
          </p:nvSpPr>
          <p:spPr>
            <a:xfrm>
              <a:off x="6508158" y="4461451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1" y="103"/>
                  </a:moveTo>
                  <a:cubicBezTo>
                    <a:pt x="193" y="52"/>
                    <a:pt x="38" y="0"/>
                    <a:pt x="0" y="103"/>
                  </a:cubicBezTo>
                  <a:cubicBezTo>
                    <a:pt x="0" y="154"/>
                    <a:pt x="158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5" name="Google Shape;56515;p23"/>
            <p:cNvSpPr/>
            <p:nvPr/>
          </p:nvSpPr>
          <p:spPr>
            <a:xfrm>
              <a:off x="8755352" y="4461060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6"/>
                  </a:moveTo>
                  <a:cubicBezTo>
                    <a:pt x="153" y="141"/>
                    <a:pt x="392" y="72"/>
                    <a:pt x="293" y="26"/>
                  </a:cubicBezTo>
                  <a:cubicBezTo>
                    <a:pt x="241" y="0"/>
                    <a:pt x="1" y="71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6" name="Google Shape;56516;p23"/>
            <p:cNvSpPr/>
            <p:nvPr/>
          </p:nvSpPr>
          <p:spPr>
            <a:xfrm>
              <a:off x="2188838" y="4461060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6"/>
                  </a:moveTo>
                  <a:cubicBezTo>
                    <a:pt x="241" y="0"/>
                    <a:pt x="1" y="71"/>
                    <a:pt x="104" y="116"/>
                  </a:cubicBezTo>
                  <a:cubicBezTo>
                    <a:pt x="155" y="141"/>
                    <a:pt x="395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7" name="Google Shape;56517;p23"/>
            <p:cNvSpPr/>
            <p:nvPr/>
          </p:nvSpPr>
          <p:spPr>
            <a:xfrm>
              <a:off x="1111837" y="4461843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5" y="20"/>
                    <a:pt x="5" y="3"/>
                    <a:pt x="0" y="90"/>
                  </a:cubicBezTo>
                  <a:cubicBezTo>
                    <a:pt x="150" y="71"/>
                    <a:pt x="379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8" name="Google Shape;56518;p23"/>
            <p:cNvSpPr/>
            <p:nvPr/>
          </p:nvSpPr>
          <p:spPr>
            <a:xfrm>
              <a:off x="798462" y="446106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6"/>
                  </a:moveTo>
                  <a:cubicBezTo>
                    <a:pt x="155" y="141"/>
                    <a:pt x="393" y="72"/>
                    <a:pt x="294" y="26"/>
                  </a:cubicBezTo>
                  <a:cubicBezTo>
                    <a:pt x="242" y="0"/>
                    <a:pt x="1" y="71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9" name="Google Shape;56519;p23"/>
            <p:cNvSpPr/>
            <p:nvPr/>
          </p:nvSpPr>
          <p:spPr>
            <a:xfrm>
              <a:off x="8889624" y="4453503"/>
              <a:ext cx="23950" cy="5962"/>
            </a:xfrm>
            <a:custGeom>
              <a:avLst/>
              <a:gdLst/>
              <a:ahLst/>
              <a:cxnLst/>
              <a:rect l="l" t="t" r="r" b="b"/>
              <a:pathLst>
                <a:path w="671" h="198" extrusionOk="0">
                  <a:moveTo>
                    <a:pt x="582" y="6"/>
                  </a:moveTo>
                  <a:cubicBezTo>
                    <a:pt x="249" y="0"/>
                    <a:pt x="88" y="75"/>
                    <a:pt x="1" y="186"/>
                  </a:cubicBezTo>
                  <a:cubicBezTo>
                    <a:pt x="305" y="178"/>
                    <a:pt x="670" y="197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0" name="Google Shape;56520;p23"/>
            <p:cNvSpPr/>
            <p:nvPr/>
          </p:nvSpPr>
          <p:spPr>
            <a:xfrm>
              <a:off x="8769521" y="4453292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4" y="193"/>
                  </a:moveTo>
                  <a:cubicBezTo>
                    <a:pt x="474" y="101"/>
                    <a:pt x="630" y="86"/>
                    <a:pt x="669" y="13"/>
                  </a:cubicBezTo>
                  <a:cubicBezTo>
                    <a:pt x="363" y="22"/>
                    <a:pt x="1" y="1"/>
                    <a:pt x="88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1" name="Google Shape;56521;p23"/>
            <p:cNvSpPr/>
            <p:nvPr/>
          </p:nvSpPr>
          <p:spPr>
            <a:xfrm>
              <a:off x="2894501" y="4448204"/>
              <a:ext cx="13813" cy="10900"/>
            </a:xfrm>
            <a:custGeom>
              <a:avLst/>
              <a:gdLst/>
              <a:ahLst/>
              <a:cxnLst/>
              <a:rect l="l" t="t" r="r" b="b"/>
              <a:pathLst>
                <a:path w="387" h="362" extrusionOk="0">
                  <a:moveTo>
                    <a:pt x="387" y="0"/>
                  </a:moveTo>
                  <a:lnTo>
                    <a:pt x="0" y="0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2" name="Google Shape;56522;p23"/>
            <p:cNvSpPr/>
            <p:nvPr/>
          </p:nvSpPr>
          <p:spPr>
            <a:xfrm>
              <a:off x="6738584" y="4452901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6"/>
                  </a:moveTo>
                  <a:cubicBezTo>
                    <a:pt x="241" y="1"/>
                    <a:pt x="0" y="69"/>
                    <a:pt x="98" y="117"/>
                  </a:cubicBezTo>
                  <a:cubicBezTo>
                    <a:pt x="154" y="140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3" name="Google Shape;56523;p23"/>
            <p:cNvSpPr/>
            <p:nvPr/>
          </p:nvSpPr>
          <p:spPr>
            <a:xfrm>
              <a:off x="8222008" y="4450913"/>
              <a:ext cx="13777" cy="2680"/>
            </a:xfrm>
            <a:custGeom>
              <a:avLst/>
              <a:gdLst/>
              <a:ahLst/>
              <a:cxnLst/>
              <a:rect l="l" t="t" r="r" b="b"/>
              <a:pathLst>
                <a:path w="386" h="89" extrusionOk="0">
                  <a:moveTo>
                    <a:pt x="385" y="0"/>
                  </a:moveTo>
                  <a:cubicBezTo>
                    <a:pt x="238" y="21"/>
                    <a:pt x="7" y="3"/>
                    <a:pt x="0" y="89"/>
                  </a:cubicBezTo>
                  <a:cubicBezTo>
                    <a:pt x="149" y="69"/>
                    <a:pt x="383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4" name="Google Shape;56524;p23"/>
            <p:cNvSpPr/>
            <p:nvPr/>
          </p:nvSpPr>
          <p:spPr>
            <a:xfrm>
              <a:off x="6521935" y="4450402"/>
              <a:ext cx="20666" cy="3704"/>
            </a:xfrm>
            <a:custGeom>
              <a:avLst/>
              <a:gdLst/>
              <a:ahLst/>
              <a:cxnLst/>
              <a:rect l="l" t="t" r="r" b="b"/>
              <a:pathLst>
                <a:path w="579" h="123" extrusionOk="0">
                  <a:moveTo>
                    <a:pt x="579" y="17"/>
                  </a:moveTo>
                  <a:cubicBezTo>
                    <a:pt x="352" y="30"/>
                    <a:pt x="31" y="0"/>
                    <a:pt x="1" y="106"/>
                  </a:cubicBezTo>
                  <a:cubicBezTo>
                    <a:pt x="226" y="93"/>
                    <a:pt x="547" y="123"/>
                    <a:pt x="579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5" name="Google Shape;56525;p23"/>
            <p:cNvSpPr/>
            <p:nvPr/>
          </p:nvSpPr>
          <p:spPr>
            <a:xfrm>
              <a:off x="8841547" y="4445042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5"/>
                  </a:moveTo>
                  <a:cubicBezTo>
                    <a:pt x="192" y="54"/>
                    <a:pt x="38" y="1"/>
                    <a:pt x="1" y="105"/>
                  </a:cubicBezTo>
                  <a:cubicBezTo>
                    <a:pt x="1" y="153"/>
                    <a:pt x="153" y="206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6" name="Google Shape;56526;p23"/>
            <p:cNvSpPr/>
            <p:nvPr/>
          </p:nvSpPr>
          <p:spPr>
            <a:xfrm>
              <a:off x="8689143" y="4445404"/>
              <a:ext cx="21523" cy="6504"/>
            </a:xfrm>
            <a:custGeom>
              <a:avLst/>
              <a:gdLst/>
              <a:ahLst/>
              <a:cxnLst/>
              <a:rect l="l" t="t" r="r" b="b"/>
              <a:pathLst>
                <a:path w="603" h="216" extrusionOk="0">
                  <a:moveTo>
                    <a:pt x="603" y="183"/>
                  </a:moveTo>
                  <a:lnTo>
                    <a:pt x="603" y="0"/>
                  </a:lnTo>
                  <a:lnTo>
                    <a:pt x="27" y="0"/>
                  </a:lnTo>
                  <a:cubicBezTo>
                    <a:pt x="1" y="164"/>
                    <a:pt x="219" y="216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7" name="Google Shape;56527;p23"/>
            <p:cNvSpPr/>
            <p:nvPr/>
          </p:nvSpPr>
          <p:spPr>
            <a:xfrm>
              <a:off x="1398585" y="4432306"/>
              <a:ext cx="37120" cy="15928"/>
            </a:xfrm>
            <a:custGeom>
              <a:avLst/>
              <a:gdLst/>
              <a:ahLst/>
              <a:cxnLst/>
              <a:rect l="l" t="t" r="r" b="b"/>
              <a:pathLst>
                <a:path w="1040" h="529" extrusionOk="0">
                  <a:moveTo>
                    <a:pt x="837" y="528"/>
                  </a:moveTo>
                  <a:cubicBezTo>
                    <a:pt x="1040" y="1"/>
                    <a:pt x="1" y="489"/>
                    <a:pt x="837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8" name="Google Shape;56528;p23"/>
            <p:cNvSpPr/>
            <p:nvPr/>
          </p:nvSpPr>
          <p:spPr>
            <a:xfrm>
              <a:off x="8160190" y="4434474"/>
              <a:ext cx="29946" cy="10990"/>
            </a:xfrm>
            <a:custGeom>
              <a:avLst/>
              <a:gdLst/>
              <a:ahLst/>
              <a:cxnLst/>
              <a:rect l="l" t="t" r="r" b="b"/>
              <a:pathLst>
                <a:path w="839" h="365" extrusionOk="0">
                  <a:moveTo>
                    <a:pt x="576" y="1"/>
                  </a:moveTo>
                  <a:cubicBezTo>
                    <a:pt x="744" y="290"/>
                    <a:pt x="77" y="189"/>
                    <a:pt x="0" y="365"/>
                  </a:cubicBezTo>
                  <a:lnTo>
                    <a:pt x="770" y="365"/>
                  </a:lnTo>
                  <a:cubicBezTo>
                    <a:pt x="736" y="229"/>
                    <a:pt x="838" y="3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9" name="Google Shape;56529;p23"/>
            <p:cNvSpPr/>
            <p:nvPr/>
          </p:nvSpPr>
          <p:spPr>
            <a:xfrm>
              <a:off x="6535676" y="444269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8" y="20"/>
                    <a:pt x="6" y="3"/>
                    <a:pt x="1" y="92"/>
                  </a:cubicBezTo>
                  <a:cubicBezTo>
                    <a:pt x="149" y="71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0" name="Google Shape;56530;p23"/>
            <p:cNvSpPr/>
            <p:nvPr/>
          </p:nvSpPr>
          <p:spPr>
            <a:xfrm>
              <a:off x="5072882" y="444194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5" y="25"/>
                  </a:moveTo>
                  <a:cubicBezTo>
                    <a:pt x="242" y="1"/>
                    <a:pt x="1" y="67"/>
                    <a:pt x="101" y="117"/>
                  </a:cubicBezTo>
                  <a:cubicBezTo>
                    <a:pt x="154" y="143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1" name="Google Shape;56531;p23"/>
            <p:cNvSpPr/>
            <p:nvPr/>
          </p:nvSpPr>
          <p:spPr>
            <a:xfrm>
              <a:off x="2137299" y="4437214"/>
              <a:ext cx="22700" cy="8250"/>
            </a:xfrm>
            <a:custGeom>
              <a:avLst/>
              <a:gdLst/>
              <a:ahLst/>
              <a:cxnLst/>
              <a:rect l="l" t="t" r="r" b="b"/>
              <a:pathLst>
                <a:path w="636" h="274" extrusionOk="0">
                  <a:moveTo>
                    <a:pt x="2" y="274"/>
                  </a:moveTo>
                  <a:lnTo>
                    <a:pt x="386" y="274"/>
                  </a:lnTo>
                  <a:cubicBezTo>
                    <a:pt x="399" y="158"/>
                    <a:pt x="635" y="148"/>
                    <a:pt x="581" y="1"/>
                  </a:cubicBezTo>
                  <a:lnTo>
                    <a:pt x="1" y="1"/>
                  </a:lnTo>
                  <a:cubicBezTo>
                    <a:pt x="2" y="91"/>
                    <a:pt x="2" y="182"/>
                    <a:pt x="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2" name="Google Shape;56532;p23"/>
            <p:cNvSpPr/>
            <p:nvPr/>
          </p:nvSpPr>
          <p:spPr>
            <a:xfrm>
              <a:off x="8748427" y="443920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2" y="116"/>
                  </a:moveTo>
                  <a:cubicBezTo>
                    <a:pt x="156" y="143"/>
                    <a:pt x="393" y="72"/>
                    <a:pt x="294" y="25"/>
                  </a:cubicBezTo>
                  <a:cubicBezTo>
                    <a:pt x="240" y="0"/>
                    <a:pt x="0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3" name="Google Shape;56533;p23"/>
            <p:cNvSpPr/>
            <p:nvPr/>
          </p:nvSpPr>
          <p:spPr>
            <a:xfrm>
              <a:off x="6880209" y="4430259"/>
              <a:ext cx="20273" cy="13519"/>
            </a:xfrm>
            <a:custGeom>
              <a:avLst/>
              <a:gdLst/>
              <a:ahLst/>
              <a:cxnLst/>
              <a:rect l="l" t="t" r="r" b="b"/>
              <a:pathLst>
                <a:path w="568" h="449" extrusionOk="0">
                  <a:moveTo>
                    <a:pt x="375" y="413"/>
                  </a:moveTo>
                  <a:cubicBezTo>
                    <a:pt x="386" y="357"/>
                    <a:pt x="404" y="305"/>
                    <a:pt x="567" y="322"/>
                  </a:cubicBezTo>
                  <a:lnTo>
                    <a:pt x="567" y="141"/>
                  </a:lnTo>
                  <a:cubicBezTo>
                    <a:pt x="92" y="1"/>
                    <a:pt x="1" y="449"/>
                    <a:pt x="375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4" name="Google Shape;56534;p23"/>
            <p:cNvSpPr/>
            <p:nvPr/>
          </p:nvSpPr>
          <p:spPr>
            <a:xfrm>
              <a:off x="6081319" y="4437063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2" y="6"/>
                  </a:moveTo>
                  <a:cubicBezTo>
                    <a:pt x="250" y="1"/>
                    <a:pt x="84" y="76"/>
                    <a:pt x="1" y="187"/>
                  </a:cubicBezTo>
                  <a:cubicBezTo>
                    <a:pt x="306" y="180"/>
                    <a:pt x="672" y="200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5" name="Google Shape;56535;p23"/>
            <p:cNvSpPr/>
            <p:nvPr/>
          </p:nvSpPr>
          <p:spPr>
            <a:xfrm>
              <a:off x="7809090" y="4429024"/>
              <a:ext cx="33551" cy="17283"/>
            </a:xfrm>
            <a:custGeom>
              <a:avLst/>
              <a:gdLst/>
              <a:ahLst/>
              <a:cxnLst/>
              <a:rect l="l" t="t" r="r" b="b"/>
              <a:pathLst>
                <a:path w="940" h="574" extrusionOk="0">
                  <a:moveTo>
                    <a:pt x="0" y="90"/>
                  </a:moveTo>
                  <a:lnTo>
                    <a:pt x="0" y="273"/>
                  </a:lnTo>
                  <a:cubicBezTo>
                    <a:pt x="354" y="573"/>
                    <a:pt x="940" y="0"/>
                    <a:pt x="0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6" name="Google Shape;56536;p23"/>
            <p:cNvSpPr/>
            <p:nvPr/>
          </p:nvSpPr>
          <p:spPr>
            <a:xfrm>
              <a:off x="6497700" y="443649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5"/>
                  </a:moveTo>
                  <a:cubicBezTo>
                    <a:pt x="240" y="0"/>
                    <a:pt x="1" y="69"/>
                    <a:pt x="101" y="115"/>
                  </a:cubicBezTo>
                  <a:cubicBezTo>
                    <a:pt x="153" y="141"/>
                    <a:pt x="392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7" name="Google Shape;56537;p23"/>
            <p:cNvSpPr/>
            <p:nvPr/>
          </p:nvSpPr>
          <p:spPr>
            <a:xfrm>
              <a:off x="4315893" y="4417975"/>
              <a:ext cx="37870" cy="26858"/>
            </a:xfrm>
            <a:custGeom>
              <a:avLst/>
              <a:gdLst/>
              <a:ahLst/>
              <a:cxnLst/>
              <a:rect l="l" t="t" r="r" b="b"/>
              <a:pathLst>
                <a:path w="1061" h="892" extrusionOk="0">
                  <a:moveTo>
                    <a:pt x="1061" y="549"/>
                  </a:moveTo>
                  <a:lnTo>
                    <a:pt x="1061" y="367"/>
                  </a:lnTo>
                  <a:cubicBezTo>
                    <a:pt x="280" y="0"/>
                    <a:pt x="1" y="892"/>
                    <a:pt x="1061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8" name="Google Shape;56538;p23"/>
            <p:cNvSpPr/>
            <p:nvPr/>
          </p:nvSpPr>
          <p:spPr>
            <a:xfrm>
              <a:off x="9025396" y="4426254"/>
              <a:ext cx="22629" cy="8250"/>
            </a:xfrm>
            <a:custGeom>
              <a:avLst/>
              <a:gdLst/>
              <a:ahLst/>
              <a:cxnLst/>
              <a:rect l="l" t="t" r="r" b="b"/>
              <a:pathLst>
                <a:path w="634" h="274" extrusionOk="0">
                  <a:moveTo>
                    <a:pt x="634" y="1"/>
                  </a:moveTo>
                  <a:lnTo>
                    <a:pt x="248" y="1"/>
                  </a:lnTo>
                  <a:cubicBezTo>
                    <a:pt x="235" y="117"/>
                    <a:pt x="0" y="127"/>
                    <a:pt x="54" y="274"/>
                  </a:cubicBezTo>
                  <a:lnTo>
                    <a:pt x="634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9" name="Google Shape;56539;p23"/>
            <p:cNvSpPr/>
            <p:nvPr/>
          </p:nvSpPr>
          <p:spPr>
            <a:xfrm>
              <a:off x="17418" y="4428633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3" y="103"/>
                  </a:moveTo>
                  <a:cubicBezTo>
                    <a:pt x="193" y="52"/>
                    <a:pt x="39" y="0"/>
                    <a:pt x="1" y="103"/>
                  </a:cubicBezTo>
                  <a:cubicBezTo>
                    <a:pt x="1" y="154"/>
                    <a:pt x="156" y="208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0" name="Google Shape;56540;p23"/>
            <p:cNvSpPr/>
            <p:nvPr/>
          </p:nvSpPr>
          <p:spPr>
            <a:xfrm>
              <a:off x="8669441" y="4425953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1" y="102"/>
                  </a:moveTo>
                  <a:cubicBezTo>
                    <a:pt x="194" y="53"/>
                    <a:pt x="37" y="0"/>
                    <a:pt x="1" y="102"/>
                  </a:cubicBezTo>
                  <a:cubicBezTo>
                    <a:pt x="1" y="153"/>
                    <a:pt x="157" y="205"/>
                    <a:pt x="191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1" name="Google Shape;56541;p23"/>
            <p:cNvSpPr/>
            <p:nvPr/>
          </p:nvSpPr>
          <p:spPr>
            <a:xfrm>
              <a:off x="8318769" y="4418095"/>
              <a:ext cx="39547" cy="16771"/>
            </a:xfrm>
            <a:custGeom>
              <a:avLst/>
              <a:gdLst/>
              <a:ahLst/>
              <a:cxnLst/>
              <a:rect l="l" t="t" r="r" b="b"/>
              <a:pathLst>
                <a:path w="1108" h="557" extrusionOk="0">
                  <a:moveTo>
                    <a:pt x="955" y="453"/>
                  </a:moveTo>
                  <a:cubicBezTo>
                    <a:pt x="1107" y="140"/>
                    <a:pt x="774" y="55"/>
                    <a:pt x="375" y="0"/>
                  </a:cubicBezTo>
                  <a:cubicBezTo>
                    <a:pt x="0" y="174"/>
                    <a:pt x="173" y="556"/>
                    <a:pt x="955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2" name="Google Shape;56542;p23"/>
            <p:cNvSpPr/>
            <p:nvPr/>
          </p:nvSpPr>
          <p:spPr>
            <a:xfrm>
              <a:off x="5664759" y="442830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4"/>
                  </a:moveTo>
                  <a:cubicBezTo>
                    <a:pt x="244" y="1"/>
                    <a:pt x="1" y="69"/>
                    <a:pt x="103" y="116"/>
                  </a:cubicBezTo>
                  <a:cubicBezTo>
                    <a:pt x="158" y="140"/>
                    <a:pt x="394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3" name="Google Shape;56543;p23"/>
            <p:cNvSpPr/>
            <p:nvPr/>
          </p:nvSpPr>
          <p:spPr>
            <a:xfrm>
              <a:off x="695313" y="4428302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4"/>
                  </a:moveTo>
                  <a:cubicBezTo>
                    <a:pt x="238" y="1"/>
                    <a:pt x="1" y="69"/>
                    <a:pt x="97" y="116"/>
                  </a:cubicBezTo>
                  <a:cubicBezTo>
                    <a:pt x="153" y="140"/>
                    <a:pt x="391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4" name="Google Shape;56544;p23"/>
            <p:cNvSpPr/>
            <p:nvPr/>
          </p:nvSpPr>
          <p:spPr>
            <a:xfrm>
              <a:off x="8745108" y="4426254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7" y="20"/>
                    <a:pt x="7" y="3"/>
                    <a:pt x="1" y="91"/>
                  </a:cubicBezTo>
                  <a:cubicBezTo>
                    <a:pt x="151" y="71"/>
                    <a:pt x="382" y="90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5" name="Google Shape;56545;p23"/>
            <p:cNvSpPr/>
            <p:nvPr/>
          </p:nvSpPr>
          <p:spPr>
            <a:xfrm>
              <a:off x="6404865" y="4404576"/>
              <a:ext cx="52754" cy="24479"/>
            </a:xfrm>
            <a:custGeom>
              <a:avLst/>
              <a:gdLst/>
              <a:ahLst/>
              <a:cxnLst/>
              <a:rect l="l" t="t" r="r" b="b"/>
              <a:pathLst>
                <a:path w="1478" h="813" extrusionOk="0">
                  <a:moveTo>
                    <a:pt x="0" y="812"/>
                  </a:moveTo>
                  <a:cubicBezTo>
                    <a:pt x="1478" y="679"/>
                    <a:pt x="33" y="0"/>
                    <a:pt x="0" y="8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6" name="Google Shape;56546;p23"/>
            <p:cNvSpPr/>
            <p:nvPr/>
          </p:nvSpPr>
          <p:spPr>
            <a:xfrm>
              <a:off x="674576" y="442556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2" y="24"/>
                  </a:moveTo>
                  <a:cubicBezTo>
                    <a:pt x="242" y="0"/>
                    <a:pt x="1" y="67"/>
                    <a:pt x="100" y="114"/>
                  </a:cubicBezTo>
                  <a:cubicBezTo>
                    <a:pt x="156" y="141"/>
                    <a:pt x="394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7" name="Google Shape;56547;p23"/>
            <p:cNvSpPr/>
            <p:nvPr/>
          </p:nvSpPr>
          <p:spPr>
            <a:xfrm>
              <a:off x="3218012" y="4417704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2"/>
                  </a:moveTo>
                  <a:cubicBezTo>
                    <a:pt x="196" y="54"/>
                    <a:pt x="38" y="0"/>
                    <a:pt x="1" y="102"/>
                  </a:cubicBezTo>
                  <a:cubicBezTo>
                    <a:pt x="1" y="154"/>
                    <a:pt x="160" y="206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8" name="Google Shape;56548;p23"/>
            <p:cNvSpPr/>
            <p:nvPr/>
          </p:nvSpPr>
          <p:spPr>
            <a:xfrm>
              <a:off x="6962443" y="4412615"/>
              <a:ext cx="22522" cy="8190"/>
            </a:xfrm>
            <a:custGeom>
              <a:avLst/>
              <a:gdLst/>
              <a:ahLst/>
              <a:cxnLst/>
              <a:rect l="l" t="t" r="r" b="b"/>
              <a:pathLst>
                <a:path w="631" h="272" extrusionOk="0">
                  <a:moveTo>
                    <a:pt x="577" y="1"/>
                  </a:moveTo>
                  <a:lnTo>
                    <a:pt x="0" y="1"/>
                  </a:lnTo>
                  <a:lnTo>
                    <a:pt x="0" y="271"/>
                  </a:lnTo>
                  <a:lnTo>
                    <a:pt x="384" y="271"/>
                  </a:lnTo>
                  <a:cubicBezTo>
                    <a:pt x="396" y="157"/>
                    <a:pt x="631" y="147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9" name="Google Shape;56549;p23"/>
            <p:cNvSpPr/>
            <p:nvPr/>
          </p:nvSpPr>
          <p:spPr>
            <a:xfrm>
              <a:off x="6645821" y="4412676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9" y="90"/>
                  </a:moveTo>
                  <a:cubicBezTo>
                    <a:pt x="385" y="90"/>
                    <a:pt x="348" y="17"/>
                    <a:pt x="194" y="0"/>
                  </a:cubicBezTo>
                  <a:cubicBezTo>
                    <a:pt x="194" y="92"/>
                    <a:pt x="38" y="108"/>
                    <a:pt x="0" y="182"/>
                  </a:cubicBezTo>
                  <a:cubicBezTo>
                    <a:pt x="194" y="182"/>
                    <a:pt x="230" y="255"/>
                    <a:pt x="385" y="272"/>
                  </a:cubicBezTo>
                  <a:cubicBezTo>
                    <a:pt x="385" y="180"/>
                    <a:pt x="541" y="163"/>
                    <a:pt x="579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0" name="Google Shape;56550;p23"/>
            <p:cNvSpPr/>
            <p:nvPr/>
          </p:nvSpPr>
          <p:spPr>
            <a:xfrm>
              <a:off x="3613656" y="4417312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6"/>
                  </a:moveTo>
                  <a:cubicBezTo>
                    <a:pt x="238" y="0"/>
                    <a:pt x="0" y="69"/>
                    <a:pt x="102" y="115"/>
                  </a:cubicBezTo>
                  <a:cubicBezTo>
                    <a:pt x="153" y="141"/>
                    <a:pt x="395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1" name="Google Shape;56551;p23"/>
            <p:cNvSpPr/>
            <p:nvPr/>
          </p:nvSpPr>
          <p:spPr>
            <a:xfrm>
              <a:off x="2213180" y="4414994"/>
              <a:ext cx="6853" cy="6263"/>
            </a:xfrm>
            <a:custGeom>
              <a:avLst/>
              <a:gdLst/>
              <a:ahLst/>
              <a:cxnLst/>
              <a:rect l="l" t="t" r="r" b="b"/>
              <a:pathLst>
                <a:path w="192" h="208" extrusionOk="0">
                  <a:moveTo>
                    <a:pt x="191" y="103"/>
                  </a:moveTo>
                  <a:cubicBezTo>
                    <a:pt x="192" y="52"/>
                    <a:pt x="35" y="0"/>
                    <a:pt x="0" y="103"/>
                  </a:cubicBezTo>
                  <a:cubicBezTo>
                    <a:pt x="0" y="153"/>
                    <a:pt x="154" y="208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2" name="Google Shape;56552;p23"/>
            <p:cNvSpPr/>
            <p:nvPr/>
          </p:nvSpPr>
          <p:spPr>
            <a:xfrm>
              <a:off x="8115218" y="441463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2" y="0"/>
                    <a:pt x="0" y="70"/>
                    <a:pt x="101" y="117"/>
                  </a:cubicBezTo>
                  <a:cubicBezTo>
                    <a:pt x="156" y="141"/>
                    <a:pt x="393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3" name="Google Shape;56553;p23"/>
            <p:cNvSpPr/>
            <p:nvPr/>
          </p:nvSpPr>
          <p:spPr>
            <a:xfrm>
              <a:off x="275363" y="441463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0"/>
                    <a:pt x="0" y="70"/>
                    <a:pt x="99" y="117"/>
                  </a:cubicBezTo>
                  <a:cubicBezTo>
                    <a:pt x="154" y="141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4" name="Google Shape;56554;p23"/>
            <p:cNvSpPr/>
            <p:nvPr/>
          </p:nvSpPr>
          <p:spPr>
            <a:xfrm>
              <a:off x="6800509" y="441183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7"/>
                  </a:moveTo>
                  <a:cubicBezTo>
                    <a:pt x="240" y="1"/>
                    <a:pt x="0" y="71"/>
                    <a:pt x="102" y="117"/>
                  </a:cubicBezTo>
                  <a:cubicBezTo>
                    <a:pt x="154" y="143"/>
                    <a:pt x="393" y="74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5" name="Google Shape;56555;p23"/>
            <p:cNvSpPr/>
            <p:nvPr/>
          </p:nvSpPr>
          <p:spPr>
            <a:xfrm>
              <a:off x="6539352" y="4406774"/>
              <a:ext cx="23843" cy="5871"/>
            </a:xfrm>
            <a:custGeom>
              <a:avLst/>
              <a:gdLst/>
              <a:ahLst/>
              <a:cxnLst/>
              <a:rect l="l" t="t" r="r" b="b"/>
              <a:pathLst>
                <a:path w="668" h="195" extrusionOk="0">
                  <a:moveTo>
                    <a:pt x="476" y="195"/>
                  </a:moveTo>
                  <a:cubicBezTo>
                    <a:pt x="476" y="103"/>
                    <a:pt x="632" y="86"/>
                    <a:pt x="668" y="12"/>
                  </a:cubicBezTo>
                  <a:cubicBezTo>
                    <a:pt x="368" y="20"/>
                    <a:pt x="1" y="0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6" name="Google Shape;56556;p23"/>
            <p:cNvSpPr/>
            <p:nvPr/>
          </p:nvSpPr>
          <p:spPr>
            <a:xfrm>
              <a:off x="6026211" y="4404065"/>
              <a:ext cx="7139" cy="6233"/>
            </a:xfrm>
            <a:custGeom>
              <a:avLst/>
              <a:gdLst/>
              <a:ahLst/>
              <a:cxnLst/>
              <a:rect l="l" t="t" r="r" b="b"/>
              <a:pathLst>
                <a:path w="200" h="207" extrusionOk="0">
                  <a:moveTo>
                    <a:pt x="197" y="103"/>
                  </a:moveTo>
                  <a:cubicBezTo>
                    <a:pt x="199" y="52"/>
                    <a:pt x="40" y="0"/>
                    <a:pt x="5" y="103"/>
                  </a:cubicBezTo>
                  <a:cubicBezTo>
                    <a:pt x="1" y="154"/>
                    <a:pt x="157" y="207"/>
                    <a:pt x="197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7" name="Google Shape;56557;p23"/>
            <p:cNvSpPr/>
            <p:nvPr/>
          </p:nvSpPr>
          <p:spPr>
            <a:xfrm>
              <a:off x="5523884" y="4401686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8" name="Google Shape;56558;p23"/>
            <p:cNvSpPr/>
            <p:nvPr/>
          </p:nvSpPr>
          <p:spPr>
            <a:xfrm>
              <a:off x="2133837" y="440367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6"/>
                  </a:moveTo>
                  <a:cubicBezTo>
                    <a:pt x="154" y="141"/>
                    <a:pt x="392" y="72"/>
                    <a:pt x="292" y="25"/>
                  </a:cubicBezTo>
                  <a:cubicBezTo>
                    <a:pt x="240" y="0"/>
                    <a:pt x="0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9" name="Google Shape;56559;p23"/>
            <p:cNvSpPr/>
            <p:nvPr/>
          </p:nvSpPr>
          <p:spPr>
            <a:xfrm>
              <a:off x="560255" y="4398946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5" y="1"/>
                  </a:lnTo>
                  <a:cubicBezTo>
                    <a:pt x="0" y="164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0" name="Google Shape;56560;p23"/>
            <p:cNvSpPr/>
            <p:nvPr/>
          </p:nvSpPr>
          <p:spPr>
            <a:xfrm>
              <a:off x="5224358" y="4395484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2" y="24"/>
                  </a:moveTo>
                  <a:cubicBezTo>
                    <a:pt x="238" y="1"/>
                    <a:pt x="1" y="69"/>
                    <a:pt x="100" y="116"/>
                  </a:cubicBezTo>
                  <a:cubicBezTo>
                    <a:pt x="152" y="140"/>
                    <a:pt x="391" y="73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1" name="Google Shape;56561;p23"/>
            <p:cNvSpPr/>
            <p:nvPr/>
          </p:nvSpPr>
          <p:spPr>
            <a:xfrm>
              <a:off x="1976293" y="4390877"/>
              <a:ext cx="34158" cy="8852"/>
            </a:xfrm>
            <a:custGeom>
              <a:avLst/>
              <a:gdLst/>
              <a:ahLst/>
              <a:cxnLst/>
              <a:rect l="l" t="t" r="r" b="b"/>
              <a:pathLst>
                <a:path w="957" h="294" extrusionOk="0">
                  <a:moveTo>
                    <a:pt x="78" y="177"/>
                  </a:moveTo>
                  <a:cubicBezTo>
                    <a:pt x="323" y="182"/>
                    <a:pt x="347" y="293"/>
                    <a:pt x="659" y="269"/>
                  </a:cubicBezTo>
                  <a:cubicBezTo>
                    <a:pt x="956" y="45"/>
                    <a:pt x="1" y="1"/>
                    <a:pt x="78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2" name="Google Shape;56562;p23"/>
            <p:cNvSpPr/>
            <p:nvPr/>
          </p:nvSpPr>
          <p:spPr>
            <a:xfrm>
              <a:off x="4673704" y="4392744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5"/>
                  </a:moveTo>
                  <a:cubicBezTo>
                    <a:pt x="154" y="140"/>
                    <a:pt x="391" y="72"/>
                    <a:pt x="292" y="24"/>
                  </a:cubicBezTo>
                  <a:cubicBezTo>
                    <a:pt x="240" y="0"/>
                    <a:pt x="1" y="68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3" name="Google Shape;56563;p23"/>
            <p:cNvSpPr/>
            <p:nvPr/>
          </p:nvSpPr>
          <p:spPr>
            <a:xfrm>
              <a:off x="4050953" y="4390154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5" y="110"/>
                  </a:moveTo>
                  <a:cubicBezTo>
                    <a:pt x="345" y="0"/>
                    <a:pt x="171" y="55"/>
                    <a:pt x="0" y="110"/>
                  </a:cubicBezTo>
                  <a:cubicBezTo>
                    <a:pt x="0" y="204"/>
                    <a:pt x="336" y="225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4" name="Google Shape;56564;p23"/>
            <p:cNvSpPr/>
            <p:nvPr/>
          </p:nvSpPr>
          <p:spPr>
            <a:xfrm>
              <a:off x="1228799" y="4390787"/>
              <a:ext cx="13777" cy="2680"/>
            </a:xfrm>
            <a:custGeom>
              <a:avLst/>
              <a:gdLst/>
              <a:ahLst/>
              <a:cxnLst/>
              <a:rect l="l" t="t" r="r" b="b"/>
              <a:pathLst>
                <a:path w="386" h="89" extrusionOk="0">
                  <a:moveTo>
                    <a:pt x="386" y="0"/>
                  </a:moveTo>
                  <a:cubicBezTo>
                    <a:pt x="236" y="20"/>
                    <a:pt x="6" y="1"/>
                    <a:pt x="1" y="89"/>
                  </a:cubicBezTo>
                  <a:cubicBezTo>
                    <a:pt x="151" y="69"/>
                    <a:pt x="381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5" name="Google Shape;56565;p23"/>
            <p:cNvSpPr/>
            <p:nvPr/>
          </p:nvSpPr>
          <p:spPr>
            <a:xfrm>
              <a:off x="707377" y="4382567"/>
              <a:ext cx="27162" cy="10900"/>
            </a:xfrm>
            <a:custGeom>
              <a:avLst/>
              <a:gdLst/>
              <a:ahLst/>
              <a:cxnLst/>
              <a:rect l="l" t="t" r="r" b="b"/>
              <a:pathLst>
                <a:path w="761" h="362" extrusionOk="0">
                  <a:moveTo>
                    <a:pt x="532" y="362"/>
                  </a:moveTo>
                  <a:cubicBezTo>
                    <a:pt x="648" y="358"/>
                    <a:pt x="760" y="349"/>
                    <a:pt x="722" y="273"/>
                  </a:cubicBezTo>
                  <a:cubicBezTo>
                    <a:pt x="405" y="269"/>
                    <a:pt x="615" y="20"/>
                    <a:pt x="337" y="0"/>
                  </a:cubicBezTo>
                  <a:cubicBezTo>
                    <a:pt x="1" y="184"/>
                    <a:pt x="478" y="178"/>
                    <a:pt x="14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6" name="Google Shape;56566;p23"/>
            <p:cNvSpPr/>
            <p:nvPr/>
          </p:nvSpPr>
          <p:spPr>
            <a:xfrm>
              <a:off x="4456947" y="4384614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5"/>
                  </a:moveTo>
                  <a:cubicBezTo>
                    <a:pt x="385" y="21"/>
                    <a:pt x="48" y="0"/>
                    <a:pt x="0" y="115"/>
                  </a:cubicBezTo>
                  <a:cubicBezTo>
                    <a:pt x="219" y="105"/>
                    <a:pt x="303" y="246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7" name="Google Shape;56567;p23"/>
            <p:cNvSpPr/>
            <p:nvPr/>
          </p:nvSpPr>
          <p:spPr>
            <a:xfrm>
              <a:off x="819806" y="4379797"/>
              <a:ext cx="25556" cy="11020"/>
            </a:xfrm>
            <a:custGeom>
              <a:avLst/>
              <a:gdLst/>
              <a:ahLst/>
              <a:cxnLst/>
              <a:rect l="l" t="t" r="r" b="b"/>
              <a:pathLst>
                <a:path w="716" h="366" extrusionOk="0">
                  <a:moveTo>
                    <a:pt x="83" y="365"/>
                  </a:moveTo>
                  <a:lnTo>
                    <a:pt x="660" y="365"/>
                  </a:lnTo>
                  <a:cubicBezTo>
                    <a:pt x="716" y="158"/>
                    <a:pt x="614" y="22"/>
                    <a:pt x="274" y="1"/>
                  </a:cubicBezTo>
                  <a:cubicBezTo>
                    <a:pt x="214" y="125"/>
                    <a:pt x="0" y="173"/>
                    <a:pt x="83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8" name="Google Shape;56568;p23"/>
            <p:cNvSpPr/>
            <p:nvPr/>
          </p:nvSpPr>
          <p:spPr>
            <a:xfrm>
              <a:off x="4564915" y="4374709"/>
              <a:ext cx="36621" cy="17946"/>
            </a:xfrm>
            <a:custGeom>
              <a:avLst/>
              <a:gdLst/>
              <a:ahLst/>
              <a:cxnLst/>
              <a:rect l="l" t="t" r="r" b="b"/>
              <a:pathLst>
                <a:path w="1026" h="596" extrusionOk="0">
                  <a:moveTo>
                    <a:pt x="1026" y="170"/>
                  </a:moveTo>
                  <a:cubicBezTo>
                    <a:pt x="411" y="225"/>
                    <a:pt x="429" y="0"/>
                    <a:pt x="64" y="170"/>
                  </a:cubicBezTo>
                  <a:cubicBezTo>
                    <a:pt x="1" y="595"/>
                    <a:pt x="954" y="413"/>
                    <a:pt x="1026" y="1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9" name="Google Shape;56569;p23"/>
            <p:cNvSpPr/>
            <p:nvPr/>
          </p:nvSpPr>
          <p:spPr>
            <a:xfrm>
              <a:off x="1159949" y="4382206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4"/>
                  </a:moveTo>
                  <a:cubicBezTo>
                    <a:pt x="196" y="53"/>
                    <a:pt x="38" y="1"/>
                    <a:pt x="1" y="104"/>
                  </a:cubicBezTo>
                  <a:cubicBezTo>
                    <a:pt x="1" y="152"/>
                    <a:pt x="160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0" name="Google Shape;56570;p23"/>
            <p:cNvSpPr/>
            <p:nvPr/>
          </p:nvSpPr>
          <p:spPr>
            <a:xfrm>
              <a:off x="5771549" y="4377087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1"/>
                  </a:moveTo>
                  <a:lnTo>
                    <a:pt x="1" y="1"/>
                  </a:lnTo>
                  <a:lnTo>
                    <a:pt x="1" y="274"/>
                  </a:lnTo>
                  <a:lnTo>
                    <a:pt x="580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1" name="Google Shape;56571;p23"/>
            <p:cNvSpPr/>
            <p:nvPr/>
          </p:nvSpPr>
          <p:spPr>
            <a:xfrm>
              <a:off x="4662532" y="4377087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2" y="274"/>
                  </a:moveTo>
                  <a:lnTo>
                    <a:pt x="412" y="91"/>
                  </a:lnTo>
                  <a:cubicBezTo>
                    <a:pt x="219" y="92"/>
                    <a:pt x="183" y="18"/>
                    <a:pt x="25" y="1"/>
                  </a:cubicBezTo>
                  <a:cubicBezTo>
                    <a:pt x="45" y="143"/>
                    <a:pt x="1" y="315"/>
                    <a:pt x="41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2" name="Google Shape;56572;p23"/>
            <p:cNvSpPr/>
            <p:nvPr/>
          </p:nvSpPr>
          <p:spPr>
            <a:xfrm>
              <a:off x="805351" y="437907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5"/>
                  </a:moveTo>
                  <a:cubicBezTo>
                    <a:pt x="241" y="0"/>
                    <a:pt x="1" y="69"/>
                    <a:pt x="99" y="116"/>
                  </a:cubicBezTo>
                  <a:cubicBezTo>
                    <a:pt x="156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3" name="Google Shape;56573;p23"/>
            <p:cNvSpPr/>
            <p:nvPr/>
          </p:nvSpPr>
          <p:spPr>
            <a:xfrm>
              <a:off x="8779551" y="4373745"/>
              <a:ext cx="13849" cy="6775"/>
            </a:xfrm>
            <a:custGeom>
              <a:avLst/>
              <a:gdLst/>
              <a:ahLst/>
              <a:cxnLst/>
              <a:rect l="l" t="t" r="r" b="b"/>
              <a:pathLst>
                <a:path w="388" h="225" extrusionOk="0">
                  <a:moveTo>
                    <a:pt x="388" y="112"/>
                  </a:moveTo>
                  <a:cubicBezTo>
                    <a:pt x="346" y="1"/>
                    <a:pt x="171" y="57"/>
                    <a:pt x="0" y="112"/>
                  </a:cubicBezTo>
                  <a:cubicBezTo>
                    <a:pt x="4" y="202"/>
                    <a:pt x="336" y="224"/>
                    <a:pt x="388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4" name="Google Shape;56574;p23"/>
            <p:cNvSpPr/>
            <p:nvPr/>
          </p:nvSpPr>
          <p:spPr>
            <a:xfrm>
              <a:off x="8996236" y="437085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8" y="0"/>
                    <a:pt x="0" y="68"/>
                    <a:pt x="100" y="116"/>
                  </a:cubicBezTo>
                  <a:cubicBezTo>
                    <a:pt x="152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5" name="Google Shape;56575;p23"/>
            <p:cNvSpPr/>
            <p:nvPr/>
          </p:nvSpPr>
          <p:spPr>
            <a:xfrm>
              <a:off x="8913574" y="4370855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6" y="25"/>
                  </a:moveTo>
                  <a:cubicBezTo>
                    <a:pt x="242" y="0"/>
                    <a:pt x="1" y="68"/>
                    <a:pt x="104" y="116"/>
                  </a:cubicBezTo>
                  <a:cubicBezTo>
                    <a:pt x="157" y="141"/>
                    <a:pt x="396" y="72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6" name="Google Shape;56576;p23"/>
            <p:cNvSpPr/>
            <p:nvPr/>
          </p:nvSpPr>
          <p:spPr>
            <a:xfrm>
              <a:off x="8571146" y="4359805"/>
              <a:ext cx="22629" cy="11833"/>
            </a:xfrm>
            <a:custGeom>
              <a:avLst/>
              <a:gdLst/>
              <a:ahLst/>
              <a:cxnLst/>
              <a:rect l="l" t="t" r="r" b="b"/>
              <a:pathLst>
                <a:path w="634" h="393" extrusionOk="0">
                  <a:moveTo>
                    <a:pt x="634" y="392"/>
                  </a:moveTo>
                  <a:lnTo>
                    <a:pt x="634" y="28"/>
                  </a:lnTo>
                  <a:cubicBezTo>
                    <a:pt x="124" y="0"/>
                    <a:pt x="0" y="154"/>
                    <a:pt x="54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7" name="Google Shape;56577;p23"/>
            <p:cNvSpPr/>
            <p:nvPr/>
          </p:nvSpPr>
          <p:spPr>
            <a:xfrm>
              <a:off x="1713958" y="4368085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1" y="26"/>
                  </a:moveTo>
                  <a:cubicBezTo>
                    <a:pt x="238" y="1"/>
                    <a:pt x="0" y="70"/>
                    <a:pt x="101" y="117"/>
                  </a:cubicBezTo>
                  <a:cubicBezTo>
                    <a:pt x="152" y="143"/>
                    <a:pt x="393" y="75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8" name="Google Shape;56578;p23"/>
            <p:cNvSpPr/>
            <p:nvPr/>
          </p:nvSpPr>
          <p:spPr>
            <a:xfrm>
              <a:off x="1690009" y="4355198"/>
              <a:ext cx="22950" cy="13700"/>
            </a:xfrm>
            <a:custGeom>
              <a:avLst/>
              <a:gdLst/>
              <a:ahLst/>
              <a:cxnLst/>
              <a:rect l="l" t="t" r="r" b="b"/>
              <a:pathLst>
                <a:path w="643" h="455" extrusionOk="0">
                  <a:moveTo>
                    <a:pt x="0" y="92"/>
                  </a:moveTo>
                  <a:lnTo>
                    <a:pt x="0" y="455"/>
                  </a:lnTo>
                  <a:lnTo>
                    <a:pt x="580" y="455"/>
                  </a:lnTo>
                  <a:cubicBezTo>
                    <a:pt x="630" y="219"/>
                    <a:pt x="643" y="1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9" name="Google Shape;56579;p23"/>
            <p:cNvSpPr/>
            <p:nvPr/>
          </p:nvSpPr>
          <p:spPr>
            <a:xfrm>
              <a:off x="8063751" y="4355198"/>
              <a:ext cx="26841" cy="13038"/>
            </a:xfrm>
            <a:custGeom>
              <a:avLst/>
              <a:gdLst/>
              <a:ahLst/>
              <a:cxnLst/>
              <a:rect l="l" t="t" r="r" b="b"/>
              <a:pathLst>
                <a:path w="752" h="433" extrusionOk="0">
                  <a:moveTo>
                    <a:pt x="191" y="1"/>
                  </a:moveTo>
                  <a:cubicBezTo>
                    <a:pt x="209" y="159"/>
                    <a:pt x="150" y="283"/>
                    <a:pt x="0" y="362"/>
                  </a:cubicBezTo>
                  <a:cubicBezTo>
                    <a:pt x="658" y="433"/>
                    <a:pt x="752" y="16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0" name="Google Shape;56580;p23"/>
            <p:cNvSpPr/>
            <p:nvPr/>
          </p:nvSpPr>
          <p:spPr>
            <a:xfrm>
              <a:off x="3851185" y="4359986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8" y="113"/>
                  </a:moveTo>
                  <a:cubicBezTo>
                    <a:pt x="385" y="22"/>
                    <a:pt x="50" y="1"/>
                    <a:pt x="0" y="113"/>
                  </a:cubicBezTo>
                  <a:cubicBezTo>
                    <a:pt x="219" y="104"/>
                    <a:pt x="304" y="246"/>
                    <a:pt x="388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1" name="Google Shape;56581;p23"/>
            <p:cNvSpPr/>
            <p:nvPr/>
          </p:nvSpPr>
          <p:spPr>
            <a:xfrm>
              <a:off x="1486672" y="4362665"/>
              <a:ext cx="14206" cy="4276"/>
            </a:xfrm>
            <a:custGeom>
              <a:avLst/>
              <a:gdLst/>
              <a:ahLst/>
              <a:cxnLst/>
              <a:rect l="l" t="t" r="r" b="b"/>
              <a:pathLst>
                <a:path w="398" h="142" extrusionOk="0">
                  <a:moveTo>
                    <a:pt x="296" y="24"/>
                  </a:moveTo>
                  <a:cubicBezTo>
                    <a:pt x="242" y="1"/>
                    <a:pt x="1" y="69"/>
                    <a:pt x="104" y="116"/>
                  </a:cubicBezTo>
                  <a:cubicBezTo>
                    <a:pt x="158" y="142"/>
                    <a:pt x="398" y="73"/>
                    <a:pt x="296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2" name="Google Shape;56582;p23"/>
            <p:cNvSpPr/>
            <p:nvPr/>
          </p:nvSpPr>
          <p:spPr>
            <a:xfrm>
              <a:off x="506003" y="4360317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7" y="102"/>
                  </a:moveTo>
                  <a:cubicBezTo>
                    <a:pt x="197" y="53"/>
                    <a:pt x="37" y="0"/>
                    <a:pt x="4" y="102"/>
                  </a:cubicBezTo>
                  <a:cubicBezTo>
                    <a:pt x="1" y="153"/>
                    <a:pt x="160" y="207"/>
                    <a:pt x="19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3" name="Google Shape;56583;p23"/>
            <p:cNvSpPr/>
            <p:nvPr/>
          </p:nvSpPr>
          <p:spPr>
            <a:xfrm>
              <a:off x="217006" y="4357095"/>
              <a:ext cx="27626" cy="9936"/>
            </a:xfrm>
            <a:custGeom>
              <a:avLst/>
              <a:gdLst/>
              <a:ahLst/>
              <a:cxnLst/>
              <a:rect l="l" t="t" r="r" b="b"/>
              <a:pathLst>
                <a:path w="774" h="330" extrusionOk="0">
                  <a:moveTo>
                    <a:pt x="774" y="120"/>
                  </a:moveTo>
                  <a:cubicBezTo>
                    <a:pt x="514" y="3"/>
                    <a:pt x="54" y="0"/>
                    <a:pt x="1" y="209"/>
                  </a:cubicBezTo>
                  <a:cubicBezTo>
                    <a:pt x="257" y="329"/>
                    <a:pt x="719" y="329"/>
                    <a:pt x="774" y="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4" name="Google Shape;56584;p23"/>
            <p:cNvSpPr/>
            <p:nvPr/>
          </p:nvSpPr>
          <p:spPr>
            <a:xfrm>
              <a:off x="4081219" y="4346828"/>
              <a:ext cx="37120" cy="16591"/>
            </a:xfrm>
            <a:custGeom>
              <a:avLst/>
              <a:gdLst/>
              <a:ahLst/>
              <a:cxnLst/>
              <a:rect l="l" t="t" r="r" b="b"/>
              <a:pathLst>
                <a:path w="1040" h="551" extrusionOk="0">
                  <a:moveTo>
                    <a:pt x="887" y="550"/>
                  </a:moveTo>
                  <a:cubicBezTo>
                    <a:pt x="1040" y="1"/>
                    <a:pt x="1" y="490"/>
                    <a:pt x="887" y="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5" name="Google Shape;56585;p23"/>
            <p:cNvSpPr/>
            <p:nvPr/>
          </p:nvSpPr>
          <p:spPr>
            <a:xfrm>
              <a:off x="806207" y="4355409"/>
              <a:ext cx="34086" cy="8792"/>
            </a:xfrm>
            <a:custGeom>
              <a:avLst/>
              <a:gdLst/>
              <a:ahLst/>
              <a:cxnLst/>
              <a:rect l="l" t="t" r="r" b="b"/>
              <a:pathLst>
                <a:path w="955" h="292" extrusionOk="0">
                  <a:moveTo>
                    <a:pt x="75" y="176"/>
                  </a:moveTo>
                  <a:cubicBezTo>
                    <a:pt x="321" y="180"/>
                    <a:pt x="345" y="291"/>
                    <a:pt x="655" y="265"/>
                  </a:cubicBezTo>
                  <a:cubicBezTo>
                    <a:pt x="954" y="43"/>
                    <a:pt x="0" y="0"/>
                    <a:pt x="75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6" name="Google Shape;56586;p23"/>
            <p:cNvSpPr/>
            <p:nvPr/>
          </p:nvSpPr>
          <p:spPr>
            <a:xfrm>
              <a:off x="6903837" y="4357216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5"/>
                  </a:moveTo>
                  <a:cubicBezTo>
                    <a:pt x="239" y="0"/>
                    <a:pt x="0" y="68"/>
                    <a:pt x="98" y="116"/>
                  </a:cubicBezTo>
                  <a:cubicBezTo>
                    <a:pt x="153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7" name="Google Shape;56587;p23"/>
            <p:cNvSpPr/>
            <p:nvPr/>
          </p:nvSpPr>
          <p:spPr>
            <a:xfrm>
              <a:off x="5927023" y="4349749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662" y="364"/>
                  </a:moveTo>
                  <a:cubicBezTo>
                    <a:pt x="716" y="157"/>
                    <a:pt x="613" y="21"/>
                    <a:pt x="275" y="0"/>
                  </a:cubicBezTo>
                  <a:cubicBezTo>
                    <a:pt x="215" y="123"/>
                    <a:pt x="1" y="173"/>
                    <a:pt x="84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8" name="Google Shape;56588;p23"/>
            <p:cNvSpPr/>
            <p:nvPr/>
          </p:nvSpPr>
          <p:spPr>
            <a:xfrm>
              <a:off x="2857632" y="4346015"/>
              <a:ext cx="39833" cy="15838"/>
            </a:xfrm>
            <a:custGeom>
              <a:avLst/>
              <a:gdLst/>
              <a:ahLst/>
              <a:cxnLst/>
              <a:rect l="l" t="t" r="r" b="b"/>
              <a:pathLst>
                <a:path w="1116" h="526" extrusionOk="0">
                  <a:moveTo>
                    <a:pt x="650" y="306"/>
                  </a:moveTo>
                  <a:cubicBezTo>
                    <a:pt x="1116" y="0"/>
                    <a:pt x="1" y="525"/>
                    <a:pt x="65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9" name="Google Shape;56589;p23"/>
            <p:cNvSpPr/>
            <p:nvPr/>
          </p:nvSpPr>
          <p:spPr>
            <a:xfrm>
              <a:off x="2122701" y="4346979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1" y="274"/>
                  </a:moveTo>
                  <a:lnTo>
                    <a:pt x="411" y="92"/>
                  </a:lnTo>
                  <a:cubicBezTo>
                    <a:pt x="219" y="92"/>
                    <a:pt x="182" y="19"/>
                    <a:pt x="26" y="1"/>
                  </a:cubicBezTo>
                  <a:cubicBezTo>
                    <a:pt x="46" y="145"/>
                    <a:pt x="0" y="316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0" name="Google Shape;56590;p23"/>
            <p:cNvSpPr/>
            <p:nvPr/>
          </p:nvSpPr>
          <p:spPr>
            <a:xfrm>
              <a:off x="1855155" y="4352489"/>
              <a:ext cx="13884" cy="2740"/>
            </a:xfrm>
            <a:custGeom>
              <a:avLst/>
              <a:gdLst/>
              <a:ahLst/>
              <a:cxnLst/>
              <a:rect l="l" t="t" r="r" b="b"/>
              <a:pathLst>
                <a:path w="389" h="91" extrusionOk="0">
                  <a:moveTo>
                    <a:pt x="389" y="1"/>
                  </a:moveTo>
                  <a:cubicBezTo>
                    <a:pt x="238" y="20"/>
                    <a:pt x="6" y="2"/>
                    <a:pt x="1" y="91"/>
                  </a:cubicBezTo>
                  <a:cubicBezTo>
                    <a:pt x="152" y="71"/>
                    <a:pt x="382" y="88"/>
                    <a:pt x="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1" name="Google Shape;56591;p23"/>
            <p:cNvSpPr/>
            <p:nvPr/>
          </p:nvSpPr>
          <p:spPr>
            <a:xfrm>
              <a:off x="3944056" y="4348966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42" y="0"/>
                    <a:pt x="1" y="68"/>
                    <a:pt x="100" y="118"/>
                  </a:cubicBezTo>
                  <a:cubicBezTo>
                    <a:pt x="155" y="142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2" name="Google Shape;56592;p23"/>
            <p:cNvSpPr/>
            <p:nvPr/>
          </p:nvSpPr>
          <p:spPr>
            <a:xfrm>
              <a:off x="750350" y="4348966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3" y="26"/>
                  </a:moveTo>
                  <a:cubicBezTo>
                    <a:pt x="239" y="0"/>
                    <a:pt x="0" y="68"/>
                    <a:pt x="99" y="118"/>
                  </a:cubicBezTo>
                  <a:cubicBezTo>
                    <a:pt x="152" y="142"/>
                    <a:pt x="390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3" name="Google Shape;56593;p23"/>
            <p:cNvSpPr/>
            <p:nvPr/>
          </p:nvSpPr>
          <p:spPr>
            <a:xfrm>
              <a:off x="6928108" y="4344269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0" y="1"/>
                  </a:lnTo>
                  <a:lnTo>
                    <a:pt x="0" y="184"/>
                  </a:lnTo>
                  <a:lnTo>
                    <a:pt x="386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4" name="Google Shape;56594;p23"/>
            <p:cNvSpPr/>
            <p:nvPr/>
          </p:nvSpPr>
          <p:spPr>
            <a:xfrm>
              <a:off x="3101014" y="4341529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5" name="Google Shape;56595;p23"/>
            <p:cNvSpPr/>
            <p:nvPr/>
          </p:nvSpPr>
          <p:spPr>
            <a:xfrm>
              <a:off x="2031473" y="4338970"/>
              <a:ext cx="34051" cy="8882"/>
            </a:xfrm>
            <a:custGeom>
              <a:avLst/>
              <a:gdLst/>
              <a:ahLst/>
              <a:cxnLst/>
              <a:rect l="l" t="t" r="r" b="b"/>
              <a:pathLst>
                <a:path w="954" h="295" extrusionOk="0">
                  <a:moveTo>
                    <a:pt x="75" y="177"/>
                  </a:moveTo>
                  <a:cubicBezTo>
                    <a:pt x="321" y="182"/>
                    <a:pt x="341" y="294"/>
                    <a:pt x="654" y="268"/>
                  </a:cubicBezTo>
                  <a:cubicBezTo>
                    <a:pt x="953" y="45"/>
                    <a:pt x="0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6" name="Google Shape;56596;p23"/>
            <p:cNvSpPr/>
            <p:nvPr/>
          </p:nvSpPr>
          <p:spPr>
            <a:xfrm>
              <a:off x="3083739" y="4340776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0" y="25"/>
                  </a:moveTo>
                  <a:cubicBezTo>
                    <a:pt x="237" y="1"/>
                    <a:pt x="1" y="70"/>
                    <a:pt x="98" y="117"/>
                  </a:cubicBezTo>
                  <a:cubicBezTo>
                    <a:pt x="152" y="142"/>
                    <a:pt x="391" y="71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7" name="Google Shape;56597;p23"/>
            <p:cNvSpPr/>
            <p:nvPr/>
          </p:nvSpPr>
          <p:spPr>
            <a:xfrm>
              <a:off x="2171849" y="4341529"/>
              <a:ext cx="13706" cy="2770"/>
            </a:xfrm>
            <a:custGeom>
              <a:avLst/>
              <a:gdLst/>
              <a:ahLst/>
              <a:cxnLst/>
              <a:rect l="l" t="t" r="r" b="b"/>
              <a:pathLst>
                <a:path w="384" h="92" extrusionOk="0">
                  <a:moveTo>
                    <a:pt x="384" y="0"/>
                  </a:moveTo>
                  <a:cubicBezTo>
                    <a:pt x="235" y="20"/>
                    <a:pt x="3" y="4"/>
                    <a:pt x="0" y="92"/>
                  </a:cubicBezTo>
                  <a:cubicBezTo>
                    <a:pt x="149" y="71"/>
                    <a:pt x="377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8" name="Google Shape;56598;p23"/>
            <p:cNvSpPr/>
            <p:nvPr/>
          </p:nvSpPr>
          <p:spPr>
            <a:xfrm>
              <a:off x="2027225" y="5008644"/>
              <a:ext cx="50683" cy="16410"/>
            </a:xfrm>
            <a:custGeom>
              <a:avLst/>
              <a:gdLst/>
              <a:ahLst/>
              <a:cxnLst/>
              <a:rect l="l" t="t" r="r" b="b"/>
              <a:pathLst>
                <a:path w="1420" h="545" extrusionOk="0">
                  <a:moveTo>
                    <a:pt x="194" y="545"/>
                  </a:moveTo>
                  <a:cubicBezTo>
                    <a:pt x="1419" y="479"/>
                    <a:pt x="207" y="0"/>
                    <a:pt x="0" y="271"/>
                  </a:cubicBezTo>
                  <a:cubicBezTo>
                    <a:pt x="226" y="289"/>
                    <a:pt x="211" y="417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9" name="Google Shape;56599;p23"/>
            <p:cNvSpPr/>
            <p:nvPr/>
          </p:nvSpPr>
          <p:spPr>
            <a:xfrm>
              <a:off x="8717625" y="4718789"/>
              <a:ext cx="34479" cy="10990"/>
            </a:xfrm>
            <a:custGeom>
              <a:avLst/>
              <a:gdLst/>
              <a:ahLst/>
              <a:cxnLst/>
              <a:rect l="l" t="t" r="r" b="b"/>
              <a:pathLst>
                <a:path w="966" h="365" extrusionOk="0">
                  <a:moveTo>
                    <a:pt x="965" y="365"/>
                  </a:moveTo>
                  <a:cubicBezTo>
                    <a:pt x="897" y="123"/>
                    <a:pt x="459" y="59"/>
                    <a:pt x="0" y="0"/>
                  </a:cubicBezTo>
                  <a:cubicBezTo>
                    <a:pt x="79" y="237"/>
                    <a:pt x="601" y="264"/>
                    <a:pt x="965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0" name="Google Shape;56600;p23"/>
            <p:cNvSpPr/>
            <p:nvPr/>
          </p:nvSpPr>
          <p:spPr>
            <a:xfrm>
              <a:off x="9040779" y="4491891"/>
              <a:ext cx="36799" cy="16320"/>
            </a:xfrm>
            <a:custGeom>
              <a:avLst/>
              <a:gdLst/>
              <a:ahLst/>
              <a:cxnLst/>
              <a:rect l="l" t="t" r="r" b="b"/>
              <a:pathLst>
                <a:path w="1031" h="542" extrusionOk="0">
                  <a:moveTo>
                    <a:pt x="203" y="455"/>
                  </a:moveTo>
                  <a:cubicBezTo>
                    <a:pt x="791" y="541"/>
                    <a:pt x="1030" y="10"/>
                    <a:pt x="781" y="1"/>
                  </a:cubicBezTo>
                  <a:cubicBezTo>
                    <a:pt x="609" y="161"/>
                    <a:pt x="0" y="117"/>
                    <a:pt x="20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1" name="Google Shape;56601;p23"/>
            <p:cNvSpPr/>
            <p:nvPr/>
          </p:nvSpPr>
          <p:spPr>
            <a:xfrm>
              <a:off x="780616" y="4419510"/>
              <a:ext cx="35264" cy="10117"/>
            </a:xfrm>
            <a:custGeom>
              <a:avLst/>
              <a:gdLst/>
              <a:ahLst/>
              <a:cxnLst/>
              <a:rect l="l" t="t" r="r" b="b"/>
              <a:pathLst>
                <a:path w="988" h="336" extrusionOk="0">
                  <a:moveTo>
                    <a:pt x="409" y="316"/>
                  </a:moveTo>
                  <a:cubicBezTo>
                    <a:pt x="487" y="162"/>
                    <a:pt x="658" y="336"/>
                    <a:pt x="987" y="316"/>
                  </a:cubicBezTo>
                  <a:lnTo>
                    <a:pt x="987" y="45"/>
                  </a:lnTo>
                  <a:cubicBezTo>
                    <a:pt x="613" y="0"/>
                    <a:pt x="1" y="289"/>
                    <a:pt x="409" y="3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2" name="Google Shape;56602;p23"/>
            <p:cNvSpPr/>
            <p:nvPr/>
          </p:nvSpPr>
          <p:spPr>
            <a:xfrm>
              <a:off x="754097" y="4355921"/>
              <a:ext cx="37656" cy="11111"/>
            </a:xfrm>
            <a:custGeom>
              <a:avLst/>
              <a:gdLst/>
              <a:ahLst/>
              <a:cxnLst/>
              <a:rect l="l" t="t" r="r" b="b"/>
              <a:pathLst>
                <a:path w="1055" h="369" extrusionOk="0">
                  <a:moveTo>
                    <a:pt x="960" y="248"/>
                  </a:moveTo>
                  <a:cubicBezTo>
                    <a:pt x="574" y="248"/>
                    <a:pt x="715" y="0"/>
                    <a:pt x="188" y="68"/>
                  </a:cubicBezTo>
                  <a:cubicBezTo>
                    <a:pt x="1" y="290"/>
                    <a:pt x="1054" y="368"/>
                    <a:pt x="960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03" name="Google Shape;56603;p23"/>
          <p:cNvSpPr txBox="1">
            <a:spLocks noGrp="1"/>
          </p:cNvSpPr>
          <p:nvPr>
            <p:ph type="title" hasCustomPrompt="1"/>
          </p:nvPr>
        </p:nvSpPr>
        <p:spPr>
          <a:xfrm>
            <a:off x="4380967" y="720000"/>
            <a:ext cx="5145200" cy="1104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6604" name="Google Shape;56604;p23"/>
          <p:cNvSpPr txBox="1">
            <a:spLocks noGrp="1"/>
          </p:cNvSpPr>
          <p:nvPr>
            <p:ph type="subTitle" idx="1"/>
          </p:nvPr>
        </p:nvSpPr>
        <p:spPr>
          <a:xfrm>
            <a:off x="4380967" y="1824403"/>
            <a:ext cx="51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05" name="Google Shape;56605;p23"/>
          <p:cNvSpPr txBox="1">
            <a:spLocks noGrp="1"/>
          </p:cNvSpPr>
          <p:nvPr>
            <p:ph type="title" idx="2" hasCustomPrompt="1"/>
          </p:nvPr>
        </p:nvSpPr>
        <p:spPr>
          <a:xfrm>
            <a:off x="4380967" y="2579991"/>
            <a:ext cx="5145200" cy="1104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606" name="Google Shape;56606;p23"/>
          <p:cNvSpPr txBox="1">
            <a:spLocks noGrp="1"/>
          </p:cNvSpPr>
          <p:nvPr>
            <p:ph type="subTitle" idx="3"/>
          </p:nvPr>
        </p:nvSpPr>
        <p:spPr>
          <a:xfrm>
            <a:off x="4380967" y="3684393"/>
            <a:ext cx="51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07" name="Google Shape;56607;p23"/>
          <p:cNvSpPr txBox="1">
            <a:spLocks noGrp="1"/>
          </p:cNvSpPr>
          <p:nvPr>
            <p:ph type="title" idx="4" hasCustomPrompt="1"/>
          </p:nvPr>
        </p:nvSpPr>
        <p:spPr>
          <a:xfrm>
            <a:off x="4380967" y="4439997"/>
            <a:ext cx="5145200" cy="1104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608" name="Google Shape;56608;p23"/>
          <p:cNvSpPr txBox="1">
            <a:spLocks noGrp="1"/>
          </p:cNvSpPr>
          <p:nvPr>
            <p:ph type="subTitle" idx="5"/>
          </p:nvPr>
        </p:nvSpPr>
        <p:spPr>
          <a:xfrm>
            <a:off x="4380967" y="5544400"/>
            <a:ext cx="51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928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2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3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8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8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29.gif"/><Relationship Id="rId4" Type="http://schemas.openxmlformats.org/officeDocument/2006/relationships/image" Target="../media/image17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image" Target="../media/image49.png"/><Relationship Id="rId4" Type="http://schemas.openxmlformats.org/officeDocument/2006/relationships/image" Target="../media/image600.png"/><Relationship Id="rId9" Type="http://schemas.openxmlformats.org/officeDocument/2006/relationships/image" Target="../media/image6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8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0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53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4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0.png"/><Relationship Id="rId5" Type="http://schemas.openxmlformats.org/officeDocument/2006/relationships/image" Target="../media/image83.png"/><Relationship Id="rId4" Type="http://schemas.openxmlformats.org/officeDocument/2006/relationships/image" Target="../media/image69.tm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8.png"/><Relationship Id="rId12" Type="http://schemas.openxmlformats.org/officeDocument/2006/relationships/image" Target="../media/image85.sv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7.png"/><Relationship Id="rId11" Type="http://schemas.openxmlformats.org/officeDocument/2006/relationships/image" Target="../media/image84.png"/><Relationship Id="rId5" Type="http://schemas.openxmlformats.org/officeDocument/2006/relationships/image" Target="../media/image86.png"/><Relationship Id="rId10" Type="http://schemas.openxmlformats.org/officeDocument/2006/relationships/hyperlink" Target="https://quizizz.com/admin/quiz/5f828dd6317a61001bce847a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5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93.svg"/><Relationship Id="rId10" Type="http://schemas.microsoft.com/office/2007/relationships/diagramDrawing" Target="../diagrams/drawing1.xml"/><Relationship Id="rId4" Type="http://schemas.openxmlformats.org/officeDocument/2006/relationships/image" Target="../media/image91.png"/><Relationship Id="rId9" Type="http://schemas.openxmlformats.org/officeDocument/2006/relationships/diagramColors" Target="../diagrams/colors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quynv@uka.edu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5" Type="http://schemas.openxmlformats.org/officeDocument/2006/relationships/image" Target="../media/image10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8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9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8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4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8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80.png"/><Relationship Id="rId11" Type="http://schemas.openxmlformats.org/officeDocument/2006/relationships/image" Target="../media/image33.png"/><Relationship Id="rId5" Type="http://schemas.openxmlformats.org/officeDocument/2006/relationships/image" Target="../media/image20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1.gif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image" Target="../media/image17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0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5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592254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 CÁC EM HỌC SINH THÂN MẾN</a:t>
            </a:r>
          </a:p>
        </p:txBody>
      </p:sp>
    </p:spTree>
    <p:extLst>
      <p:ext uri="{BB962C8B-B14F-4D97-AF65-F5344CB8AC3E}">
        <p14:creationId xmlns:p14="http://schemas.microsoft.com/office/powerpoint/2010/main" val="3330992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600200" y="1517642"/>
                <a:ext cx="7848600" cy="412734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517642"/>
                <a:ext cx="7848600" cy="4127348"/>
              </a:xfrm>
              <a:prstGeom prst="rect">
                <a:avLst/>
              </a:prstGeom>
              <a:blipFill rotWithShape="1">
                <a:blip r:embed="rId5"/>
                <a:stretch>
                  <a:fillRect l="-1472" t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00" y="4800599"/>
            <a:ext cx="2497781" cy="20574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54824" y="2971800"/>
                <a:ext cx="2241576" cy="461665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24" y="2971800"/>
                <a:ext cx="2241576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62400" y="2876284"/>
                <a:ext cx="21455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3+4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876284"/>
                <a:ext cx="2145584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94668" y="3733800"/>
                <a:ext cx="22871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4+3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668" y="3733800"/>
                <a:ext cx="2287132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78052" y="4572000"/>
                <a:ext cx="1741748" cy="52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2+5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052" y="4572000"/>
                <a:ext cx="1741748" cy="52809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1370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1258817"/>
                <a:ext cx="9982200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 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58817"/>
                <a:ext cx="9982200" cy="963854"/>
              </a:xfrm>
              <a:prstGeom prst="rect">
                <a:avLst/>
              </a:prstGeom>
              <a:blipFill rotWithShape="1">
                <a:blip r:embed="rId5"/>
                <a:stretch>
                  <a:fillRect l="-1221" t="-5660" b="-16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950049" y="2441178"/>
                <a:ext cx="2362200" cy="963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i="1" dirty="0">
                  <a:solidFill>
                    <a:srgbClr val="FFFF00"/>
                  </a:solidFill>
                  <a:latin typeface="Cambria Math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049" y="2441178"/>
                <a:ext cx="2362200" cy="9638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19200" y="3815307"/>
                <a:ext cx="8229600" cy="52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dự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đoán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9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815307"/>
                <a:ext cx="8229600" cy="528093"/>
              </a:xfrm>
              <a:prstGeom prst="rect">
                <a:avLst/>
              </a:prstGeom>
              <a:blipFill rotWithShape="1">
                <a:blip r:embed="rId7"/>
                <a:stretch>
                  <a:fillRect l="-1481"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860873" y="4496642"/>
                <a:ext cx="314605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9−2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73" y="4496642"/>
                <a:ext cx="3146054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60873" y="5034507"/>
                <a:ext cx="3162084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5−3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73" y="5034507"/>
                <a:ext cx="3162084" cy="52809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4343400"/>
            <a:ext cx="268224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7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7651" y="43451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Chia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77651" y="4726198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Khi chia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giữ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trừ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≠0,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≥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51" y="4726198"/>
                <a:ext cx="5029200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1939" t="-4061" r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096000" y="2425660"/>
                <a:ext cx="5029200" cy="1231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3: </a:t>
                </a:r>
                <a:endParaRPr lang="en-US" sz="2400" b="0" i="1" dirty="0">
                  <a:solidFill>
                    <a:schemeClr val="bg1"/>
                  </a:solidFill>
                  <a:latin typeface="Cambria Math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4−2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:5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425660"/>
                <a:ext cx="5029200" cy="1231940"/>
              </a:xfrm>
              <a:prstGeom prst="rect">
                <a:avLst/>
              </a:prstGeom>
              <a:blipFill rotWithShape="1">
                <a:blip r:embed="rId5"/>
                <a:stretch>
                  <a:fillRect l="-1818" t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3851" y="5955642"/>
                <a:ext cx="3733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51" y="5955642"/>
                <a:ext cx="3733800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244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67789" y="3138606"/>
                <a:ext cx="15801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3−3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789" y="3138606"/>
                <a:ext cx="1580176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57200" y="3583198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7200" y="3964198"/>
                <a:ext cx="5029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964198"/>
                <a:ext cx="5029200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7200" y="1524000"/>
                <a:ext cx="5105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24000"/>
                <a:ext cx="5105400" cy="1015663"/>
              </a:xfrm>
              <a:prstGeom prst="rect">
                <a:avLst/>
              </a:prstGeom>
              <a:blipFill rotWithShape="1">
                <a:blip r:embed="rId10"/>
                <a:stretch>
                  <a:fillRect l="-1193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819400" y="2667000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1138535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7200" y="2895600"/>
                <a:ext cx="510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95600"/>
                <a:ext cx="5105400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1193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57154" y="3278398"/>
                <a:ext cx="25146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3278398"/>
                <a:ext cx="2514646" cy="400110"/>
              </a:xfrm>
              <a:prstGeom prst="rect">
                <a:avLst/>
              </a:prstGeom>
              <a:blipFill rotWithShape="1">
                <a:blip r:embed="rId12"/>
                <a:stretch>
                  <a:fillRect l="-2663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/>
          <p:cNvSpPr/>
          <p:nvPr/>
        </p:nvSpPr>
        <p:spPr>
          <a:xfrm rot="5400000">
            <a:off x="3135056" y="2195594"/>
            <a:ext cx="279736" cy="7653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790471" y="3153699"/>
                <a:ext cx="5677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471" y="3153699"/>
                <a:ext cx="567784" cy="461665"/>
              </a:xfrm>
              <a:prstGeom prst="rect">
                <a:avLst/>
              </a:prstGeom>
              <a:blipFill rotWithShape="1">
                <a:blip r:embed="rId13"/>
                <a:stretch>
                  <a:fillRect t="-10526" r="-1612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558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" y="5715000"/>
            <a:ext cx="3553369" cy="1143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2600" y="834052"/>
                <a:ext cx="9067800" cy="411894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3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1: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2: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Cho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hay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sai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834052"/>
                <a:ext cx="9067800" cy="4118948"/>
              </a:xfrm>
              <a:prstGeom prst="rect">
                <a:avLst/>
              </a:prstGeom>
              <a:blipFill rotWithShape="1">
                <a:blip r:embed="rId5"/>
                <a:stretch>
                  <a:fillRect l="-1274" t="-1765" r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248400" y="1824652"/>
                <a:ext cx="28956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824652"/>
                <a:ext cx="2895600" cy="954107"/>
              </a:xfrm>
              <a:prstGeom prst="rect">
                <a:avLst/>
              </a:prstGeom>
              <a:blipFill rotWithShape="1">
                <a:blip r:embed="rId6"/>
                <a:stretch>
                  <a:fillRect l="-4211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01248" y="3537545"/>
                <a:ext cx="35814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11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8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248" y="3537545"/>
                <a:ext cx="3581400" cy="954107"/>
              </a:xfrm>
              <a:prstGeom prst="rect">
                <a:avLst/>
              </a:prstGeom>
              <a:blipFill rotWithShape="1">
                <a:blip r:embed="rId7"/>
                <a:stretch>
                  <a:fillRect l="-3578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925752" y="1737852"/>
                <a:ext cx="6462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11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752" y="1737852"/>
                <a:ext cx="646248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785642" y="2148348"/>
                <a:ext cx="162455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11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642" y="2148348"/>
                <a:ext cx="1624558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848600" y="1824652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1824652"/>
                <a:ext cx="812279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534400" y="2286957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2286957"/>
                <a:ext cx="812279" cy="523220"/>
              </a:xfrm>
              <a:prstGeom prst="rect">
                <a:avLst/>
              </a:prstGeom>
              <a:blipFill rotWithShape="1">
                <a:blip r:embed="rId11"/>
                <a:stretch>
                  <a:fillRect r="-15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476508" y="2286957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=7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508" y="2286957"/>
                <a:ext cx="812279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191000" y="3429000"/>
            <a:ext cx="406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41997" y="3535915"/>
            <a:ext cx="525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3886200"/>
            <a:ext cx="45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94848" y="3968432"/>
            <a:ext cx="496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116529" y="3549444"/>
                <a:ext cx="473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529" y="3549444"/>
                <a:ext cx="473206" cy="5232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001000" y="3972580"/>
                <a:ext cx="473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3972580"/>
                <a:ext cx="473206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581400" y="3886200"/>
                <a:ext cx="632353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latin typeface="Cambria Math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3886200"/>
                <a:ext cx="632353" cy="528093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558870" y="3898203"/>
                <a:ext cx="632353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870" y="3898203"/>
                <a:ext cx="632353" cy="52809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155713" y="3534696"/>
                <a:ext cx="12983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=8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713" y="3534696"/>
                <a:ext cx="1298369" cy="52322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074231" y="3972580"/>
                <a:ext cx="12983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4231" y="3972580"/>
                <a:ext cx="1298369" cy="52322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5576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4" grpId="1"/>
      <p:bldP spid="15" grpId="0"/>
      <p:bldP spid="15" grpId="1"/>
      <p:bldP spid="16" grpId="0"/>
      <p:bldP spid="16" grpId="1"/>
      <p:bldP spid="6" grpId="0"/>
      <p:bldP spid="6" grpId="1"/>
      <p:bldP spid="20" grpId="0"/>
      <p:bldP spid="20" grpId="1"/>
      <p:bldP spid="21" grpId="0"/>
      <p:bldP spid="21" grpId="1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342037"/>
            <a:ext cx="2743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70" y="312784"/>
            <a:ext cx="864624" cy="729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449" y="1336997"/>
            <a:ext cx="39823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300 000 000 m/s.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4877" y="4542906"/>
                <a:ext cx="424092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300 000 000=3.10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m/s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77" y="4542906"/>
                <a:ext cx="4240923" cy="954107"/>
              </a:xfrm>
              <a:prstGeom prst="rect">
                <a:avLst/>
              </a:prstGeom>
              <a:blipFill>
                <a:blip r:embed="rId7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oogle Shape;685;p55">
            <a:extLst>
              <a:ext uri="{FF2B5EF4-FFF2-40B4-BE49-F238E27FC236}">
                <a16:creationId xmlns:a16="http://schemas.microsoft.com/office/drawing/2014/main" xmlns="" id="{CDF1B339-141E-4C67-9C1A-3E5DB5242A68}"/>
              </a:ext>
            </a:extLst>
          </p:cNvPr>
          <p:cNvGrpSpPr/>
          <p:nvPr/>
        </p:nvGrpSpPr>
        <p:grpSpPr>
          <a:xfrm>
            <a:off x="4495800" y="1042753"/>
            <a:ext cx="7620000" cy="5502464"/>
            <a:chOff x="3804623" y="931514"/>
            <a:chExt cx="4311631" cy="3283920"/>
          </a:xfrm>
        </p:grpSpPr>
        <p:grpSp>
          <p:nvGrpSpPr>
            <p:cNvPr id="8" name="Google Shape;686;p55">
              <a:extLst>
                <a:ext uri="{FF2B5EF4-FFF2-40B4-BE49-F238E27FC236}">
                  <a16:creationId xmlns:a16="http://schemas.microsoft.com/office/drawing/2014/main" xmlns="" id="{05D48A68-EDEC-491C-86A7-C85DB92CFCB4}"/>
                </a:ext>
              </a:extLst>
            </p:cNvPr>
            <p:cNvGrpSpPr/>
            <p:nvPr/>
          </p:nvGrpSpPr>
          <p:grpSpPr>
            <a:xfrm>
              <a:off x="3804623" y="931514"/>
              <a:ext cx="4311631" cy="3283920"/>
              <a:chOff x="3420275" y="729475"/>
              <a:chExt cx="4831500" cy="3679875"/>
            </a:xfrm>
          </p:grpSpPr>
          <p:sp>
            <p:nvSpPr>
              <p:cNvPr id="10" name="Google Shape;687;p55">
                <a:extLst>
                  <a:ext uri="{FF2B5EF4-FFF2-40B4-BE49-F238E27FC236}">
                    <a16:creationId xmlns:a16="http://schemas.microsoft.com/office/drawing/2014/main" xmlns="" id="{00267AA9-91CE-4AFB-8B22-8DA947A19167}"/>
                  </a:ext>
                </a:extLst>
              </p:cNvPr>
              <p:cNvSpPr/>
              <p:nvPr/>
            </p:nvSpPr>
            <p:spPr>
              <a:xfrm>
                <a:off x="3586250" y="883825"/>
                <a:ext cx="4503600" cy="2746200"/>
              </a:xfrm>
              <a:prstGeom prst="rect">
                <a:avLst/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" name="Google Shape;688;p55">
                <a:extLst>
                  <a:ext uri="{FF2B5EF4-FFF2-40B4-BE49-F238E27FC236}">
                    <a16:creationId xmlns:a16="http://schemas.microsoft.com/office/drawing/2014/main" xmlns="" id="{CC52C0DE-A781-476E-831E-3790C5E1C0DE}"/>
                  </a:ext>
                </a:extLst>
              </p:cNvPr>
              <p:cNvSpPr/>
              <p:nvPr/>
            </p:nvSpPr>
            <p:spPr>
              <a:xfrm>
                <a:off x="5009044" y="3786200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" name="Google Shape;689;p55">
                <a:extLst>
                  <a:ext uri="{FF2B5EF4-FFF2-40B4-BE49-F238E27FC236}">
                    <a16:creationId xmlns:a16="http://schemas.microsoft.com/office/drawing/2014/main" xmlns="" id="{D6CDFBB7-D9CB-41B0-B890-7F282E1336BD}"/>
                  </a:ext>
                </a:extLst>
              </p:cNvPr>
              <p:cNvSpPr/>
              <p:nvPr/>
            </p:nvSpPr>
            <p:spPr>
              <a:xfrm>
                <a:off x="3420275" y="729475"/>
                <a:ext cx="4831500" cy="3056700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" name="Google Shape;690;p55">
                <a:extLst>
                  <a:ext uri="{FF2B5EF4-FFF2-40B4-BE49-F238E27FC236}">
                    <a16:creationId xmlns:a16="http://schemas.microsoft.com/office/drawing/2014/main" xmlns="" id="{68256F06-B50B-4D04-B707-F1BC03EAFF37}"/>
                  </a:ext>
                </a:extLst>
              </p:cNvPr>
              <p:cNvSpPr/>
              <p:nvPr/>
            </p:nvSpPr>
            <p:spPr>
              <a:xfrm>
                <a:off x="3453125" y="762774"/>
                <a:ext cx="4765800" cy="2990100"/>
              </a:xfrm>
              <a:prstGeom prst="roundRect">
                <a:avLst>
                  <a:gd name="adj" fmla="val 3282"/>
                </a:avLst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cxnSp>
          <p:nvCxnSpPr>
            <p:cNvPr id="9" name="Google Shape;691;p55">
              <a:extLst>
                <a:ext uri="{FF2B5EF4-FFF2-40B4-BE49-F238E27FC236}">
                  <a16:creationId xmlns:a16="http://schemas.microsoft.com/office/drawing/2014/main" xmlns="" id="{4FAECFA1-D628-4A53-9FE5-D750F3638CD0}"/>
                </a:ext>
              </a:extLst>
            </p:cNvPr>
            <p:cNvCxnSpPr/>
            <p:nvPr/>
          </p:nvCxnSpPr>
          <p:spPr>
            <a:xfrm>
              <a:off x="5238353" y="4162783"/>
              <a:ext cx="1451100" cy="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4" name="Vận tốc ánh sáng 300 000 Km-s - Làm sao để đo được vận tốc ánh sáng - Mr Thông Não">
            <a:hlinkClick r:id="" action="ppaction://media"/>
            <a:extLst>
              <a:ext uri="{FF2B5EF4-FFF2-40B4-BE49-F238E27FC236}">
                <a16:creationId xmlns:a16="http://schemas.microsoft.com/office/drawing/2014/main" xmlns="" id="{06D91A6D-7FBA-416E-BB6C-266972CD79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30" end="145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5441" y="1371600"/>
            <a:ext cx="6915559" cy="389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1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28800"/>
            <a:ext cx="10272194" cy="2362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4" b="8665"/>
          <a:stretch/>
        </p:blipFill>
        <p:spPr>
          <a:xfrm>
            <a:off x="0" y="4495800"/>
            <a:ext cx="3423368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130" y="1219200"/>
            <a:ext cx="4424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 – SGK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38400" y="4343400"/>
                <a:ext cx="848032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6 00 …00=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6.10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75 00…00=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75.10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18</m:t>
                        </m:r>
                      </m:sup>
                    </m:sSup>
                  </m:oMath>
                </a14:m>
                <a:endParaRPr lang="en-US" sz="2400" b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AutoNum type="alphaLcParenR"/>
                </a:pP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AutoNum type="alphaLcParenR"/>
                </a:pP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Gợi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ý: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lấy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trái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đất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chia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trăng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457200" indent="-457200">
                  <a:buAutoNum type="alphaLcParenR"/>
                </a:pPr>
                <a:endParaRPr lang="en-US" sz="2400" b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343400"/>
                <a:ext cx="8480324" cy="2308324"/>
              </a:xfrm>
              <a:prstGeom prst="rect">
                <a:avLst/>
              </a:prstGeom>
              <a:blipFill rotWithShape="1">
                <a:blip r:embed="rId6"/>
                <a:stretch>
                  <a:fillRect l="-1078" t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029200" y="342037"/>
            <a:ext cx="2743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70" y="312784"/>
            <a:ext cx="864624" cy="729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8951" y="5334000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  <p:sp>
        <p:nvSpPr>
          <p:cNvPr id="11" name="Right Brace 10"/>
          <p:cNvSpPr/>
          <p:nvPr/>
        </p:nvSpPr>
        <p:spPr>
          <a:xfrm rot="5400000">
            <a:off x="3497561" y="4770569"/>
            <a:ext cx="279735" cy="9379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00" y="5328285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  <p:sp>
        <p:nvSpPr>
          <p:cNvPr id="13" name="Right Brace 12"/>
          <p:cNvSpPr/>
          <p:nvPr/>
        </p:nvSpPr>
        <p:spPr>
          <a:xfrm rot="5400000">
            <a:off x="7904810" y="4770569"/>
            <a:ext cx="279735" cy="9379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24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51985" y="46499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Chia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51985" y="5107198"/>
                <a:ext cx="502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≠0,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≥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985" y="5107198"/>
                <a:ext cx="502920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1985" y="5640598"/>
                <a:ext cx="3733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985" y="5640598"/>
                <a:ext cx="3733800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261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260190" y="402242"/>
            <a:ext cx="1930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46" y="38117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143046" y="4268998"/>
                <a:ext cx="502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46" y="4268998"/>
                <a:ext cx="5029200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143046" y="1600200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46" y="1600200"/>
                <a:ext cx="51054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912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432395" y="2800290"/>
            <a:ext cx="1292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43046" y="12147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43000" y="3352800"/>
                <a:ext cx="2514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352800"/>
                <a:ext cx="2514646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388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/>
          <p:cNvSpPr/>
          <p:nvPr/>
        </p:nvSpPr>
        <p:spPr>
          <a:xfrm rot="5400000">
            <a:off x="3897101" y="2373058"/>
            <a:ext cx="279738" cy="9177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Graphic 2" descr="Graph and note phttps://quizizz.com/admin/quiz/5f828dd6317a61001bce847a&#10;aper pads with pencil">
            <a:hlinkClick r:id="rId10"/>
            <a:extLst>
              <a:ext uri="{FF2B5EF4-FFF2-40B4-BE49-F238E27FC236}">
                <a16:creationId xmlns:a16="http://schemas.microsoft.com/office/drawing/2014/main" xmlns="" id="{6CF34994-8F9B-4C67-91FB-B7C4C96275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810261" y="1066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34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Laptop with phone and calculator">
            <a:extLst>
              <a:ext uri="{FF2B5EF4-FFF2-40B4-BE49-F238E27FC236}">
                <a16:creationId xmlns:a16="http://schemas.microsoft.com/office/drawing/2014/main" xmlns="" id="{0A8F249F-CD24-4A49-8E75-94ACE1C39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96000" y="457200"/>
            <a:ext cx="6858000" cy="6858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B7A9C191-C021-4EE2-8262-3356E34A4F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861994"/>
              </p:ext>
            </p:extLst>
          </p:nvPr>
        </p:nvGraphicFramePr>
        <p:xfrm>
          <a:off x="228600" y="78939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32998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3802;p66">
            <a:extLst>
              <a:ext uri="{FF2B5EF4-FFF2-40B4-BE49-F238E27FC236}">
                <a16:creationId xmlns:a16="http://schemas.microsoft.com/office/drawing/2014/main" xmlns="" id="{BFC92CD4-844F-4275-9B3D-C263E9F706A0}"/>
              </a:ext>
            </a:extLst>
          </p:cNvPr>
          <p:cNvSpPr txBox="1">
            <a:spLocks/>
          </p:cNvSpPr>
          <p:nvPr/>
        </p:nvSpPr>
        <p:spPr>
          <a:xfrm>
            <a:off x="3572400" y="720000"/>
            <a:ext cx="5047200" cy="151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000" b="0" i="0" u="none" strike="noStrike" cap="none">
                <a:solidFill>
                  <a:schemeClr val="dk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/>
            <a:r>
              <a:rPr lang="en-US" sz="8000">
                <a:solidFill>
                  <a:schemeClr val="bg1"/>
                </a:solidFill>
              </a:rPr>
              <a:t>THANKS!</a:t>
            </a:r>
          </a:p>
        </p:txBody>
      </p:sp>
      <p:sp>
        <p:nvSpPr>
          <p:cNvPr id="9" name="Google Shape;73803;p66">
            <a:extLst>
              <a:ext uri="{FF2B5EF4-FFF2-40B4-BE49-F238E27FC236}">
                <a16:creationId xmlns:a16="http://schemas.microsoft.com/office/drawing/2014/main" xmlns="" id="{8734335F-68E0-4027-B0F8-ED124D98559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593421" y="2962701"/>
            <a:ext cx="5047200" cy="163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/>
            <a:r>
              <a:rPr lang="en" b="1">
                <a:solidFill>
                  <a:schemeClr val="bg1"/>
                </a:solidFill>
              </a:rPr>
              <a:t>Do you have any questions?</a:t>
            </a:r>
            <a:endParaRPr b="1">
              <a:solidFill>
                <a:schemeClr val="bg1"/>
              </a:solidFill>
            </a:endParaRPr>
          </a:p>
          <a:p>
            <a:pPr marL="0" indent="0" algn="ctr"/>
            <a:endParaRPr>
              <a:solidFill>
                <a:schemeClr val="bg1"/>
              </a:solidFill>
            </a:endParaRPr>
          </a:p>
          <a:p>
            <a:pPr marL="0" indent="0" algn="ctr"/>
            <a:r>
              <a:rPr lang="en" u="sng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quynv@uka.edu.</a:t>
            </a:r>
            <a:r>
              <a:rPr lang="en" u="sng">
                <a:solidFill>
                  <a:schemeClr val="bg1"/>
                </a:solidFill>
              </a:rPr>
              <a:t>vn</a:t>
            </a:r>
          </a:p>
          <a:p>
            <a:pPr marL="0" indent="0" algn="ctr"/>
            <a:r>
              <a:rPr lang="en">
                <a:solidFill>
                  <a:schemeClr val="bg1"/>
                </a:solidFill>
              </a:rPr>
              <a:t>0964 064 753</a:t>
            </a:r>
            <a:endParaRPr>
              <a:solidFill>
                <a:schemeClr val="bg1"/>
              </a:solidFill>
            </a:endParaRPr>
          </a:p>
        </p:txBody>
      </p:sp>
      <p:grpSp>
        <p:nvGrpSpPr>
          <p:cNvPr id="29" name="Google Shape;73824;p66">
            <a:extLst>
              <a:ext uri="{FF2B5EF4-FFF2-40B4-BE49-F238E27FC236}">
                <a16:creationId xmlns:a16="http://schemas.microsoft.com/office/drawing/2014/main" xmlns="" id="{6FB2D55B-2A26-4CEF-9A3D-38692D910359}"/>
              </a:ext>
            </a:extLst>
          </p:cNvPr>
          <p:cNvGrpSpPr/>
          <p:nvPr/>
        </p:nvGrpSpPr>
        <p:grpSpPr>
          <a:xfrm>
            <a:off x="8833700" y="2401034"/>
            <a:ext cx="1475333" cy="1733767"/>
            <a:chOff x="6170575" y="1843600"/>
            <a:chExt cx="1106500" cy="1300325"/>
          </a:xfrm>
        </p:grpSpPr>
        <p:sp>
          <p:nvSpPr>
            <p:cNvPr id="30" name="Google Shape;73825;p66">
              <a:extLst>
                <a:ext uri="{FF2B5EF4-FFF2-40B4-BE49-F238E27FC236}">
                  <a16:creationId xmlns:a16="http://schemas.microsoft.com/office/drawing/2014/main" xmlns="" id="{1E5582BF-B75A-4426-87CD-CEE99D6339DB}"/>
                </a:ext>
              </a:extLst>
            </p:cNvPr>
            <p:cNvSpPr/>
            <p:nvPr/>
          </p:nvSpPr>
          <p:spPr>
            <a:xfrm>
              <a:off x="6170575" y="1843600"/>
              <a:ext cx="1106500" cy="1300325"/>
            </a:xfrm>
            <a:custGeom>
              <a:avLst/>
              <a:gdLst/>
              <a:ahLst/>
              <a:cxnLst/>
              <a:rect l="l" t="t" r="r" b="b"/>
              <a:pathLst>
                <a:path w="44260" h="52013" extrusionOk="0">
                  <a:moveTo>
                    <a:pt x="9396" y="1"/>
                  </a:moveTo>
                  <a:lnTo>
                    <a:pt x="0" y="45130"/>
                  </a:lnTo>
                  <a:lnTo>
                    <a:pt x="30869" y="52013"/>
                  </a:lnTo>
                  <a:lnTo>
                    <a:pt x="44259" y="10684"/>
                  </a:lnTo>
                  <a:lnTo>
                    <a:pt x="9396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73826;p66">
              <a:extLst>
                <a:ext uri="{FF2B5EF4-FFF2-40B4-BE49-F238E27FC236}">
                  <a16:creationId xmlns:a16="http://schemas.microsoft.com/office/drawing/2014/main" xmlns="" id="{01D92C60-465B-4FB0-BD85-2158110F96D9}"/>
                </a:ext>
              </a:extLst>
            </p:cNvPr>
            <p:cNvSpPr/>
            <p:nvPr/>
          </p:nvSpPr>
          <p:spPr>
            <a:xfrm>
              <a:off x="6438250" y="1956900"/>
              <a:ext cx="725475" cy="324850"/>
            </a:xfrm>
            <a:custGeom>
              <a:avLst/>
              <a:gdLst/>
              <a:ahLst/>
              <a:cxnLst/>
              <a:rect l="l" t="t" r="r" b="b"/>
              <a:pathLst>
                <a:path w="29019" h="12994" extrusionOk="0">
                  <a:moveTo>
                    <a:pt x="875" y="1"/>
                  </a:moveTo>
                  <a:lnTo>
                    <a:pt x="1" y="5620"/>
                  </a:lnTo>
                  <a:lnTo>
                    <a:pt x="27172" y="12994"/>
                  </a:lnTo>
                  <a:lnTo>
                    <a:pt x="29019" y="8182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rgbClr val="98D0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73827;p66">
              <a:extLst>
                <a:ext uri="{FF2B5EF4-FFF2-40B4-BE49-F238E27FC236}">
                  <a16:creationId xmlns:a16="http://schemas.microsoft.com/office/drawing/2014/main" xmlns="" id="{106DFA1A-65B1-46B6-9DAE-9625DFF7DF6A}"/>
                </a:ext>
              </a:extLst>
            </p:cNvPr>
            <p:cNvSpPr/>
            <p:nvPr/>
          </p:nvSpPr>
          <p:spPr>
            <a:xfrm>
              <a:off x="6247900" y="2190700"/>
              <a:ext cx="833475" cy="861525"/>
            </a:xfrm>
            <a:custGeom>
              <a:avLst/>
              <a:gdLst/>
              <a:ahLst/>
              <a:cxnLst/>
              <a:rect l="l" t="t" r="r" b="b"/>
              <a:pathLst>
                <a:path w="33339" h="34461" extrusionOk="0">
                  <a:moveTo>
                    <a:pt x="7087" y="0"/>
                  </a:moveTo>
                  <a:lnTo>
                    <a:pt x="1" y="29264"/>
                  </a:lnTo>
                  <a:lnTo>
                    <a:pt x="25151" y="34460"/>
                  </a:lnTo>
                  <a:lnTo>
                    <a:pt x="33339" y="6183"/>
                  </a:lnTo>
                  <a:lnTo>
                    <a:pt x="70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73828;p66">
              <a:extLst>
                <a:ext uri="{FF2B5EF4-FFF2-40B4-BE49-F238E27FC236}">
                  <a16:creationId xmlns:a16="http://schemas.microsoft.com/office/drawing/2014/main" xmlns="" id="{919204BF-776B-4255-A51E-539AE2FE7C6C}"/>
                </a:ext>
              </a:extLst>
            </p:cNvPr>
            <p:cNvSpPr/>
            <p:nvPr/>
          </p:nvSpPr>
          <p:spPr>
            <a:xfrm>
              <a:off x="6366000" y="2271800"/>
              <a:ext cx="702400" cy="194225"/>
            </a:xfrm>
            <a:custGeom>
              <a:avLst/>
              <a:gdLst/>
              <a:ahLst/>
              <a:cxnLst/>
              <a:rect l="l" t="t" r="r" b="b"/>
              <a:pathLst>
                <a:path w="28096" h="7769" extrusionOk="0">
                  <a:moveTo>
                    <a:pt x="319" y="0"/>
                  </a:moveTo>
                  <a:lnTo>
                    <a:pt x="0" y="1387"/>
                  </a:lnTo>
                  <a:lnTo>
                    <a:pt x="27777" y="7769"/>
                  </a:lnTo>
                  <a:lnTo>
                    <a:pt x="28095" y="6382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73829;p66">
              <a:extLst>
                <a:ext uri="{FF2B5EF4-FFF2-40B4-BE49-F238E27FC236}">
                  <a16:creationId xmlns:a16="http://schemas.microsoft.com/office/drawing/2014/main" xmlns="" id="{516831B9-16EE-4982-9D7C-F78771DD438E}"/>
                </a:ext>
              </a:extLst>
            </p:cNvPr>
            <p:cNvSpPr/>
            <p:nvPr/>
          </p:nvSpPr>
          <p:spPr>
            <a:xfrm>
              <a:off x="6346800" y="2389625"/>
              <a:ext cx="693000" cy="182150"/>
            </a:xfrm>
            <a:custGeom>
              <a:avLst/>
              <a:gdLst/>
              <a:ahLst/>
              <a:cxnLst/>
              <a:rect l="l" t="t" r="r" b="b"/>
              <a:pathLst>
                <a:path w="27720" h="7286" extrusionOk="0">
                  <a:moveTo>
                    <a:pt x="299" y="1"/>
                  </a:moveTo>
                  <a:lnTo>
                    <a:pt x="1" y="1391"/>
                  </a:lnTo>
                  <a:lnTo>
                    <a:pt x="27420" y="7286"/>
                  </a:lnTo>
                  <a:lnTo>
                    <a:pt x="27719" y="5896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73830;p66">
              <a:extLst>
                <a:ext uri="{FF2B5EF4-FFF2-40B4-BE49-F238E27FC236}">
                  <a16:creationId xmlns:a16="http://schemas.microsoft.com/office/drawing/2014/main" xmlns="" id="{41801FC4-1BFF-4074-8494-907941E93A7A}"/>
                </a:ext>
              </a:extLst>
            </p:cNvPr>
            <p:cNvSpPr/>
            <p:nvPr/>
          </p:nvSpPr>
          <p:spPr>
            <a:xfrm>
              <a:off x="6299725" y="2518350"/>
              <a:ext cx="697250" cy="168050"/>
            </a:xfrm>
            <a:custGeom>
              <a:avLst/>
              <a:gdLst/>
              <a:ahLst/>
              <a:cxnLst/>
              <a:rect l="l" t="t" r="r" b="b"/>
              <a:pathLst>
                <a:path w="27890" h="6722" extrusionOk="0">
                  <a:moveTo>
                    <a:pt x="270" y="1"/>
                  </a:moveTo>
                  <a:lnTo>
                    <a:pt x="1" y="1396"/>
                  </a:lnTo>
                  <a:lnTo>
                    <a:pt x="27619" y="6721"/>
                  </a:lnTo>
                  <a:lnTo>
                    <a:pt x="27889" y="532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73831;p66">
              <a:extLst>
                <a:ext uri="{FF2B5EF4-FFF2-40B4-BE49-F238E27FC236}">
                  <a16:creationId xmlns:a16="http://schemas.microsoft.com/office/drawing/2014/main" xmlns="" id="{EEC00B5B-A161-4C9F-8D40-05D81DF145DD}"/>
                </a:ext>
              </a:extLst>
            </p:cNvPr>
            <p:cNvSpPr/>
            <p:nvPr/>
          </p:nvSpPr>
          <p:spPr>
            <a:xfrm>
              <a:off x="6289175" y="2618550"/>
              <a:ext cx="694175" cy="187175"/>
            </a:xfrm>
            <a:custGeom>
              <a:avLst/>
              <a:gdLst/>
              <a:ahLst/>
              <a:cxnLst/>
              <a:rect l="l" t="t" r="r" b="b"/>
              <a:pathLst>
                <a:path w="27767" h="7487" extrusionOk="0">
                  <a:moveTo>
                    <a:pt x="307" y="0"/>
                  </a:moveTo>
                  <a:lnTo>
                    <a:pt x="0" y="1388"/>
                  </a:lnTo>
                  <a:lnTo>
                    <a:pt x="27459" y="7487"/>
                  </a:lnTo>
                  <a:lnTo>
                    <a:pt x="27766" y="609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73832;p66">
              <a:extLst>
                <a:ext uri="{FF2B5EF4-FFF2-40B4-BE49-F238E27FC236}">
                  <a16:creationId xmlns:a16="http://schemas.microsoft.com/office/drawing/2014/main" xmlns="" id="{5C238ADC-20BF-4812-AA70-9163D19915A6}"/>
                </a:ext>
              </a:extLst>
            </p:cNvPr>
            <p:cNvSpPr/>
            <p:nvPr/>
          </p:nvSpPr>
          <p:spPr>
            <a:xfrm>
              <a:off x="6261250" y="2764925"/>
              <a:ext cx="669425" cy="166675"/>
            </a:xfrm>
            <a:custGeom>
              <a:avLst/>
              <a:gdLst/>
              <a:ahLst/>
              <a:cxnLst/>
              <a:rect l="l" t="t" r="r" b="b"/>
              <a:pathLst>
                <a:path w="26777" h="6667" extrusionOk="0">
                  <a:moveTo>
                    <a:pt x="278" y="1"/>
                  </a:moveTo>
                  <a:lnTo>
                    <a:pt x="0" y="1395"/>
                  </a:lnTo>
                  <a:lnTo>
                    <a:pt x="26500" y="6666"/>
                  </a:lnTo>
                  <a:lnTo>
                    <a:pt x="26777" y="5272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73833;p66">
              <a:extLst>
                <a:ext uri="{FF2B5EF4-FFF2-40B4-BE49-F238E27FC236}">
                  <a16:creationId xmlns:a16="http://schemas.microsoft.com/office/drawing/2014/main" xmlns="" id="{6BBC6CAD-4FCD-4918-BFCA-62F2058FD61D}"/>
                </a:ext>
              </a:extLst>
            </p:cNvPr>
            <p:cNvSpPr/>
            <p:nvPr/>
          </p:nvSpPr>
          <p:spPr>
            <a:xfrm>
              <a:off x="6348550" y="2196350"/>
              <a:ext cx="217775" cy="772650"/>
            </a:xfrm>
            <a:custGeom>
              <a:avLst/>
              <a:gdLst/>
              <a:ahLst/>
              <a:cxnLst/>
              <a:rect l="l" t="t" r="r" b="b"/>
              <a:pathLst>
                <a:path w="8711" h="30906" extrusionOk="0">
                  <a:moveTo>
                    <a:pt x="7329" y="1"/>
                  </a:moveTo>
                  <a:lnTo>
                    <a:pt x="0" y="30575"/>
                  </a:lnTo>
                  <a:lnTo>
                    <a:pt x="1383" y="30905"/>
                  </a:lnTo>
                  <a:lnTo>
                    <a:pt x="8711" y="332"/>
                  </a:lnTo>
                  <a:lnTo>
                    <a:pt x="7329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73834;p66">
              <a:extLst>
                <a:ext uri="{FF2B5EF4-FFF2-40B4-BE49-F238E27FC236}">
                  <a16:creationId xmlns:a16="http://schemas.microsoft.com/office/drawing/2014/main" xmlns="" id="{3AC143EA-0928-4644-8769-9BFBD0C1D94E}"/>
                </a:ext>
              </a:extLst>
            </p:cNvPr>
            <p:cNvSpPr/>
            <p:nvPr/>
          </p:nvSpPr>
          <p:spPr>
            <a:xfrm>
              <a:off x="6514050" y="2231175"/>
              <a:ext cx="226725" cy="787950"/>
            </a:xfrm>
            <a:custGeom>
              <a:avLst/>
              <a:gdLst/>
              <a:ahLst/>
              <a:cxnLst/>
              <a:rect l="l" t="t" r="r" b="b"/>
              <a:pathLst>
                <a:path w="9069" h="31518" extrusionOk="0">
                  <a:moveTo>
                    <a:pt x="7688" y="1"/>
                  </a:moveTo>
                  <a:lnTo>
                    <a:pt x="1" y="31176"/>
                  </a:lnTo>
                  <a:lnTo>
                    <a:pt x="1380" y="31518"/>
                  </a:lnTo>
                  <a:lnTo>
                    <a:pt x="9069" y="341"/>
                  </a:lnTo>
                  <a:lnTo>
                    <a:pt x="7688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73835;p66">
              <a:extLst>
                <a:ext uri="{FF2B5EF4-FFF2-40B4-BE49-F238E27FC236}">
                  <a16:creationId xmlns:a16="http://schemas.microsoft.com/office/drawing/2014/main" xmlns="" id="{D3C3C163-8542-4787-92F8-FB67F9D7B986}"/>
                </a:ext>
              </a:extLst>
            </p:cNvPr>
            <p:cNvSpPr/>
            <p:nvPr/>
          </p:nvSpPr>
          <p:spPr>
            <a:xfrm>
              <a:off x="6667050" y="2279425"/>
              <a:ext cx="253900" cy="766200"/>
            </a:xfrm>
            <a:custGeom>
              <a:avLst/>
              <a:gdLst/>
              <a:ahLst/>
              <a:cxnLst/>
              <a:rect l="l" t="t" r="r" b="b"/>
              <a:pathLst>
                <a:path w="10156" h="30648" extrusionOk="0">
                  <a:moveTo>
                    <a:pt x="8791" y="0"/>
                  </a:moveTo>
                  <a:lnTo>
                    <a:pt x="0" y="30252"/>
                  </a:lnTo>
                  <a:lnTo>
                    <a:pt x="1365" y="30648"/>
                  </a:lnTo>
                  <a:lnTo>
                    <a:pt x="10155" y="397"/>
                  </a:lnTo>
                  <a:lnTo>
                    <a:pt x="8791" y="0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73836;p66">
              <a:extLst>
                <a:ext uri="{FF2B5EF4-FFF2-40B4-BE49-F238E27FC236}">
                  <a16:creationId xmlns:a16="http://schemas.microsoft.com/office/drawing/2014/main" xmlns="" id="{F52E2C50-949F-406F-B533-374D02AB42D6}"/>
                </a:ext>
              </a:extLst>
            </p:cNvPr>
            <p:cNvSpPr/>
            <p:nvPr/>
          </p:nvSpPr>
          <p:spPr>
            <a:xfrm>
              <a:off x="6706725" y="2762050"/>
              <a:ext cx="243750" cy="290175"/>
            </a:xfrm>
            <a:custGeom>
              <a:avLst/>
              <a:gdLst/>
              <a:ahLst/>
              <a:cxnLst/>
              <a:rect l="l" t="t" r="r" b="b"/>
              <a:pathLst>
                <a:path w="9750" h="11607" extrusionOk="0">
                  <a:moveTo>
                    <a:pt x="2770" y="0"/>
                  </a:moveTo>
                  <a:lnTo>
                    <a:pt x="0" y="10203"/>
                  </a:lnTo>
                  <a:lnTo>
                    <a:pt x="6798" y="11606"/>
                  </a:lnTo>
                  <a:lnTo>
                    <a:pt x="9749" y="1411"/>
                  </a:lnTo>
                  <a:lnTo>
                    <a:pt x="2770" y="0"/>
                  </a:lnTo>
                  <a:close/>
                </a:path>
              </a:pathLst>
            </a:custGeom>
            <a:solidFill>
              <a:srgbClr val="EF89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73837;p66">
              <a:extLst>
                <a:ext uri="{FF2B5EF4-FFF2-40B4-BE49-F238E27FC236}">
                  <a16:creationId xmlns:a16="http://schemas.microsoft.com/office/drawing/2014/main" xmlns="" id="{E5113E37-ABFC-47B1-BFEC-DA5D2B8EA5FB}"/>
                </a:ext>
              </a:extLst>
            </p:cNvPr>
            <p:cNvSpPr/>
            <p:nvPr/>
          </p:nvSpPr>
          <p:spPr>
            <a:xfrm>
              <a:off x="6402600" y="2190700"/>
              <a:ext cx="125525" cy="113650"/>
            </a:xfrm>
            <a:custGeom>
              <a:avLst/>
              <a:gdLst/>
              <a:ahLst/>
              <a:cxnLst/>
              <a:rect l="l" t="t" r="r" b="b"/>
              <a:pathLst>
                <a:path w="5021" h="4546" extrusionOk="0">
                  <a:moveTo>
                    <a:pt x="899" y="0"/>
                  </a:moveTo>
                  <a:lnTo>
                    <a:pt x="0" y="3714"/>
                  </a:lnTo>
                  <a:lnTo>
                    <a:pt x="4208" y="4545"/>
                  </a:lnTo>
                  <a:lnTo>
                    <a:pt x="5021" y="971"/>
                  </a:lnTo>
                  <a:lnTo>
                    <a:pt x="899" y="0"/>
                  </a:lnTo>
                  <a:close/>
                </a:path>
              </a:pathLst>
            </a:custGeom>
            <a:solidFill>
              <a:srgbClr val="F9DA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73838;p66">
              <a:extLst>
                <a:ext uri="{FF2B5EF4-FFF2-40B4-BE49-F238E27FC236}">
                  <a16:creationId xmlns:a16="http://schemas.microsoft.com/office/drawing/2014/main" xmlns="" id="{85C1C878-9898-4005-B202-5CA239E4BCE2}"/>
                </a:ext>
              </a:extLst>
            </p:cNvPr>
            <p:cNvSpPr/>
            <p:nvPr/>
          </p:nvSpPr>
          <p:spPr>
            <a:xfrm>
              <a:off x="6502425" y="1986775"/>
              <a:ext cx="159175" cy="151925"/>
            </a:xfrm>
            <a:custGeom>
              <a:avLst/>
              <a:gdLst/>
              <a:ahLst/>
              <a:cxnLst/>
              <a:rect l="l" t="t" r="r" b="b"/>
              <a:pathLst>
                <a:path w="6367" h="6077" extrusionOk="0">
                  <a:moveTo>
                    <a:pt x="2422" y="1"/>
                  </a:moveTo>
                  <a:lnTo>
                    <a:pt x="1" y="5122"/>
                  </a:lnTo>
                  <a:lnTo>
                    <a:pt x="3520" y="6077"/>
                  </a:lnTo>
                  <a:lnTo>
                    <a:pt x="6367" y="1147"/>
                  </a:lnTo>
                  <a:lnTo>
                    <a:pt x="24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73839;p66">
              <a:extLst>
                <a:ext uri="{FF2B5EF4-FFF2-40B4-BE49-F238E27FC236}">
                  <a16:creationId xmlns:a16="http://schemas.microsoft.com/office/drawing/2014/main" xmlns="" id="{35C31E4D-6AB3-4A1E-A0ED-85AEDABC0BA2}"/>
                </a:ext>
              </a:extLst>
            </p:cNvPr>
            <p:cNvSpPr/>
            <p:nvPr/>
          </p:nvSpPr>
          <p:spPr>
            <a:xfrm>
              <a:off x="6673500" y="2034400"/>
              <a:ext cx="99475" cy="138125"/>
            </a:xfrm>
            <a:custGeom>
              <a:avLst/>
              <a:gdLst/>
              <a:ahLst/>
              <a:cxnLst/>
              <a:rect l="l" t="t" r="r" b="b"/>
              <a:pathLst>
                <a:path w="3979" h="5525" extrusionOk="0">
                  <a:moveTo>
                    <a:pt x="2131" y="1"/>
                  </a:moveTo>
                  <a:lnTo>
                    <a:pt x="0" y="5074"/>
                  </a:lnTo>
                  <a:lnTo>
                    <a:pt x="1662" y="5525"/>
                  </a:lnTo>
                  <a:lnTo>
                    <a:pt x="3978" y="538"/>
                  </a:lnTo>
                  <a:lnTo>
                    <a:pt x="21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5" name="Google Shape;73840;p66">
            <a:extLst>
              <a:ext uri="{FF2B5EF4-FFF2-40B4-BE49-F238E27FC236}">
                <a16:creationId xmlns:a16="http://schemas.microsoft.com/office/drawing/2014/main" xmlns="" id="{009107F2-9296-4A16-9395-06B593D12C96}"/>
              </a:ext>
            </a:extLst>
          </p:cNvPr>
          <p:cNvGrpSpPr/>
          <p:nvPr/>
        </p:nvGrpSpPr>
        <p:grpSpPr>
          <a:xfrm>
            <a:off x="1921933" y="3117967"/>
            <a:ext cx="1035067" cy="1068367"/>
            <a:chOff x="1441450" y="2338475"/>
            <a:chExt cx="776300" cy="801275"/>
          </a:xfrm>
        </p:grpSpPr>
        <p:sp>
          <p:nvSpPr>
            <p:cNvPr id="46" name="Google Shape;73841;p66">
              <a:extLst>
                <a:ext uri="{FF2B5EF4-FFF2-40B4-BE49-F238E27FC236}">
                  <a16:creationId xmlns:a16="http://schemas.microsoft.com/office/drawing/2014/main" xmlns="" id="{F15E39B8-936B-4AF2-9F57-6F3F17751282}"/>
                </a:ext>
              </a:extLst>
            </p:cNvPr>
            <p:cNvSpPr/>
            <p:nvPr/>
          </p:nvSpPr>
          <p:spPr>
            <a:xfrm>
              <a:off x="1441450" y="2338475"/>
              <a:ext cx="776300" cy="801275"/>
            </a:xfrm>
            <a:custGeom>
              <a:avLst/>
              <a:gdLst/>
              <a:ahLst/>
              <a:cxnLst/>
              <a:rect l="l" t="t" r="r" b="b"/>
              <a:pathLst>
                <a:path w="31052" h="32051" extrusionOk="0">
                  <a:moveTo>
                    <a:pt x="20324" y="0"/>
                  </a:moveTo>
                  <a:lnTo>
                    <a:pt x="15613" y="9538"/>
                  </a:lnTo>
                  <a:lnTo>
                    <a:pt x="4761" y="5263"/>
                  </a:lnTo>
                  <a:lnTo>
                    <a:pt x="1" y="11789"/>
                  </a:lnTo>
                  <a:lnTo>
                    <a:pt x="10423" y="18243"/>
                  </a:lnTo>
                  <a:lnTo>
                    <a:pt x="6059" y="28140"/>
                  </a:lnTo>
                  <a:lnTo>
                    <a:pt x="14677" y="32050"/>
                  </a:lnTo>
                  <a:lnTo>
                    <a:pt x="18920" y="22356"/>
                  </a:lnTo>
                  <a:lnTo>
                    <a:pt x="27961" y="27530"/>
                  </a:lnTo>
                  <a:cubicBezTo>
                    <a:pt x="27961" y="27530"/>
                    <a:pt x="31052" y="19917"/>
                    <a:pt x="30860" y="19552"/>
                  </a:cubicBezTo>
                  <a:cubicBezTo>
                    <a:pt x="30668" y="19188"/>
                    <a:pt x="22681" y="14621"/>
                    <a:pt x="22681" y="14621"/>
                  </a:cubicBezTo>
                  <a:lnTo>
                    <a:pt x="28116" y="3379"/>
                  </a:lnTo>
                  <a:lnTo>
                    <a:pt x="203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73842;p66">
              <a:extLst>
                <a:ext uri="{FF2B5EF4-FFF2-40B4-BE49-F238E27FC236}">
                  <a16:creationId xmlns:a16="http://schemas.microsoft.com/office/drawing/2014/main" xmlns="" id="{ABF2426E-2BD0-4F5B-8CDA-C84905DD1F99}"/>
                </a:ext>
              </a:extLst>
            </p:cNvPr>
            <p:cNvSpPr/>
            <p:nvPr/>
          </p:nvSpPr>
          <p:spPr>
            <a:xfrm>
              <a:off x="1523750" y="2523525"/>
              <a:ext cx="251750" cy="73425"/>
            </a:xfrm>
            <a:custGeom>
              <a:avLst/>
              <a:gdLst/>
              <a:ahLst/>
              <a:cxnLst/>
              <a:rect l="l" t="t" r="r" b="b"/>
              <a:pathLst>
                <a:path w="10070" h="2937" extrusionOk="0">
                  <a:moveTo>
                    <a:pt x="1695" y="0"/>
                  </a:moveTo>
                  <a:lnTo>
                    <a:pt x="0" y="1981"/>
                  </a:lnTo>
                  <a:lnTo>
                    <a:pt x="10069" y="2937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8" name="Google Shape;73843;p66">
            <a:extLst>
              <a:ext uri="{FF2B5EF4-FFF2-40B4-BE49-F238E27FC236}">
                <a16:creationId xmlns:a16="http://schemas.microsoft.com/office/drawing/2014/main" xmlns="" id="{1E0E71A9-8926-4304-9919-1E55C75852F0}"/>
              </a:ext>
            </a:extLst>
          </p:cNvPr>
          <p:cNvSpPr/>
          <p:nvPr/>
        </p:nvSpPr>
        <p:spPr>
          <a:xfrm>
            <a:off x="2285200" y="2654401"/>
            <a:ext cx="141267" cy="127833"/>
          </a:xfrm>
          <a:custGeom>
            <a:avLst/>
            <a:gdLst/>
            <a:ahLst/>
            <a:cxnLst/>
            <a:rect l="l" t="t" r="r" b="b"/>
            <a:pathLst>
              <a:path w="4238" h="3835" extrusionOk="0">
                <a:moveTo>
                  <a:pt x="2118" y="1"/>
                </a:moveTo>
                <a:cubicBezTo>
                  <a:pt x="1262" y="1"/>
                  <a:pt x="483" y="577"/>
                  <a:pt x="261" y="1445"/>
                </a:cubicBezTo>
                <a:cubicBezTo>
                  <a:pt x="0" y="2471"/>
                  <a:pt x="621" y="3514"/>
                  <a:pt x="1647" y="3775"/>
                </a:cubicBezTo>
                <a:cubicBezTo>
                  <a:pt x="1805" y="3815"/>
                  <a:pt x="1964" y="3834"/>
                  <a:pt x="2121" y="3834"/>
                </a:cubicBezTo>
                <a:cubicBezTo>
                  <a:pt x="2977" y="3834"/>
                  <a:pt x="3756" y="3258"/>
                  <a:pt x="3977" y="2391"/>
                </a:cubicBezTo>
                <a:cubicBezTo>
                  <a:pt x="4238" y="1365"/>
                  <a:pt x="3618" y="321"/>
                  <a:pt x="2592" y="60"/>
                </a:cubicBezTo>
                <a:cubicBezTo>
                  <a:pt x="2433" y="20"/>
                  <a:pt x="2274" y="1"/>
                  <a:pt x="21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9" name="Google Shape;73844;p66">
            <a:extLst>
              <a:ext uri="{FF2B5EF4-FFF2-40B4-BE49-F238E27FC236}">
                <a16:creationId xmlns:a16="http://schemas.microsoft.com/office/drawing/2014/main" xmlns="" id="{29F51D99-8EF5-475D-8406-830106026092}"/>
              </a:ext>
            </a:extLst>
          </p:cNvPr>
          <p:cNvGrpSpPr/>
          <p:nvPr/>
        </p:nvGrpSpPr>
        <p:grpSpPr>
          <a:xfrm>
            <a:off x="960000" y="720001"/>
            <a:ext cx="794867" cy="1199500"/>
            <a:chOff x="720000" y="540000"/>
            <a:chExt cx="596150" cy="899625"/>
          </a:xfrm>
        </p:grpSpPr>
        <p:sp>
          <p:nvSpPr>
            <p:cNvPr id="50" name="Google Shape;73845;p66">
              <a:extLst>
                <a:ext uri="{FF2B5EF4-FFF2-40B4-BE49-F238E27FC236}">
                  <a16:creationId xmlns:a16="http://schemas.microsoft.com/office/drawing/2014/main" xmlns="" id="{99E0A877-A54A-4C33-A04B-9A22B95A683D}"/>
                </a:ext>
              </a:extLst>
            </p:cNvPr>
            <p:cNvSpPr/>
            <p:nvPr/>
          </p:nvSpPr>
          <p:spPr>
            <a:xfrm>
              <a:off x="720000" y="540000"/>
              <a:ext cx="596150" cy="899625"/>
            </a:xfrm>
            <a:custGeom>
              <a:avLst/>
              <a:gdLst/>
              <a:ahLst/>
              <a:cxnLst/>
              <a:rect l="l" t="t" r="r" b="b"/>
              <a:pathLst>
                <a:path w="23846" h="35985" extrusionOk="0">
                  <a:moveTo>
                    <a:pt x="11289" y="0"/>
                  </a:moveTo>
                  <a:cubicBezTo>
                    <a:pt x="8702" y="0"/>
                    <a:pt x="6345" y="1813"/>
                    <a:pt x="5804" y="4496"/>
                  </a:cubicBezTo>
                  <a:lnTo>
                    <a:pt x="0" y="33246"/>
                  </a:lnTo>
                  <a:lnTo>
                    <a:pt x="16013" y="35984"/>
                  </a:lnTo>
                  <a:lnTo>
                    <a:pt x="23845" y="3594"/>
                  </a:lnTo>
                  <a:lnTo>
                    <a:pt x="12933" y="248"/>
                  </a:lnTo>
                  <a:cubicBezTo>
                    <a:pt x="12385" y="80"/>
                    <a:pt x="11832" y="0"/>
                    <a:pt x="11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73846;p66">
              <a:extLst>
                <a:ext uri="{FF2B5EF4-FFF2-40B4-BE49-F238E27FC236}">
                  <a16:creationId xmlns:a16="http://schemas.microsoft.com/office/drawing/2014/main" xmlns="" id="{4779CB1C-5F1E-4A0A-AF23-591AA0A9297E}"/>
                </a:ext>
              </a:extLst>
            </p:cNvPr>
            <p:cNvSpPr/>
            <p:nvPr/>
          </p:nvSpPr>
          <p:spPr>
            <a:xfrm>
              <a:off x="726525" y="611650"/>
              <a:ext cx="568725" cy="794075"/>
            </a:xfrm>
            <a:custGeom>
              <a:avLst/>
              <a:gdLst/>
              <a:ahLst/>
              <a:cxnLst/>
              <a:rect l="l" t="t" r="r" b="b"/>
              <a:pathLst>
                <a:path w="22749" h="31763" extrusionOk="0">
                  <a:moveTo>
                    <a:pt x="21213" y="0"/>
                  </a:moveTo>
                  <a:lnTo>
                    <a:pt x="14149" y="29815"/>
                  </a:lnTo>
                  <a:lnTo>
                    <a:pt x="345" y="27384"/>
                  </a:lnTo>
                  <a:lnTo>
                    <a:pt x="0" y="29084"/>
                  </a:lnTo>
                  <a:lnTo>
                    <a:pt x="14973" y="31763"/>
                  </a:lnTo>
                  <a:lnTo>
                    <a:pt x="22749" y="471"/>
                  </a:lnTo>
                  <a:lnTo>
                    <a:pt x="212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2" name="Google Shape;73847;p66">
            <a:extLst>
              <a:ext uri="{FF2B5EF4-FFF2-40B4-BE49-F238E27FC236}">
                <a16:creationId xmlns:a16="http://schemas.microsoft.com/office/drawing/2014/main" xmlns="" id="{8126E43E-55B3-4FF2-B90C-10A5EAEB2E66}"/>
              </a:ext>
            </a:extLst>
          </p:cNvPr>
          <p:cNvGrpSpPr/>
          <p:nvPr/>
        </p:nvGrpSpPr>
        <p:grpSpPr>
          <a:xfrm>
            <a:off x="9946967" y="5063901"/>
            <a:ext cx="791400" cy="445167"/>
            <a:chOff x="7460225" y="3797925"/>
            <a:chExt cx="593550" cy="333875"/>
          </a:xfrm>
        </p:grpSpPr>
        <p:sp>
          <p:nvSpPr>
            <p:cNvPr id="53" name="Google Shape;73848;p66">
              <a:extLst>
                <a:ext uri="{FF2B5EF4-FFF2-40B4-BE49-F238E27FC236}">
                  <a16:creationId xmlns:a16="http://schemas.microsoft.com/office/drawing/2014/main" xmlns="" id="{900920B1-60F1-4626-B3C8-A2D6F7E304BF}"/>
                </a:ext>
              </a:extLst>
            </p:cNvPr>
            <p:cNvSpPr/>
            <p:nvPr/>
          </p:nvSpPr>
          <p:spPr>
            <a:xfrm>
              <a:off x="7746125" y="3797925"/>
              <a:ext cx="307650" cy="333875"/>
            </a:xfrm>
            <a:custGeom>
              <a:avLst/>
              <a:gdLst/>
              <a:ahLst/>
              <a:cxnLst/>
              <a:rect l="l" t="t" r="r" b="b"/>
              <a:pathLst>
                <a:path w="12306" h="13355" extrusionOk="0">
                  <a:moveTo>
                    <a:pt x="3737" y="0"/>
                  </a:moveTo>
                  <a:lnTo>
                    <a:pt x="1" y="13354"/>
                  </a:lnTo>
                  <a:lnTo>
                    <a:pt x="2696" y="11759"/>
                  </a:lnTo>
                  <a:lnTo>
                    <a:pt x="10318" y="13347"/>
                  </a:lnTo>
                  <a:lnTo>
                    <a:pt x="12306" y="5838"/>
                  </a:lnTo>
                  <a:lnTo>
                    <a:pt x="5365" y="3355"/>
                  </a:lnTo>
                  <a:lnTo>
                    <a:pt x="37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73849;p66">
              <a:extLst>
                <a:ext uri="{FF2B5EF4-FFF2-40B4-BE49-F238E27FC236}">
                  <a16:creationId xmlns:a16="http://schemas.microsoft.com/office/drawing/2014/main" xmlns="" id="{2C9A6AB9-CA7D-4CAA-A8FA-F6628CD3492F}"/>
                </a:ext>
              </a:extLst>
            </p:cNvPr>
            <p:cNvSpPr/>
            <p:nvPr/>
          </p:nvSpPr>
          <p:spPr>
            <a:xfrm>
              <a:off x="7460225" y="3896875"/>
              <a:ext cx="337925" cy="103150"/>
            </a:xfrm>
            <a:custGeom>
              <a:avLst/>
              <a:gdLst/>
              <a:ahLst/>
              <a:cxnLst/>
              <a:rect l="l" t="t" r="r" b="b"/>
              <a:pathLst>
                <a:path w="13517" h="4126" extrusionOk="0">
                  <a:moveTo>
                    <a:pt x="0" y="1"/>
                  </a:moveTo>
                  <a:lnTo>
                    <a:pt x="12912" y="4125"/>
                  </a:lnTo>
                  <a:lnTo>
                    <a:pt x="13516" y="19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73850;p66">
              <a:extLst>
                <a:ext uri="{FF2B5EF4-FFF2-40B4-BE49-F238E27FC236}">
                  <a16:creationId xmlns:a16="http://schemas.microsoft.com/office/drawing/2014/main" xmlns="" id="{3616B85C-8E6A-41FF-8E5B-C09D3366A01C}"/>
                </a:ext>
              </a:extLst>
            </p:cNvPr>
            <p:cNvSpPr/>
            <p:nvPr/>
          </p:nvSpPr>
          <p:spPr>
            <a:xfrm>
              <a:off x="7888250" y="3913875"/>
              <a:ext cx="141800" cy="128875"/>
            </a:xfrm>
            <a:custGeom>
              <a:avLst/>
              <a:gdLst/>
              <a:ahLst/>
              <a:cxnLst/>
              <a:rect l="l" t="t" r="r" b="b"/>
              <a:pathLst>
                <a:path w="5672" h="5155" extrusionOk="0">
                  <a:moveTo>
                    <a:pt x="0" y="1"/>
                  </a:moveTo>
                  <a:lnTo>
                    <a:pt x="4771" y="5155"/>
                  </a:lnTo>
                  <a:lnTo>
                    <a:pt x="5671" y="20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6" name="Google Shape;73851;p66">
            <a:extLst>
              <a:ext uri="{FF2B5EF4-FFF2-40B4-BE49-F238E27FC236}">
                <a16:creationId xmlns:a16="http://schemas.microsoft.com/office/drawing/2014/main" xmlns="" id="{FE07255A-DED3-42F3-B94A-3CA52BE11687}"/>
              </a:ext>
            </a:extLst>
          </p:cNvPr>
          <p:cNvGrpSpPr/>
          <p:nvPr/>
        </p:nvGrpSpPr>
        <p:grpSpPr>
          <a:xfrm>
            <a:off x="10397518" y="759017"/>
            <a:ext cx="852633" cy="1229800"/>
            <a:chOff x="7798138" y="569263"/>
            <a:chExt cx="639475" cy="922350"/>
          </a:xfrm>
        </p:grpSpPr>
        <p:sp>
          <p:nvSpPr>
            <p:cNvPr id="57" name="Google Shape;73852;p66">
              <a:extLst>
                <a:ext uri="{FF2B5EF4-FFF2-40B4-BE49-F238E27FC236}">
                  <a16:creationId xmlns:a16="http://schemas.microsoft.com/office/drawing/2014/main" xmlns="" id="{91547652-33B3-4CCB-8594-207325682133}"/>
                </a:ext>
              </a:extLst>
            </p:cNvPr>
            <p:cNvSpPr/>
            <p:nvPr/>
          </p:nvSpPr>
          <p:spPr>
            <a:xfrm>
              <a:off x="7798138" y="569263"/>
              <a:ext cx="639475" cy="922350"/>
            </a:xfrm>
            <a:custGeom>
              <a:avLst/>
              <a:gdLst/>
              <a:ahLst/>
              <a:cxnLst/>
              <a:rect l="l" t="t" r="r" b="b"/>
              <a:pathLst>
                <a:path w="25579" h="36894" extrusionOk="0">
                  <a:moveTo>
                    <a:pt x="13799" y="0"/>
                  </a:moveTo>
                  <a:lnTo>
                    <a:pt x="0" y="10113"/>
                  </a:lnTo>
                  <a:lnTo>
                    <a:pt x="5832" y="16124"/>
                  </a:lnTo>
                  <a:lnTo>
                    <a:pt x="14757" y="9431"/>
                  </a:lnTo>
                  <a:lnTo>
                    <a:pt x="13937" y="36893"/>
                  </a:lnTo>
                  <a:lnTo>
                    <a:pt x="25579" y="32932"/>
                  </a:lnTo>
                  <a:lnTo>
                    <a:pt x="21555" y="802"/>
                  </a:lnTo>
                  <a:lnTo>
                    <a:pt x="13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73853;p66">
              <a:extLst>
                <a:ext uri="{FF2B5EF4-FFF2-40B4-BE49-F238E27FC236}">
                  <a16:creationId xmlns:a16="http://schemas.microsoft.com/office/drawing/2014/main" xmlns="" id="{2F2A136C-73A5-456E-B8E3-3B7C0E65A231}"/>
                </a:ext>
              </a:extLst>
            </p:cNvPr>
            <p:cNvSpPr/>
            <p:nvPr/>
          </p:nvSpPr>
          <p:spPr>
            <a:xfrm>
              <a:off x="8306488" y="709588"/>
              <a:ext cx="94500" cy="665550"/>
            </a:xfrm>
            <a:custGeom>
              <a:avLst/>
              <a:gdLst/>
              <a:ahLst/>
              <a:cxnLst/>
              <a:rect l="l" t="t" r="r" b="b"/>
              <a:pathLst>
                <a:path w="3780" h="26622" extrusionOk="0">
                  <a:moveTo>
                    <a:pt x="1" y="0"/>
                  </a:moveTo>
                  <a:lnTo>
                    <a:pt x="687" y="26621"/>
                  </a:lnTo>
                  <a:lnTo>
                    <a:pt x="3780" y="257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9" name="Google Shape;73854;p66">
            <a:extLst>
              <a:ext uri="{FF2B5EF4-FFF2-40B4-BE49-F238E27FC236}">
                <a16:creationId xmlns:a16="http://schemas.microsoft.com/office/drawing/2014/main" xmlns="" id="{B4898A6A-B8E1-40C7-A10C-0AD1752A78BD}"/>
              </a:ext>
            </a:extLst>
          </p:cNvPr>
          <p:cNvGrpSpPr/>
          <p:nvPr/>
        </p:nvGrpSpPr>
        <p:grpSpPr>
          <a:xfrm>
            <a:off x="1011367" y="4930317"/>
            <a:ext cx="483333" cy="748200"/>
            <a:chOff x="758525" y="3697738"/>
            <a:chExt cx="362500" cy="561150"/>
          </a:xfrm>
        </p:grpSpPr>
        <p:sp>
          <p:nvSpPr>
            <p:cNvPr id="60" name="Google Shape;73855;p66">
              <a:extLst>
                <a:ext uri="{FF2B5EF4-FFF2-40B4-BE49-F238E27FC236}">
                  <a16:creationId xmlns:a16="http://schemas.microsoft.com/office/drawing/2014/main" xmlns="" id="{8480AB88-0F7E-4807-972A-3411F823286E}"/>
                </a:ext>
              </a:extLst>
            </p:cNvPr>
            <p:cNvSpPr/>
            <p:nvPr/>
          </p:nvSpPr>
          <p:spPr>
            <a:xfrm>
              <a:off x="758525" y="3697738"/>
              <a:ext cx="345550" cy="345575"/>
            </a:xfrm>
            <a:custGeom>
              <a:avLst/>
              <a:gdLst/>
              <a:ahLst/>
              <a:cxnLst/>
              <a:rect l="l" t="t" r="r" b="b"/>
              <a:pathLst>
                <a:path w="13822" h="13823" extrusionOk="0">
                  <a:moveTo>
                    <a:pt x="6912" y="0"/>
                  </a:moveTo>
                  <a:lnTo>
                    <a:pt x="1" y="3550"/>
                  </a:lnTo>
                  <a:lnTo>
                    <a:pt x="2803" y="10368"/>
                  </a:lnTo>
                  <a:lnTo>
                    <a:pt x="1402" y="13822"/>
                  </a:lnTo>
                  <a:lnTo>
                    <a:pt x="1402" y="13822"/>
                  </a:lnTo>
                  <a:lnTo>
                    <a:pt x="13822" y="7659"/>
                  </a:lnTo>
                  <a:lnTo>
                    <a:pt x="10833" y="6725"/>
                  </a:lnTo>
                  <a:lnTo>
                    <a:pt x="69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73856;p66">
              <a:extLst>
                <a:ext uri="{FF2B5EF4-FFF2-40B4-BE49-F238E27FC236}">
                  <a16:creationId xmlns:a16="http://schemas.microsoft.com/office/drawing/2014/main" xmlns="" id="{742FF556-6E77-4992-A3B7-3D642DB7790F}"/>
                </a:ext>
              </a:extLst>
            </p:cNvPr>
            <p:cNvSpPr/>
            <p:nvPr/>
          </p:nvSpPr>
          <p:spPr>
            <a:xfrm>
              <a:off x="931300" y="3950038"/>
              <a:ext cx="189725" cy="308850"/>
            </a:xfrm>
            <a:custGeom>
              <a:avLst/>
              <a:gdLst/>
              <a:ahLst/>
              <a:cxnLst/>
              <a:rect l="l" t="t" r="r" b="b"/>
              <a:pathLst>
                <a:path w="7589" h="12354" extrusionOk="0">
                  <a:moveTo>
                    <a:pt x="2010" y="1"/>
                  </a:moveTo>
                  <a:lnTo>
                    <a:pt x="1" y="997"/>
                  </a:lnTo>
                  <a:lnTo>
                    <a:pt x="7588" y="12353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73857;p66">
              <a:extLst>
                <a:ext uri="{FF2B5EF4-FFF2-40B4-BE49-F238E27FC236}">
                  <a16:creationId xmlns:a16="http://schemas.microsoft.com/office/drawing/2014/main" xmlns="" id="{7DF2DF65-7BA7-4FA7-B83B-2C092AF81902}"/>
                </a:ext>
              </a:extLst>
            </p:cNvPr>
            <p:cNvSpPr/>
            <p:nvPr/>
          </p:nvSpPr>
          <p:spPr>
            <a:xfrm>
              <a:off x="790275" y="3754613"/>
              <a:ext cx="72725" cy="174925"/>
            </a:xfrm>
            <a:custGeom>
              <a:avLst/>
              <a:gdLst/>
              <a:ahLst/>
              <a:cxnLst/>
              <a:rect l="l" t="t" r="r" b="b"/>
              <a:pathLst>
                <a:path w="2909" h="6997" extrusionOk="0">
                  <a:moveTo>
                    <a:pt x="2908" y="0"/>
                  </a:moveTo>
                  <a:lnTo>
                    <a:pt x="1" y="1408"/>
                  </a:lnTo>
                  <a:lnTo>
                    <a:pt x="2273" y="6996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3" name="Google Shape;73858;p66">
            <a:extLst>
              <a:ext uri="{FF2B5EF4-FFF2-40B4-BE49-F238E27FC236}">
                <a16:creationId xmlns:a16="http://schemas.microsoft.com/office/drawing/2014/main" xmlns="" id="{F92AD7AB-E8A4-4675-BC49-BD4E7DF485B5}"/>
              </a:ext>
            </a:extLst>
          </p:cNvPr>
          <p:cNvSpPr/>
          <p:nvPr/>
        </p:nvSpPr>
        <p:spPr>
          <a:xfrm rot="2948895">
            <a:off x="1921940" y="5509067"/>
            <a:ext cx="141265" cy="127832"/>
          </a:xfrm>
          <a:custGeom>
            <a:avLst/>
            <a:gdLst/>
            <a:ahLst/>
            <a:cxnLst/>
            <a:rect l="l" t="t" r="r" b="b"/>
            <a:pathLst>
              <a:path w="4238" h="3835" extrusionOk="0">
                <a:moveTo>
                  <a:pt x="2118" y="1"/>
                </a:moveTo>
                <a:cubicBezTo>
                  <a:pt x="1262" y="1"/>
                  <a:pt x="483" y="577"/>
                  <a:pt x="261" y="1445"/>
                </a:cubicBezTo>
                <a:cubicBezTo>
                  <a:pt x="0" y="2471"/>
                  <a:pt x="621" y="3514"/>
                  <a:pt x="1647" y="3775"/>
                </a:cubicBezTo>
                <a:cubicBezTo>
                  <a:pt x="1805" y="3815"/>
                  <a:pt x="1964" y="3834"/>
                  <a:pt x="2121" y="3834"/>
                </a:cubicBezTo>
                <a:cubicBezTo>
                  <a:pt x="2977" y="3834"/>
                  <a:pt x="3756" y="3258"/>
                  <a:pt x="3977" y="2391"/>
                </a:cubicBezTo>
                <a:cubicBezTo>
                  <a:pt x="4238" y="1365"/>
                  <a:pt x="3618" y="321"/>
                  <a:pt x="2592" y="60"/>
                </a:cubicBezTo>
                <a:cubicBezTo>
                  <a:pt x="2433" y="20"/>
                  <a:pt x="2274" y="1"/>
                  <a:pt x="21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Google Shape;73859;p66">
            <a:extLst>
              <a:ext uri="{FF2B5EF4-FFF2-40B4-BE49-F238E27FC236}">
                <a16:creationId xmlns:a16="http://schemas.microsoft.com/office/drawing/2014/main" xmlns="" id="{A3E84EA1-48E0-40E4-B7BE-5A109D92D114}"/>
              </a:ext>
            </a:extLst>
          </p:cNvPr>
          <p:cNvSpPr/>
          <p:nvPr/>
        </p:nvSpPr>
        <p:spPr>
          <a:xfrm>
            <a:off x="10644768" y="3951467"/>
            <a:ext cx="205833" cy="183333"/>
          </a:xfrm>
          <a:custGeom>
            <a:avLst/>
            <a:gdLst/>
            <a:ahLst/>
            <a:cxnLst/>
            <a:rect l="l" t="t" r="r" b="b"/>
            <a:pathLst>
              <a:path w="6175" h="5500" extrusionOk="0">
                <a:moveTo>
                  <a:pt x="3088" y="0"/>
                </a:moveTo>
                <a:cubicBezTo>
                  <a:pt x="2801" y="0"/>
                  <a:pt x="2509" y="46"/>
                  <a:pt x="2221" y="141"/>
                </a:cubicBezTo>
                <a:cubicBezTo>
                  <a:pt x="779" y="620"/>
                  <a:pt x="0" y="2176"/>
                  <a:pt x="480" y="3616"/>
                </a:cubicBezTo>
                <a:cubicBezTo>
                  <a:pt x="862" y="4769"/>
                  <a:pt x="1935" y="5499"/>
                  <a:pt x="3086" y="5499"/>
                </a:cubicBezTo>
                <a:cubicBezTo>
                  <a:pt x="3374" y="5499"/>
                  <a:pt x="3666" y="5454"/>
                  <a:pt x="3954" y="5358"/>
                </a:cubicBezTo>
                <a:cubicBezTo>
                  <a:pt x="5396" y="4880"/>
                  <a:pt x="6175" y="3325"/>
                  <a:pt x="5696" y="1883"/>
                </a:cubicBezTo>
                <a:cubicBezTo>
                  <a:pt x="5313" y="729"/>
                  <a:pt x="4239" y="0"/>
                  <a:pt x="3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7652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861" y="4052733"/>
            <a:ext cx="3276600" cy="1404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4" t="40025" b="46221"/>
          <a:stretch/>
        </p:blipFill>
        <p:spPr>
          <a:xfrm>
            <a:off x="152400" y="93396"/>
            <a:ext cx="1529573" cy="16703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991">
            <a:off x="64493" y="3803364"/>
            <a:ext cx="2446316" cy="24663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334" y="324511"/>
            <a:ext cx="866052" cy="154909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7405">
            <a:off x="7749890" y="286540"/>
            <a:ext cx="2591655" cy="27325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4780" y="1507477"/>
            <a:ext cx="10330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4: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Lũy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thừa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mũ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tự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nhiên</a:t>
            </a:r>
            <a:endParaRPr lang="en-US" sz="54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442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1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334" y="324511"/>
            <a:ext cx="866052" cy="1549099"/>
          </a:xfrm>
          <a:prstGeom prst="rect">
            <a:avLst/>
          </a:prstGeom>
        </p:spPr>
      </p:pic>
      <p:pic>
        <p:nvPicPr>
          <p:cNvPr id="108" name="图片 1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4234543"/>
            <a:ext cx="3276600" cy="1404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6858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MỤC TIÊU BÀI HỌC: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1799901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2616772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7900" y="3886200"/>
            <a:ext cx="6934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Google Shape;70154;p34"/>
          <p:cNvSpPr txBox="1">
            <a:spLocks/>
          </p:cNvSpPr>
          <p:nvPr/>
        </p:nvSpPr>
        <p:spPr>
          <a:xfrm>
            <a:off x="934500" y="1447800"/>
            <a:ext cx="1275300" cy="10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800" dirty="0">
                <a:solidFill>
                  <a:schemeClr val="bg1"/>
                </a:solidFill>
                <a:latin typeface="Chiller" pitchFamily="82" charset="0"/>
                <a:cs typeface="Arabic Typesetting" pitchFamily="66" charset="-78"/>
              </a:rPr>
              <a:t>01.</a:t>
            </a:r>
          </a:p>
        </p:txBody>
      </p:sp>
      <p:sp>
        <p:nvSpPr>
          <p:cNvPr id="10" name="Google Shape;70157;p34"/>
          <p:cNvSpPr txBox="1">
            <a:spLocks/>
          </p:cNvSpPr>
          <p:nvPr/>
        </p:nvSpPr>
        <p:spPr>
          <a:xfrm>
            <a:off x="1391701" y="2590800"/>
            <a:ext cx="1275300" cy="10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800" dirty="0">
                <a:solidFill>
                  <a:schemeClr val="bg1"/>
                </a:solidFill>
                <a:latin typeface="Chiller" pitchFamily="82" charset="0"/>
                <a:cs typeface="Arabic Typesetting" pitchFamily="66" charset="-78"/>
              </a:rPr>
              <a:t>02.</a:t>
            </a:r>
          </a:p>
        </p:txBody>
      </p:sp>
      <p:sp>
        <p:nvSpPr>
          <p:cNvPr id="11" name="Google Shape;70160;p34"/>
          <p:cNvSpPr txBox="1">
            <a:spLocks/>
          </p:cNvSpPr>
          <p:nvPr/>
        </p:nvSpPr>
        <p:spPr>
          <a:xfrm>
            <a:off x="1981200" y="3886200"/>
            <a:ext cx="1275300" cy="10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800" dirty="0">
                <a:solidFill>
                  <a:schemeClr val="bg1"/>
                </a:solidFill>
                <a:latin typeface="Chiller" pitchFamily="82" charset="0"/>
                <a:cs typeface="Arabic Typesetting" pitchFamily="66" charset="-78"/>
              </a:rPr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1832164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4572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cxnSp>
        <p:nvCxnSpPr>
          <p:cNvPr id="5" name="直接连接符 18"/>
          <p:cNvCxnSpPr/>
          <p:nvPr/>
        </p:nvCxnSpPr>
        <p:spPr>
          <a:xfrm flipV="1">
            <a:off x="5715000" y="1219201"/>
            <a:ext cx="0" cy="373379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52400"/>
            <a:ext cx="1143000" cy="114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6764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“…”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91200" y="1688068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hỏi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2: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4+4+4+4+4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688068"/>
                <a:ext cx="5029200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1818" t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3400" y="2362200"/>
                <a:ext cx="49530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hoán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…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2.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hoán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  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…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phối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d>
                      <m:dPr>
                        <m:ctrlPr>
                          <a:rPr lang="en-US" sz="240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e>
                    </m:d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    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62200"/>
                <a:ext cx="4953000" cy="2677656"/>
              </a:xfrm>
              <a:prstGeom prst="rect">
                <a:avLst/>
              </a:prstGeom>
              <a:blipFill rotWithShape="1">
                <a:blip r:embed="rId7"/>
                <a:stretch>
                  <a:fillRect l="-1970" t="-1822" b="-4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91200" y="2971800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4+4+4+4+4=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971800"/>
                <a:ext cx="50292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818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400800" y="4953000"/>
            <a:ext cx="4213123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4.4.4.4.4=?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677400" y="3701028"/>
                <a:ext cx="7312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4.5 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3701028"/>
                <a:ext cx="731290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353230" y="4495800"/>
                <a:ext cx="12949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𝑎𝑐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230" y="4495800"/>
                <a:ext cx="1294970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168444" y="3382296"/>
                <a:ext cx="7278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444" y="3382296"/>
                <a:ext cx="727892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200400" y="2667000"/>
                <a:ext cx="9801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2667000"/>
                <a:ext cx="980140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937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 animBg="1"/>
      <p:bldP spid="3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0600"/>
            <a:ext cx="2154858" cy="2085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09799" y="1676398"/>
                <a:ext cx="9408115" cy="59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4.4.4.4.4</m:t>
                    </m:r>
                    <m:r>
                      <a:rPr lang="en-US" sz="3200" b="0" i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e>
                      <m:sup>
                        <m: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799" y="1676398"/>
                <a:ext cx="9408115" cy="590418"/>
              </a:xfrm>
              <a:prstGeom prst="rect">
                <a:avLst/>
              </a:prstGeom>
              <a:blipFill rotWithShape="1">
                <a:blip r:embed="rId5"/>
                <a:stretch>
                  <a:fillRect l="-1619" t="-13402" b="-31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53500" y="2373193"/>
            <a:ext cx="1600200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38400" y="3375289"/>
                <a:ext cx="73152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a)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5.5.5=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b)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7.7.7.7.7.7=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375289"/>
                <a:ext cx="7315200" cy="1754326"/>
              </a:xfrm>
              <a:prstGeom prst="rect">
                <a:avLst/>
              </a:prstGeom>
              <a:blipFill rotWithShape="1">
                <a:blip r:embed="rId7"/>
                <a:stretch>
                  <a:fillRect l="-1667" t="-3484" b="-9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7839484" y="1489567"/>
            <a:ext cx="954446" cy="96407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/>
          <p:cNvCxnSpPr>
            <a:endCxn id="9" idx="1"/>
          </p:cNvCxnSpPr>
          <p:nvPr/>
        </p:nvCxnSpPr>
        <p:spPr>
          <a:xfrm>
            <a:off x="8582332" y="2345930"/>
            <a:ext cx="371168" cy="3196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76800" y="4159044"/>
                <a:ext cx="6202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159044"/>
                <a:ext cx="620229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704371" y="4573036"/>
                <a:ext cx="6202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371" y="4573036"/>
                <a:ext cx="620229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6416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2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70" y="-173493"/>
            <a:ext cx="2394485" cy="1773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0" y="1676400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76400"/>
                <a:ext cx="5105400" cy="1200329"/>
              </a:xfrm>
              <a:prstGeom prst="rect">
                <a:avLst/>
              </a:prstGeom>
              <a:blipFill rotWithShape="1">
                <a:blip r:embed="rId7"/>
                <a:stretch>
                  <a:fillRect l="-1790" t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895600" y="3014246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cxnSp>
        <p:nvCxnSpPr>
          <p:cNvPr id="8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11385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7200" y="3812667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812667"/>
                <a:ext cx="51054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t="-4569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7200" y="3351002"/>
                <a:ext cx="5105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51002"/>
                <a:ext cx="5105400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790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30828" y="5105400"/>
                <a:ext cx="5105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u="sng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Đặc </a:t>
                </a:r>
                <a:r>
                  <a:rPr lang="en-US" sz="2400" b="1" i="1" u="sng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biệt</a:t>
                </a:r>
                <a:r>
                  <a:rPr lang="en-US" sz="2400" b="1" i="1" u="sng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24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28" y="5105400"/>
                <a:ext cx="5105400" cy="830997"/>
              </a:xfrm>
              <a:prstGeom prst="rect">
                <a:avLst/>
              </a:prstGeom>
              <a:blipFill rotWithShape="1">
                <a:blip r:embed="rId10"/>
                <a:stretch>
                  <a:fillRect l="-1912" t="-5882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/>
          <p:cNvSpPr/>
          <p:nvPr/>
        </p:nvSpPr>
        <p:spPr>
          <a:xfrm rot="5400000">
            <a:off x="3176604" y="2463194"/>
            <a:ext cx="380999" cy="9497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23935" y="1715803"/>
            <a:ext cx="187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210733" y="2057400"/>
                <a:ext cx="1171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733" y="2057400"/>
                <a:ext cx="1171267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943600" y="2662084"/>
                <a:ext cx="5105400" cy="2339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Cách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10,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3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Giá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2662084"/>
                <a:ext cx="5105400" cy="2339936"/>
              </a:xfrm>
              <a:prstGeom prst="rect">
                <a:avLst/>
              </a:prstGeom>
              <a:blipFill rotWithShape="1">
                <a:blip r:embed="rId12"/>
                <a:stretch>
                  <a:fillRect l="-1790" t="-2083" b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57200" y="3810000"/>
            <a:ext cx="1499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7154" y="6012597"/>
                <a:ext cx="2514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6012597"/>
                <a:ext cx="2514646" cy="461665"/>
              </a:xfrm>
              <a:prstGeom prst="rect">
                <a:avLst/>
              </a:prstGeom>
              <a:blipFill rotWithShape="1">
                <a:blip r:embed="rId13"/>
                <a:stretch>
                  <a:fillRect l="-387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772400" y="4495800"/>
                <a:ext cx="24860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10.10.10=1000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4495800"/>
                <a:ext cx="2486002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2198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 animBg="1"/>
      <p:bldP spid="15" grpId="0"/>
      <p:bldP spid="16" grpId="0"/>
      <p:bldP spid="2" grpId="0"/>
      <p:bldP spid="2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" y="4950695"/>
            <a:ext cx="2420112" cy="1899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84439" y="815517"/>
                <a:ext cx="9650361" cy="502785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1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1: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a)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/>
                      </a:rPr>
                      <m:t>3.3.3=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b)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/>
                      </a:rPr>
                      <m:t>6.6.6.6=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2: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Điền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dấu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“…”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cụm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hợp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…            hay           …             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3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…            hay           …             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5</a:t>
                </a: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3: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rõ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439" y="815517"/>
                <a:ext cx="9650361" cy="5027851"/>
              </a:xfrm>
              <a:prstGeom prst="rect">
                <a:avLst/>
              </a:prstGeom>
              <a:blipFill rotWithShape="1">
                <a:blip r:embed="rId6"/>
                <a:stretch>
                  <a:fillRect l="-1197" t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800600" y="1705896"/>
                <a:ext cx="4332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705896"/>
                <a:ext cx="433233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90652" y="2114284"/>
                <a:ext cx="4332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652" y="2114284"/>
                <a:ext cx="433233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72000" y="3048000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ì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ươ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𝑛𝑔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048000"/>
                <a:ext cx="2190932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557" r="-891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696200" y="3048000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ũ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𝑡h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ừ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𝑐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h𝑎𝑖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048000"/>
                <a:ext cx="2190932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2507" r="-974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696200" y="3500735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ũ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𝑡h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ừ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𝑐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500735"/>
                <a:ext cx="2190932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2507" r="-501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572000" y="3500735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ă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ươ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𝑛𝑔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500735"/>
                <a:ext cx="2190932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557" r="-11978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067666" y="4724400"/>
                <a:ext cx="269526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ũ 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1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ườ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𝑖</m:t>
                      </m:r>
                    </m:oMath>
                  </m:oMathPara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 3, </a:t>
                </a:r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 10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666" y="4724400"/>
                <a:ext cx="2695266" cy="830997"/>
              </a:xfrm>
              <a:prstGeom prst="rect">
                <a:avLst/>
              </a:prstGeom>
              <a:blipFill rotWithShape="1">
                <a:blip r:embed="rId13"/>
                <a:stretch>
                  <a:fillRect l="-339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744132" y="4724400"/>
                <a:ext cx="26325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ườ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𝑖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ũ 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ă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</m:oMath>
                  </m:oMathPara>
                </a14:m>
                <a:endParaRPr lang="en-US" sz="2400" b="0" i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: 10, </a:t>
                </a:r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: 5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132" y="4724400"/>
                <a:ext cx="2632587" cy="830997"/>
              </a:xfrm>
              <a:prstGeom prst="rect">
                <a:avLst/>
              </a:prstGeom>
              <a:blipFill rotWithShape="1">
                <a:blip r:embed="rId14"/>
                <a:stretch>
                  <a:fillRect l="-3472" r="-926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048000" y="4724400"/>
                <a:ext cx="1047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 sz="2400" i="1" dirty="0">
                          <a:solidFill>
                            <a:srgbClr val="00B0F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→</m:t>
                      </m:r>
                    </m:oMath>
                  </m:oMathPara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724400"/>
                <a:ext cx="1047932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794092" y="4724400"/>
                <a:ext cx="1026240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→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092" y="4724400"/>
                <a:ext cx="1026240" cy="465833"/>
              </a:xfrm>
              <a:prstGeom prst="rect">
                <a:avLst/>
              </a:prstGeom>
              <a:blipFill rotWithShape="1">
                <a:blip r:embed="rId16"/>
                <a:stretch>
                  <a:fillRect l="-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7664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  <p:bldP spid="26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18288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?.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047999" y="2590800"/>
                <a:ext cx="2095823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3.3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9" y="2590800"/>
                <a:ext cx="2095823" cy="1569660"/>
              </a:xfrm>
              <a:prstGeom prst="rect">
                <a:avLst/>
              </a:prstGeom>
              <a:blipFill rotWithShape="1">
                <a:blip r:embed="rId6"/>
                <a:stretch>
                  <a:fillRect l="-7267" t="-5447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648200" y="3601760"/>
                <a:ext cx="187071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3.</m:t>
                      </m:r>
                      <m:r>
                        <a:rPr lang="en-US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3.3.3=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01760"/>
                <a:ext cx="1870717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327057" y="3606225"/>
                <a:ext cx="71930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057" y="3606225"/>
                <a:ext cx="719307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36958" y="2590800"/>
                <a:ext cx="168700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2.2.2.2.2.2</m:t>
                      </m:r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58" y="2590800"/>
                <a:ext cx="1687008" cy="584775"/>
              </a:xfrm>
              <a:prstGeom prst="rect">
                <a:avLst/>
              </a:prstGeom>
              <a:blipFill rotWithShape="1">
                <a:blip r:embed="rId9"/>
                <a:stretch>
                  <a:fillRect r="-9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864080" y="2599627"/>
                <a:ext cx="71930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080" y="2599627"/>
                <a:ext cx="719307" cy="584775"/>
              </a:xfrm>
              <a:prstGeom prst="rect">
                <a:avLst/>
              </a:prstGeom>
              <a:blipFill rotWithShape="1">
                <a:blip r:embed="rId10"/>
                <a:stretch>
                  <a:fillRect r="-23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934200" y="3605121"/>
                <a:ext cx="331683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1+3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3605121"/>
                <a:ext cx="3316836" cy="58477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756358" y="2599627"/>
                <a:ext cx="184484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(=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2+4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358" y="2599627"/>
                <a:ext cx="1844842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748" y="4076700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19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200" y="42672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" y="4791049"/>
                <a:ext cx="50292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Khi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giữ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791049"/>
                <a:ext cx="5029200" cy="1384995"/>
              </a:xfrm>
              <a:prstGeom prst="rect">
                <a:avLst/>
              </a:prstGeom>
              <a:blipFill rotWithShape="1">
                <a:blip r:embed="rId4"/>
                <a:stretch>
                  <a:fillRect l="-1818" t="-3524" r="-1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48400" y="2971800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2: </a:t>
                </a:r>
                <a:endParaRPr lang="en-US" sz="2400" b="0" i="1" dirty="0">
                  <a:solidFill>
                    <a:schemeClr val="bg1"/>
                  </a:solidFill>
                  <a:latin typeface="Cambria Math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4+2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5.5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971800"/>
                <a:ext cx="5029200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1818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232943" y="3690175"/>
                <a:ext cx="130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943" y="3690175"/>
                <a:ext cx="1300549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339535" y="3690175"/>
                <a:ext cx="15655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1+3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535" y="3690175"/>
                <a:ext cx="1565557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7200" y="1676400"/>
                <a:ext cx="5105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76400"/>
                <a:ext cx="5105400" cy="1015663"/>
              </a:xfrm>
              <a:prstGeom prst="rect">
                <a:avLst/>
              </a:prstGeom>
              <a:blipFill rotWithShape="1">
                <a:blip r:embed="rId9"/>
                <a:stretch>
                  <a:fillRect l="-1193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822749" y="2857499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1138535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7200" y="3351002"/>
                <a:ext cx="510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51002"/>
                <a:ext cx="5105400" cy="400110"/>
              </a:xfrm>
              <a:prstGeom prst="rect">
                <a:avLst/>
              </a:prstGeom>
              <a:blipFill rotWithShape="1">
                <a:blip r:embed="rId10"/>
                <a:stretch>
                  <a:fillRect l="-1193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7154" y="3733800"/>
                <a:ext cx="25146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3733800"/>
                <a:ext cx="2514646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2663" t="-7692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Brace 17"/>
          <p:cNvSpPr/>
          <p:nvPr/>
        </p:nvSpPr>
        <p:spPr>
          <a:xfrm rot="5400000">
            <a:off x="3103753" y="2306447"/>
            <a:ext cx="380999" cy="9497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FA6FEB1-BF01-4BF0-8709-501A99AF5A8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新建 Microsoft PowerPoint 演示文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2430</TotalTime>
  <Words>1694</Words>
  <Application>Microsoft Office PowerPoint</Application>
  <PresentationFormat>Custom</PresentationFormat>
  <Paragraphs>222</Paragraphs>
  <Slides>18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dell</cp:lastModifiedBy>
  <cp:revision>285</cp:revision>
  <dcterms:created xsi:type="dcterms:W3CDTF">2006-08-16T00:00:00Z</dcterms:created>
  <dcterms:modified xsi:type="dcterms:W3CDTF">2023-09-12T03:00:12Z</dcterms:modified>
</cp:coreProperties>
</file>