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372" r:id="rId2"/>
    <p:sldId id="373" r:id="rId3"/>
    <p:sldId id="374" r:id="rId4"/>
    <p:sldId id="375" r:id="rId5"/>
    <p:sldId id="256" r:id="rId6"/>
    <p:sldId id="400" r:id="rId7"/>
    <p:sldId id="279" r:id="rId8"/>
    <p:sldId id="364" r:id="rId9"/>
    <p:sldId id="376" r:id="rId10"/>
    <p:sldId id="377" r:id="rId11"/>
    <p:sldId id="378" r:id="rId12"/>
    <p:sldId id="379" r:id="rId13"/>
    <p:sldId id="380" r:id="rId14"/>
    <p:sldId id="401" r:id="rId15"/>
    <p:sldId id="347" r:id="rId16"/>
    <p:sldId id="381" r:id="rId17"/>
    <p:sldId id="383" r:id="rId18"/>
    <p:sldId id="384" r:id="rId19"/>
    <p:sldId id="402" r:id="rId20"/>
    <p:sldId id="392" r:id="rId21"/>
    <p:sldId id="403" r:id="rId22"/>
    <p:sldId id="404" r:id="rId23"/>
    <p:sldId id="314" r:id="rId24"/>
    <p:sldId id="330" r:id="rId25"/>
    <p:sldId id="39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8DA4"/>
    <a:srgbClr val="0000FF"/>
    <a:srgbClr val="CC3300"/>
    <a:srgbClr val="FFDAAB"/>
    <a:srgbClr val="0FB7BD"/>
    <a:srgbClr val="00A9A5"/>
    <a:srgbClr val="F7941E"/>
    <a:srgbClr val="CBEAF0"/>
    <a:srgbClr val="48C0B6"/>
    <a:srgbClr val="FB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2B8221-252E-4177-8EC7-8A6CE5C3AEEE}" v="179" dt="2022-01-21T04:36:04.3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60" d="100"/>
          <a:sy n="60" d="100"/>
        </p:scale>
        <p:origin x="107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092B8221-252E-4177-8EC7-8A6CE5C3AEEE}"/>
    <pc:docChg chg="undo custSel addSld delSld modSld sldOrd">
      <pc:chgData name="Thuy Linh Do" userId="f60f9f76584ec879" providerId="LiveId" clId="{092B8221-252E-4177-8EC7-8A6CE5C3AEEE}" dt="2022-01-21T04:40:02.521" v="1436" actId="20577"/>
      <pc:docMkLst>
        <pc:docMk/>
      </pc:docMkLst>
      <pc:sldChg chg="modSp mod">
        <pc:chgData name="Thuy Linh Do" userId="f60f9f76584ec879" providerId="LiveId" clId="{092B8221-252E-4177-8EC7-8A6CE5C3AEEE}" dt="2022-01-21T03:07:42.082" v="27" actId="20577"/>
        <pc:sldMkLst>
          <pc:docMk/>
          <pc:sldMk cId="252621157" sldId="256"/>
        </pc:sldMkLst>
        <pc:spChg chg="mod">
          <ac:chgData name="Thuy Linh Do" userId="f60f9f76584ec879" providerId="LiveId" clId="{092B8221-252E-4177-8EC7-8A6CE5C3AEEE}" dt="2022-01-21T03:07:42.082" v="27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7:27.899" v="1" actId="20577"/>
          <ac:spMkLst>
            <pc:docMk/>
            <pc:sldMk cId="252621157" sldId="256"/>
            <ac:spMk id="18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3:08:06.226" v="30" actId="20577"/>
        <pc:sldMkLst>
          <pc:docMk/>
          <pc:sldMk cId="2021924275" sldId="275"/>
        </pc:sldMkLst>
        <pc:spChg chg="mod">
          <ac:chgData name="Thuy Linh Do" userId="f60f9f76584ec879" providerId="LiveId" clId="{092B8221-252E-4177-8EC7-8A6CE5C3AEEE}" dt="2022-01-21T03:08:06.226" v="30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 setBg">
        <pc:chgData name="Thuy Linh Do" userId="f60f9f76584ec879" providerId="LiveId" clId="{092B8221-252E-4177-8EC7-8A6CE5C3AEEE}" dt="2022-01-21T03:23:11.179" v="415" actId="1076"/>
        <pc:sldMkLst>
          <pc:docMk/>
          <pc:sldMk cId="3404845292" sldId="279"/>
        </pc:sldMkLst>
        <pc:spChg chg="del mod">
          <ac:chgData name="Thuy Linh Do" userId="f60f9f76584ec879" providerId="LiveId" clId="{092B8221-252E-4177-8EC7-8A6CE5C3AEEE}" dt="2022-01-21T03:12:23.951" v="62" actId="478"/>
          <ac:spMkLst>
            <pc:docMk/>
            <pc:sldMk cId="3404845292" sldId="279"/>
            <ac:spMk id="2" creationId="{CAE8308E-F711-4E54-B671-B94F2611A3BF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7" creationId="{AB9B67CA-27D2-4C96-8B8D-AB8306839A06}"/>
          </ac:spMkLst>
        </pc:spChg>
        <pc:spChg chg="add del">
          <ac:chgData name="Thuy Linh Do" userId="f60f9f76584ec879" providerId="LiveId" clId="{092B8221-252E-4177-8EC7-8A6CE5C3AEEE}" dt="2022-01-21T03:13:50.875" v="77" actId="478"/>
          <ac:spMkLst>
            <pc:docMk/>
            <pc:sldMk cId="3404845292" sldId="279"/>
            <ac:spMk id="9" creationId="{C0156A70-FCD3-4800-9F38-B0CD37045050}"/>
          </ac:spMkLst>
        </pc:spChg>
        <pc:spChg chg="add del mod">
          <ac:chgData name="Thuy Linh Do" userId="f60f9f76584ec879" providerId="LiveId" clId="{092B8221-252E-4177-8EC7-8A6CE5C3AEEE}" dt="2022-01-21T03:20:27.688" v="377" actId="478"/>
          <ac:spMkLst>
            <pc:docMk/>
            <pc:sldMk cId="3404845292" sldId="279"/>
            <ac:spMk id="10" creationId="{02D2FFA4-B3E5-45C7-888C-FF2FB324076C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1" creationId="{C73EF7BB-E563-4022-B35C-EA3E3FBC67D7}"/>
          </ac:spMkLst>
        </pc:spChg>
        <pc:spChg chg="mod">
          <ac:chgData name="Thuy Linh Do" userId="f60f9f76584ec879" providerId="LiveId" clId="{092B8221-252E-4177-8EC7-8A6CE5C3AEEE}" dt="2022-01-21T03:13:04.458" v="67" actId="26606"/>
          <ac:spMkLst>
            <pc:docMk/>
            <pc:sldMk cId="3404845292" sldId="279"/>
            <ac:spMk id="13" creationId="{00000000-0000-0000-0000-000000000000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4" creationId="{4D54BAF8-7CAA-4881-8D69-B6CA95008EA2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5" creationId="{6675FDEF-7F36-4A32-9697-6F1CCB80283C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6" creationId="{FD73398D-DD6D-43A4-90DA-98008E22F22E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7" creationId="{95FA2EBF-752B-4D29-8CE0-DCA9AD7307AE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8" creationId="{C41F513E-4D17-414A-9287-ABC6653A8968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9" creationId="{5DBDFEF7-E8C7-4305-A4D5-98A358514F95}"/>
          </ac:spMkLst>
        </pc:spChg>
        <pc:grpChg chg="add mod">
          <ac:chgData name="Thuy Linh Do" userId="f60f9f76584ec879" providerId="LiveId" clId="{092B8221-252E-4177-8EC7-8A6CE5C3AEEE}" dt="2022-01-21T03:19:37.303" v="370" actId="1076"/>
          <ac:grpSpMkLst>
            <pc:docMk/>
            <pc:sldMk cId="3404845292" sldId="279"/>
            <ac:grpSpMk id="8" creationId="{1ECB1C35-5A81-44AF-8885-3133FAC99BFF}"/>
          </ac:grpSpMkLst>
        </pc:grpChg>
        <pc:graphicFrameChg chg="add del mod modGraphic">
          <ac:chgData name="Thuy Linh Do" userId="f60f9f76584ec879" providerId="LiveId" clId="{092B8221-252E-4177-8EC7-8A6CE5C3AEEE}" dt="2022-01-21T03:13:10.299" v="68" actId="478"/>
          <ac:graphicFrameMkLst>
            <pc:docMk/>
            <pc:sldMk cId="3404845292" sldId="279"/>
            <ac:graphicFrameMk id="3" creationId="{0D85982A-1F86-457D-A814-4017A53535C1}"/>
          </ac:graphicFrameMkLst>
        </pc:graphicFrameChg>
        <pc:graphicFrameChg chg="add del mod">
          <ac:chgData name="Thuy Linh Do" userId="f60f9f76584ec879" providerId="LiveId" clId="{092B8221-252E-4177-8EC7-8A6CE5C3AEEE}" dt="2022-01-21T03:13:18.369" v="70" actId="478"/>
          <ac:graphicFrameMkLst>
            <pc:docMk/>
            <pc:sldMk cId="3404845292" sldId="279"/>
            <ac:graphicFrameMk id="4" creationId="{070B2053-771F-4256-89FA-777293B51DF3}"/>
          </ac:graphicFrameMkLst>
        </pc:graphicFrameChg>
        <pc:graphicFrameChg chg="add del mod">
          <ac:chgData name="Thuy Linh Do" userId="f60f9f76584ec879" providerId="LiveId" clId="{092B8221-252E-4177-8EC7-8A6CE5C3AEEE}" dt="2022-01-21T03:13:45.068" v="74"/>
          <ac:graphicFrameMkLst>
            <pc:docMk/>
            <pc:sldMk cId="3404845292" sldId="279"/>
            <ac:graphicFrameMk id="5" creationId="{90144EC7-B42B-46F3-A911-969226A08A9A}"/>
          </ac:graphicFrameMkLst>
        </pc:graphicFrameChg>
        <pc:picChg chg="ord">
          <ac:chgData name="Thuy Linh Do" userId="f60f9f76584ec879" providerId="LiveId" clId="{092B8221-252E-4177-8EC7-8A6CE5C3AEEE}" dt="2022-01-21T03:13:04.458" v="67" actId="26606"/>
          <ac:picMkLst>
            <pc:docMk/>
            <pc:sldMk cId="3404845292" sldId="279"/>
            <ac:picMk id="12" creationId="{00000000-0000-0000-0000-000000000000}"/>
          </ac:picMkLst>
        </pc:picChg>
        <pc:picChg chg="add mod">
          <ac:chgData name="Thuy Linh Do" userId="f60f9f76584ec879" providerId="LiveId" clId="{092B8221-252E-4177-8EC7-8A6CE5C3AEEE}" dt="2022-01-21T03:20:32.077" v="378" actId="1076"/>
          <ac:picMkLst>
            <pc:docMk/>
            <pc:sldMk cId="3404845292" sldId="279"/>
            <ac:picMk id="20" creationId="{39508474-BF61-4E71-BCB0-3FC02A93A200}"/>
          </ac:picMkLst>
        </pc:picChg>
        <pc:picChg chg="add mod">
          <ac:chgData name="Thuy Linh Do" userId="f60f9f76584ec879" providerId="LiveId" clId="{092B8221-252E-4177-8EC7-8A6CE5C3AEEE}" dt="2022-01-21T03:20:49.330" v="383" actId="1076"/>
          <ac:picMkLst>
            <pc:docMk/>
            <pc:sldMk cId="3404845292" sldId="279"/>
            <ac:picMk id="21" creationId="{768AD650-807D-4EAF-859B-913CBDAF5DF5}"/>
          </ac:picMkLst>
        </pc:picChg>
        <pc:picChg chg="add mod">
          <ac:chgData name="Thuy Linh Do" userId="f60f9f76584ec879" providerId="LiveId" clId="{092B8221-252E-4177-8EC7-8A6CE5C3AEEE}" dt="2022-01-21T03:21:12.329" v="389" actId="1076"/>
          <ac:picMkLst>
            <pc:docMk/>
            <pc:sldMk cId="3404845292" sldId="279"/>
            <ac:picMk id="22" creationId="{28C12A6D-0138-4221-B229-3EE7E14A5386}"/>
          </ac:picMkLst>
        </pc:picChg>
        <pc:picChg chg="add mod">
          <ac:chgData name="Thuy Linh Do" userId="f60f9f76584ec879" providerId="LiveId" clId="{092B8221-252E-4177-8EC7-8A6CE5C3AEEE}" dt="2022-01-21T03:21:30.924" v="392" actId="14100"/>
          <ac:picMkLst>
            <pc:docMk/>
            <pc:sldMk cId="3404845292" sldId="279"/>
            <ac:picMk id="23" creationId="{6D54EF37-0A91-4024-866E-74562E6B0FD8}"/>
          </ac:picMkLst>
        </pc:picChg>
        <pc:picChg chg="add mod">
          <ac:chgData name="Thuy Linh Do" userId="f60f9f76584ec879" providerId="LiveId" clId="{092B8221-252E-4177-8EC7-8A6CE5C3AEEE}" dt="2022-01-21T03:22:08.123" v="400" actId="1076"/>
          <ac:picMkLst>
            <pc:docMk/>
            <pc:sldMk cId="3404845292" sldId="279"/>
            <ac:picMk id="24" creationId="{A58E5E0A-FEE1-42B2-9074-786FC7545998}"/>
          </ac:picMkLst>
        </pc:picChg>
        <pc:picChg chg="add mod">
          <ac:chgData name="Thuy Linh Do" userId="f60f9f76584ec879" providerId="LiveId" clId="{092B8221-252E-4177-8EC7-8A6CE5C3AEEE}" dt="2022-01-21T03:22:36.319" v="407" actId="1076"/>
          <ac:picMkLst>
            <pc:docMk/>
            <pc:sldMk cId="3404845292" sldId="279"/>
            <ac:picMk id="25" creationId="{9EE8DCD6-BD37-46D1-B4B8-72657998CFBD}"/>
          </ac:picMkLst>
        </pc:picChg>
        <pc:picChg chg="add mod">
          <ac:chgData name="Thuy Linh Do" userId="f60f9f76584ec879" providerId="LiveId" clId="{092B8221-252E-4177-8EC7-8A6CE5C3AEEE}" dt="2022-01-21T03:22:51.818" v="410" actId="14100"/>
          <ac:picMkLst>
            <pc:docMk/>
            <pc:sldMk cId="3404845292" sldId="279"/>
            <ac:picMk id="26" creationId="{1E441DB5-C53E-4693-AFBD-68A35185F233}"/>
          </ac:picMkLst>
        </pc:picChg>
        <pc:picChg chg="add mod">
          <ac:chgData name="Thuy Linh Do" userId="f60f9f76584ec879" providerId="LiveId" clId="{092B8221-252E-4177-8EC7-8A6CE5C3AEEE}" dt="2022-01-21T03:23:11.179" v="415" actId="1076"/>
          <ac:picMkLst>
            <pc:docMk/>
            <pc:sldMk cId="3404845292" sldId="279"/>
            <ac:picMk id="27" creationId="{1E98ECD0-6CB5-4BC9-BC7A-2892AA44188F}"/>
          </ac:picMkLst>
        </pc:picChg>
      </pc:sldChg>
      <pc:sldChg chg="modSp mod">
        <pc:chgData name="Thuy Linh Do" userId="f60f9f76584ec879" providerId="LiveId" clId="{092B8221-252E-4177-8EC7-8A6CE5C3AEEE}" dt="2022-01-21T03:11:03.038" v="57"/>
        <pc:sldMkLst>
          <pc:docMk/>
          <pc:sldMk cId="658201877" sldId="302"/>
        </pc:sldMkLst>
        <pc:spChg chg="mod">
          <ac:chgData name="Thuy Linh Do" userId="f60f9f76584ec879" providerId="LiveId" clId="{092B8221-252E-4177-8EC7-8A6CE5C3AEEE}" dt="2022-01-21T03:08:51.380" v="47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9:08.635" v="48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9:59.878" v="56" actId="205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11:03.038" v="57"/>
          <ac:spMkLst>
            <pc:docMk/>
            <pc:sldMk cId="658201877" sldId="302"/>
            <ac:spMk id="23" creationId="{00000000-0000-0000-0000-000000000000}"/>
          </ac:spMkLst>
        </pc:spChg>
      </pc:sldChg>
      <pc:sldChg chg="addSp delSp modSp mod">
        <pc:chgData name="Thuy Linh Do" userId="f60f9f76584ec879" providerId="LiveId" clId="{092B8221-252E-4177-8EC7-8A6CE5C3AEEE}" dt="2022-01-21T03:12:09.247" v="60"/>
        <pc:sldMkLst>
          <pc:docMk/>
          <pc:sldMk cId="1899537031" sldId="308"/>
        </pc:sldMkLst>
        <pc:spChg chg="mod">
          <ac:chgData name="Thuy Linh Do" userId="f60f9f76584ec879" providerId="LiveId" clId="{092B8221-252E-4177-8EC7-8A6CE5C3AEEE}" dt="2022-01-21T03:12:09.247" v="60"/>
          <ac:spMkLst>
            <pc:docMk/>
            <pc:sldMk cId="1899537031" sldId="308"/>
            <ac:spMk id="3" creationId="{00000000-0000-0000-0000-000000000000}"/>
          </ac:spMkLst>
        </pc:spChg>
        <pc:spChg chg="add mod">
          <ac:chgData name="Thuy Linh Do" userId="f60f9f76584ec879" providerId="LiveId" clId="{092B8221-252E-4177-8EC7-8A6CE5C3AEEE}" dt="2022-01-21T03:11:16.019" v="59"/>
          <ac:spMkLst>
            <pc:docMk/>
            <pc:sldMk cId="1899537031" sldId="308"/>
            <ac:spMk id="10" creationId="{E2AB2C69-E38C-4F15-BCDE-F6118B77CBAA}"/>
          </ac:spMkLst>
        </pc:spChg>
        <pc:spChg chg="del">
          <ac:chgData name="Thuy Linh Do" userId="f60f9f76584ec879" providerId="LiveId" clId="{092B8221-252E-4177-8EC7-8A6CE5C3AEEE}" dt="2022-01-21T03:11:14.034" v="58" actId="478"/>
          <ac:spMkLst>
            <pc:docMk/>
            <pc:sldMk cId="1899537031" sldId="308"/>
            <ac:spMk id="20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4:35:06.961" v="1379" actId="255"/>
        <pc:sldMkLst>
          <pc:docMk/>
          <pc:sldMk cId="626516812" sldId="313"/>
        </pc:sldMkLst>
        <pc:spChg chg="mod">
          <ac:chgData name="Thuy Linh Do" userId="f60f9f76584ec879" providerId="LiveId" clId="{092B8221-252E-4177-8EC7-8A6CE5C3AEEE}" dt="2022-01-21T04:35:06.961" v="1379" actId="255"/>
          <ac:spMkLst>
            <pc:docMk/>
            <pc:sldMk cId="626516812" sldId="313"/>
            <ac:spMk id="9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4:40:02.521" v="1436" actId="20577"/>
        <pc:sldMkLst>
          <pc:docMk/>
          <pc:sldMk cId="2275727840" sldId="314"/>
        </pc:sldMkLst>
        <pc:spChg chg="mod">
          <ac:chgData name="Thuy Linh Do" userId="f60f9f76584ec879" providerId="LiveId" clId="{092B8221-252E-4177-8EC7-8A6CE5C3AEEE}" dt="2022-01-21T04:40:02.521" v="1436" actId="20577"/>
          <ac:spMkLst>
            <pc:docMk/>
            <pc:sldMk cId="2275727840" sldId="314"/>
            <ac:spMk id="9" creationId="{C43B4EE5-D525-4443-B04E-58910A374BDA}"/>
          </ac:spMkLst>
        </pc:spChg>
      </pc:sldChg>
      <pc:sldChg chg="addSp delSp modSp mod">
        <pc:chgData name="Thuy Linh Do" userId="f60f9f76584ec879" providerId="LiveId" clId="{092B8221-252E-4177-8EC7-8A6CE5C3AEEE}" dt="2022-01-21T03:54:35.259" v="738" actId="1076"/>
        <pc:sldMkLst>
          <pc:docMk/>
          <pc:sldMk cId="4021477443" sldId="335"/>
        </pc:sldMkLst>
        <pc:spChg chg="mod">
          <ac:chgData name="Thuy Linh Do" userId="f60f9f76584ec879" providerId="LiveId" clId="{092B8221-252E-4177-8EC7-8A6CE5C3AEEE}" dt="2022-01-21T03:54:14.833" v="735"/>
          <ac:spMkLst>
            <pc:docMk/>
            <pc:sldMk cId="4021477443" sldId="335"/>
            <ac:spMk id="14" creationId="{353E7FCF-F699-4BD2-8B0A-04A959FA8185}"/>
          </ac:spMkLst>
        </pc:spChg>
        <pc:picChg chg="del">
          <ac:chgData name="Thuy Linh Do" userId="f60f9f76584ec879" providerId="LiveId" clId="{092B8221-252E-4177-8EC7-8A6CE5C3AEEE}" dt="2022-01-21T03:54:18.333" v="736" actId="478"/>
          <ac:picMkLst>
            <pc:docMk/>
            <pc:sldMk cId="4021477443" sldId="335"/>
            <ac:picMk id="9" creationId="{4320D209-22C6-4C00-9600-BE6AE2DAEF5D}"/>
          </ac:picMkLst>
        </pc:picChg>
        <pc:picChg chg="add mod">
          <ac:chgData name="Thuy Linh Do" userId="f60f9f76584ec879" providerId="LiveId" clId="{092B8221-252E-4177-8EC7-8A6CE5C3AEEE}" dt="2022-01-21T03:54:35.259" v="738" actId="1076"/>
          <ac:picMkLst>
            <pc:docMk/>
            <pc:sldMk cId="4021477443" sldId="335"/>
            <ac:picMk id="4098" creationId="{3C50C9B2-172F-4E0C-9D75-444560302E8F}"/>
          </ac:picMkLst>
        </pc:picChg>
      </pc:sldChg>
      <pc:sldChg chg="addSp delSp modSp mod">
        <pc:chgData name="Thuy Linh Do" userId="f60f9f76584ec879" providerId="LiveId" clId="{092B8221-252E-4177-8EC7-8A6CE5C3AEEE}" dt="2022-01-21T03:26:21.627" v="427" actId="1076"/>
        <pc:sldMkLst>
          <pc:docMk/>
          <pc:sldMk cId="2603057441" sldId="344"/>
        </pc:sldMkLst>
        <pc:spChg chg="mod">
          <ac:chgData name="Thuy Linh Do" userId="f60f9f76584ec879" providerId="LiveId" clId="{092B8221-252E-4177-8EC7-8A6CE5C3AEEE}" dt="2022-01-21T03:24:19.268" v="422"/>
          <ac:spMkLst>
            <pc:docMk/>
            <pc:sldMk cId="2603057441" sldId="344"/>
            <ac:spMk id="4" creationId="{00000000-0000-0000-0000-000000000000}"/>
          </ac:spMkLst>
        </pc:spChg>
        <pc:spChg chg="del mod">
          <ac:chgData name="Thuy Linh Do" userId="f60f9f76584ec879" providerId="LiveId" clId="{092B8221-252E-4177-8EC7-8A6CE5C3AEEE}" dt="2022-01-21T03:23:45.937" v="417" actId="478"/>
          <ac:spMkLst>
            <pc:docMk/>
            <pc:sldMk cId="2603057441" sldId="344"/>
            <ac:spMk id="14" creationId="{49A3F671-73C1-481C-9373-C14574A69DAB}"/>
          </ac:spMkLst>
        </pc:spChg>
        <pc:spChg chg="del">
          <ac:chgData name="Thuy Linh Do" userId="f60f9f76584ec879" providerId="LiveId" clId="{092B8221-252E-4177-8EC7-8A6CE5C3AEEE}" dt="2022-01-21T03:23:48.687" v="418" actId="478"/>
          <ac:spMkLst>
            <pc:docMk/>
            <pc:sldMk cId="2603057441" sldId="344"/>
            <ac:spMk id="15" creationId="{B1ABCDC2-0BF4-4CE8-9D62-0DD9A133ED3F}"/>
          </ac:spMkLst>
        </pc:spChg>
        <pc:spChg chg="add mod">
          <ac:chgData name="Thuy Linh Do" userId="f60f9f76584ec879" providerId="LiveId" clId="{092B8221-252E-4177-8EC7-8A6CE5C3AEEE}" dt="2022-01-21T03:23:50.476" v="419"/>
          <ac:spMkLst>
            <pc:docMk/>
            <pc:sldMk cId="2603057441" sldId="344"/>
            <ac:spMk id="18" creationId="{308A6121-E801-49AD-A732-8A25A1167CD0}"/>
          </ac:spMkLst>
        </pc:spChg>
        <pc:spChg chg="add mod">
          <ac:chgData name="Thuy Linh Do" userId="f60f9f76584ec879" providerId="LiveId" clId="{092B8221-252E-4177-8EC7-8A6CE5C3AEEE}" dt="2022-01-21T03:23:50.476" v="419"/>
          <ac:spMkLst>
            <pc:docMk/>
            <pc:sldMk cId="2603057441" sldId="344"/>
            <ac:spMk id="19" creationId="{9D6D490B-6941-4468-A380-78FF0AC81B7D}"/>
          </ac:spMkLst>
        </pc:spChg>
        <pc:picChg chg="add mod">
          <ac:chgData name="Thuy Linh Do" userId="f60f9f76584ec879" providerId="LiveId" clId="{092B8221-252E-4177-8EC7-8A6CE5C3AEEE}" dt="2022-01-21T03:26:21.627" v="427" actId="1076"/>
          <ac:picMkLst>
            <pc:docMk/>
            <pc:sldMk cId="2603057441" sldId="344"/>
            <ac:picMk id="2" creationId="{98BB8027-C8D2-42AD-8A7D-1F2330B7211E}"/>
          </ac:picMkLst>
        </pc:picChg>
        <pc:picChg chg="del">
          <ac:chgData name="Thuy Linh Do" userId="f60f9f76584ec879" providerId="LiveId" clId="{092B8221-252E-4177-8EC7-8A6CE5C3AEEE}" dt="2022-01-21T03:26:13.643" v="423" actId="478"/>
          <ac:picMkLst>
            <pc:docMk/>
            <pc:sldMk cId="2603057441" sldId="344"/>
            <ac:picMk id="2050" creationId="{3DB6030F-8522-4A73-A997-0E40721E7286}"/>
          </ac:picMkLst>
        </pc:picChg>
      </pc:sldChg>
      <pc:sldChg chg="del">
        <pc:chgData name="Thuy Linh Do" userId="f60f9f76584ec879" providerId="LiveId" clId="{092B8221-252E-4177-8EC7-8A6CE5C3AEEE}" dt="2022-01-21T03:53:45.424" v="734" actId="2696"/>
        <pc:sldMkLst>
          <pc:docMk/>
          <pc:sldMk cId="3972591262" sldId="345"/>
        </pc:sldMkLst>
      </pc:sldChg>
      <pc:sldChg chg="addSp delSp modSp mod">
        <pc:chgData name="Thuy Linh Do" userId="f60f9f76584ec879" providerId="LiveId" clId="{092B8221-252E-4177-8EC7-8A6CE5C3AEEE}" dt="2022-01-21T03:58:16.604" v="750" actId="1076"/>
        <pc:sldMkLst>
          <pc:docMk/>
          <pc:sldMk cId="4180659958" sldId="346"/>
        </pc:sldMkLst>
        <pc:spChg chg="del">
          <ac:chgData name="Thuy Linh Do" userId="f60f9f76584ec879" providerId="LiveId" clId="{092B8221-252E-4177-8EC7-8A6CE5C3AEEE}" dt="2022-01-21T03:55:05.585" v="740" actId="478"/>
          <ac:spMkLst>
            <pc:docMk/>
            <pc:sldMk cId="4180659958" sldId="346"/>
            <ac:spMk id="10" creationId="{C5690E87-2DE1-41DA-B544-E5924DCF5200}"/>
          </ac:spMkLst>
        </pc:spChg>
        <pc:picChg chg="del">
          <ac:chgData name="Thuy Linh Do" userId="f60f9f76584ec879" providerId="LiveId" clId="{092B8221-252E-4177-8EC7-8A6CE5C3AEEE}" dt="2022-01-21T03:55:04.524" v="739" actId="478"/>
          <ac:picMkLst>
            <pc:docMk/>
            <pc:sldMk cId="4180659958" sldId="346"/>
            <ac:picMk id="3074" creationId="{2D030E2B-0C43-48C4-B62D-87978D931649}"/>
          </ac:picMkLst>
        </pc:picChg>
        <pc:picChg chg="add mod">
          <ac:chgData name="Thuy Linh Do" userId="f60f9f76584ec879" providerId="LiveId" clId="{092B8221-252E-4177-8EC7-8A6CE5C3AEEE}" dt="2022-01-21T03:55:19.231" v="743" actId="14100"/>
          <ac:picMkLst>
            <pc:docMk/>
            <pc:sldMk cId="4180659958" sldId="346"/>
            <ac:picMk id="5122" creationId="{1EF810C3-9A62-4656-BA4D-AFB2D673C717}"/>
          </ac:picMkLst>
        </pc:picChg>
        <pc:picChg chg="add mod">
          <ac:chgData name="Thuy Linh Do" userId="f60f9f76584ec879" providerId="LiveId" clId="{092B8221-252E-4177-8EC7-8A6CE5C3AEEE}" dt="2022-01-21T03:57:14.720" v="747" actId="1076"/>
          <ac:picMkLst>
            <pc:docMk/>
            <pc:sldMk cId="4180659958" sldId="346"/>
            <ac:picMk id="5124" creationId="{AC44BBA1-8F58-4BE3-B505-06BE7AA4F160}"/>
          </ac:picMkLst>
        </pc:picChg>
        <pc:picChg chg="add mod">
          <ac:chgData name="Thuy Linh Do" userId="f60f9f76584ec879" providerId="LiveId" clId="{092B8221-252E-4177-8EC7-8A6CE5C3AEEE}" dt="2022-01-21T03:58:16.604" v="750" actId="1076"/>
          <ac:picMkLst>
            <pc:docMk/>
            <pc:sldMk cId="4180659958" sldId="346"/>
            <ac:picMk id="5126" creationId="{15561CC8-E223-4DB9-8D03-EA631E4C4D99}"/>
          </ac:picMkLst>
        </pc:picChg>
      </pc:sldChg>
      <pc:sldChg chg="addSp delSp modSp mod delAnim modAnim">
        <pc:chgData name="Thuy Linh Do" userId="f60f9f76584ec879" providerId="LiveId" clId="{092B8221-252E-4177-8EC7-8A6CE5C3AEEE}" dt="2022-01-21T03:36:23.600" v="651" actId="13926"/>
        <pc:sldMkLst>
          <pc:docMk/>
          <pc:sldMk cId="3832257365" sldId="347"/>
        </pc:sldMkLst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4" creationId="{F8890C71-A92C-49A8-AB35-92D8F4A6F4F1}"/>
          </ac:spMkLst>
        </pc:spChg>
        <pc:spChg chg="add mod">
          <ac:chgData name="Thuy Linh Do" userId="f60f9f76584ec879" providerId="LiveId" clId="{092B8221-252E-4177-8EC7-8A6CE5C3AEEE}" dt="2022-01-21T03:36:23.600" v="651" actId="13926"/>
          <ac:spMkLst>
            <pc:docMk/>
            <pc:sldMk cId="3832257365" sldId="347"/>
            <ac:spMk id="5" creationId="{700D5291-6931-4331-A711-B47065BF72E6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6" creationId="{2954213A-53E3-4582-A81D-85BC43D23296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0" creationId="{91CAB99A-E7C9-41EC-A127-A4929296EA9E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3" creationId="{337EA2E7-5990-4B6C-BF0C-0989AF209578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4" creationId="{749B7F85-E697-4436-88A4-DF2BC81B3BE7}"/>
          </ac:spMkLst>
        </pc:spChg>
        <pc:picChg chg="add mod">
          <ac:chgData name="Thuy Linh Do" userId="f60f9f76584ec879" providerId="LiveId" clId="{092B8221-252E-4177-8EC7-8A6CE5C3AEEE}" dt="2022-01-21T03:30:17.738" v="432" actId="1076"/>
          <ac:picMkLst>
            <pc:docMk/>
            <pc:sldMk cId="3832257365" sldId="347"/>
            <ac:picMk id="2" creationId="{5C095053-F326-4595-AEE9-C3ED88E378FA}"/>
          </ac:picMkLst>
        </pc:picChg>
        <pc:picChg chg="del">
          <ac:chgData name="Thuy Linh Do" userId="f60f9f76584ec879" providerId="LiveId" clId="{092B8221-252E-4177-8EC7-8A6CE5C3AEEE}" dt="2022-01-21T03:28:52.332" v="428" actId="478"/>
          <ac:picMkLst>
            <pc:docMk/>
            <pc:sldMk cId="3832257365" sldId="347"/>
            <ac:picMk id="3" creationId="{4E3C220B-9F86-404D-AACA-FEAF2963D828}"/>
          </ac:picMkLst>
        </pc:picChg>
        <pc:picChg chg="del">
          <ac:chgData name="Thuy Linh Do" userId="f60f9f76584ec879" providerId="LiveId" clId="{092B8221-252E-4177-8EC7-8A6CE5C3AEEE}" dt="2022-01-21T03:28:58.794" v="430" actId="478"/>
          <ac:picMkLst>
            <pc:docMk/>
            <pc:sldMk cId="3832257365" sldId="347"/>
            <ac:picMk id="15" creationId="{38AF316B-BB51-4F71-AAB1-E09774F97686}"/>
          </ac:picMkLst>
        </pc:picChg>
        <pc:picChg chg="add mod">
          <ac:chgData name="Thuy Linh Do" userId="f60f9f76584ec879" providerId="LiveId" clId="{092B8221-252E-4177-8EC7-8A6CE5C3AEEE}" dt="2022-01-21T03:35:40.601" v="645" actId="1076"/>
          <ac:picMkLst>
            <pc:docMk/>
            <pc:sldMk cId="3832257365" sldId="347"/>
            <ac:picMk id="3074" creationId="{24E9B2A8-56F6-4FC6-A588-CAAA1E057A7A}"/>
          </ac:picMkLst>
        </pc:picChg>
      </pc:sldChg>
      <pc:sldChg chg="addSp delSp modSp mod">
        <pc:chgData name="Thuy Linh Do" userId="f60f9f76584ec879" providerId="LiveId" clId="{092B8221-252E-4177-8EC7-8A6CE5C3AEEE}" dt="2022-01-21T04:01:45.808" v="759" actId="1076"/>
        <pc:sldMkLst>
          <pc:docMk/>
          <pc:sldMk cId="2203046267" sldId="348"/>
        </pc:sldMkLst>
        <pc:spChg chg="del">
          <ac:chgData name="Thuy Linh Do" userId="f60f9f76584ec879" providerId="LiveId" clId="{092B8221-252E-4177-8EC7-8A6CE5C3AEEE}" dt="2022-01-21T04:00:33.338" v="752" actId="478"/>
          <ac:spMkLst>
            <pc:docMk/>
            <pc:sldMk cId="2203046267" sldId="348"/>
            <ac:spMk id="10" creationId="{C5690E87-2DE1-41DA-B544-E5924DCF5200}"/>
          </ac:spMkLst>
        </pc:spChg>
        <pc:picChg chg="add mod">
          <ac:chgData name="Thuy Linh Do" userId="f60f9f76584ec879" providerId="LiveId" clId="{092B8221-252E-4177-8EC7-8A6CE5C3AEEE}" dt="2022-01-21T04:00:48.972" v="756"/>
          <ac:picMkLst>
            <pc:docMk/>
            <pc:sldMk cId="2203046267" sldId="348"/>
            <ac:picMk id="11" creationId="{428AAA27-B2CA-4FA9-9417-854ABF87CC2F}"/>
          </ac:picMkLst>
        </pc:picChg>
        <pc:picChg chg="del">
          <ac:chgData name="Thuy Linh Do" userId="f60f9f76584ec879" providerId="LiveId" clId="{092B8221-252E-4177-8EC7-8A6CE5C3AEEE}" dt="2022-01-21T04:00:31.135" v="751" actId="478"/>
          <ac:picMkLst>
            <pc:docMk/>
            <pc:sldMk cId="2203046267" sldId="348"/>
            <ac:picMk id="4098" creationId="{0EECB5C7-D8AB-4461-B210-D60E36080AB6}"/>
          </ac:picMkLst>
        </pc:picChg>
        <pc:picChg chg="add mod">
          <ac:chgData name="Thuy Linh Do" userId="f60f9f76584ec879" providerId="LiveId" clId="{092B8221-252E-4177-8EC7-8A6CE5C3AEEE}" dt="2022-01-21T04:00:40.165" v="755" actId="1076"/>
          <ac:picMkLst>
            <pc:docMk/>
            <pc:sldMk cId="2203046267" sldId="348"/>
            <ac:picMk id="6146" creationId="{D6F269C1-91E0-4B99-89CB-AE13CBF9052E}"/>
          </ac:picMkLst>
        </pc:picChg>
        <pc:picChg chg="add mod">
          <ac:chgData name="Thuy Linh Do" userId="f60f9f76584ec879" providerId="LiveId" clId="{092B8221-252E-4177-8EC7-8A6CE5C3AEEE}" dt="2022-01-21T04:01:45.808" v="759" actId="1076"/>
          <ac:picMkLst>
            <pc:docMk/>
            <pc:sldMk cId="2203046267" sldId="348"/>
            <ac:picMk id="6148" creationId="{41D4EDE0-7E85-4C0D-9368-46DD35615661}"/>
          </ac:picMkLst>
        </pc:picChg>
      </pc:sldChg>
      <pc:sldChg chg="del">
        <pc:chgData name="Thuy Linh Do" userId="f60f9f76584ec879" providerId="LiveId" clId="{092B8221-252E-4177-8EC7-8A6CE5C3AEEE}" dt="2022-01-21T04:02:06.547" v="760" actId="2696"/>
        <pc:sldMkLst>
          <pc:docMk/>
          <pc:sldMk cId="1580947826" sldId="349"/>
        </pc:sldMkLst>
      </pc:sldChg>
      <pc:sldChg chg="addSp delSp modSp mod">
        <pc:chgData name="Thuy Linh Do" userId="f60f9f76584ec879" providerId="LiveId" clId="{092B8221-252E-4177-8EC7-8A6CE5C3AEEE}" dt="2022-01-21T04:16:00.371" v="771" actId="1076"/>
        <pc:sldMkLst>
          <pc:docMk/>
          <pc:sldMk cId="3415295802" sldId="350"/>
        </pc:sldMkLst>
        <pc:spChg chg="mod">
          <ac:chgData name="Thuy Linh Do" userId="f60f9f76584ec879" providerId="LiveId" clId="{092B8221-252E-4177-8EC7-8A6CE5C3AEEE}" dt="2022-01-21T04:15:08.131" v="766"/>
          <ac:spMkLst>
            <pc:docMk/>
            <pc:sldMk cId="3415295802" sldId="350"/>
            <ac:spMk id="9" creationId="{954AD50D-C69D-4F99-B2C1-C1DE2F63D36A}"/>
          </ac:spMkLst>
        </pc:spChg>
        <pc:spChg chg="mod">
          <ac:chgData name="Thuy Linh Do" userId="f60f9f76584ec879" providerId="LiveId" clId="{092B8221-252E-4177-8EC7-8A6CE5C3AEEE}" dt="2022-01-21T04:14:53.978" v="765"/>
          <ac:spMkLst>
            <pc:docMk/>
            <pc:sldMk cId="3415295802" sldId="350"/>
            <ac:spMk id="11" creationId="{6FFF8849-9B9E-4433-8838-FC31F284B407}"/>
          </ac:spMkLst>
        </pc:spChg>
        <pc:picChg chg="del">
          <ac:chgData name="Thuy Linh Do" userId="f60f9f76584ec879" providerId="LiveId" clId="{092B8221-252E-4177-8EC7-8A6CE5C3AEEE}" dt="2022-01-21T04:15:48.227" v="767" actId="478"/>
          <ac:picMkLst>
            <pc:docMk/>
            <pc:sldMk cId="3415295802" sldId="350"/>
            <ac:picMk id="4098" creationId="{4FD2D350-1ADC-4C9F-8254-78DAA4ADB5F3}"/>
          </ac:picMkLst>
        </pc:picChg>
        <pc:picChg chg="add mod">
          <ac:chgData name="Thuy Linh Do" userId="f60f9f76584ec879" providerId="LiveId" clId="{092B8221-252E-4177-8EC7-8A6CE5C3AEEE}" dt="2022-01-21T04:16:00.371" v="771" actId="1076"/>
          <ac:picMkLst>
            <pc:docMk/>
            <pc:sldMk cId="3415295802" sldId="350"/>
            <ac:picMk id="7170" creationId="{0F8861EC-3824-43C0-A04A-5B993192743A}"/>
          </ac:picMkLst>
        </pc:picChg>
      </pc:sldChg>
      <pc:sldChg chg="del">
        <pc:chgData name="Thuy Linh Do" userId="f60f9f76584ec879" providerId="LiveId" clId="{092B8221-252E-4177-8EC7-8A6CE5C3AEEE}" dt="2022-01-21T04:14:37.134" v="764" actId="2696"/>
        <pc:sldMkLst>
          <pc:docMk/>
          <pc:sldMk cId="4228129671" sldId="351"/>
        </pc:sldMkLst>
      </pc:sldChg>
      <pc:sldChg chg="addSp delSp modSp mod modAnim">
        <pc:chgData name="Thuy Linh Do" userId="f60f9f76584ec879" providerId="LiveId" clId="{092B8221-252E-4177-8EC7-8A6CE5C3AEEE}" dt="2022-01-21T04:26:45.383" v="1328"/>
        <pc:sldMkLst>
          <pc:docMk/>
          <pc:sldMk cId="713976549" sldId="352"/>
        </pc:sldMkLst>
        <pc:spChg chg="del">
          <ac:chgData name="Thuy Linh Do" userId="f60f9f76584ec879" providerId="LiveId" clId="{092B8221-252E-4177-8EC7-8A6CE5C3AEEE}" dt="2022-01-21T04:16:39.483" v="774" actId="478"/>
          <ac:spMkLst>
            <pc:docMk/>
            <pc:sldMk cId="713976549" sldId="352"/>
            <ac:spMk id="2" creationId="{0B390C75-FE5C-4D78-8AC2-2576AF92BF80}"/>
          </ac:spMkLst>
        </pc:spChg>
        <pc:spChg chg="mod">
          <ac:chgData name="Thuy Linh Do" userId="f60f9f76584ec879" providerId="LiveId" clId="{092B8221-252E-4177-8EC7-8A6CE5C3AEEE}" dt="2022-01-21T04:25:59.229" v="1320" actId="1076"/>
          <ac:spMkLst>
            <pc:docMk/>
            <pc:sldMk cId="713976549" sldId="352"/>
            <ac:spMk id="3" creationId="{954965C1-7B59-4560-AEB2-098FA3D6C437}"/>
          </ac:spMkLst>
        </pc:spChg>
        <pc:spChg chg="add mod">
          <ac:chgData name="Thuy Linh Do" userId="f60f9f76584ec879" providerId="LiveId" clId="{092B8221-252E-4177-8EC7-8A6CE5C3AEEE}" dt="2022-01-21T04:21:18.364" v="1242" actId="114"/>
          <ac:spMkLst>
            <pc:docMk/>
            <pc:sldMk cId="713976549" sldId="352"/>
            <ac:spMk id="4" creationId="{FA2DA299-ADD6-4255-835F-2CC94D6D1E90}"/>
          </ac:spMkLst>
        </pc:spChg>
        <pc:spChg chg="add del mod">
          <ac:chgData name="Thuy Linh Do" userId="f60f9f76584ec879" providerId="LiveId" clId="{092B8221-252E-4177-8EC7-8A6CE5C3AEEE}" dt="2022-01-21T04:25:35.372" v="1310" actId="11529"/>
          <ac:spMkLst>
            <pc:docMk/>
            <pc:sldMk cId="713976549" sldId="352"/>
            <ac:spMk id="5" creationId="{1360F0E4-76E0-4E81-88B3-0B12BAF0107A}"/>
          </ac:spMkLst>
        </pc:spChg>
        <pc:spChg chg="del">
          <ac:chgData name="Thuy Linh Do" userId="f60f9f76584ec879" providerId="LiveId" clId="{092B8221-252E-4177-8EC7-8A6CE5C3AEEE}" dt="2022-01-21T04:16:37.295" v="773" actId="478"/>
          <ac:spMkLst>
            <pc:docMk/>
            <pc:sldMk cId="713976549" sldId="352"/>
            <ac:spMk id="6" creationId="{87F6DD7D-5039-4EA9-BB09-CD4A236C1568}"/>
          </ac:spMkLst>
        </pc:spChg>
        <pc:spChg chg="mod">
          <ac:chgData name="Thuy Linh Do" userId="f60f9f76584ec879" providerId="LiveId" clId="{092B8221-252E-4177-8EC7-8A6CE5C3AEEE}" dt="2022-01-21T04:26:10.585" v="1322" actId="1076"/>
          <ac:spMkLst>
            <pc:docMk/>
            <pc:sldMk cId="713976549" sldId="352"/>
            <ac:spMk id="10" creationId="{2BB43E80-FAEA-47DF-A3AD-0CC4402B18A7}"/>
          </ac:spMkLst>
        </pc:spChg>
        <pc:spChg chg="add del mod">
          <ac:chgData name="Thuy Linh Do" userId="f60f9f76584ec879" providerId="LiveId" clId="{092B8221-252E-4177-8EC7-8A6CE5C3AEEE}" dt="2022-01-21T04:23:21.225" v="1268"/>
          <ac:spMkLst>
            <pc:docMk/>
            <pc:sldMk cId="713976549" sldId="352"/>
            <ac:spMk id="11" creationId="{1ED0A24E-9C60-4AB6-BE21-A4F133628198}"/>
          </ac:spMkLst>
        </pc:spChg>
        <pc:spChg chg="add del mod">
          <ac:chgData name="Thuy Linh Do" userId="f60f9f76584ec879" providerId="LiveId" clId="{092B8221-252E-4177-8EC7-8A6CE5C3AEEE}" dt="2022-01-21T04:23:20.490" v="1266"/>
          <ac:spMkLst>
            <pc:docMk/>
            <pc:sldMk cId="713976549" sldId="352"/>
            <ac:spMk id="14" creationId="{F9030790-90E1-4919-847F-E30C076DDF0A}"/>
          </ac:spMkLst>
        </pc:spChg>
        <pc:spChg chg="add del mod">
          <ac:chgData name="Thuy Linh Do" userId="f60f9f76584ec879" providerId="LiveId" clId="{092B8221-252E-4177-8EC7-8A6CE5C3AEEE}" dt="2022-01-21T04:23:19.825" v="1264"/>
          <ac:spMkLst>
            <pc:docMk/>
            <pc:sldMk cId="713976549" sldId="352"/>
            <ac:spMk id="15" creationId="{6CED897D-7B6A-4A20-8034-49162E101AF6}"/>
          </ac:spMkLst>
        </pc:spChg>
        <pc:spChg chg="add del mod">
          <ac:chgData name="Thuy Linh Do" userId="f60f9f76584ec879" providerId="LiveId" clId="{092B8221-252E-4177-8EC7-8A6CE5C3AEEE}" dt="2022-01-21T04:23:51.581" v="1296"/>
          <ac:spMkLst>
            <pc:docMk/>
            <pc:sldMk cId="713976549" sldId="352"/>
            <ac:spMk id="16" creationId="{CC68D79F-D1B9-4FDE-89B4-AB2046FB107D}"/>
          </ac:spMkLst>
        </pc:spChg>
        <pc:spChg chg="add mod">
          <ac:chgData name="Thuy Linh Do" userId="f60f9f76584ec879" providerId="LiveId" clId="{092B8221-252E-4177-8EC7-8A6CE5C3AEEE}" dt="2022-01-21T04:26:40.921" v="1327" actId="1076"/>
          <ac:spMkLst>
            <pc:docMk/>
            <pc:sldMk cId="713976549" sldId="352"/>
            <ac:spMk id="17" creationId="{F1ACCE91-63C9-4CBA-A1B1-589966518F00}"/>
          </ac:spMkLst>
        </pc:spChg>
        <pc:spChg chg="add mod">
          <ac:chgData name="Thuy Linh Do" userId="f60f9f76584ec879" providerId="LiveId" clId="{092B8221-252E-4177-8EC7-8A6CE5C3AEEE}" dt="2022-01-21T04:26:27.043" v="1325" actId="1076"/>
          <ac:spMkLst>
            <pc:docMk/>
            <pc:sldMk cId="713976549" sldId="352"/>
            <ac:spMk id="18" creationId="{394CD95C-3B5C-4CFA-9E42-19E1B4A91CEA}"/>
          </ac:spMkLst>
        </pc:spChg>
        <pc:spChg chg="add mod">
          <ac:chgData name="Thuy Linh Do" userId="f60f9f76584ec879" providerId="LiveId" clId="{092B8221-252E-4177-8EC7-8A6CE5C3AEEE}" dt="2022-01-21T04:26:18.597" v="1323" actId="1076"/>
          <ac:spMkLst>
            <pc:docMk/>
            <pc:sldMk cId="713976549" sldId="352"/>
            <ac:spMk id="19" creationId="{443651F3-61BA-4713-A7AF-611F7E23F4EE}"/>
          </ac:spMkLst>
        </pc:spChg>
      </pc:sldChg>
      <pc:sldChg chg="del">
        <pc:chgData name="Thuy Linh Do" userId="f60f9f76584ec879" providerId="LiveId" clId="{092B8221-252E-4177-8EC7-8A6CE5C3AEEE}" dt="2022-01-21T04:34:12.718" v="1373" actId="2696"/>
        <pc:sldMkLst>
          <pc:docMk/>
          <pc:sldMk cId="3372564195" sldId="353"/>
        </pc:sldMkLst>
      </pc:sldChg>
      <pc:sldChg chg="addSp delSp modSp mod modAnim">
        <pc:chgData name="Thuy Linh Do" userId="f60f9f76584ec879" providerId="LiveId" clId="{092B8221-252E-4177-8EC7-8A6CE5C3AEEE}" dt="2022-01-21T04:32:53.393" v="1369"/>
        <pc:sldMkLst>
          <pc:docMk/>
          <pc:sldMk cId="3071588167" sldId="354"/>
        </pc:sldMkLst>
        <pc:spChg chg="add mod">
          <ac:chgData name="Thuy Linh Do" userId="f60f9f76584ec879" providerId="LiveId" clId="{092B8221-252E-4177-8EC7-8A6CE5C3AEEE}" dt="2022-01-21T04:31:23.052" v="1346" actId="33524"/>
          <ac:spMkLst>
            <pc:docMk/>
            <pc:sldMk cId="3071588167" sldId="354"/>
            <ac:spMk id="2" creationId="{8469E4A7-9AFC-40B7-976F-71CE968A4F91}"/>
          </ac:spMkLst>
        </pc:spChg>
        <pc:spChg chg="mod">
          <ac:chgData name="Thuy Linh Do" userId="f60f9f76584ec879" providerId="LiveId" clId="{092B8221-252E-4177-8EC7-8A6CE5C3AEEE}" dt="2022-01-21T04:27:18.014" v="1329"/>
          <ac:spMkLst>
            <pc:docMk/>
            <pc:sldMk cId="3071588167" sldId="354"/>
            <ac:spMk id="10" creationId="{2BB43E80-FAEA-47DF-A3AD-0CC4402B18A7}"/>
          </ac:spMkLst>
        </pc:spChg>
        <pc:picChg chg="del">
          <ac:chgData name="Thuy Linh Do" userId="f60f9f76584ec879" providerId="LiveId" clId="{092B8221-252E-4177-8EC7-8A6CE5C3AEEE}" dt="2022-01-21T04:27:20.773" v="1330" actId="478"/>
          <ac:picMkLst>
            <pc:docMk/>
            <pc:sldMk cId="3071588167" sldId="354"/>
            <ac:picMk id="15" creationId="{DBB4FD4F-7F77-4718-9E6C-6CE2ECB92EA0}"/>
          </ac:picMkLst>
        </pc:picChg>
        <pc:cxnChg chg="add mod">
          <ac:chgData name="Thuy Linh Do" userId="f60f9f76584ec879" providerId="LiveId" clId="{092B8221-252E-4177-8EC7-8A6CE5C3AEEE}" dt="2022-01-21T04:30:22.023" v="1340" actId="13822"/>
          <ac:cxnSpMkLst>
            <pc:docMk/>
            <pc:sldMk cId="3071588167" sldId="354"/>
            <ac:cxnSpMk id="4" creationId="{0F44B84A-9FFB-417F-A74A-6308AA1ADA72}"/>
          </ac:cxnSpMkLst>
        </pc:cxnChg>
        <pc:cxnChg chg="add mod">
          <ac:chgData name="Thuy Linh Do" userId="f60f9f76584ec879" providerId="LiveId" clId="{092B8221-252E-4177-8EC7-8A6CE5C3AEEE}" dt="2022-01-21T04:30:45.716" v="1343" actId="1076"/>
          <ac:cxnSpMkLst>
            <pc:docMk/>
            <pc:sldMk cId="3071588167" sldId="354"/>
            <ac:cxnSpMk id="11" creationId="{C1716B2D-4A98-466B-856F-CABB8B4017EF}"/>
          </ac:cxnSpMkLst>
        </pc:cxnChg>
        <pc:cxnChg chg="add mod">
          <ac:chgData name="Thuy Linh Do" userId="f60f9f76584ec879" providerId="LiveId" clId="{092B8221-252E-4177-8EC7-8A6CE5C3AEEE}" dt="2022-01-21T04:30:51.454" v="1345" actId="1076"/>
          <ac:cxnSpMkLst>
            <pc:docMk/>
            <pc:sldMk cId="3071588167" sldId="354"/>
            <ac:cxnSpMk id="14" creationId="{C5F40A2B-0F00-49DA-A8CA-51E3F9487DD1}"/>
          </ac:cxnSpMkLst>
        </pc:cxnChg>
        <pc:cxnChg chg="add mod">
          <ac:chgData name="Thuy Linh Do" userId="f60f9f76584ec879" providerId="LiveId" clId="{092B8221-252E-4177-8EC7-8A6CE5C3AEEE}" dt="2022-01-21T04:31:31.465" v="1348" actId="1076"/>
          <ac:cxnSpMkLst>
            <pc:docMk/>
            <pc:sldMk cId="3071588167" sldId="354"/>
            <ac:cxnSpMk id="16" creationId="{C916A40D-E580-42FC-8E98-9C224DC55A05}"/>
          </ac:cxnSpMkLst>
        </pc:cxnChg>
        <pc:cxnChg chg="add mod">
          <ac:chgData name="Thuy Linh Do" userId="f60f9f76584ec879" providerId="LiveId" clId="{092B8221-252E-4177-8EC7-8A6CE5C3AEEE}" dt="2022-01-21T04:31:38.419" v="1350" actId="1076"/>
          <ac:cxnSpMkLst>
            <pc:docMk/>
            <pc:sldMk cId="3071588167" sldId="354"/>
            <ac:cxnSpMk id="17" creationId="{9E6D3E7D-B16B-45F7-BD07-C6E98844F3DA}"/>
          </ac:cxnSpMkLst>
        </pc:cxnChg>
        <pc:cxnChg chg="add mod">
          <ac:chgData name="Thuy Linh Do" userId="f60f9f76584ec879" providerId="LiveId" clId="{092B8221-252E-4177-8EC7-8A6CE5C3AEEE}" dt="2022-01-21T04:31:49.176" v="1352" actId="1076"/>
          <ac:cxnSpMkLst>
            <pc:docMk/>
            <pc:sldMk cId="3071588167" sldId="354"/>
            <ac:cxnSpMk id="18" creationId="{0496C7B1-BD67-4E8C-8492-2DEBE27B9764}"/>
          </ac:cxnSpMkLst>
        </pc:cxnChg>
        <pc:cxnChg chg="add mod">
          <ac:chgData name="Thuy Linh Do" userId="f60f9f76584ec879" providerId="LiveId" clId="{092B8221-252E-4177-8EC7-8A6CE5C3AEEE}" dt="2022-01-21T04:31:54" v="1354" actId="1076"/>
          <ac:cxnSpMkLst>
            <pc:docMk/>
            <pc:sldMk cId="3071588167" sldId="354"/>
            <ac:cxnSpMk id="19" creationId="{7B0BDC0D-5014-4915-80E6-45B243F9E2D6}"/>
          </ac:cxnSpMkLst>
        </pc:cxnChg>
        <pc:cxnChg chg="add mod">
          <ac:chgData name="Thuy Linh Do" userId="f60f9f76584ec879" providerId="LiveId" clId="{092B8221-252E-4177-8EC7-8A6CE5C3AEEE}" dt="2022-01-21T04:32:02.926" v="1356" actId="1076"/>
          <ac:cxnSpMkLst>
            <pc:docMk/>
            <pc:sldMk cId="3071588167" sldId="354"/>
            <ac:cxnSpMk id="20" creationId="{F52E25A3-E8DC-48D0-8D9D-C05D35498B33}"/>
          </ac:cxnSpMkLst>
        </pc:cxnChg>
        <pc:cxnChg chg="add mod">
          <ac:chgData name="Thuy Linh Do" userId="f60f9f76584ec879" providerId="LiveId" clId="{092B8221-252E-4177-8EC7-8A6CE5C3AEEE}" dt="2022-01-21T04:32:07.832" v="1358" actId="1076"/>
          <ac:cxnSpMkLst>
            <pc:docMk/>
            <pc:sldMk cId="3071588167" sldId="354"/>
            <ac:cxnSpMk id="21" creationId="{393CC73E-19CD-4441-B790-D9F967E94F46}"/>
          </ac:cxnSpMkLst>
        </pc:cxnChg>
        <pc:cxnChg chg="add mod">
          <ac:chgData name="Thuy Linh Do" userId="f60f9f76584ec879" providerId="LiveId" clId="{092B8221-252E-4177-8EC7-8A6CE5C3AEEE}" dt="2022-01-21T04:32:16.811" v="1360" actId="1076"/>
          <ac:cxnSpMkLst>
            <pc:docMk/>
            <pc:sldMk cId="3071588167" sldId="354"/>
            <ac:cxnSpMk id="22" creationId="{0927224A-F885-4D4C-9BEE-F519AC2E1A01}"/>
          </ac:cxnSpMkLst>
        </pc:cxnChg>
      </pc:sldChg>
      <pc:sldChg chg="modSp">
        <pc:chgData name="Thuy Linh Do" userId="f60f9f76584ec879" providerId="LiveId" clId="{092B8221-252E-4177-8EC7-8A6CE5C3AEEE}" dt="2022-01-21T03:52:50.346" v="723" actId="20577"/>
        <pc:sldMkLst>
          <pc:docMk/>
          <pc:sldMk cId="830967530" sldId="356"/>
        </pc:sldMkLst>
        <pc:graphicFrameChg chg="mod">
          <ac:chgData name="Thuy Linh Do" userId="f60f9f76584ec879" providerId="LiveId" clId="{092B8221-252E-4177-8EC7-8A6CE5C3AEEE}" dt="2022-01-21T03:52:50.346" v="723" actId="20577"/>
          <ac:graphicFrameMkLst>
            <pc:docMk/>
            <pc:sldMk cId="830967530" sldId="356"/>
            <ac:graphicFrameMk id="2" creationId="{6F576461-CE5C-42FB-B7D8-B6232C9B318A}"/>
          </ac:graphicFrameMkLst>
        </pc:graphicFrameChg>
      </pc:sldChg>
      <pc:sldChg chg="del">
        <pc:chgData name="Thuy Linh Do" userId="f60f9f76584ec879" providerId="LiveId" clId="{092B8221-252E-4177-8EC7-8A6CE5C3AEEE}" dt="2022-01-21T04:39:37.607" v="1413" actId="2696"/>
        <pc:sldMkLst>
          <pc:docMk/>
          <pc:sldMk cId="2311222917" sldId="357"/>
        </pc:sldMkLst>
      </pc:sldChg>
      <pc:sldChg chg="delSp modSp add mod ord">
        <pc:chgData name="Thuy Linh Do" userId="f60f9f76584ec879" providerId="LiveId" clId="{092B8221-252E-4177-8EC7-8A6CE5C3AEEE}" dt="2022-01-21T03:53:41.675" v="733" actId="478"/>
        <pc:sldMkLst>
          <pc:docMk/>
          <pc:sldMk cId="262801003" sldId="358"/>
        </pc:sldMkLst>
        <pc:spChg chg="del">
          <ac:chgData name="Thuy Linh Do" userId="f60f9f76584ec879" providerId="LiveId" clId="{092B8221-252E-4177-8EC7-8A6CE5C3AEEE}" dt="2022-01-21T03:53:33.660" v="729" actId="478"/>
          <ac:spMkLst>
            <pc:docMk/>
            <pc:sldMk cId="262801003" sldId="358"/>
            <ac:spMk id="19" creationId="{00000000-0000-0000-0000-000000000000}"/>
          </ac:spMkLst>
        </pc:spChg>
        <pc:spChg chg="del">
          <ac:chgData name="Thuy Linh Do" userId="f60f9f76584ec879" providerId="LiveId" clId="{092B8221-252E-4177-8EC7-8A6CE5C3AEEE}" dt="2022-01-21T03:53:40.686" v="732" actId="478"/>
          <ac:spMkLst>
            <pc:docMk/>
            <pc:sldMk cId="262801003" sldId="358"/>
            <ac:spMk id="23" creationId="{00000000-0000-0000-0000-000000000000}"/>
          </ac:spMkLst>
        </pc:spChg>
        <pc:spChg chg="del mod">
          <ac:chgData name="Thuy Linh Do" userId="f60f9f76584ec879" providerId="LiveId" clId="{092B8221-252E-4177-8EC7-8A6CE5C3AEEE}" dt="2022-01-21T03:53:31.986" v="728" actId="478"/>
          <ac:spMkLst>
            <pc:docMk/>
            <pc:sldMk cId="262801003" sldId="358"/>
            <ac:spMk id="27" creationId="{00000000-0000-0000-0000-000000000000}"/>
          </ac:spMkLst>
        </pc:spChg>
        <pc:spChg chg="del">
          <ac:chgData name="Thuy Linh Do" userId="f60f9f76584ec879" providerId="LiveId" clId="{092B8221-252E-4177-8EC7-8A6CE5C3AEEE}" dt="2022-01-21T03:53:41.675" v="733" actId="478"/>
          <ac:spMkLst>
            <pc:docMk/>
            <pc:sldMk cId="262801003" sldId="358"/>
            <ac:spMk id="29" creationId="{00000000-0000-0000-0000-000000000000}"/>
          </ac:spMkLst>
        </pc:spChg>
        <pc:cxnChg chg="del">
          <ac:chgData name="Thuy Linh Do" userId="f60f9f76584ec879" providerId="LiveId" clId="{092B8221-252E-4177-8EC7-8A6CE5C3AEEE}" dt="2022-01-21T03:53:34.658" v="730" actId="478"/>
          <ac:cxnSpMkLst>
            <pc:docMk/>
            <pc:sldMk cId="262801003" sldId="358"/>
            <ac:cxnSpMk id="26" creationId="{00000000-0000-0000-0000-000000000000}"/>
          </ac:cxnSpMkLst>
        </pc:cxnChg>
        <pc:cxnChg chg="del">
          <ac:chgData name="Thuy Linh Do" userId="f60f9f76584ec879" providerId="LiveId" clId="{092B8221-252E-4177-8EC7-8A6CE5C3AEEE}" dt="2022-01-21T03:53:35.599" v="731" actId="478"/>
          <ac:cxnSpMkLst>
            <pc:docMk/>
            <pc:sldMk cId="262801003" sldId="358"/>
            <ac:cxnSpMk id="28" creationId="{00000000-0000-0000-0000-000000000000}"/>
          </ac:cxnSpMkLst>
        </pc:cxnChg>
      </pc:sldChg>
      <pc:sldChg chg="add ord">
        <pc:chgData name="Thuy Linh Do" userId="f60f9f76584ec879" providerId="LiveId" clId="{092B8221-252E-4177-8EC7-8A6CE5C3AEEE}" dt="2022-01-21T04:14:34.411" v="763"/>
        <pc:sldMkLst>
          <pc:docMk/>
          <pc:sldMk cId="3855355964" sldId="359"/>
        </pc:sldMkLst>
      </pc:sldChg>
      <pc:sldChg chg="add ord">
        <pc:chgData name="Thuy Linh Do" userId="f60f9f76584ec879" providerId="LiveId" clId="{092B8221-252E-4177-8EC7-8A6CE5C3AEEE}" dt="2022-01-21T04:34:07.237" v="1372"/>
        <pc:sldMkLst>
          <pc:docMk/>
          <pc:sldMk cId="2473637600" sldId="360"/>
        </pc:sldMkLst>
      </pc:sldChg>
      <pc:sldChg chg="addSp modSp add del">
        <pc:chgData name="Thuy Linh Do" userId="f60f9f76584ec879" providerId="LiveId" clId="{092B8221-252E-4177-8EC7-8A6CE5C3AEEE}" dt="2022-01-21T04:36:31.636" v="1382" actId="2696"/>
        <pc:sldMkLst>
          <pc:docMk/>
          <pc:sldMk cId="1207641325" sldId="361"/>
        </pc:sldMkLst>
        <pc:spChg chg="add mod">
          <ac:chgData name="Thuy Linh Do" userId="f60f9f76584ec879" providerId="LiveId" clId="{092B8221-252E-4177-8EC7-8A6CE5C3AEEE}" dt="2022-01-21T04:36:04.381" v="1381"/>
          <ac:spMkLst>
            <pc:docMk/>
            <pc:sldMk cId="1207641325" sldId="361"/>
            <ac:spMk id="13" creationId="{183D0FBF-AF03-463E-A32A-A1675345D48B}"/>
          </ac:spMkLst>
        </pc:spChg>
        <pc:spChg chg="add mod">
          <ac:chgData name="Thuy Linh Do" userId="f60f9f76584ec879" providerId="LiveId" clId="{092B8221-252E-4177-8EC7-8A6CE5C3AEEE}" dt="2022-01-21T04:36:04.381" v="1381"/>
          <ac:spMkLst>
            <pc:docMk/>
            <pc:sldMk cId="1207641325" sldId="361"/>
            <ac:spMk id="14" creationId="{C12CA644-CF7F-48D1-96B7-D4A85B2EF2FF}"/>
          </ac:spMkLst>
        </pc:spChg>
      </pc:sldChg>
      <pc:sldChg chg="addSp delSp modSp add mod ord delAnim">
        <pc:chgData name="Thuy Linh Do" userId="f60f9f76584ec879" providerId="LiveId" clId="{092B8221-252E-4177-8EC7-8A6CE5C3AEEE}" dt="2022-01-21T04:39:19.497" v="1409" actId="1076"/>
        <pc:sldMkLst>
          <pc:docMk/>
          <pc:sldMk cId="3347414037" sldId="361"/>
        </pc:sldMkLst>
        <pc:spChg chg="del">
          <ac:chgData name="Thuy Linh Do" userId="f60f9f76584ec879" providerId="LiveId" clId="{092B8221-252E-4177-8EC7-8A6CE5C3AEEE}" dt="2022-01-21T04:37:06.528" v="1403" actId="478"/>
          <ac:spMkLst>
            <pc:docMk/>
            <pc:sldMk cId="3347414037" sldId="361"/>
            <ac:spMk id="2" creationId="{8469E4A7-9AFC-40B7-976F-71CE968A4F91}"/>
          </ac:spMkLst>
        </pc:spChg>
        <pc:spChg chg="mod">
          <ac:chgData name="Thuy Linh Do" userId="f60f9f76584ec879" providerId="LiveId" clId="{092B8221-252E-4177-8EC7-8A6CE5C3AEEE}" dt="2022-01-21T04:36:52.531" v="1401" actId="20577"/>
          <ac:spMkLst>
            <pc:docMk/>
            <pc:sldMk cId="3347414037" sldId="361"/>
            <ac:spMk id="8" creationId="{00000000-0000-0000-0000-000000000000}"/>
          </ac:spMkLst>
        </pc:spChg>
        <pc:spChg chg="mod">
          <ac:chgData name="Thuy Linh Do" userId="f60f9f76584ec879" providerId="LiveId" clId="{092B8221-252E-4177-8EC7-8A6CE5C3AEEE}" dt="2022-01-21T04:37:03.995" v="1402"/>
          <ac:spMkLst>
            <pc:docMk/>
            <pc:sldMk cId="3347414037" sldId="361"/>
            <ac:spMk id="10" creationId="{2BB43E80-FAEA-47DF-A3AD-0CC4402B18A7}"/>
          </ac:spMkLst>
        </pc:spChg>
        <pc:spChg chg="mod">
          <ac:chgData name="Thuy Linh Do" userId="f60f9f76584ec879" providerId="LiveId" clId="{092B8221-252E-4177-8EC7-8A6CE5C3AEEE}" dt="2022-01-21T04:36:45.894" v="1387" actId="20577"/>
          <ac:spMkLst>
            <pc:docMk/>
            <pc:sldMk cId="3347414037" sldId="361"/>
            <ac:spMk id="13" creationId="{96732016-9C21-43F6-BAD2-DB9F782F74FB}"/>
          </ac:spMkLst>
        </pc:spChg>
        <pc:picChg chg="add mod">
          <ac:chgData name="Thuy Linh Do" userId="f60f9f76584ec879" providerId="LiveId" clId="{092B8221-252E-4177-8EC7-8A6CE5C3AEEE}" dt="2022-01-21T04:39:19.497" v="1409" actId="1076"/>
          <ac:picMkLst>
            <pc:docMk/>
            <pc:sldMk cId="3347414037" sldId="361"/>
            <ac:picMk id="5" creationId="{0D5429FB-5C39-4862-A45E-B27E193957BC}"/>
          </ac:picMkLst>
        </pc:pic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4" creationId="{0F44B84A-9FFB-417F-A74A-6308AA1ADA72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1" creationId="{C1716B2D-4A98-466B-856F-CABB8B4017EF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4" creationId="{C5F40A2B-0F00-49DA-A8CA-51E3F9487DD1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6" creationId="{C916A40D-E580-42FC-8E98-9C224DC55A05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7" creationId="{9E6D3E7D-B16B-45F7-BD07-C6E98844F3DA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8" creationId="{0496C7B1-BD67-4E8C-8492-2DEBE27B9764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9" creationId="{7B0BDC0D-5014-4915-80E6-45B243F9E2D6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0" creationId="{F52E25A3-E8DC-48D0-8D9D-C05D35498B33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1" creationId="{393CC73E-19CD-4441-B790-D9F967E94F46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2" creationId="{0927224A-F885-4D4C-9BEE-F519AC2E1A01}"/>
          </ac:cxnSpMkLst>
        </pc:cxnChg>
      </pc:sldChg>
      <pc:sldChg chg="add ord">
        <pc:chgData name="Thuy Linh Do" userId="f60f9f76584ec879" providerId="LiveId" clId="{092B8221-252E-4177-8EC7-8A6CE5C3AEEE}" dt="2022-01-21T04:39:31.906" v="1412"/>
        <pc:sldMkLst>
          <pc:docMk/>
          <pc:sldMk cId="3475718428" sldId="3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135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5013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737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42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94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466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67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555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26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6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4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43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90150" y="2290570"/>
            <a:ext cx="4086155" cy="765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 smtClean="0">
                <a:solidFill>
                  <a:srgbClr val="7030A0"/>
                </a:solidFill>
                <a:latin typeface=".VnBahamasB" panose="020BE200000000000000" pitchFamily="34" charset="0"/>
              </a:rPr>
              <a:t>Fahrenheit (n)</a:t>
            </a:r>
            <a:endParaRPr lang="en-US" sz="4000" b="1" dirty="0">
              <a:solidFill>
                <a:srgbClr val="7030A0"/>
              </a:solidFill>
              <a:latin typeface=".VnBahamasB" panose="020BE2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3902" y="4097657"/>
            <a:ext cx="37978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000" b="1" dirty="0" err="1">
                <a:solidFill>
                  <a:srgbClr val="0000FF"/>
                </a:solidFill>
              </a:rPr>
              <a:t>Độ</a:t>
            </a:r>
            <a:r>
              <a:rPr lang="en-US" sz="3000" b="1" dirty="0">
                <a:solidFill>
                  <a:srgbClr val="0000FF"/>
                </a:solidFill>
              </a:rPr>
              <a:t> F (</a:t>
            </a:r>
            <a:r>
              <a:rPr lang="en-US" sz="3000" b="1" dirty="0" err="1">
                <a:solidFill>
                  <a:srgbClr val="0000FF"/>
                </a:solidFill>
              </a:rPr>
              <a:t>đo</a:t>
            </a:r>
            <a:r>
              <a:rPr lang="en-US" sz="3000" b="1" dirty="0">
                <a:solidFill>
                  <a:srgbClr val="0000FF"/>
                </a:solidFill>
              </a:rPr>
              <a:t> </a:t>
            </a:r>
            <a:r>
              <a:rPr lang="en-US" sz="3000" b="1" dirty="0" err="1">
                <a:solidFill>
                  <a:srgbClr val="0000FF"/>
                </a:solidFill>
              </a:rPr>
              <a:t>nhiệt</a:t>
            </a:r>
            <a:r>
              <a:rPr lang="en-US" sz="3000" b="1" dirty="0">
                <a:solidFill>
                  <a:srgbClr val="0000FF"/>
                </a:solidFill>
              </a:rPr>
              <a:t> </a:t>
            </a:r>
            <a:r>
              <a:rPr lang="en-US" sz="3000" b="1" dirty="0" err="1">
                <a:solidFill>
                  <a:srgbClr val="0000FF"/>
                </a:solidFill>
              </a:rPr>
              <a:t>độ</a:t>
            </a:r>
            <a:r>
              <a:rPr lang="en-US" sz="3000" b="1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1041514" y="3224517"/>
            <a:ext cx="224503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</a:rPr>
              <a:t> /ˈ</a:t>
            </a:r>
            <a:r>
              <a:rPr lang="en-US" sz="3000" dirty="0" err="1">
                <a:solidFill>
                  <a:srgbClr val="FF0000"/>
                </a:solidFill>
              </a:rPr>
              <a:t>færənhaɪt</a:t>
            </a:r>
            <a:r>
              <a:rPr lang="en-US" sz="3000" dirty="0">
                <a:solidFill>
                  <a:srgbClr val="FF0000"/>
                </a:solidFill>
              </a:rPr>
              <a:t>/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1207" y="13139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285" y="1266738"/>
            <a:ext cx="3953096" cy="478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808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15726" y="2226775"/>
            <a:ext cx="4553989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 smtClean="0">
                <a:solidFill>
                  <a:srgbClr val="7030A0"/>
                </a:solidFill>
                <a:latin typeface=".VnBahamasB" panose="020BE200000000000000" pitchFamily="34" charset="0"/>
              </a:rPr>
              <a:t>Richter </a:t>
            </a:r>
            <a:r>
              <a:rPr lang="en-US" sz="4000" dirty="0">
                <a:solidFill>
                  <a:srgbClr val="7030A0"/>
                </a:solidFill>
                <a:latin typeface=".VnBahamasB" panose="020BE200000000000000" pitchFamily="34" charset="0"/>
              </a:rPr>
              <a:t>scale </a:t>
            </a:r>
            <a:r>
              <a:rPr lang="en-US" sz="4000" dirty="0" smtClean="0">
                <a:solidFill>
                  <a:srgbClr val="7030A0"/>
                </a:solidFill>
                <a:latin typeface=".VnBahamasB" panose="020BE200000000000000" pitchFamily="34" charset="0"/>
              </a:rPr>
              <a:t>(n)</a:t>
            </a:r>
            <a:endParaRPr lang="en-US" sz="4000" b="1" dirty="0">
              <a:solidFill>
                <a:srgbClr val="7030A0"/>
              </a:solidFill>
              <a:latin typeface=".VnBahamasB" panose="020BE2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5726" y="4033862"/>
            <a:ext cx="45539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000" b="1" dirty="0" err="1">
                <a:solidFill>
                  <a:srgbClr val="0000FF"/>
                </a:solidFill>
              </a:rPr>
              <a:t>Độ</a:t>
            </a:r>
            <a:r>
              <a:rPr lang="en-US" sz="3000" b="1" dirty="0">
                <a:solidFill>
                  <a:srgbClr val="0000FF"/>
                </a:solidFill>
              </a:rPr>
              <a:t> </a:t>
            </a:r>
            <a:r>
              <a:rPr lang="en-US" sz="3000" b="1" dirty="0" err="1">
                <a:solidFill>
                  <a:srgbClr val="0000FF"/>
                </a:solidFill>
              </a:rPr>
              <a:t>rích</a:t>
            </a:r>
            <a:r>
              <a:rPr lang="en-US" sz="3000" b="1" dirty="0">
                <a:solidFill>
                  <a:srgbClr val="0000FF"/>
                </a:solidFill>
              </a:rPr>
              <a:t> </a:t>
            </a:r>
            <a:r>
              <a:rPr lang="en-US" sz="3000" b="1" dirty="0" err="1">
                <a:solidFill>
                  <a:srgbClr val="0000FF"/>
                </a:solidFill>
              </a:rPr>
              <a:t>te</a:t>
            </a:r>
            <a:r>
              <a:rPr lang="en-US" sz="3000" b="1" dirty="0">
                <a:solidFill>
                  <a:srgbClr val="0000FF"/>
                </a:solidFill>
              </a:rPr>
              <a:t> (</a:t>
            </a:r>
            <a:r>
              <a:rPr lang="en-US" sz="3000" b="1" dirty="0" err="1">
                <a:solidFill>
                  <a:srgbClr val="0000FF"/>
                </a:solidFill>
              </a:rPr>
              <a:t>đo</a:t>
            </a:r>
            <a:r>
              <a:rPr lang="en-US" sz="3000" b="1" dirty="0">
                <a:solidFill>
                  <a:srgbClr val="0000FF"/>
                </a:solidFill>
              </a:rPr>
              <a:t> </a:t>
            </a:r>
            <a:r>
              <a:rPr lang="en-US" sz="3000" b="1" dirty="0" err="1">
                <a:solidFill>
                  <a:srgbClr val="0000FF"/>
                </a:solidFill>
              </a:rPr>
              <a:t>độ</a:t>
            </a:r>
            <a:r>
              <a:rPr lang="en-US" sz="3000" b="1" dirty="0">
                <a:solidFill>
                  <a:srgbClr val="0000FF"/>
                </a:solidFill>
              </a:rPr>
              <a:t> </a:t>
            </a:r>
            <a:r>
              <a:rPr lang="en-US" sz="3000" b="1" dirty="0" err="1">
                <a:solidFill>
                  <a:srgbClr val="0000FF"/>
                </a:solidFill>
              </a:rPr>
              <a:t>mạnh</a:t>
            </a:r>
            <a:r>
              <a:rPr lang="en-US" sz="3000" b="1" dirty="0">
                <a:solidFill>
                  <a:srgbClr val="0000FF"/>
                </a:solidFill>
              </a:rPr>
              <a:t> </a:t>
            </a:r>
            <a:r>
              <a:rPr lang="en-US" sz="3000" b="1" dirty="0" err="1">
                <a:solidFill>
                  <a:srgbClr val="0000FF"/>
                </a:solidFill>
              </a:rPr>
              <a:t>của</a:t>
            </a:r>
            <a:r>
              <a:rPr lang="en-US" sz="3000" b="1" dirty="0">
                <a:solidFill>
                  <a:srgbClr val="0000FF"/>
                </a:solidFill>
              </a:rPr>
              <a:t> </a:t>
            </a:r>
            <a:r>
              <a:rPr lang="en-US" sz="3000" b="1" dirty="0" err="1">
                <a:solidFill>
                  <a:srgbClr val="0000FF"/>
                </a:solidFill>
              </a:rPr>
              <a:t>động</a:t>
            </a:r>
            <a:r>
              <a:rPr lang="en-US" sz="3000" b="1" dirty="0">
                <a:solidFill>
                  <a:srgbClr val="0000FF"/>
                </a:solidFill>
              </a:rPr>
              <a:t> </a:t>
            </a:r>
            <a:r>
              <a:rPr lang="en-US" sz="3000" b="1" dirty="0" err="1">
                <a:solidFill>
                  <a:srgbClr val="0000FF"/>
                </a:solidFill>
              </a:rPr>
              <a:t>đất</a:t>
            </a:r>
            <a:r>
              <a:rPr lang="en-US" sz="3000" b="1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1248876" y="3160722"/>
            <a:ext cx="21216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</a:rPr>
              <a:t>/ˈ</a:t>
            </a:r>
            <a:r>
              <a:rPr lang="en-US" sz="3000" dirty="0" err="1">
                <a:solidFill>
                  <a:srgbClr val="FF0000"/>
                </a:solidFill>
              </a:rPr>
              <a:t>rɪktə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err="1">
                <a:solidFill>
                  <a:srgbClr val="FF0000"/>
                </a:solidFill>
              </a:rPr>
              <a:t>skeɪl</a:t>
            </a:r>
            <a:r>
              <a:rPr lang="en-US" sz="3000" dirty="0">
                <a:solidFill>
                  <a:srgbClr val="FF0000"/>
                </a:solidFill>
              </a:rPr>
              <a:t>/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1207" y="13139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392" y="1562428"/>
            <a:ext cx="6368440" cy="396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6645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779848"/>
              </p:ext>
            </p:extLst>
          </p:nvPr>
        </p:nvGraphicFramePr>
        <p:xfrm>
          <a:off x="499767" y="1525488"/>
          <a:ext cx="11525066" cy="499227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708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5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818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7285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7517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1. 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Shake (v)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/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ʃeɪk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Rung,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lắc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373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2. 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Fahrenheit (n)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færənhaɪt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Độ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 (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đo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nhiệt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độ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373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3. 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Richter scale (n)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rɪktə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skeɪl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Độ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rích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đo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độ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mạnh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động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đất</a:t>
                      </a: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8" name="Round Single Corner Rectangle 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31207" y="13139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275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2-Point Star 1"/>
          <p:cNvSpPr/>
          <p:nvPr/>
        </p:nvSpPr>
        <p:spPr>
          <a:xfrm>
            <a:off x="1512538" y="1301793"/>
            <a:ext cx="3309731" cy="2176670"/>
          </a:xfrm>
          <a:prstGeom prst="star1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bg1"/>
                </a:solidFill>
              </a:rPr>
              <a:t>Shake</a:t>
            </a:r>
            <a:r>
              <a:rPr lang="en-US" sz="2600" b="1" dirty="0" smtClean="0">
                <a:solidFill>
                  <a:schemeClr val="bg1"/>
                </a:solidFill>
              </a:rPr>
              <a:t> </a:t>
            </a:r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7" name="12-Point Star 6"/>
          <p:cNvSpPr/>
          <p:nvPr/>
        </p:nvSpPr>
        <p:spPr>
          <a:xfrm>
            <a:off x="6694119" y="1301793"/>
            <a:ext cx="3309731" cy="2176670"/>
          </a:xfrm>
          <a:prstGeom prst="star1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bg1"/>
                </a:solidFill>
              </a:rPr>
              <a:t>Fahrenheit</a:t>
            </a:r>
          </a:p>
        </p:txBody>
      </p:sp>
      <p:sp>
        <p:nvSpPr>
          <p:cNvPr id="10" name="12-Point Star 9"/>
          <p:cNvSpPr/>
          <p:nvPr/>
        </p:nvSpPr>
        <p:spPr>
          <a:xfrm>
            <a:off x="3826736" y="4040833"/>
            <a:ext cx="3309731" cy="2176670"/>
          </a:xfrm>
          <a:prstGeom prst="star12">
            <a:avLst/>
          </a:prstGeom>
          <a:solidFill>
            <a:srgbClr val="0FB7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bg1"/>
                </a:solidFill>
              </a:rPr>
              <a:t>Richter scale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2" name="Round Single Corner Rectangle 1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1207" y="13139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9486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4267389" y="408187"/>
            <a:ext cx="4589531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sz="2400" b="1" dirty="0" smtClean="0">
                <a:solidFill>
                  <a:schemeClr val="bg1"/>
                </a:solidFill>
              </a:rPr>
              <a:t>LESSON </a:t>
            </a:r>
            <a:r>
              <a:rPr lang="en-US" sz="2400" b="1" dirty="0">
                <a:solidFill>
                  <a:schemeClr val="bg1"/>
                </a:solidFill>
              </a:rPr>
              <a:t>4</a:t>
            </a:r>
            <a:r>
              <a:rPr lang="en-US" sz="2400" b="1" dirty="0" smtClean="0">
                <a:solidFill>
                  <a:schemeClr val="bg1"/>
                </a:solidFill>
              </a:rPr>
              <a:t>: COMMUNICATION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396" y="239791"/>
            <a:ext cx="964452" cy="91649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992877" y="1542793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Answering the questions.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975100" y="2275356"/>
            <a:ext cx="5758577" cy="63589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New words related to natural disasters.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978565" y="3019654"/>
            <a:ext cx="5755112" cy="1818159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Task 1: Listen and read the dialogue below. Pay attention to the highlighted sentences.</a:t>
            </a:r>
          </a:p>
          <a:p>
            <a:pPr algn="just"/>
            <a:r>
              <a:rPr lang="en-GB" dirty="0">
                <a:solidFill>
                  <a:schemeClr val="tx1"/>
                </a:solidFill>
              </a:rPr>
              <a:t>Task 2: </a:t>
            </a:r>
            <a:r>
              <a:rPr lang="en-US" dirty="0">
                <a:solidFill>
                  <a:schemeClr val="tx1"/>
                </a:solidFill>
              </a:rPr>
              <a:t>Work in pairs. </a:t>
            </a:r>
            <a:r>
              <a:rPr lang="en-US" dirty="0" err="1">
                <a:solidFill>
                  <a:schemeClr val="tx1"/>
                </a:solidFill>
              </a:rPr>
              <a:t>Practise</a:t>
            </a:r>
            <a:r>
              <a:rPr lang="en-US" dirty="0">
                <a:solidFill>
                  <a:schemeClr val="tx1"/>
                </a:solidFill>
              </a:rPr>
              <a:t> giving and responding to bad news in the following situations.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Task 3: Read the short passages below. Decide which natural disaster each person below is talking about.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966875" y="1581517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202665" y="2340487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966875" y="3608969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1" name="Curved Connector 40"/>
          <p:cNvCxnSpPr>
            <a:stCxn id="37" idx="3"/>
            <a:endCxn id="38" idx="0"/>
          </p:cNvCxnSpPr>
          <p:nvPr/>
        </p:nvCxnSpPr>
        <p:spPr>
          <a:xfrm>
            <a:off x="2802789" y="1887620"/>
            <a:ext cx="1317833" cy="45286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38" idx="1"/>
            <a:endCxn id="39" idx="0"/>
          </p:cNvCxnSpPr>
          <p:nvPr/>
        </p:nvCxnSpPr>
        <p:spPr>
          <a:xfrm rot="10800000" flipV="1">
            <a:off x="1884833" y="2649291"/>
            <a:ext cx="1317833" cy="959678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40310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312842"/>
            <a:ext cx="10855375" cy="4770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500" b="1" dirty="0"/>
              <a:t>Listen and read the dialogue below. Pay attention to the highlighted sentences.</a:t>
            </a:r>
            <a:endParaRPr lang="en-US" sz="25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8332" y="131874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1842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3" name="05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319684" y="5266896"/>
            <a:ext cx="858507" cy="8585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8332" y="1877181"/>
            <a:ext cx="6881296" cy="4616648"/>
          </a:xfrm>
          <a:prstGeom prst="rect">
            <a:avLst/>
          </a:prstGeom>
          <a:ln>
            <a:solidFill>
              <a:srgbClr val="048DA4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/>
              <a:t>Mark: </a:t>
            </a:r>
            <a:r>
              <a:rPr lang="en-US" sz="2800" dirty="0" err="1"/>
              <a:t>Phong</a:t>
            </a:r>
            <a:r>
              <a:rPr lang="en-US" sz="2800" dirty="0"/>
              <a:t>, why are you so sad? </a:t>
            </a:r>
            <a:endParaRPr lang="en-US" sz="2800" dirty="0" smtClean="0"/>
          </a:p>
          <a:p>
            <a:pPr algn="just">
              <a:lnSpc>
                <a:spcPct val="150000"/>
              </a:lnSpc>
            </a:pPr>
            <a:r>
              <a:rPr lang="en-US" sz="2800" dirty="0" err="1" smtClean="0"/>
              <a:t>Phong</a:t>
            </a:r>
            <a:r>
              <a:rPr lang="en-US" sz="2800" dirty="0"/>
              <a:t>: My grandparents called this morning. </a:t>
            </a:r>
            <a:r>
              <a:rPr lang="en-US" sz="2800" u="sng" dirty="0">
                <a:solidFill>
                  <a:srgbClr val="FF0000"/>
                </a:solidFill>
              </a:rPr>
              <a:t>A flood destroyed their house. </a:t>
            </a:r>
            <a:endParaRPr lang="en-US" sz="2800" u="sng" dirty="0" smtClean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Mark</a:t>
            </a:r>
            <a:r>
              <a:rPr lang="en-US" sz="2800" dirty="0"/>
              <a:t>: </a:t>
            </a:r>
            <a:r>
              <a:rPr lang="en-US" sz="2800" u="sng" dirty="0">
                <a:solidFill>
                  <a:srgbClr val="FF0000"/>
                </a:solidFill>
              </a:rPr>
              <a:t>I’m sorry to hear that</a:t>
            </a:r>
            <a:r>
              <a:rPr lang="en-US" sz="2800" dirty="0"/>
              <a:t>. </a:t>
            </a:r>
            <a:endParaRPr lang="en-US" sz="2800" dirty="0" smtClean="0"/>
          </a:p>
          <a:p>
            <a:pPr algn="just">
              <a:lnSpc>
                <a:spcPct val="150000"/>
              </a:lnSpc>
            </a:pPr>
            <a:r>
              <a:rPr lang="en-US" sz="2800" dirty="0" err="1" smtClean="0"/>
              <a:t>Phong</a:t>
            </a:r>
            <a:r>
              <a:rPr lang="en-US" sz="2800" dirty="0"/>
              <a:t>: </a:t>
            </a:r>
            <a:r>
              <a:rPr lang="en-US" sz="2800" u="sng" dirty="0">
                <a:solidFill>
                  <a:srgbClr val="FF0000"/>
                </a:solidFill>
              </a:rPr>
              <a:t>It also damaged all of their crops</a:t>
            </a:r>
            <a:r>
              <a:rPr lang="en-US" sz="2800" dirty="0"/>
              <a:t>. </a:t>
            </a:r>
            <a:endParaRPr lang="en-US" sz="2800" dirty="0" smtClean="0"/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Mark</a:t>
            </a:r>
            <a:r>
              <a:rPr lang="en-US" sz="2800" dirty="0"/>
              <a:t>: </a:t>
            </a:r>
            <a:r>
              <a:rPr lang="en-US" sz="2800" u="sng" dirty="0">
                <a:solidFill>
                  <a:srgbClr val="FF0000"/>
                </a:solidFill>
              </a:rPr>
              <a:t>That’s awful</a:t>
            </a:r>
            <a:r>
              <a:rPr lang="en-US" sz="2800" dirty="0"/>
              <a:t>. I hope your grandparents are safe.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036" y="2147795"/>
            <a:ext cx="4141804" cy="276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573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74158" y="1249045"/>
            <a:ext cx="10075265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i="1" dirty="0">
                <a:solidFill>
                  <a:srgbClr val="FF0000"/>
                </a:solidFill>
              </a:rPr>
              <a:t>R</a:t>
            </a:r>
            <a:r>
              <a:rPr lang="en-US" sz="3000" b="1" i="1" dirty="0" smtClean="0">
                <a:solidFill>
                  <a:srgbClr val="FF0000"/>
                </a:solidFill>
              </a:rPr>
              <a:t>esponding </a:t>
            </a:r>
            <a:r>
              <a:rPr lang="en-US" sz="3000" b="1" i="1" dirty="0">
                <a:solidFill>
                  <a:srgbClr val="FF0000"/>
                </a:solidFill>
              </a:rPr>
              <a:t>to bad </a:t>
            </a:r>
            <a:r>
              <a:rPr lang="en-US" sz="3000" b="1" i="1" dirty="0" smtClean="0">
                <a:solidFill>
                  <a:srgbClr val="FF0000"/>
                </a:solidFill>
              </a:rPr>
              <a:t>news:</a:t>
            </a:r>
            <a:endParaRPr lang="en-US" sz="3000" b="1" i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07521" y="2030819"/>
            <a:ext cx="76893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000FF"/>
                </a:solidFill>
              </a:rPr>
              <a:t>- I’m </a:t>
            </a:r>
            <a:r>
              <a:rPr lang="en-US" sz="3000" dirty="0">
                <a:solidFill>
                  <a:srgbClr val="0000FF"/>
                </a:solidFill>
              </a:rPr>
              <a:t>sorry to hear that</a:t>
            </a:r>
            <a:endParaRPr lang="en-US" sz="3000" b="1" dirty="0" smtClean="0">
              <a:solidFill>
                <a:srgbClr val="0000FF"/>
              </a:solidFill>
            </a:endParaRPr>
          </a:p>
          <a:p>
            <a:endParaRPr lang="en-US" sz="3000" b="1" dirty="0" smtClean="0">
              <a:solidFill>
                <a:srgbClr val="0000FF"/>
              </a:solidFill>
            </a:endParaRPr>
          </a:p>
          <a:p>
            <a:r>
              <a:rPr lang="en-US" sz="3000" dirty="0" smtClean="0">
                <a:solidFill>
                  <a:srgbClr val="0000FF"/>
                </a:solidFill>
              </a:rPr>
              <a:t>- That’s </a:t>
            </a:r>
            <a:r>
              <a:rPr lang="en-US" sz="3000" dirty="0">
                <a:solidFill>
                  <a:srgbClr val="0000FF"/>
                </a:solidFill>
              </a:rPr>
              <a:t>awful</a:t>
            </a:r>
            <a:endParaRPr lang="en-US" sz="3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3814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4357" y="1206514"/>
            <a:ext cx="9664528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Work in pairs. </a:t>
            </a:r>
            <a:r>
              <a:rPr lang="en-US" sz="2800" b="1" dirty="0" err="1"/>
              <a:t>Practise</a:t>
            </a:r>
            <a:r>
              <a:rPr lang="en-US" sz="2800" b="1" dirty="0"/>
              <a:t> giving and responding to bad news in the following situations.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8332" y="131874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1842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9" t="6316" r="10815" b="6952"/>
          <a:stretch>
            <a:fillRect/>
          </a:stretch>
        </p:blipFill>
        <p:spPr bwMode="auto">
          <a:xfrm>
            <a:off x="8175679" y="1892090"/>
            <a:ext cx="3779698" cy="4107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9341" y="2519919"/>
            <a:ext cx="6858000" cy="1815882"/>
          </a:xfrm>
          <a:prstGeom prst="rect">
            <a:avLst/>
          </a:prstGeom>
          <a:solidFill>
            <a:srgbClr val="048DA4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FF00"/>
                </a:solidFill>
              </a:rPr>
              <a:t>- You </a:t>
            </a:r>
            <a:r>
              <a:rPr lang="en-US" sz="2800" dirty="0">
                <a:solidFill>
                  <a:srgbClr val="FFFF00"/>
                </a:solidFill>
              </a:rPr>
              <a:t>have a friend in a mountainous area. A landslide destroyed his family’s garden yesterday. You share this news with your classmate.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9341" y="4811116"/>
            <a:ext cx="6858000" cy="954107"/>
          </a:xfrm>
          <a:prstGeom prst="rect">
            <a:avLst/>
          </a:prstGeom>
          <a:solidFill>
            <a:srgbClr val="048DA4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FF00"/>
                </a:solidFill>
              </a:rPr>
              <a:t>- You </a:t>
            </a:r>
            <a:r>
              <a:rPr lang="en-US" sz="2800" dirty="0">
                <a:solidFill>
                  <a:srgbClr val="FFFF00"/>
                </a:solidFill>
              </a:rPr>
              <a:t>hear that a big earthquake hit a city. You share this news with your </a:t>
            </a:r>
            <a:r>
              <a:rPr lang="en-US" sz="2800" dirty="0" smtClean="0">
                <a:solidFill>
                  <a:srgbClr val="FFFF00"/>
                </a:solidFill>
              </a:rPr>
              <a:t>classmate.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6241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08332" y="131874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7264" y="1201784"/>
            <a:ext cx="10153249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Read the short passages below. Decide which natural disaster each person below is talking about.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1117" y="11842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50" t="22639" r="10353" b="9496"/>
          <a:stretch>
            <a:fillRect/>
          </a:stretch>
        </p:blipFill>
        <p:spPr bwMode="auto">
          <a:xfrm>
            <a:off x="508332" y="2296787"/>
            <a:ext cx="5411127" cy="40476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919459" y="2479942"/>
            <a:ext cx="4617406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=&gt;</a:t>
            </a:r>
            <a:r>
              <a:rPr lang="en-US" sz="3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Nam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landslide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=&gt;</a:t>
            </a:r>
            <a:r>
              <a:rPr lang="en-US" sz="3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Ann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3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tornado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=&gt;</a:t>
            </a:r>
            <a:r>
              <a:rPr lang="en-US" sz="3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Tom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</a:rPr>
              <a:t>: earthquake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3958956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4267389" y="408187"/>
            <a:ext cx="4589531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sz="2400" b="1" dirty="0" smtClean="0">
                <a:solidFill>
                  <a:schemeClr val="bg1"/>
                </a:solidFill>
              </a:rPr>
              <a:t>LESSON </a:t>
            </a:r>
            <a:r>
              <a:rPr lang="en-US" sz="2400" b="1" dirty="0">
                <a:solidFill>
                  <a:schemeClr val="bg1"/>
                </a:solidFill>
              </a:rPr>
              <a:t>4</a:t>
            </a:r>
            <a:r>
              <a:rPr lang="en-US" sz="2400" b="1" dirty="0" smtClean="0">
                <a:solidFill>
                  <a:schemeClr val="bg1"/>
                </a:solidFill>
              </a:rPr>
              <a:t>: COMMUNICATION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396" y="239791"/>
            <a:ext cx="964452" cy="91649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992877" y="1106856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Answering the questions.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975100" y="1839419"/>
            <a:ext cx="5758577" cy="63589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New words related to natural disasters.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978565" y="2583717"/>
            <a:ext cx="5755112" cy="1818159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Task 1: Listen and read the dialogue below. Pay attention to the highlighted sentences.</a:t>
            </a:r>
          </a:p>
          <a:p>
            <a:pPr algn="just"/>
            <a:r>
              <a:rPr lang="en-GB" dirty="0">
                <a:solidFill>
                  <a:schemeClr val="tx1"/>
                </a:solidFill>
              </a:rPr>
              <a:t>Task 2: </a:t>
            </a:r>
            <a:r>
              <a:rPr lang="en-US" dirty="0">
                <a:solidFill>
                  <a:schemeClr val="tx1"/>
                </a:solidFill>
              </a:rPr>
              <a:t>Work in pairs. </a:t>
            </a:r>
            <a:r>
              <a:rPr lang="en-US" dirty="0" err="1">
                <a:solidFill>
                  <a:schemeClr val="tx1"/>
                </a:solidFill>
              </a:rPr>
              <a:t>Practise</a:t>
            </a:r>
            <a:r>
              <a:rPr lang="en-US" dirty="0">
                <a:solidFill>
                  <a:schemeClr val="tx1"/>
                </a:solidFill>
              </a:rPr>
              <a:t> giving and responding to bad news in the following situations.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Task 3: Read the short passages below. Decide which natural disaster each person below is talking about.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989985" y="4510282"/>
            <a:ext cx="5743692" cy="135889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Task 4: Choose the correct answer to each question to see how much you know about natural disasters. 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Task 5: Work in pairs. Compare your answers. Then check your answers with the key on page 101. How many points did each of you get?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966875" y="114558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202665" y="1904550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966875" y="3173032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202665" y="4889003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FURTHER PRACTICE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1" name="Curved Connector 40"/>
          <p:cNvCxnSpPr>
            <a:stCxn id="37" idx="3"/>
            <a:endCxn id="38" idx="0"/>
          </p:cNvCxnSpPr>
          <p:nvPr/>
        </p:nvCxnSpPr>
        <p:spPr>
          <a:xfrm>
            <a:off x="2802789" y="1451683"/>
            <a:ext cx="1317833" cy="45286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38" idx="1"/>
            <a:endCxn id="39" idx="0"/>
          </p:cNvCxnSpPr>
          <p:nvPr/>
        </p:nvCxnSpPr>
        <p:spPr>
          <a:xfrm rot="10800000" flipV="1">
            <a:off x="1884833" y="2213354"/>
            <a:ext cx="1317833" cy="959678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39" idx="3"/>
            <a:endCxn id="40" idx="0"/>
          </p:cNvCxnSpPr>
          <p:nvPr/>
        </p:nvCxnSpPr>
        <p:spPr>
          <a:xfrm>
            <a:off x="2802789" y="3473756"/>
            <a:ext cx="1317833" cy="141524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072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69942" y="1757476"/>
            <a:ext cx="391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762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50250" y="88279"/>
            <a:ext cx="887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NATURAL DISASTERS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199101" y="121537"/>
            <a:ext cx="712319" cy="709214"/>
            <a:chOff x="2180974" y="148629"/>
            <a:chExt cx="712319" cy="709214"/>
          </a:xfrm>
        </p:grpSpPr>
        <p:sp>
          <p:nvSpPr>
            <p:cNvPr id="33" name="Oval 32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Chord 33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164944" y="95694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 9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022836" y="1737257"/>
            <a:ext cx="4472574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sz="2400" b="1" dirty="0" smtClean="0">
                <a:solidFill>
                  <a:schemeClr val="bg1"/>
                </a:solidFill>
              </a:rPr>
              <a:t>LESSON </a:t>
            </a:r>
            <a:r>
              <a:rPr lang="en-US" sz="2400" b="1" dirty="0">
                <a:solidFill>
                  <a:schemeClr val="bg1"/>
                </a:solidFill>
              </a:rPr>
              <a:t>4</a:t>
            </a:r>
            <a:r>
              <a:rPr lang="en-US" sz="2400" b="1" dirty="0" smtClean="0">
                <a:solidFill>
                  <a:schemeClr val="bg1"/>
                </a:solidFill>
              </a:rPr>
              <a:t>: COMMUNICATION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842" y="1568861"/>
            <a:ext cx="964452" cy="91649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9" t="12428" r="6693" b="6404"/>
          <a:stretch>
            <a:fillRect/>
          </a:stretch>
        </p:blipFill>
        <p:spPr bwMode="auto">
          <a:xfrm>
            <a:off x="2746083" y="2922378"/>
            <a:ext cx="7216624" cy="383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24017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919431"/>
            <a:ext cx="10749049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/>
              <a:t>Choose the correct answer to each question to see how much you know about natural </a:t>
            </a:r>
            <a:r>
              <a:rPr lang="en-US" sz="2800" b="1" dirty="0" smtClean="0"/>
              <a:t>disasters.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FURTHER 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8332" y="107419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93965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4" name="Rectangle 3"/>
          <p:cNvSpPr/>
          <p:nvPr/>
        </p:nvSpPr>
        <p:spPr>
          <a:xfrm>
            <a:off x="862458" y="1873538"/>
            <a:ext cx="1083335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/>
              <a:t>Question 1: Which of these may cause landslides? </a:t>
            </a:r>
            <a:endParaRPr lang="en-US" sz="2500" dirty="0" smtClean="0"/>
          </a:p>
          <a:p>
            <a:r>
              <a:rPr lang="en-US" sz="2500" dirty="0" smtClean="0"/>
              <a:t>                     A. Heavy </a:t>
            </a:r>
            <a:r>
              <a:rPr lang="en-US" sz="2500" dirty="0"/>
              <a:t>rain. </a:t>
            </a:r>
            <a:r>
              <a:rPr lang="en-US" sz="2500" dirty="0" smtClean="0"/>
              <a:t>            B</a:t>
            </a:r>
            <a:r>
              <a:rPr lang="en-US" sz="2500" dirty="0"/>
              <a:t>. Wind. </a:t>
            </a:r>
            <a:r>
              <a:rPr lang="en-US" sz="2500" dirty="0" smtClean="0"/>
              <a:t>                             C</a:t>
            </a:r>
            <a:r>
              <a:rPr lang="en-US" sz="2500" dirty="0"/>
              <a:t>. Lightning. </a:t>
            </a:r>
            <a:endParaRPr lang="en-US" sz="2500" dirty="0" smtClean="0"/>
          </a:p>
          <a:p>
            <a:r>
              <a:rPr lang="en-US" sz="2500" dirty="0" smtClean="0"/>
              <a:t>Question </a:t>
            </a:r>
            <a:r>
              <a:rPr lang="en-US" sz="2500" dirty="0"/>
              <a:t>2: Which of these activities may cause landslides? </a:t>
            </a:r>
            <a:endParaRPr lang="en-US" sz="2500" dirty="0" smtClean="0"/>
          </a:p>
          <a:p>
            <a:r>
              <a:rPr lang="en-US" sz="2500" dirty="0" smtClean="0"/>
              <a:t>                     A</a:t>
            </a:r>
            <a:r>
              <a:rPr lang="en-US" sz="2500" dirty="0"/>
              <a:t>. Littering. </a:t>
            </a:r>
            <a:r>
              <a:rPr lang="en-US" sz="2500" dirty="0" smtClean="0"/>
              <a:t>                B</a:t>
            </a:r>
            <a:r>
              <a:rPr lang="en-US" sz="2500" dirty="0"/>
              <a:t>. Cutting down trees. </a:t>
            </a:r>
            <a:r>
              <a:rPr lang="en-US" sz="2500" dirty="0" smtClean="0"/>
              <a:t>    C</a:t>
            </a:r>
            <a:r>
              <a:rPr lang="en-US" sz="2500" dirty="0"/>
              <a:t>. Polluting the air. </a:t>
            </a:r>
            <a:endParaRPr lang="en-US" sz="2500" dirty="0" smtClean="0"/>
          </a:p>
          <a:p>
            <a:r>
              <a:rPr lang="en-US" sz="2500" dirty="0" smtClean="0"/>
              <a:t>Question 3</a:t>
            </a:r>
            <a:r>
              <a:rPr lang="en-US" sz="2500" dirty="0"/>
              <a:t>: What scale is used for measuring earthquakes? </a:t>
            </a:r>
            <a:endParaRPr lang="en-US" sz="2500" dirty="0" smtClean="0"/>
          </a:p>
          <a:p>
            <a:r>
              <a:rPr lang="en-US" sz="2500" dirty="0" smtClean="0"/>
              <a:t>                     A</a:t>
            </a:r>
            <a:r>
              <a:rPr lang="en-US" sz="2500" dirty="0"/>
              <a:t>. Fahrenheit scale. </a:t>
            </a:r>
            <a:r>
              <a:rPr lang="en-US" sz="2500" dirty="0" smtClean="0"/>
              <a:t>  B. </a:t>
            </a:r>
            <a:r>
              <a:rPr lang="en-US" sz="2500" dirty="0"/>
              <a:t>Celsius scale. </a:t>
            </a:r>
            <a:r>
              <a:rPr lang="en-US" sz="2500" dirty="0" smtClean="0"/>
              <a:t>                C</a:t>
            </a:r>
            <a:r>
              <a:rPr lang="en-US" sz="2500" dirty="0"/>
              <a:t>. Richter scale</a:t>
            </a:r>
            <a:r>
              <a:rPr lang="en-US" sz="2500" dirty="0" smtClean="0"/>
              <a:t>.</a:t>
            </a:r>
          </a:p>
          <a:p>
            <a:r>
              <a:rPr lang="en-US" sz="2500" dirty="0"/>
              <a:t>Question 4: What natural disaster can an earthquake cause? </a:t>
            </a:r>
            <a:endParaRPr lang="en-US" sz="2500" dirty="0" smtClean="0"/>
          </a:p>
          <a:p>
            <a:r>
              <a:rPr lang="en-US" sz="2500" dirty="0" smtClean="0"/>
              <a:t>                     A. A </a:t>
            </a:r>
            <a:r>
              <a:rPr lang="en-US" sz="2500" dirty="0"/>
              <a:t>flood. </a:t>
            </a:r>
            <a:r>
              <a:rPr lang="en-US" sz="2500" dirty="0" smtClean="0"/>
              <a:t>                   B</a:t>
            </a:r>
            <a:r>
              <a:rPr lang="en-US" sz="2500" dirty="0"/>
              <a:t>. A landslide. </a:t>
            </a:r>
            <a:r>
              <a:rPr lang="en-US" sz="2500" dirty="0" smtClean="0"/>
              <a:t>                  C</a:t>
            </a:r>
            <a:r>
              <a:rPr lang="en-US" sz="2500" dirty="0"/>
              <a:t>. A tornado. </a:t>
            </a:r>
            <a:endParaRPr lang="en-US" sz="2500" dirty="0" smtClean="0"/>
          </a:p>
          <a:p>
            <a:r>
              <a:rPr lang="en-US" sz="2500" dirty="0" smtClean="0"/>
              <a:t>Question </a:t>
            </a:r>
            <a:r>
              <a:rPr lang="en-US" sz="2500" dirty="0"/>
              <a:t>5: What do tornadoes form from? </a:t>
            </a:r>
            <a:endParaRPr lang="en-US" sz="2500" dirty="0" smtClean="0"/>
          </a:p>
          <a:p>
            <a:r>
              <a:rPr lang="en-US" sz="2500" dirty="0" smtClean="0"/>
              <a:t>                     A. An </a:t>
            </a:r>
            <a:r>
              <a:rPr lang="en-US" sz="2500" dirty="0"/>
              <a:t>earthquake. </a:t>
            </a:r>
            <a:r>
              <a:rPr lang="en-US" sz="2500" dirty="0" smtClean="0"/>
              <a:t>     B</a:t>
            </a:r>
            <a:r>
              <a:rPr lang="en-US" sz="2500" dirty="0"/>
              <a:t>. A flood. </a:t>
            </a:r>
            <a:r>
              <a:rPr lang="en-US" sz="2500" dirty="0" smtClean="0"/>
              <a:t>                          C</a:t>
            </a:r>
            <a:r>
              <a:rPr lang="en-US" sz="2500" dirty="0"/>
              <a:t>. A thunderstorm. </a:t>
            </a:r>
            <a:endParaRPr lang="en-US" sz="2500" dirty="0" smtClean="0"/>
          </a:p>
          <a:p>
            <a:r>
              <a:rPr lang="en-US" sz="2500" dirty="0" smtClean="0"/>
              <a:t>Question </a:t>
            </a:r>
            <a:r>
              <a:rPr lang="en-US" sz="2500" dirty="0"/>
              <a:t>6: Where do tornadoes mostly happen? </a:t>
            </a:r>
            <a:endParaRPr lang="en-US" sz="2500" dirty="0" smtClean="0"/>
          </a:p>
          <a:p>
            <a:r>
              <a:rPr lang="en-US" sz="2500" dirty="0" smtClean="0"/>
              <a:t>                    A</a:t>
            </a:r>
            <a:r>
              <a:rPr lang="en-US" sz="2500" dirty="0"/>
              <a:t>. In the USA. </a:t>
            </a:r>
            <a:r>
              <a:rPr lang="en-US" sz="2500" dirty="0" smtClean="0"/>
              <a:t>             B</a:t>
            </a:r>
            <a:r>
              <a:rPr lang="en-US" sz="2500" dirty="0"/>
              <a:t>. In the UK. </a:t>
            </a:r>
            <a:r>
              <a:rPr lang="en-US" sz="2500" dirty="0" smtClean="0"/>
              <a:t>                       C</a:t>
            </a:r>
            <a:r>
              <a:rPr lang="en-US" sz="2500" dirty="0"/>
              <a:t>. In Viet Nam</a:t>
            </a:r>
          </a:p>
        </p:txBody>
      </p:sp>
    </p:spTree>
    <p:extLst>
      <p:ext uri="{BB962C8B-B14F-4D97-AF65-F5344CB8AC3E}">
        <p14:creationId xmlns:p14="http://schemas.microsoft.com/office/powerpoint/2010/main" val="12103574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919431"/>
            <a:ext cx="10749049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500" b="1" dirty="0"/>
              <a:t>Work in pairs. Compare your answers. Then check your answers with the </a:t>
            </a:r>
            <a:r>
              <a:rPr lang="en-US" sz="2500" b="1" dirty="0" smtClean="0"/>
              <a:t>key below. </a:t>
            </a:r>
            <a:r>
              <a:rPr lang="en-US" sz="2500" b="1" dirty="0"/>
              <a:t>How many points did each of you get?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FURTHER 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8332" y="107419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93965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4" name="Rectangle 3"/>
          <p:cNvSpPr/>
          <p:nvPr/>
        </p:nvSpPr>
        <p:spPr>
          <a:xfrm>
            <a:off x="862458" y="1873538"/>
            <a:ext cx="1083335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/>
              <a:t>Question 1: Which of these may cause landslides? </a:t>
            </a:r>
            <a:endParaRPr lang="en-US" sz="2500" dirty="0" smtClean="0"/>
          </a:p>
          <a:p>
            <a:r>
              <a:rPr lang="en-US" sz="2500" dirty="0" smtClean="0"/>
              <a:t>                     A. Heavy </a:t>
            </a:r>
            <a:r>
              <a:rPr lang="en-US" sz="2500" dirty="0"/>
              <a:t>rain. </a:t>
            </a:r>
            <a:r>
              <a:rPr lang="en-US" sz="2500" dirty="0" smtClean="0"/>
              <a:t>            B</a:t>
            </a:r>
            <a:r>
              <a:rPr lang="en-US" sz="2500" dirty="0"/>
              <a:t>. Wind. </a:t>
            </a:r>
            <a:r>
              <a:rPr lang="en-US" sz="2500" dirty="0" smtClean="0"/>
              <a:t>                             C</a:t>
            </a:r>
            <a:r>
              <a:rPr lang="en-US" sz="2500" dirty="0"/>
              <a:t>. Lightning. </a:t>
            </a:r>
            <a:endParaRPr lang="en-US" sz="2500" dirty="0" smtClean="0"/>
          </a:p>
          <a:p>
            <a:r>
              <a:rPr lang="en-US" sz="2500" dirty="0" smtClean="0"/>
              <a:t>Question </a:t>
            </a:r>
            <a:r>
              <a:rPr lang="en-US" sz="2500" dirty="0"/>
              <a:t>2: Which of these activities may cause landslides? </a:t>
            </a:r>
            <a:endParaRPr lang="en-US" sz="2500" dirty="0" smtClean="0"/>
          </a:p>
          <a:p>
            <a:r>
              <a:rPr lang="en-US" sz="2500" dirty="0" smtClean="0"/>
              <a:t>                     A</a:t>
            </a:r>
            <a:r>
              <a:rPr lang="en-US" sz="2500" dirty="0"/>
              <a:t>. Littering. </a:t>
            </a:r>
            <a:r>
              <a:rPr lang="en-US" sz="2500" dirty="0" smtClean="0"/>
              <a:t>                B</a:t>
            </a:r>
            <a:r>
              <a:rPr lang="en-US" sz="2500" dirty="0"/>
              <a:t>. Cutting down trees. </a:t>
            </a:r>
            <a:r>
              <a:rPr lang="en-US" sz="2500" dirty="0" smtClean="0"/>
              <a:t>    C</a:t>
            </a:r>
            <a:r>
              <a:rPr lang="en-US" sz="2500" dirty="0"/>
              <a:t>. Polluting the air. </a:t>
            </a:r>
            <a:endParaRPr lang="en-US" sz="2500" dirty="0" smtClean="0"/>
          </a:p>
          <a:p>
            <a:r>
              <a:rPr lang="en-US" sz="2500" dirty="0" smtClean="0"/>
              <a:t>Question 3</a:t>
            </a:r>
            <a:r>
              <a:rPr lang="en-US" sz="2500" dirty="0"/>
              <a:t>: What scale is used for measuring earthquakes? </a:t>
            </a:r>
            <a:endParaRPr lang="en-US" sz="2500" dirty="0" smtClean="0"/>
          </a:p>
          <a:p>
            <a:r>
              <a:rPr lang="en-US" sz="2500" dirty="0" smtClean="0"/>
              <a:t>                     A</a:t>
            </a:r>
            <a:r>
              <a:rPr lang="en-US" sz="2500" dirty="0"/>
              <a:t>. Fahrenheit scale. </a:t>
            </a:r>
            <a:r>
              <a:rPr lang="en-US" sz="2500" dirty="0" smtClean="0"/>
              <a:t>  B. </a:t>
            </a:r>
            <a:r>
              <a:rPr lang="en-US" sz="2500" dirty="0"/>
              <a:t>Celsius scale. </a:t>
            </a:r>
            <a:r>
              <a:rPr lang="en-US" sz="2500" dirty="0" smtClean="0"/>
              <a:t>                C</a:t>
            </a:r>
            <a:r>
              <a:rPr lang="en-US" sz="2500" dirty="0"/>
              <a:t>. Richter scale</a:t>
            </a:r>
            <a:r>
              <a:rPr lang="en-US" sz="2500" dirty="0" smtClean="0"/>
              <a:t>.</a:t>
            </a:r>
          </a:p>
          <a:p>
            <a:r>
              <a:rPr lang="en-US" sz="2500" dirty="0"/>
              <a:t>Question 4: What natural disaster can an earthquake cause? </a:t>
            </a:r>
            <a:endParaRPr lang="en-US" sz="2500" dirty="0" smtClean="0"/>
          </a:p>
          <a:p>
            <a:r>
              <a:rPr lang="en-US" sz="2500" dirty="0" smtClean="0"/>
              <a:t>                     A. A </a:t>
            </a:r>
            <a:r>
              <a:rPr lang="en-US" sz="2500" dirty="0"/>
              <a:t>flood. </a:t>
            </a:r>
            <a:r>
              <a:rPr lang="en-US" sz="2500" dirty="0" smtClean="0"/>
              <a:t>                   B</a:t>
            </a:r>
            <a:r>
              <a:rPr lang="en-US" sz="2500" dirty="0"/>
              <a:t>. A landslide. </a:t>
            </a:r>
            <a:r>
              <a:rPr lang="en-US" sz="2500" dirty="0" smtClean="0"/>
              <a:t>                  C</a:t>
            </a:r>
            <a:r>
              <a:rPr lang="en-US" sz="2500" dirty="0"/>
              <a:t>. A tornado. </a:t>
            </a:r>
            <a:endParaRPr lang="en-US" sz="2500" dirty="0" smtClean="0"/>
          </a:p>
          <a:p>
            <a:r>
              <a:rPr lang="en-US" sz="2500" dirty="0" smtClean="0"/>
              <a:t>Question </a:t>
            </a:r>
            <a:r>
              <a:rPr lang="en-US" sz="2500" dirty="0"/>
              <a:t>5: What do tornadoes form from? </a:t>
            </a:r>
            <a:endParaRPr lang="en-US" sz="2500" dirty="0" smtClean="0"/>
          </a:p>
          <a:p>
            <a:r>
              <a:rPr lang="en-US" sz="2500" dirty="0" smtClean="0"/>
              <a:t>                     A. An </a:t>
            </a:r>
            <a:r>
              <a:rPr lang="en-US" sz="2500" dirty="0"/>
              <a:t>earthquake. </a:t>
            </a:r>
            <a:r>
              <a:rPr lang="en-US" sz="2500" dirty="0" smtClean="0"/>
              <a:t>     B</a:t>
            </a:r>
            <a:r>
              <a:rPr lang="en-US" sz="2500" dirty="0"/>
              <a:t>. A flood. </a:t>
            </a:r>
            <a:r>
              <a:rPr lang="en-US" sz="2500" dirty="0" smtClean="0"/>
              <a:t>                          C</a:t>
            </a:r>
            <a:r>
              <a:rPr lang="en-US" sz="2500" dirty="0"/>
              <a:t>. A thunderstorm. </a:t>
            </a:r>
            <a:endParaRPr lang="en-US" sz="2500" dirty="0" smtClean="0"/>
          </a:p>
          <a:p>
            <a:r>
              <a:rPr lang="en-US" sz="2500" dirty="0" smtClean="0"/>
              <a:t>Question </a:t>
            </a:r>
            <a:r>
              <a:rPr lang="en-US" sz="2500" dirty="0"/>
              <a:t>6: Where do tornadoes mostly happen? </a:t>
            </a:r>
            <a:endParaRPr lang="en-US" sz="2500" dirty="0" smtClean="0"/>
          </a:p>
          <a:p>
            <a:r>
              <a:rPr lang="en-US" sz="2500" dirty="0" smtClean="0"/>
              <a:t>                    A</a:t>
            </a:r>
            <a:r>
              <a:rPr lang="en-US" sz="2500" dirty="0"/>
              <a:t>. In the USA. </a:t>
            </a:r>
            <a:r>
              <a:rPr lang="en-US" sz="2500" dirty="0" smtClean="0"/>
              <a:t>             B</a:t>
            </a:r>
            <a:r>
              <a:rPr lang="en-US" sz="2500" dirty="0"/>
              <a:t>. In the UK. </a:t>
            </a:r>
            <a:r>
              <a:rPr lang="en-US" sz="2500" dirty="0" smtClean="0"/>
              <a:t>                       C</a:t>
            </a:r>
            <a:r>
              <a:rPr lang="en-US" sz="2500" dirty="0"/>
              <a:t>. In Viet Nam</a:t>
            </a:r>
          </a:p>
        </p:txBody>
      </p:sp>
      <p:sp>
        <p:nvSpPr>
          <p:cNvPr id="20" name="Oval 19"/>
          <p:cNvSpPr/>
          <p:nvPr/>
        </p:nvSpPr>
        <p:spPr>
          <a:xfrm>
            <a:off x="2375071" y="2326889"/>
            <a:ext cx="376731" cy="3592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1" name="Oval 20"/>
          <p:cNvSpPr/>
          <p:nvPr/>
        </p:nvSpPr>
        <p:spPr>
          <a:xfrm>
            <a:off x="5075741" y="3094869"/>
            <a:ext cx="376731" cy="3592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2" name="Oval 21"/>
          <p:cNvSpPr/>
          <p:nvPr/>
        </p:nvSpPr>
        <p:spPr>
          <a:xfrm>
            <a:off x="8329303" y="3868729"/>
            <a:ext cx="376731" cy="3592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3" name="Oval 22"/>
          <p:cNvSpPr/>
          <p:nvPr/>
        </p:nvSpPr>
        <p:spPr>
          <a:xfrm>
            <a:off x="5139533" y="4591743"/>
            <a:ext cx="376731" cy="3592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4" name="Oval 23"/>
          <p:cNvSpPr/>
          <p:nvPr/>
        </p:nvSpPr>
        <p:spPr>
          <a:xfrm>
            <a:off x="8371829" y="5378552"/>
            <a:ext cx="376731" cy="3592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5" name="Oval 24"/>
          <p:cNvSpPr/>
          <p:nvPr/>
        </p:nvSpPr>
        <p:spPr>
          <a:xfrm>
            <a:off x="2290006" y="6122831"/>
            <a:ext cx="376731" cy="3592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378795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4267389" y="408187"/>
            <a:ext cx="4589531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sz="2400" b="1" dirty="0" smtClean="0">
                <a:solidFill>
                  <a:schemeClr val="bg1"/>
                </a:solidFill>
              </a:rPr>
              <a:t>LESSON </a:t>
            </a:r>
            <a:r>
              <a:rPr lang="en-US" sz="2400" b="1" dirty="0">
                <a:solidFill>
                  <a:schemeClr val="bg1"/>
                </a:solidFill>
              </a:rPr>
              <a:t>4</a:t>
            </a:r>
            <a:r>
              <a:rPr lang="en-US" sz="2400" b="1" dirty="0" smtClean="0">
                <a:solidFill>
                  <a:schemeClr val="bg1"/>
                </a:solidFill>
              </a:rPr>
              <a:t>: COMMUNICATION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396" y="239791"/>
            <a:ext cx="964452" cy="91649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992877" y="1106856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Answering the questions.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975100" y="1839419"/>
            <a:ext cx="5758577" cy="63589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New words related to natural disasters.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978565" y="2583717"/>
            <a:ext cx="5755112" cy="1818159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Task 1: Listen and read the dialogue below. Pay attention to the highlighted sentences.</a:t>
            </a:r>
          </a:p>
          <a:p>
            <a:pPr algn="just"/>
            <a:r>
              <a:rPr lang="en-GB" dirty="0">
                <a:solidFill>
                  <a:schemeClr val="tx1"/>
                </a:solidFill>
              </a:rPr>
              <a:t>Task 2: </a:t>
            </a:r>
            <a:r>
              <a:rPr lang="en-US" dirty="0">
                <a:solidFill>
                  <a:schemeClr val="tx1"/>
                </a:solidFill>
              </a:rPr>
              <a:t>Work in pairs. </a:t>
            </a:r>
            <a:r>
              <a:rPr lang="en-US" dirty="0" err="1">
                <a:solidFill>
                  <a:schemeClr val="tx1"/>
                </a:solidFill>
              </a:rPr>
              <a:t>Practise</a:t>
            </a:r>
            <a:r>
              <a:rPr lang="en-US" dirty="0">
                <a:solidFill>
                  <a:schemeClr val="tx1"/>
                </a:solidFill>
              </a:rPr>
              <a:t> giving and responding to bad news in the following situations.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Task 3: Read the short passages below. Decide which natural disaster each person below is talking about.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989985" y="4510282"/>
            <a:ext cx="5743692" cy="135889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Task 4: Choose the correct answer to each question to see how much you know about natural disasters. 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Task 5: Work in pairs. Compare your answers. Then check your answers with the key on page 101. How many points did each of you get?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992877" y="5979018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966875" y="114558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202665" y="1904550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966875" y="3173032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202665" y="4889003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FURTHER PRACTICE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1" name="Curved Connector 40"/>
          <p:cNvCxnSpPr>
            <a:stCxn id="37" idx="3"/>
            <a:endCxn id="38" idx="0"/>
          </p:cNvCxnSpPr>
          <p:nvPr/>
        </p:nvCxnSpPr>
        <p:spPr>
          <a:xfrm>
            <a:off x="2802789" y="1451683"/>
            <a:ext cx="1317833" cy="45286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38" idx="1"/>
            <a:endCxn id="39" idx="0"/>
          </p:cNvCxnSpPr>
          <p:nvPr/>
        </p:nvCxnSpPr>
        <p:spPr>
          <a:xfrm rot="10800000" flipV="1">
            <a:off x="1884833" y="2213354"/>
            <a:ext cx="1317833" cy="959678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39" idx="3"/>
            <a:endCxn id="40" idx="0"/>
          </p:cNvCxnSpPr>
          <p:nvPr/>
        </p:nvCxnSpPr>
        <p:spPr>
          <a:xfrm>
            <a:off x="2802789" y="3473756"/>
            <a:ext cx="1317833" cy="141524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966875" y="5968834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9" name="Curved Connector 48"/>
          <p:cNvCxnSpPr>
            <a:stCxn id="40" idx="1"/>
            <a:endCxn id="48" idx="0"/>
          </p:cNvCxnSpPr>
          <p:nvPr/>
        </p:nvCxnSpPr>
        <p:spPr>
          <a:xfrm rot="10800000" flipV="1">
            <a:off x="1884833" y="5189726"/>
            <a:ext cx="1317833" cy="77910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51563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09518" y="134905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3B4EE5-D525-4443-B04E-58910A374BDA}"/>
              </a:ext>
            </a:extLst>
          </p:cNvPr>
          <p:cNvSpPr txBox="1"/>
          <p:nvPr/>
        </p:nvSpPr>
        <p:spPr>
          <a:xfrm>
            <a:off x="2934586" y="2298466"/>
            <a:ext cx="8800215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FF0000"/>
                </a:solidFill>
                <a:latin typeface="Calibri (Body)"/>
              </a:rPr>
              <a:t>In this lesson, </a:t>
            </a:r>
            <a:r>
              <a:rPr lang="en-US" sz="3000" b="1" dirty="0" smtClean="0">
                <a:solidFill>
                  <a:srgbClr val="FF0000"/>
                </a:solidFill>
                <a:latin typeface="Calibri (Body)"/>
              </a:rPr>
              <a:t>you have:</a:t>
            </a:r>
            <a:endParaRPr lang="en-US" sz="3000" b="1" dirty="0">
              <a:solidFill>
                <a:srgbClr val="FF0000"/>
              </a:solidFill>
              <a:latin typeface="Calibri (Body)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000" dirty="0" smtClean="0"/>
              <a:t>learnt new </a:t>
            </a:r>
            <a:r>
              <a:rPr lang="en-US" sz="3000" dirty="0"/>
              <a:t>words related to </a:t>
            </a:r>
            <a:r>
              <a:rPr lang="en-US" sz="3000" dirty="0" smtClean="0"/>
              <a:t>natural disasters.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000" dirty="0" smtClean="0">
                <a:latin typeface="Calibri (Body)"/>
              </a:rPr>
              <a:t> learnt how to </a:t>
            </a:r>
            <a:r>
              <a:rPr lang="en-US" sz="3000" dirty="0" smtClean="0"/>
              <a:t>give </a:t>
            </a:r>
            <a:r>
              <a:rPr lang="en-US" sz="3000"/>
              <a:t>and </a:t>
            </a:r>
            <a:r>
              <a:rPr lang="en-US" sz="3000" smtClean="0"/>
              <a:t>respond </a:t>
            </a:r>
            <a:r>
              <a:rPr lang="en-US" sz="3000" dirty="0"/>
              <a:t>to bad news. </a:t>
            </a:r>
            <a:endParaRPr lang="en-US" sz="3000" dirty="0">
              <a:latin typeface="Calibri (Body)"/>
            </a:endParaRPr>
          </a:p>
        </p:txBody>
      </p:sp>
      <p:pic>
        <p:nvPicPr>
          <p:cNvPr id="5" name="Graphic 4" descr="Presentation with checklist with solid fill">
            <a:extLst>
              <a:ext uri="{FF2B5EF4-FFF2-40B4-BE49-F238E27FC236}">
                <a16:creationId xmlns:a16="http://schemas.microsoft.com/office/drawing/2014/main" id="{2646EDC4-49B4-46DA-9BC2-C7511D64D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3899" y="2630855"/>
            <a:ext cx="2330929" cy="233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6" y="2272146"/>
            <a:ext cx="77474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rgbClr val="0000FF"/>
                </a:solidFill>
              </a:rPr>
              <a:t>Learn by heart all the </a:t>
            </a:r>
            <a:r>
              <a:rPr lang="en-US" sz="2800" b="1" dirty="0" smtClean="0">
                <a:solidFill>
                  <a:srgbClr val="0000FF"/>
                </a:solidFill>
              </a:rPr>
              <a:t>words.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rgbClr val="0000FF"/>
                </a:solidFill>
              </a:rPr>
              <a:t>Do exercises in the </a:t>
            </a:r>
            <a:r>
              <a:rPr lang="en-US" sz="2800" b="1" dirty="0" smtClean="0">
                <a:solidFill>
                  <a:srgbClr val="0000FF"/>
                </a:solidFill>
              </a:rPr>
              <a:t>workbook.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rgbClr val="0000FF"/>
                </a:solidFill>
              </a:rPr>
              <a:t>Prepare for Lesson 5 – Skills </a:t>
            </a:r>
            <a:r>
              <a:rPr lang="en-US" sz="2800" b="1" dirty="0" smtClean="0">
                <a:solidFill>
                  <a:srgbClr val="0000FF"/>
                </a:solidFill>
              </a:rPr>
              <a:t>1.</a:t>
            </a:r>
            <a:endParaRPr lang="en-US" sz="2800" b="1" dirty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870" y="3202258"/>
            <a:ext cx="3020335" cy="3020335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3865" y="11855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</a:t>
            </a:r>
            <a:r>
              <a:rPr lang="en-GB" b="1" i="1" smtClean="0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0042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87433" y="1914652"/>
            <a:ext cx="113884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000" dirty="0"/>
              <a:t>By the end of the lesson, </a:t>
            </a:r>
            <a:r>
              <a:rPr lang="en-US" sz="3000" dirty="0" smtClean="0"/>
              <a:t>you</a:t>
            </a:r>
            <a:r>
              <a:rPr lang="en-US" sz="3000" dirty="0" smtClean="0"/>
              <a:t> </a:t>
            </a:r>
            <a:r>
              <a:rPr lang="en-US" sz="3000" dirty="0"/>
              <a:t>will be able to: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 smtClean="0"/>
              <a:t>Use </a:t>
            </a:r>
            <a:r>
              <a:rPr lang="en-US" sz="3000" dirty="0"/>
              <a:t>the lexical items related to natural disasters.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 err="1" smtClean="0"/>
              <a:t>Practise</a:t>
            </a:r>
            <a:r>
              <a:rPr lang="en-US" sz="3000" dirty="0" smtClean="0"/>
              <a:t> </a:t>
            </a:r>
            <a:r>
              <a:rPr lang="en-US" sz="3000" dirty="0"/>
              <a:t>giving and responding to bad news.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331186" y="748429"/>
            <a:ext cx="3228563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500" b="1" dirty="0" smtClean="0">
                <a:solidFill>
                  <a:schemeClr val="bg1"/>
                </a:solidFill>
                <a:latin typeface="Myriad Pro" pitchFamily="34" charset="0"/>
              </a:rPr>
              <a:t>   OBJECTIVES</a:t>
            </a:r>
            <a:endParaRPr lang="en-US" sz="35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8822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4267389" y="408187"/>
            <a:ext cx="4589531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sz="2400" b="1" dirty="0" smtClean="0">
                <a:solidFill>
                  <a:schemeClr val="bg1"/>
                </a:solidFill>
              </a:rPr>
              <a:t>LESSON </a:t>
            </a:r>
            <a:r>
              <a:rPr lang="en-US" sz="2400" b="1" dirty="0">
                <a:solidFill>
                  <a:schemeClr val="bg1"/>
                </a:solidFill>
              </a:rPr>
              <a:t>4</a:t>
            </a:r>
            <a:r>
              <a:rPr lang="en-US" sz="2400" b="1" dirty="0" smtClean="0">
                <a:solidFill>
                  <a:schemeClr val="bg1"/>
                </a:solidFill>
              </a:rPr>
              <a:t>: COMMUNICATION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396" y="239791"/>
            <a:ext cx="964452" cy="91649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992877" y="1106856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Answering the questions.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975100" y="1839419"/>
            <a:ext cx="5758577" cy="63589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New words related to natural disasters.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978565" y="2583717"/>
            <a:ext cx="5755112" cy="1818159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Task 1: Listen and read the dialogue below. Pay attention to the highlighted sentences.</a:t>
            </a:r>
          </a:p>
          <a:p>
            <a:pPr algn="just"/>
            <a:r>
              <a:rPr lang="en-GB" dirty="0">
                <a:solidFill>
                  <a:schemeClr val="tx1"/>
                </a:solidFill>
              </a:rPr>
              <a:t>Task 2: </a:t>
            </a:r>
            <a:r>
              <a:rPr lang="en-US" dirty="0">
                <a:solidFill>
                  <a:schemeClr val="tx1"/>
                </a:solidFill>
              </a:rPr>
              <a:t>Work in pairs. </a:t>
            </a:r>
            <a:r>
              <a:rPr lang="en-US" dirty="0" err="1">
                <a:solidFill>
                  <a:schemeClr val="tx1"/>
                </a:solidFill>
              </a:rPr>
              <a:t>Practise</a:t>
            </a:r>
            <a:r>
              <a:rPr lang="en-US" dirty="0">
                <a:solidFill>
                  <a:schemeClr val="tx1"/>
                </a:solidFill>
              </a:rPr>
              <a:t> giving and responding to bad news in the following situations.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Task 3: Read the short passages below. Decide which natural disaster each person below is talking about.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989985" y="4510282"/>
            <a:ext cx="5743692" cy="135889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Task 4: Choose the correct answer to each question to see how much you know about natural disasters. 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Task 5: Work in pairs. Compare your answers. Then check your answers with the key on page 101. How many points did each of you get?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992877" y="5979018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966875" y="114558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202665" y="1904550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966875" y="3173032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202665" y="4889003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FURTHER PRACTICE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1" name="Curved Connector 40"/>
          <p:cNvCxnSpPr>
            <a:stCxn id="37" idx="3"/>
            <a:endCxn id="38" idx="0"/>
          </p:cNvCxnSpPr>
          <p:nvPr/>
        </p:nvCxnSpPr>
        <p:spPr>
          <a:xfrm>
            <a:off x="2802789" y="1451683"/>
            <a:ext cx="1317833" cy="45286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38" idx="1"/>
            <a:endCxn id="39" idx="0"/>
          </p:cNvCxnSpPr>
          <p:nvPr/>
        </p:nvCxnSpPr>
        <p:spPr>
          <a:xfrm rot="10800000" flipV="1">
            <a:off x="1884833" y="2213354"/>
            <a:ext cx="1317833" cy="959678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39" idx="3"/>
            <a:endCxn id="40" idx="0"/>
          </p:cNvCxnSpPr>
          <p:nvPr/>
        </p:nvCxnSpPr>
        <p:spPr>
          <a:xfrm>
            <a:off x="2802789" y="3473756"/>
            <a:ext cx="1317833" cy="141524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966875" y="5968834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9" name="Curved Connector 48"/>
          <p:cNvCxnSpPr>
            <a:stCxn id="40" idx="1"/>
            <a:endCxn id="48" idx="0"/>
          </p:cNvCxnSpPr>
          <p:nvPr/>
        </p:nvCxnSpPr>
        <p:spPr>
          <a:xfrm rot="10800000" flipV="1">
            <a:off x="1884833" y="5189726"/>
            <a:ext cx="1317833" cy="77910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5224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0915" y="237708"/>
            <a:ext cx="1246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MUSIC AND ARTS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799554" y="1896744"/>
            <a:ext cx="4589531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sz="2400" b="1" dirty="0" smtClean="0">
                <a:solidFill>
                  <a:schemeClr val="bg1"/>
                </a:solidFill>
              </a:rPr>
              <a:t>LESSON </a:t>
            </a:r>
            <a:r>
              <a:rPr lang="en-US" sz="2400" b="1" dirty="0">
                <a:solidFill>
                  <a:schemeClr val="bg1"/>
                </a:solidFill>
              </a:rPr>
              <a:t>4</a:t>
            </a:r>
            <a:r>
              <a:rPr lang="en-US" sz="2400" b="1" dirty="0" smtClean="0">
                <a:solidFill>
                  <a:schemeClr val="bg1"/>
                </a:solidFill>
              </a:rPr>
              <a:t>: COMMUNICATION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561" y="1728348"/>
            <a:ext cx="964452" cy="91649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27149" y="229764"/>
            <a:ext cx="8762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2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4" name="Round Single Corner Rectangle 2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150250" y="88279"/>
            <a:ext cx="887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NATURAL DISASTERS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199101" y="121537"/>
            <a:ext cx="712319" cy="709214"/>
            <a:chOff x="2180974" y="148629"/>
            <a:chExt cx="712319" cy="709214"/>
          </a:xfrm>
        </p:grpSpPr>
        <p:sp>
          <p:nvSpPr>
            <p:cNvPr id="29" name="Oval 28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Chord 29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164944" y="95694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 9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092" y="2813234"/>
            <a:ext cx="4811239" cy="394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1" name="Rectangle 20"/>
          <p:cNvSpPr/>
          <p:nvPr/>
        </p:nvSpPr>
        <p:spPr>
          <a:xfrm>
            <a:off x="5992877" y="2692911"/>
            <a:ext cx="5740800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5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5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500" dirty="0" smtClean="0"/>
              <a:t>To </a:t>
            </a:r>
            <a:r>
              <a:rPr lang="en-US" sz="2500" dirty="0"/>
              <a:t>create an active atmosphere in the class before the lesson.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500" dirty="0" smtClean="0"/>
              <a:t>To </a:t>
            </a:r>
            <a:r>
              <a:rPr lang="en-US" sz="2500" dirty="0"/>
              <a:t>lead into the new lesson.</a:t>
            </a:r>
          </a:p>
        </p:txBody>
      </p:sp>
      <p:pic>
        <p:nvPicPr>
          <p:cNvPr id="32" name="Picture 4" descr="Conversation - Free people ic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813" y="2632363"/>
            <a:ext cx="2984334" cy="298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3842086" y="238064"/>
            <a:ext cx="4589531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sz="2400" b="1" dirty="0" smtClean="0">
                <a:solidFill>
                  <a:schemeClr val="bg1"/>
                </a:solidFill>
              </a:rPr>
              <a:t>LESSON </a:t>
            </a:r>
            <a:r>
              <a:rPr lang="en-US" sz="2400" b="1" dirty="0">
                <a:solidFill>
                  <a:schemeClr val="bg1"/>
                </a:solidFill>
              </a:rPr>
              <a:t>4</a:t>
            </a:r>
            <a:r>
              <a:rPr lang="en-US" sz="2400" b="1" dirty="0" smtClean="0">
                <a:solidFill>
                  <a:schemeClr val="bg1"/>
                </a:solidFill>
              </a:rPr>
              <a:t>: COMMUNICATION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093" y="69668"/>
            <a:ext cx="964452" cy="91649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992877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Answering the questions.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66875" y="1220011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8182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2" name="Picture 2" descr="Earthqua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602" y="1376362"/>
            <a:ext cx="6647995" cy="37378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57268" y="5258609"/>
            <a:ext cx="66933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What do you see in the picture?</a:t>
            </a:r>
          </a:p>
          <a:p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How do you feel?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32" name="Rectangle 31"/>
          <p:cNvSpPr/>
          <p:nvPr/>
        </p:nvSpPr>
        <p:spPr>
          <a:xfrm>
            <a:off x="5832909" y="3238787"/>
            <a:ext cx="5900768" cy="2977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500" b="1" dirty="0">
                <a:solidFill>
                  <a:srgbClr val="FF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500" dirty="0" smtClean="0"/>
              <a:t>To </a:t>
            </a:r>
            <a:r>
              <a:rPr lang="en-US" sz="2500" dirty="0"/>
              <a:t>introduce the new words related to natural </a:t>
            </a:r>
            <a:r>
              <a:rPr lang="en-US" sz="2500" dirty="0" smtClean="0"/>
              <a:t>disasters.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500" dirty="0" smtClean="0"/>
              <a:t>To </a:t>
            </a:r>
            <a:r>
              <a:rPr lang="en-US" sz="2500" dirty="0"/>
              <a:t>help </a:t>
            </a:r>
            <a:r>
              <a:rPr lang="en-US" sz="2500" dirty="0" err="1"/>
              <a:t>Ss</a:t>
            </a:r>
            <a:r>
              <a:rPr lang="en-US" sz="2500" dirty="0"/>
              <a:t> understand more clearly the meaning of some words.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500" dirty="0" smtClean="0"/>
              <a:t>To </a:t>
            </a:r>
            <a:r>
              <a:rPr lang="en-US" sz="2500" dirty="0"/>
              <a:t>help </a:t>
            </a:r>
            <a:r>
              <a:rPr lang="en-US" sz="2500" dirty="0" err="1"/>
              <a:t>Ss</a:t>
            </a:r>
            <a:r>
              <a:rPr lang="en-US" sz="2500" dirty="0"/>
              <a:t> use the words in specific contexts.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66875" y="114558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202665" y="2038462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19" name="Curved Connector 18"/>
          <p:cNvCxnSpPr>
            <a:stCxn id="15" idx="3"/>
            <a:endCxn id="18" idx="0"/>
          </p:cNvCxnSpPr>
          <p:nvPr/>
        </p:nvCxnSpPr>
        <p:spPr>
          <a:xfrm>
            <a:off x="2802789" y="1451683"/>
            <a:ext cx="1317833" cy="586779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4267389" y="408187"/>
            <a:ext cx="4589531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sz="2400" b="1" dirty="0" smtClean="0">
                <a:solidFill>
                  <a:schemeClr val="bg1"/>
                </a:solidFill>
              </a:rPr>
              <a:t>LESSON </a:t>
            </a:r>
            <a:r>
              <a:rPr lang="en-US" sz="2400" b="1" dirty="0">
                <a:solidFill>
                  <a:schemeClr val="bg1"/>
                </a:solidFill>
              </a:rPr>
              <a:t>4</a:t>
            </a:r>
            <a:r>
              <a:rPr lang="en-US" sz="2400" b="1" dirty="0" smtClean="0">
                <a:solidFill>
                  <a:schemeClr val="bg1"/>
                </a:solidFill>
              </a:rPr>
              <a:t>: COMMUNICATION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396" y="239791"/>
            <a:ext cx="964452" cy="916490"/>
          </a:xfrm>
          <a:prstGeom prst="rect">
            <a:avLst/>
          </a:prstGeom>
        </p:spPr>
      </p:pic>
      <p:pic>
        <p:nvPicPr>
          <p:cNvPr id="25" name="Picture 2" descr="Vocabulary Growth From 18 to 24 Months of Age in Children With and Without  Repaired Cleft Palate | Journal of Speech, Language, and Hearing Resear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51" y="3844626"/>
            <a:ext cx="5048446" cy="280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832909" y="1106856"/>
            <a:ext cx="5900768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Answering the questions.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32910" y="2083970"/>
            <a:ext cx="5900768" cy="63589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New words related to natural disasters.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0535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50872" y="2343732"/>
            <a:ext cx="359359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 smtClean="0">
                <a:solidFill>
                  <a:srgbClr val="7030A0"/>
                </a:solidFill>
                <a:latin typeface=".VnBahamasB" panose="020BE200000000000000" pitchFamily="34" charset="0"/>
              </a:rPr>
              <a:t>Shake (v)</a:t>
            </a:r>
            <a:endParaRPr lang="en-US" sz="4000" b="1" dirty="0">
              <a:solidFill>
                <a:srgbClr val="7030A0"/>
              </a:solidFill>
              <a:latin typeface=".VnBahamasB" panose="020BE2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5927" y="4150819"/>
            <a:ext cx="268143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000" b="1" dirty="0">
                <a:solidFill>
                  <a:srgbClr val="0000FF"/>
                </a:solidFill>
              </a:rPr>
              <a:t>Rung, </a:t>
            </a:r>
            <a:r>
              <a:rPr lang="en-US" sz="3000" b="1" dirty="0" err="1">
                <a:solidFill>
                  <a:srgbClr val="0000FF"/>
                </a:solidFill>
              </a:rPr>
              <a:t>lắc</a:t>
            </a:r>
            <a:endParaRPr lang="en-US" sz="3000" b="1" dirty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84857" y="3277679"/>
            <a:ext cx="114165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</a:rPr>
              <a:t> /</a:t>
            </a:r>
            <a:r>
              <a:rPr lang="en-US" sz="3000" dirty="0" err="1">
                <a:solidFill>
                  <a:srgbClr val="FF0000"/>
                </a:solidFill>
              </a:rPr>
              <a:t>ʃeɪk</a:t>
            </a:r>
            <a:r>
              <a:rPr lang="en-US" sz="3000" dirty="0">
                <a:solidFill>
                  <a:srgbClr val="FF0000"/>
                </a:solidFill>
              </a:rPr>
              <a:t>/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1207" y="13139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31" y="1345247"/>
            <a:ext cx="7372185" cy="463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1266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3679</TotalTime>
  <Words>1369</Words>
  <Application>Microsoft Office PowerPoint</Application>
  <PresentationFormat>Widescreen</PresentationFormat>
  <Paragraphs>204</Paragraphs>
  <Slides>25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Adobe Gothic Std B</vt:lpstr>
      <vt:lpstr>.VnBahamasB</vt:lpstr>
      <vt:lpstr>Arial</vt:lpstr>
      <vt:lpstr>Calibri</vt:lpstr>
      <vt:lpstr>Calibri (Body)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417</cp:revision>
  <dcterms:created xsi:type="dcterms:W3CDTF">2020-12-09T02:04:09Z</dcterms:created>
  <dcterms:modified xsi:type="dcterms:W3CDTF">2023-02-28T02:40:26Z</dcterms:modified>
</cp:coreProperties>
</file>