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349" r:id="rId2"/>
    <p:sldId id="256" r:id="rId3"/>
    <p:sldId id="275" r:id="rId4"/>
    <p:sldId id="302" r:id="rId5"/>
    <p:sldId id="342" r:id="rId6"/>
    <p:sldId id="279" r:id="rId7"/>
    <p:sldId id="309" r:id="rId8"/>
    <p:sldId id="281" r:id="rId9"/>
    <p:sldId id="315" r:id="rId10"/>
    <p:sldId id="316" r:id="rId11"/>
    <p:sldId id="340" r:id="rId12"/>
    <p:sldId id="341" r:id="rId13"/>
    <p:sldId id="353" r:id="rId14"/>
    <p:sldId id="283" r:id="rId15"/>
    <p:sldId id="348" r:id="rId16"/>
    <p:sldId id="276" r:id="rId17"/>
    <p:sldId id="347" r:id="rId18"/>
    <p:sldId id="337" r:id="rId19"/>
    <p:sldId id="354" r:id="rId20"/>
    <p:sldId id="298" r:id="rId21"/>
    <p:sldId id="318" r:id="rId22"/>
    <p:sldId id="331" r:id="rId23"/>
    <p:sldId id="355" r:id="rId24"/>
    <p:sldId id="313" r:id="rId25"/>
    <p:sldId id="356" r:id="rId26"/>
    <p:sldId id="314" r:id="rId27"/>
    <p:sldId id="330" r:id="rId28"/>
    <p:sldId id="3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7941E"/>
    <a:srgbClr val="2A770F"/>
    <a:srgbClr val="359513"/>
    <a:srgbClr val="00A9A5"/>
    <a:srgbClr val="FFDAAB"/>
    <a:srgbClr val="CBEAF0"/>
    <a:srgbClr val="48C0B6"/>
    <a:srgbClr val="FBB040"/>
    <a:srgbClr val="00B2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09E909-388D-42DF-BA9E-881B9DCED4F6}" v="271" dt="2022-01-20T02:11:28.5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28" autoAdjust="0"/>
    <p:restoredTop sz="94660"/>
  </p:normalViewPr>
  <p:slideViewPr>
    <p:cSldViewPr snapToGrid="0" showGuides="1">
      <p:cViewPr varScale="1">
        <p:scale>
          <a:sx n="64" d="100"/>
          <a:sy n="64" d="100"/>
        </p:scale>
        <p:origin x="91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y Linh Do" userId="f60f9f76584ec879" providerId="LiveId" clId="{7009E909-388D-42DF-BA9E-881B9DCED4F6}"/>
    <pc:docChg chg="custSel addSld delSld modSld">
      <pc:chgData name="Thuy Linh Do" userId="f60f9f76584ec879" providerId="LiveId" clId="{7009E909-388D-42DF-BA9E-881B9DCED4F6}" dt="2022-01-20T02:11:32.996" v="2419" actId="1076"/>
      <pc:docMkLst>
        <pc:docMk/>
      </pc:docMkLst>
      <pc:sldChg chg="addSp delSp modSp mod">
        <pc:chgData name="Thuy Linh Do" userId="f60f9f76584ec879" providerId="LiveId" clId="{7009E909-388D-42DF-BA9E-881B9DCED4F6}" dt="2022-01-14T01:08:24.804" v="31" actId="1076"/>
        <pc:sldMkLst>
          <pc:docMk/>
          <pc:sldMk cId="252621157" sldId="256"/>
        </pc:sldMkLst>
        <pc:spChg chg="mod">
          <ac:chgData name="Thuy Linh Do" userId="f60f9f76584ec879" providerId="LiveId" clId="{7009E909-388D-42DF-BA9E-881B9DCED4F6}" dt="2022-01-14T01:07:03.640" v="28"/>
          <ac:spMkLst>
            <pc:docMk/>
            <pc:sldMk cId="252621157" sldId="256"/>
            <ac:spMk id="14" creationId="{00000000-0000-0000-0000-000000000000}"/>
          </ac:spMkLst>
        </pc:spChg>
        <pc:spChg chg="mod">
          <ac:chgData name="Thuy Linh Do" userId="f60f9f76584ec879" providerId="LiveId" clId="{7009E909-388D-42DF-BA9E-881B9DCED4F6}" dt="2022-01-14T01:06:46.955" v="27" actId="20577"/>
          <ac:spMkLst>
            <pc:docMk/>
            <pc:sldMk cId="252621157" sldId="256"/>
            <ac:spMk id="17" creationId="{00000000-0000-0000-0000-000000000000}"/>
          </ac:spMkLst>
        </pc:spChg>
        <pc:spChg chg="mod">
          <ac:chgData name="Thuy Linh Do" userId="f60f9f76584ec879" providerId="LiveId" clId="{7009E909-388D-42DF-BA9E-881B9DCED4F6}" dt="2022-01-14T01:06:36.547" v="1" actId="20577"/>
          <ac:spMkLst>
            <pc:docMk/>
            <pc:sldMk cId="252621157" sldId="256"/>
            <ac:spMk id="18" creationId="{00000000-0000-0000-0000-000000000000}"/>
          </ac:spMkLst>
        </pc:spChg>
        <pc:picChg chg="del">
          <ac:chgData name="Thuy Linh Do" userId="f60f9f76584ec879" providerId="LiveId" clId="{7009E909-388D-42DF-BA9E-881B9DCED4F6}" dt="2022-01-14T01:08:18.531" v="29" actId="478"/>
          <ac:picMkLst>
            <pc:docMk/>
            <pc:sldMk cId="252621157" sldId="256"/>
            <ac:picMk id="2" creationId="{EB95E02B-453B-47F3-836B-50E674D6B0E6}"/>
          </ac:picMkLst>
        </pc:picChg>
        <pc:picChg chg="add mod">
          <ac:chgData name="Thuy Linh Do" userId="f60f9f76584ec879" providerId="LiveId" clId="{7009E909-388D-42DF-BA9E-881B9DCED4F6}" dt="2022-01-14T01:08:24.804" v="31" actId="1076"/>
          <ac:picMkLst>
            <pc:docMk/>
            <pc:sldMk cId="252621157" sldId="256"/>
            <ac:picMk id="1026" creationId="{548F6424-389E-485F-81C5-193B882F59FF}"/>
          </ac:picMkLst>
        </pc:picChg>
      </pc:sldChg>
      <pc:sldChg chg="modSp mod">
        <pc:chgData name="Thuy Linh Do" userId="f60f9f76584ec879" providerId="LiveId" clId="{7009E909-388D-42DF-BA9E-881B9DCED4F6}" dt="2022-01-14T01:08:56.456" v="34" actId="20577"/>
        <pc:sldMkLst>
          <pc:docMk/>
          <pc:sldMk cId="2021924275" sldId="275"/>
        </pc:sldMkLst>
        <pc:spChg chg="mod">
          <ac:chgData name="Thuy Linh Do" userId="f60f9f76584ec879" providerId="LiveId" clId="{7009E909-388D-42DF-BA9E-881B9DCED4F6}" dt="2022-01-14T01:08:56.456" v="34" actId="20577"/>
          <ac:spMkLst>
            <pc:docMk/>
            <pc:sldMk cId="2021924275" sldId="275"/>
            <ac:spMk id="12" creationId="{00000000-0000-0000-0000-000000000000}"/>
          </ac:spMkLst>
        </pc:spChg>
      </pc:sldChg>
      <pc:sldChg chg="addSp delSp modSp mod">
        <pc:chgData name="Thuy Linh Do" userId="f60f9f76584ec879" providerId="LiveId" clId="{7009E909-388D-42DF-BA9E-881B9DCED4F6}" dt="2022-01-20T01:13:47.312" v="552" actId="1076"/>
        <pc:sldMkLst>
          <pc:docMk/>
          <pc:sldMk cId="1529224504" sldId="276"/>
        </pc:sldMkLst>
        <pc:picChg chg="del">
          <ac:chgData name="Thuy Linh Do" userId="f60f9f76584ec879" providerId="LiveId" clId="{7009E909-388D-42DF-BA9E-881B9DCED4F6}" dt="2022-01-20T01:13:38.605" v="549" actId="478"/>
          <ac:picMkLst>
            <pc:docMk/>
            <pc:sldMk cId="1529224504" sldId="276"/>
            <ac:picMk id="3" creationId="{8391EA28-1440-48F0-AC22-6C7A252E0320}"/>
          </ac:picMkLst>
        </pc:picChg>
        <pc:picChg chg="add mod">
          <ac:chgData name="Thuy Linh Do" userId="f60f9f76584ec879" providerId="LiveId" clId="{7009E909-388D-42DF-BA9E-881B9DCED4F6}" dt="2022-01-20T01:13:47.312" v="552" actId="1076"/>
          <ac:picMkLst>
            <pc:docMk/>
            <pc:sldMk cId="1529224504" sldId="276"/>
            <ac:picMk id="1026" creationId="{325206B0-DDD6-4098-AFFC-A6E987D5618C}"/>
          </ac:picMkLst>
        </pc:picChg>
      </pc:sldChg>
      <pc:sldChg chg="addSp delSp modSp mod">
        <pc:chgData name="Thuy Linh Do" userId="f60f9f76584ec879" providerId="LiveId" clId="{7009E909-388D-42DF-BA9E-881B9DCED4F6}" dt="2022-01-14T01:14:40.195" v="71" actId="1076"/>
        <pc:sldMkLst>
          <pc:docMk/>
          <pc:sldMk cId="3404845292" sldId="279"/>
        </pc:sldMkLst>
        <pc:spChg chg="del">
          <ac:chgData name="Thuy Linh Do" userId="f60f9f76584ec879" providerId="LiveId" clId="{7009E909-388D-42DF-BA9E-881B9DCED4F6}" dt="2022-01-14T01:13:33.156" v="69" actId="478"/>
          <ac:spMkLst>
            <pc:docMk/>
            <pc:sldMk cId="3404845292" sldId="279"/>
            <ac:spMk id="2" creationId="{A1402D27-7BE4-4EEE-A543-D57A59BA7D62}"/>
          </ac:spMkLst>
        </pc:spChg>
        <pc:spChg chg="mod">
          <ac:chgData name="Thuy Linh Do" userId="f60f9f76584ec879" providerId="LiveId" clId="{7009E909-388D-42DF-BA9E-881B9DCED4F6}" dt="2022-01-14T01:13:30.302" v="68" actId="20577"/>
          <ac:spMkLst>
            <pc:docMk/>
            <pc:sldMk cId="3404845292" sldId="279"/>
            <ac:spMk id="13" creationId="{00000000-0000-0000-0000-000000000000}"/>
          </ac:spMkLst>
        </pc:spChg>
        <pc:picChg chg="add mod">
          <ac:chgData name="Thuy Linh Do" userId="f60f9f76584ec879" providerId="LiveId" clId="{7009E909-388D-42DF-BA9E-881B9DCED4F6}" dt="2022-01-14T01:14:40.195" v="71" actId="1076"/>
          <ac:picMkLst>
            <pc:docMk/>
            <pc:sldMk cId="3404845292" sldId="279"/>
            <ac:picMk id="3074" creationId="{8AB20D29-76CC-4588-9FEE-F1DF61554D01}"/>
          </ac:picMkLst>
        </pc:picChg>
      </pc:sldChg>
      <pc:sldChg chg="addSp delSp modSp mod">
        <pc:chgData name="Thuy Linh Do" userId="f60f9f76584ec879" providerId="LiveId" clId="{7009E909-388D-42DF-BA9E-881B9DCED4F6}" dt="2022-01-14T01:25:22.192" v="121" actId="1076"/>
        <pc:sldMkLst>
          <pc:docMk/>
          <pc:sldMk cId="3563799751" sldId="281"/>
        </pc:sldMkLst>
        <pc:spChg chg="mod">
          <ac:chgData name="Thuy Linh Do" userId="f60f9f76584ec879" providerId="LiveId" clId="{7009E909-388D-42DF-BA9E-881B9DCED4F6}" dt="2022-01-14T01:23:51.624" v="103"/>
          <ac:spMkLst>
            <pc:docMk/>
            <pc:sldMk cId="3563799751" sldId="281"/>
            <ac:spMk id="2" creationId="{00000000-0000-0000-0000-000000000000}"/>
          </ac:spMkLst>
        </pc:spChg>
        <pc:spChg chg="add mod">
          <ac:chgData name="Thuy Linh Do" userId="f60f9f76584ec879" providerId="LiveId" clId="{7009E909-388D-42DF-BA9E-881B9DCED4F6}" dt="2022-01-14T01:25:22.192" v="121" actId="1076"/>
          <ac:spMkLst>
            <pc:docMk/>
            <pc:sldMk cId="3563799751" sldId="281"/>
            <ac:spMk id="4" creationId="{F3AE1C73-00CF-4A99-B33C-E7CFA2765C3D}"/>
          </ac:spMkLst>
        </pc:spChg>
        <pc:spChg chg="mod">
          <ac:chgData name="Thuy Linh Do" userId="f60f9f76584ec879" providerId="LiveId" clId="{7009E909-388D-42DF-BA9E-881B9DCED4F6}" dt="2022-01-14T01:23:02.446" v="102"/>
          <ac:spMkLst>
            <pc:docMk/>
            <pc:sldMk cId="3563799751" sldId="281"/>
            <ac:spMk id="7" creationId="{00000000-0000-0000-0000-000000000000}"/>
          </ac:spMkLst>
        </pc:spChg>
        <pc:spChg chg="mod">
          <ac:chgData name="Thuy Linh Do" userId="f60f9f76584ec879" providerId="LiveId" clId="{7009E909-388D-42DF-BA9E-881B9DCED4F6}" dt="2022-01-14T01:24:09.699" v="104"/>
          <ac:spMkLst>
            <pc:docMk/>
            <pc:sldMk cId="3563799751" sldId="281"/>
            <ac:spMk id="12" creationId="{00000000-0000-0000-0000-000000000000}"/>
          </ac:spMkLst>
        </pc:spChg>
        <pc:picChg chg="del">
          <ac:chgData name="Thuy Linh Do" userId="f60f9f76584ec879" providerId="LiveId" clId="{7009E909-388D-42DF-BA9E-881B9DCED4F6}" dt="2022-01-14T01:24:22.119" v="105" actId="478"/>
          <ac:picMkLst>
            <pc:docMk/>
            <pc:sldMk cId="3563799751" sldId="281"/>
            <ac:picMk id="3" creationId="{043FDCC6-1B2B-48DF-8283-20E112EEC193}"/>
          </ac:picMkLst>
        </pc:picChg>
        <pc:picChg chg="add mod">
          <ac:chgData name="Thuy Linh Do" userId="f60f9f76584ec879" providerId="LiveId" clId="{7009E909-388D-42DF-BA9E-881B9DCED4F6}" dt="2022-01-14T01:24:32.864" v="110" actId="14100"/>
          <ac:picMkLst>
            <pc:docMk/>
            <pc:sldMk cId="3563799751" sldId="281"/>
            <ac:picMk id="8" creationId="{55B93CBE-D1A0-4C10-90D2-82667C8CF229}"/>
          </ac:picMkLst>
        </pc:picChg>
      </pc:sldChg>
      <pc:sldChg chg="modSp mod">
        <pc:chgData name="Thuy Linh Do" userId="f60f9f76584ec879" providerId="LiveId" clId="{7009E909-388D-42DF-BA9E-881B9DCED4F6}" dt="2022-01-20T01:05:27.546" v="546" actId="20577"/>
        <pc:sldMkLst>
          <pc:docMk/>
          <pc:sldMk cId="1769986107" sldId="283"/>
        </pc:sldMkLst>
        <pc:graphicFrameChg chg="mod modGraphic">
          <ac:chgData name="Thuy Linh Do" userId="f60f9f76584ec879" providerId="LiveId" clId="{7009E909-388D-42DF-BA9E-881B9DCED4F6}" dt="2022-01-20T01:05:27.546" v="546" actId="20577"/>
          <ac:graphicFrameMkLst>
            <pc:docMk/>
            <pc:sldMk cId="1769986107" sldId="283"/>
            <ac:graphicFrameMk id="11" creationId="{00000000-0000-0000-0000-000000000000}"/>
          </ac:graphicFrameMkLst>
        </pc:graphicFrameChg>
      </pc:sldChg>
      <pc:sldChg chg="addSp delSp modSp mod">
        <pc:chgData name="Thuy Linh Do" userId="f60f9f76584ec879" providerId="LiveId" clId="{7009E909-388D-42DF-BA9E-881B9DCED4F6}" dt="2022-01-20T01:33:58.605" v="1492" actId="1076"/>
        <pc:sldMkLst>
          <pc:docMk/>
          <pc:sldMk cId="3633158301" sldId="298"/>
        </pc:sldMkLst>
        <pc:spChg chg="mod">
          <ac:chgData name="Thuy Linh Do" userId="f60f9f76584ec879" providerId="LiveId" clId="{7009E909-388D-42DF-BA9E-881B9DCED4F6}" dt="2022-01-20T01:31:42.397" v="1483" actId="20577"/>
          <ac:spMkLst>
            <pc:docMk/>
            <pc:sldMk cId="3633158301" sldId="298"/>
            <ac:spMk id="3" creationId="{00000000-0000-0000-0000-000000000000}"/>
          </ac:spMkLst>
        </pc:spChg>
        <pc:spChg chg="mod">
          <ac:chgData name="Thuy Linh Do" userId="f60f9f76584ec879" providerId="LiveId" clId="{7009E909-388D-42DF-BA9E-881B9DCED4F6}" dt="2022-01-20T01:32:37.620" v="1486"/>
          <ac:spMkLst>
            <pc:docMk/>
            <pc:sldMk cId="3633158301" sldId="298"/>
            <ac:spMk id="6" creationId="{00000000-0000-0000-0000-000000000000}"/>
          </ac:spMkLst>
        </pc:spChg>
        <pc:spChg chg="mod">
          <ac:chgData name="Thuy Linh Do" userId="f60f9f76584ec879" providerId="LiveId" clId="{7009E909-388D-42DF-BA9E-881B9DCED4F6}" dt="2022-01-20T01:31:55.480" v="1484" actId="1076"/>
          <ac:spMkLst>
            <pc:docMk/>
            <pc:sldMk cId="3633158301" sldId="298"/>
            <ac:spMk id="18" creationId="{00000000-0000-0000-0000-000000000000}"/>
          </ac:spMkLst>
        </pc:spChg>
        <pc:picChg chg="del">
          <ac:chgData name="Thuy Linh Do" userId="f60f9f76584ec879" providerId="LiveId" clId="{7009E909-388D-42DF-BA9E-881B9DCED4F6}" dt="2022-01-20T01:33:46.291" v="1489" actId="478"/>
          <ac:picMkLst>
            <pc:docMk/>
            <pc:sldMk cId="3633158301" sldId="298"/>
            <ac:picMk id="4" creationId="{12C2ACB0-E920-40C6-BA83-BD9DFF3B87F8}"/>
          </ac:picMkLst>
        </pc:picChg>
        <pc:picChg chg="add mod">
          <ac:chgData name="Thuy Linh Do" userId="f60f9f76584ec879" providerId="LiveId" clId="{7009E909-388D-42DF-BA9E-881B9DCED4F6}" dt="2022-01-20T01:33:58.605" v="1492" actId="1076"/>
          <ac:picMkLst>
            <pc:docMk/>
            <pc:sldMk cId="3633158301" sldId="298"/>
            <ac:picMk id="3074" creationId="{FF78E8C5-7C8F-4F75-9D7B-B2CE47C51187}"/>
          </ac:picMkLst>
        </pc:picChg>
        <pc:cxnChg chg="mod">
          <ac:chgData name="Thuy Linh Do" userId="f60f9f76584ec879" providerId="LiveId" clId="{7009E909-388D-42DF-BA9E-881B9DCED4F6}" dt="2022-01-20T01:32:45.845" v="1487" actId="1076"/>
          <ac:cxnSpMkLst>
            <pc:docMk/>
            <pc:sldMk cId="3633158301" sldId="298"/>
            <ac:cxnSpMk id="14" creationId="{00000000-0000-0000-0000-000000000000}"/>
          </ac:cxnSpMkLst>
        </pc:cxnChg>
      </pc:sldChg>
      <pc:sldChg chg="modSp mod">
        <pc:chgData name="Thuy Linh Do" userId="f60f9f76584ec879" providerId="LiveId" clId="{7009E909-388D-42DF-BA9E-881B9DCED4F6}" dt="2022-01-14T01:10:18.885" v="45"/>
        <pc:sldMkLst>
          <pc:docMk/>
          <pc:sldMk cId="658201877" sldId="302"/>
        </pc:sldMkLst>
        <pc:spChg chg="mod">
          <ac:chgData name="Thuy Linh Do" userId="f60f9f76584ec879" providerId="LiveId" clId="{7009E909-388D-42DF-BA9E-881B9DCED4F6}" dt="2022-01-14T01:09:11.515" v="42" actId="20577"/>
          <ac:spMkLst>
            <pc:docMk/>
            <pc:sldMk cId="658201877" sldId="302"/>
            <ac:spMk id="20" creationId="{00000000-0000-0000-0000-000000000000}"/>
          </ac:spMkLst>
        </pc:spChg>
        <pc:spChg chg="mod">
          <ac:chgData name="Thuy Linh Do" userId="f60f9f76584ec879" providerId="LiveId" clId="{7009E909-388D-42DF-BA9E-881B9DCED4F6}" dt="2022-01-14T01:10:00.686" v="44"/>
          <ac:spMkLst>
            <pc:docMk/>
            <pc:sldMk cId="658201877" sldId="302"/>
            <ac:spMk id="22" creationId="{00000000-0000-0000-0000-000000000000}"/>
          </ac:spMkLst>
        </pc:spChg>
        <pc:spChg chg="mod">
          <ac:chgData name="Thuy Linh Do" userId="f60f9f76584ec879" providerId="LiveId" clId="{7009E909-388D-42DF-BA9E-881B9DCED4F6}" dt="2022-01-14T01:10:18.885" v="45"/>
          <ac:spMkLst>
            <pc:docMk/>
            <pc:sldMk cId="658201877" sldId="302"/>
            <ac:spMk id="23" creationId="{00000000-0000-0000-0000-000000000000}"/>
          </ac:spMkLst>
        </pc:spChg>
      </pc:sldChg>
      <pc:sldChg chg="addSp delSp modSp mod">
        <pc:chgData name="Thuy Linh Do" userId="f60f9f76584ec879" providerId="LiveId" clId="{7009E909-388D-42DF-BA9E-881B9DCED4F6}" dt="2022-01-14T01:13:08.421" v="60" actId="14100"/>
        <pc:sldMkLst>
          <pc:docMk/>
          <pc:sldMk cId="1899537031" sldId="308"/>
        </pc:sldMkLst>
        <pc:spChg chg="add">
          <ac:chgData name="Thuy Linh Do" userId="f60f9f76584ec879" providerId="LiveId" clId="{7009E909-388D-42DF-BA9E-881B9DCED4F6}" dt="2022-01-14T01:12:09.325" v="55"/>
          <ac:spMkLst>
            <pc:docMk/>
            <pc:sldMk cId="1899537031" sldId="308"/>
            <ac:spMk id="2" creationId="{587D19F5-152B-4FDA-92B4-9E7D3DB5E8BE}"/>
          </ac:spMkLst>
        </pc:spChg>
        <pc:spChg chg="add del mod">
          <ac:chgData name="Thuy Linh Do" userId="f60f9f76584ec879" providerId="LiveId" clId="{7009E909-388D-42DF-BA9E-881B9DCED4F6}" dt="2022-01-14T01:12:35.790" v="57" actId="478"/>
          <ac:spMkLst>
            <pc:docMk/>
            <pc:sldMk cId="1899537031" sldId="308"/>
            <ac:spMk id="5" creationId="{A9E5FDE4-A093-4281-95DB-72ADCB3D4E58}"/>
          </ac:spMkLst>
        </pc:spChg>
        <pc:spChg chg="mod">
          <ac:chgData name="Thuy Linh Do" userId="f60f9f76584ec879" providerId="LiveId" clId="{7009E909-388D-42DF-BA9E-881B9DCED4F6}" dt="2022-01-14T01:10:50.124" v="53" actId="20577"/>
          <ac:spMkLst>
            <pc:docMk/>
            <pc:sldMk cId="1899537031" sldId="308"/>
            <ac:spMk id="20" creationId="{00000000-0000-0000-0000-000000000000}"/>
          </ac:spMkLst>
        </pc:spChg>
        <pc:picChg chg="del">
          <ac:chgData name="Thuy Linh Do" userId="f60f9f76584ec879" providerId="LiveId" clId="{7009E909-388D-42DF-BA9E-881B9DCED4F6}" dt="2022-01-14T01:12:06.372" v="54" actId="478"/>
          <ac:picMkLst>
            <pc:docMk/>
            <pc:sldMk cId="1899537031" sldId="308"/>
            <ac:picMk id="4" creationId="{53F451B1-E309-41B3-AA9A-DAEC53373B90}"/>
          </ac:picMkLst>
        </pc:picChg>
        <pc:picChg chg="add mod">
          <ac:chgData name="Thuy Linh Do" userId="f60f9f76584ec879" providerId="LiveId" clId="{7009E909-388D-42DF-BA9E-881B9DCED4F6}" dt="2022-01-14T01:13:08.421" v="60" actId="14100"/>
          <ac:picMkLst>
            <pc:docMk/>
            <pc:sldMk cId="1899537031" sldId="308"/>
            <ac:picMk id="2054" creationId="{F834E8F8-CB60-4177-A1C7-D55AB8E61117}"/>
          </ac:picMkLst>
        </pc:picChg>
      </pc:sldChg>
      <pc:sldChg chg="modSp mod">
        <pc:chgData name="Thuy Linh Do" userId="f60f9f76584ec879" providerId="LiveId" clId="{7009E909-388D-42DF-BA9E-881B9DCED4F6}" dt="2022-01-14T01:21:20.186" v="101" actId="20577"/>
        <pc:sldMkLst>
          <pc:docMk/>
          <pc:sldMk cId="3326368629" sldId="309"/>
        </pc:sldMkLst>
        <pc:spChg chg="mod">
          <ac:chgData name="Thuy Linh Do" userId="f60f9f76584ec879" providerId="LiveId" clId="{7009E909-388D-42DF-BA9E-881B9DCED4F6}" dt="2022-01-14T01:21:20.186" v="101" actId="20577"/>
          <ac:spMkLst>
            <pc:docMk/>
            <pc:sldMk cId="3326368629" sldId="309"/>
            <ac:spMk id="20" creationId="{00000000-0000-0000-0000-000000000000}"/>
          </ac:spMkLst>
        </pc:spChg>
      </pc:sldChg>
      <pc:sldChg chg="addSp delSp modSp mod">
        <pc:chgData name="Thuy Linh Do" userId="f60f9f76584ec879" providerId="LiveId" clId="{7009E909-388D-42DF-BA9E-881B9DCED4F6}" dt="2022-01-20T01:06:17.050" v="548"/>
        <pc:sldMkLst>
          <pc:docMk/>
          <pc:sldMk cId="2954983036" sldId="310"/>
        </pc:sldMkLst>
        <pc:spChg chg="del">
          <ac:chgData name="Thuy Linh Do" userId="f60f9f76584ec879" providerId="LiveId" clId="{7009E909-388D-42DF-BA9E-881B9DCED4F6}" dt="2022-01-20T01:06:14.870" v="547" actId="478"/>
          <ac:spMkLst>
            <pc:docMk/>
            <pc:sldMk cId="2954983036" sldId="310"/>
            <ac:spMk id="20" creationId="{62F3C4DD-1C41-4341-89D9-84F1C10FCAA9}"/>
          </ac:spMkLst>
        </pc:spChg>
        <pc:spChg chg="add mod">
          <ac:chgData name="Thuy Linh Do" userId="f60f9f76584ec879" providerId="LiveId" clId="{7009E909-388D-42DF-BA9E-881B9DCED4F6}" dt="2022-01-20T01:06:17.050" v="548"/>
          <ac:spMkLst>
            <pc:docMk/>
            <pc:sldMk cId="2954983036" sldId="310"/>
            <ac:spMk id="21" creationId="{22E04400-8250-4CDD-87E2-224BB6DB3FC1}"/>
          </ac:spMkLst>
        </pc:spChg>
      </pc:sldChg>
      <pc:sldChg chg="addSp delSp modSp mod">
        <pc:chgData name="Thuy Linh Do" userId="f60f9f76584ec879" providerId="LiveId" clId="{7009E909-388D-42DF-BA9E-881B9DCED4F6}" dt="2022-01-20T02:06:32.639" v="2389"/>
        <pc:sldMkLst>
          <pc:docMk/>
          <pc:sldMk cId="3194032739" sldId="311"/>
        </pc:sldMkLst>
        <pc:spChg chg="add mod">
          <ac:chgData name="Thuy Linh Do" userId="f60f9f76584ec879" providerId="LiveId" clId="{7009E909-388D-42DF-BA9E-881B9DCED4F6}" dt="2022-01-20T02:06:32.639" v="2389"/>
          <ac:spMkLst>
            <pc:docMk/>
            <pc:sldMk cId="3194032739" sldId="311"/>
            <ac:spMk id="18" creationId="{3B834E5D-9976-4F02-B145-973D06C035C1}"/>
          </ac:spMkLst>
        </pc:spChg>
        <pc:spChg chg="del mod">
          <ac:chgData name="Thuy Linh Do" userId="f60f9f76584ec879" providerId="LiveId" clId="{7009E909-388D-42DF-BA9E-881B9DCED4F6}" dt="2022-01-20T02:06:26.794" v="2385" actId="478"/>
          <ac:spMkLst>
            <pc:docMk/>
            <pc:sldMk cId="3194032739" sldId="311"/>
            <ac:spMk id="19" creationId="{97EA85F7-A424-482A-AB14-B372C2DEDB8C}"/>
          </ac:spMkLst>
        </pc:spChg>
        <pc:spChg chg="del mod">
          <ac:chgData name="Thuy Linh Do" userId="f60f9f76584ec879" providerId="LiveId" clId="{7009E909-388D-42DF-BA9E-881B9DCED4F6}" dt="2022-01-20T02:06:30.701" v="2388" actId="478"/>
          <ac:spMkLst>
            <pc:docMk/>
            <pc:sldMk cId="3194032739" sldId="311"/>
            <ac:spMk id="20" creationId="{A7B3848D-87D1-442B-8FAB-3BB07B5033E5}"/>
          </ac:spMkLst>
        </pc:spChg>
        <pc:spChg chg="add mod">
          <ac:chgData name="Thuy Linh Do" userId="f60f9f76584ec879" providerId="LiveId" clId="{7009E909-388D-42DF-BA9E-881B9DCED4F6}" dt="2022-01-20T02:06:32.639" v="2389"/>
          <ac:spMkLst>
            <pc:docMk/>
            <pc:sldMk cId="3194032739" sldId="311"/>
            <ac:spMk id="21" creationId="{ACCB9FBB-E5CF-45CB-92CE-CBCB2AD18E26}"/>
          </ac:spMkLst>
        </pc:spChg>
      </pc:sldChg>
      <pc:sldChg chg="addSp delSp modSp mod">
        <pc:chgData name="Thuy Linh Do" userId="f60f9f76584ec879" providerId="LiveId" clId="{7009E909-388D-42DF-BA9E-881B9DCED4F6}" dt="2022-01-20T02:07:57.095" v="2394" actId="1076"/>
        <pc:sldMkLst>
          <pc:docMk/>
          <pc:sldMk cId="626516812" sldId="313"/>
        </pc:sldMkLst>
        <pc:spChg chg="del">
          <ac:chgData name="Thuy Linh Do" userId="f60f9f76584ec879" providerId="LiveId" clId="{7009E909-388D-42DF-BA9E-881B9DCED4F6}" dt="2022-01-20T02:07:19.138" v="2391" actId="478"/>
          <ac:spMkLst>
            <pc:docMk/>
            <pc:sldMk cId="626516812" sldId="313"/>
            <ac:spMk id="2" creationId="{00000000-0000-0000-0000-000000000000}"/>
          </ac:spMkLst>
        </pc:spChg>
        <pc:spChg chg="mod">
          <ac:chgData name="Thuy Linh Do" userId="f60f9f76584ec879" providerId="LiveId" clId="{7009E909-388D-42DF-BA9E-881B9DCED4F6}" dt="2022-01-20T02:07:00.650" v="2390"/>
          <ac:spMkLst>
            <pc:docMk/>
            <pc:sldMk cId="626516812" sldId="313"/>
            <ac:spMk id="12" creationId="{00000000-0000-0000-0000-000000000000}"/>
          </ac:spMkLst>
        </pc:spChg>
        <pc:picChg chg="add mod">
          <ac:chgData name="Thuy Linh Do" userId="f60f9f76584ec879" providerId="LiveId" clId="{7009E909-388D-42DF-BA9E-881B9DCED4F6}" dt="2022-01-20T02:07:57.095" v="2394" actId="1076"/>
          <ac:picMkLst>
            <pc:docMk/>
            <pc:sldMk cId="626516812" sldId="313"/>
            <ac:picMk id="7170" creationId="{A0D6EBAB-2202-4662-8D71-93B47B06B29F}"/>
          </ac:picMkLst>
        </pc:picChg>
      </pc:sldChg>
      <pc:sldChg chg="modSp">
        <pc:chgData name="Thuy Linh Do" userId="f60f9f76584ec879" providerId="LiveId" clId="{7009E909-388D-42DF-BA9E-881B9DCED4F6}" dt="2022-01-20T02:10:24.997" v="2417" actId="20577"/>
        <pc:sldMkLst>
          <pc:docMk/>
          <pc:sldMk cId="2275727840" sldId="314"/>
        </pc:sldMkLst>
        <pc:graphicFrameChg chg="mod">
          <ac:chgData name="Thuy Linh Do" userId="f60f9f76584ec879" providerId="LiveId" clId="{7009E909-388D-42DF-BA9E-881B9DCED4F6}" dt="2022-01-20T02:10:24.997" v="2417" actId="20577"/>
          <ac:graphicFrameMkLst>
            <pc:docMk/>
            <pc:sldMk cId="2275727840" sldId="314"/>
            <ac:graphicFrameMk id="2" creationId="{00000000-0000-0000-0000-000000000000}"/>
          </ac:graphicFrameMkLst>
        </pc:graphicFrameChg>
      </pc:sldChg>
      <pc:sldChg chg="addSp delSp modSp mod">
        <pc:chgData name="Thuy Linh Do" userId="f60f9f76584ec879" providerId="LiveId" clId="{7009E909-388D-42DF-BA9E-881B9DCED4F6}" dt="2022-01-14T01:26:55.461" v="132"/>
        <pc:sldMkLst>
          <pc:docMk/>
          <pc:sldMk cId="3342496260" sldId="315"/>
        </pc:sldMkLst>
        <pc:spChg chg="mod">
          <ac:chgData name="Thuy Linh Do" userId="f60f9f76584ec879" providerId="LiveId" clId="{7009E909-388D-42DF-BA9E-881B9DCED4F6}" dt="2022-01-14T01:26:39.289" v="131"/>
          <ac:spMkLst>
            <pc:docMk/>
            <pc:sldMk cId="3342496260" sldId="315"/>
            <ac:spMk id="2" creationId="{00000000-0000-0000-0000-000000000000}"/>
          </ac:spMkLst>
        </pc:spChg>
        <pc:spChg chg="mod">
          <ac:chgData name="Thuy Linh Do" userId="f60f9f76584ec879" providerId="LiveId" clId="{7009E909-388D-42DF-BA9E-881B9DCED4F6}" dt="2022-01-14T01:26:09.543" v="130" actId="20577"/>
          <ac:spMkLst>
            <pc:docMk/>
            <pc:sldMk cId="3342496260" sldId="315"/>
            <ac:spMk id="7" creationId="{00000000-0000-0000-0000-000000000000}"/>
          </ac:spMkLst>
        </pc:spChg>
        <pc:spChg chg="mod">
          <ac:chgData name="Thuy Linh Do" userId="f60f9f76584ec879" providerId="LiveId" clId="{7009E909-388D-42DF-BA9E-881B9DCED4F6}" dt="2022-01-14T01:26:55.461" v="132"/>
          <ac:spMkLst>
            <pc:docMk/>
            <pc:sldMk cId="3342496260" sldId="315"/>
            <ac:spMk id="12" creationId="{00000000-0000-0000-0000-000000000000}"/>
          </ac:spMkLst>
        </pc:spChg>
        <pc:picChg chg="del">
          <ac:chgData name="Thuy Linh Do" userId="f60f9f76584ec879" providerId="LiveId" clId="{7009E909-388D-42DF-BA9E-881B9DCED4F6}" dt="2022-01-14T01:25:40.695" v="122" actId="478"/>
          <ac:picMkLst>
            <pc:docMk/>
            <pc:sldMk cId="3342496260" sldId="315"/>
            <ac:picMk id="3" creationId="{F7956E88-CC4D-4814-B89E-12D318B3F9A0}"/>
          </ac:picMkLst>
        </pc:picChg>
        <pc:picChg chg="add mod">
          <ac:chgData name="Thuy Linh Do" userId="f60f9f76584ec879" providerId="LiveId" clId="{7009E909-388D-42DF-BA9E-881B9DCED4F6}" dt="2022-01-14T01:25:51.054" v="127" actId="14100"/>
          <ac:picMkLst>
            <pc:docMk/>
            <pc:sldMk cId="3342496260" sldId="315"/>
            <ac:picMk id="8" creationId="{CF72C368-2612-4606-A8C2-A31DBD444000}"/>
          </ac:picMkLst>
        </pc:picChg>
      </pc:sldChg>
      <pc:sldChg chg="addSp delSp modSp mod">
        <pc:chgData name="Thuy Linh Do" userId="f60f9f76584ec879" providerId="LiveId" clId="{7009E909-388D-42DF-BA9E-881B9DCED4F6}" dt="2022-01-20T00:57:40.196" v="155" actId="1076"/>
        <pc:sldMkLst>
          <pc:docMk/>
          <pc:sldMk cId="2817977460" sldId="316"/>
        </pc:sldMkLst>
        <pc:spChg chg="mod">
          <ac:chgData name="Thuy Linh Do" userId="f60f9f76584ec879" providerId="LiveId" clId="{7009E909-388D-42DF-BA9E-881B9DCED4F6}" dt="2022-01-20T00:57:00.503" v="137"/>
          <ac:spMkLst>
            <pc:docMk/>
            <pc:sldMk cId="2817977460" sldId="316"/>
            <ac:spMk id="2" creationId="{00000000-0000-0000-0000-000000000000}"/>
          </ac:spMkLst>
        </pc:spChg>
        <pc:spChg chg="mod">
          <ac:chgData name="Thuy Linh Do" userId="f60f9f76584ec879" providerId="LiveId" clId="{7009E909-388D-42DF-BA9E-881B9DCED4F6}" dt="2022-01-14T01:30:26.664" v="136" actId="1076"/>
          <ac:spMkLst>
            <pc:docMk/>
            <pc:sldMk cId="2817977460" sldId="316"/>
            <ac:spMk id="7" creationId="{00000000-0000-0000-0000-000000000000}"/>
          </ac:spMkLst>
        </pc:spChg>
        <pc:spChg chg="mod">
          <ac:chgData name="Thuy Linh Do" userId="f60f9f76584ec879" providerId="LiveId" clId="{7009E909-388D-42DF-BA9E-881B9DCED4F6}" dt="2022-01-20T00:57:11.965" v="150" actId="20577"/>
          <ac:spMkLst>
            <pc:docMk/>
            <pc:sldMk cId="2817977460" sldId="316"/>
            <ac:spMk id="12" creationId="{00000000-0000-0000-0000-000000000000}"/>
          </ac:spMkLst>
        </pc:spChg>
        <pc:picChg chg="del">
          <ac:chgData name="Thuy Linh Do" userId="f60f9f76584ec879" providerId="LiveId" clId="{7009E909-388D-42DF-BA9E-881B9DCED4F6}" dt="2022-01-20T00:57:25.072" v="151" actId="478"/>
          <ac:picMkLst>
            <pc:docMk/>
            <pc:sldMk cId="2817977460" sldId="316"/>
            <ac:picMk id="3" creationId="{EB44FFF4-4B72-484C-866E-52C421924F70}"/>
          </ac:picMkLst>
        </pc:picChg>
        <pc:picChg chg="add mod">
          <ac:chgData name="Thuy Linh Do" userId="f60f9f76584ec879" providerId="LiveId" clId="{7009E909-388D-42DF-BA9E-881B9DCED4F6}" dt="2022-01-20T00:57:40.196" v="155" actId="1076"/>
          <ac:picMkLst>
            <pc:docMk/>
            <pc:sldMk cId="2817977460" sldId="316"/>
            <ac:picMk id="8" creationId="{30F1A15E-87C4-4A65-98EA-6F7B2DD95923}"/>
          </ac:picMkLst>
        </pc:picChg>
      </pc:sldChg>
      <pc:sldChg chg="addSp delSp modSp mod delAnim modAnim">
        <pc:chgData name="Thuy Linh Do" userId="f60f9f76584ec879" providerId="LiveId" clId="{7009E909-388D-42DF-BA9E-881B9DCED4F6}" dt="2022-01-20T01:43:51.863" v="1993"/>
        <pc:sldMkLst>
          <pc:docMk/>
          <pc:sldMk cId="1165419856" sldId="318"/>
        </pc:sldMkLst>
        <pc:spChg chg="add mod">
          <ac:chgData name="Thuy Linh Do" userId="f60f9f76584ec879" providerId="LiveId" clId="{7009E909-388D-42DF-BA9E-881B9DCED4F6}" dt="2022-01-20T01:39:34.394" v="1883" actId="255"/>
          <ac:spMkLst>
            <pc:docMk/>
            <pc:sldMk cId="1165419856" sldId="318"/>
            <ac:spMk id="2" creationId="{687D5984-A99D-4C38-A53B-2D4A558351BD}"/>
          </ac:spMkLst>
        </pc:spChg>
        <pc:spChg chg="add mod">
          <ac:chgData name="Thuy Linh Do" userId="f60f9f76584ec879" providerId="LiveId" clId="{7009E909-388D-42DF-BA9E-881B9DCED4F6}" dt="2022-01-20T01:40:49.091" v="1907" actId="1076"/>
          <ac:spMkLst>
            <pc:docMk/>
            <pc:sldMk cId="1165419856" sldId="318"/>
            <ac:spMk id="4" creationId="{BD7D74CE-13F0-47E2-94ED-22C10670DF52}"/>
          </ac:spMkLst>
        </pc:spChg>
        <pc:spChg chg="mod">
          <ac:chgData name="Thuy Linh Do" userId="f60f9f76584ec879" providerId="LiveId" clId="{7009E909-388D-42DF-BA9E-881B9DCED4F6}" dt="2022-01-20T01:33:16.617" v="1488"/>
          <ac:spMkLst>
            <pc:docMk/>
            <pc:sldMk cId="1165419856" sldId="318"/>
            <ac:spMk id="12" creationId="{00000000-0000-0000-0000-000000000000}"/>
          </ac:spMkLst>
        </pc:spChg>
        <pc:spChg chg="del mod">
          <ac:chgData name="Thuy Linh Do" userId="f60f9f76584ec879" providerId="LiveId" clId="{7009E909-388D-42DF-BA9E-881B9DCED4F6}" dt="2022-01-20T01:35:00.533" v="1498" actId="478"/>
          <ac:spMkLst>
            <pc:docMk/>
            <pc:sldMk cId="1165419856" sldId="318"/>
            <ac:spMk id="13" creationId="{303DA216-9E57-49BF-B700-500D9FA6A97F}"/>
          </ac:spMkLst>
        </pc:spChg>
        <pc:spChg chg="add mod">
          <ac:chgData name="Thuy Linh Do" userId="f60f9f76584ec879" providerId="LiveId" clId="{7009E909-388D-42DF-BA9E-881B9DCED4F6}" dt="2022-01-20T01:43:08.659" v="1987" actId="1076"/>
          <ac:spMkLst>
            <pc:docMk/>
            <pc:sldMk cId="1165419856" sldId="318"/>
            <ac:spMk id="18" creationId="{934E9F33-16C2-4B1A-AD2A-28F25A0FC8F0}"/>
          </ac:spMkLst>
        </pc:spChg>
        <pc:spChg chg="del">
          <ac:chgData name="Thuy Linh Do" userId="f60f9f76584ec879" providerId="LiveId" clId="{7009E909-388D-42DF-BA9E-881B9DCED4F6}" dt="2022-01-20T01:35:02.913" v="1499" actId="478"/>
          <ac:spMkLst>
            <pc:docMk/>
            <pc:sldMk cId="1165419856" sldId="318"/>
            <ac:spMk id="19" creationId="{596B3408-8A1F-4E01-A833-152673DA6EDF}"/>
          </ac:spMkLst>
        </pc:spChg>
        <pc:spChg chg="del">
          <ac:chgData name="Thuy Linh Do" userId="f60f9f76584ec879" providerId="LiveId" clId="{7009E909-388D-42DF-BA9E-881B9DCED4F6}" dt="2022-01-20T01:35:04.536" v="1500" actId="478"/>
          <ac:spMkLst>
            <pc:docMk/>
            <pc:sldMk cId="1165419856" sldId="318"/>
            <ac:spMk id="20" creationId="{07BC6398-54FD-40F6-9554-4CFB8449DD8A}"/>
          </ac:spMkLst>
        </pc:spChg>
        <pc:spChg chg="del">
          <ac:chgData name="Thuy Linh Do" userId="f60f9f76584ec879" providerId="LiveId" clId="{7009E909-388D-42DF-BA9E-881B9DCED4F6}" dt="2022-01-20T01:35:06.916" v="1501" actId="478"/>
          <ac:spMkLst>
            <pc:docMk/>
            <pc:sldMk cId="1165419856" sldId="318"/>
            <ac:spMk id="21" creationId="{F4603F95-E544-4B6D-940E-FCA445F2FB92}"/>
          </ac:spMkLst>
        </pc:spChg>
        <pc:spChg chg="del">
          <ac:chgData name="Thuy Linh Do" userId="f60f9f76584ec879" providerId="LiveId" clId="{7009E909-388D-42DF-BA9E-881B9DCED4F6}" dt="2022-01-20T01:35:08.610" v="1502" actId="478"/>
          <ac:spMkLst>
            <pc:docMk/>
            <pc:sldMk cId="1165419856" sldId="318"/>
            <ac:spMk id="22" creationId="{76000C63-53CF-48EC-B4D1-1B18195265E5}"/>
          </ac:spMkLst>
        </pc:spChg>
        <pc:spChg chg="add mod">
          <ac:chgData name="Thuy Linh Do" userId="f60f9f76584ec879" providerId="LiveId" clId="{7009E909-388D-42DF-BA9E-881B9DCED4F6}" dt="2022-01-20T01:41:33.332" v="1949" actId="14100"/>
          <ac:spMkLst>
            <pc:docMk/>
            <pc:sldMk cId="1165419856" sldId="318"/>
            <ac:spMk id="23" creationId="{161FDF4D-D4D4-45FC-BF65-B8DB785B48CD}"/>
          </ac:spMkLst>
        </pc:spChg>
        <pc:spChg chg="add mod">
          <ac:chgData name="Thuy Linh Do" userId="f60f9f76584ec879" providerId="LiveId" clId="{7009E909-388D-42DF-BA9E-881B9DCED4F6}" dt="2022-01-20T01:42:14.876" v="1958" actId="14100"/>
          <ac:spMkLst>
            <pc:docMk/>
            <pc:sldMk cId="1165419856" sldId="318"/>
            <ac:spMk id="24" creationId="{C71B246F-77A2-42C7-8694-25315A246CFA}"/>
          </ac:spMkLst>
        </pc:spChg>
        <pc:spChg chg="add mod">
          <ac:chgData name="Thuy Linh Do" userId="f60f9f76584ec879" providerId="LiveId" clId="{7009E909-388D-42DF-BA9E-881B9DCED4F6}" dt="2022-01-20T01:42:43.769" v="1983" actId="1076"/>
          <ac:spMkLst>
            <pc:docMk/>
            <pc:sldMk cId="1165419856" sldId="318"/>
            <ac:spMk id="25" creationId="{68A910BF-6C6D-4299-892B-87E64356F1B5}"/>
          </ac:spMkLst>
        </pc:spChg>
        <pc:graphicFrameChg chg="mod modGraphic">
          <ac:chgData name="Thuy Linh Do" userId="f60f9f76584ec879" providerId="LiveId" clId="{7009E909-388D-42DF-BA9E-881B9DCED4F6}" dt="2022-01-20T01:36:21.532" v="1598" actId="122"/>
          <ac:graphicFrameMkLst>
            <pc:docMk/>
            <pc:sldMk cId="1165419856" sldId="318"/>
            <ac:graphicFrameMk id="7" creationId="{BA464EEC-70F4-4172-83E0-577C652E284A}"/>
          </ac:graphicFrameMkLst>
        </pc:graphicFrameChg>
        <pc:picChg chg="del">
          <ac:chgData name="Thuy Linh Do" userId="f60f9f76584ec879" providerId="LiveId" clId="{7009E909-388D-42DF-BA9E-881B9DCED4F6}" dt="2022-01-20T01:34:41.568" v="1493" actId="478"/>
          <ac:picMkLst>
            <pc:docMk/>
            <pc:sldMk cId="1165419856" sldId="318"/>
            <ac:picMk id="3" creationId="{ECC9A945-AD28-4058-9CF6-7A85DECE9B2C}"/>
          </ac:picMkLst>
        </pc:picChg>
        <pc:picChg chg="del">
          <ac:chgData name="Thuy Linh Do" userId="f60f9f76584ec879" providerId="LiveId" clId="{7009E909-388D-42DF-BA9E-881B9DCED4F6}" dt="2022-01-20T01:34:54.184" v="1496" actId="478"/>
          <ac:picMkLst>
            <pc:docMk/>
            <pc:sldMk cId="1165419856" sldId="318"/>
            <ac:picMk id="10" creationId="{123307D3-0ADA-4502-A351-3B887EB4D5E3}"/>
          </ac:picMkLst>
        </pc:picChg>
        <pc:picChg chg="add mod">
          <ac:chgData name="Thuy Linh Do" userId="f60f9f76584ec879" providerId="LiveId" clId="{7009E909-388D-42DF-BA9E-881B9DCED4F6}" dt="2022-01-20T01:34:47.903" v="1495" actId="1076"/>
          <ac:picMkLst>
            <pc:docMk/>
            <pc:sldMk cId="1165419856" sldId="318"/>
            <ac:picMk id="4098" creationId="{7EE2892B-65D2-4A63-ADB6-9014987F39AF}"/>
          </ac:picMkLst>
        </pc:picChg>
      </pc:sldChg>
      <pc:sldChg chg="addSp delSp modSp mod">
        <pc:chgData name="Thuy Linh Do" userId="f60f9f76584ec879" providerId="LiveId" clId="{7009E909-388D-42DF-BA9E-881B9DCED4F6}" dt="2022-01-20T01:29:39.967" v="1423" actId="14100"/>
        <pc:sldMkLst>
          <pc:docMk/>
          <pc:sldMk cId="3280264759" sldId="326"/>
        </pc:sldMkLst>
        <pc:picChg chg="del">
          <ac:chgData name="Thuy Linh Do" userId="f60f9f76584ec879" providerId="LiveId" clId="{7009E909-388D-42DF-BA9E-881B9DCED4F6}" dt="2022-01-20T01:29:22.610" v="1417" actId="478"/>
          <ac:picMkLst>
            <pc:docMk/>
            <pc:sldMk cId="3280264759" sldId="326"/>
            <ac:picMk id="3" creationId="{76CE5B2B-92B5-4E74-B9AD-109A48532E1E}"/>
          </ac:picMkLst>
        </pc:picChg>
        <pc:picChg chg="add mod">
          <ac:chgData name="Thuy Linh Do" userId="f60f9f76584ec879" providerId="LiveId" clId="{7009E909-388D-42DF-BA9E-881B9DCED4F6}" dt="2022-01-20T01:29:39.967" v="1423" actId="14100"/>
          <ac:picMkLst>
            <pc:docMk/>
            <pc:sldMk cId="3280264759" sldId="326"/>
            <ac:picMk id="2050" creationId="{BD8DC478-BCF3-47D3-BFFB-C172856FE65E}"/>
          </ac:picMkLst>
        </pc:picChg>
      </pc:sldChg>
      <pc:sldChg chg="addSp delSp modSp mod">
        <pc:chgData name="Thuy Linh Do" userId="f60f9f76584ec879" providerId="LiveId" clId="{7009E909-388D-42DF-BA9E-881B9DCED4F6}" dt="2022-01-20T01:46:24.907" v="2036" actId="1076"/>
        <pc:sldMkLst>
          <pc:docMk/>
          <pc:sldMk cId="2138508035" sldId="327"/>
        </pc:sldMkLst>
        <pc:spChg chg="mod">
          <ac:chgData name="Thuy Linh Do" userId="f60f9f76584ec879" providerId="LiveId" clId="{7009E909-388D-42DF-BA9E-881B9DCED4F6}" dt="2022-01-20T01:45:54.606" v="2033"/>
          <ac:spMkLst>
            <pc:docMk/>
            <pc:sldMk cId="2138508035" sldId="327"/>
            <ac:spMk id="13" creationId="{00000000-0000-0000-0000-000000000000}"/>
          </ac:spMkLst>
        </pc:spChg>
        <pc:picChg chg="del">
          <ac:chgData name="Thuy Linh Do" userId="f60f9f76584ec879" providerId="LiveId" clId="{7009E909-388D-42DF-BA9E-881B9DCED4F6}" dt="2022-01-20T01:46:17.629" v="2034" actId="478"/>
          <ac:picMkLst>
            <pc:docMk/>
            <pc:sldMk cId="2138508035" sldId="327"/>
            <ac:picMk id="2" creationId="{A332D554-AB3A-4124-B23E-D21716860B3A}"/>
          </ac:picMkLst>
        </pc:picChg>
        <pc:picChg chg="add mod">
          <ac:chgData name="Thuy Linh Do" userId="f60f9f76584ec879" providerId="LiveId" clId="{7009E909-388D-42DF-BA9E-881B9DCED4F6}" dt="2022-01-20T01:46:24.907" v="2036" actId="1076"/>
          <ac:picMkLst>
            <pc:docMk/>
            <pc:sldMk cId="2138508035" sldId="327"/>
            <ac:picMk id="5122" creationId="{3F6B5FB8-3AC7-4DC5-B362-C3AD0692D242}"/>
          </ac:picMkLst>
        </pc:picChg>
      </pc:sldChg>
      <pc:sldChg chg="addSp delSp modSp mod">
        <pc:chgData name="Thuy Linh Do" userId="f60f9f76584ec879" providerId="LiveId" clId="{7009E909-388D-42DF-BA9E-881B9DCED4F6}" dt="2022-01-20T02:08:29.250" v="2399"/>
        <pc:sldMkLst>
          <pc:docMk/>
          <pc:sldMk cId="1480562979" sldId="329"/>
        </pc:sldMkLst>
        <pc:spChg chg="add mod">
          <ac:chgData name="Thuy Linh Do" userId="f60f9f76584ec879" providerId="LiveId" clId="{7009E909-388D-42DF-BA9E-881B9DCED4F6}" dt="2022-01-20T02:08:29.250" v="2399"/>
          <ac:spMkLst>
            <pc:docMk/>
            <pc:sldMk cId="1480562979" sldId="329"/>
            <ac:spMk id="21" creationId="{10A3F4B6-29DB-4570-9265-DD867B485FE7}"/>
          </ac:spMkLst>
        </pc:spChg>
        <pc:spChg chg="add mod">
          <ac:chgData name="Thuy Linh Do" userId="f60f9f76584ec879" providerId="LiveId" clId="{7009E909-388D-42DF-BA9E-881B9DCED4F6}" dt="2022-01-20T02:08:29.250" v="2399"/>
          <ac:spMkLst>
            <pc:docMk/>
            <pc:sldMk cId="1480562979" sldId="329"/>
            <ac:spMk id="22" creationId="{11FEDFAB-DCA6-4321-96B6-B9FACF32F7BA}"/>
          </ac:spMkLst>
        </pc:spChg>
        <pc:spChg chg="del mod">
          <ac:chgData name="Thuy Linh Do" userId="f60f9f76584ec879" providerId="LiveId" clId="{7009E909-388D-42DF-BA9E-881B9DCED4F6}" dt="2022-01-20T02:08:25.607" v="2397" actId="478"/>
          <ac:spMkLst>
            <pc:docMk/>
            <pc:sldMk cId="1480562979" sldId="329"/>
            <ac:spMk id="31" creationId="{386EF3F7-08A2-4C91-9423-410AC4170B6D}"/>
          </ac:spMkLst>
        </pc:spChg>
        <pc:spChg chg="del">
          <ac:chgData name="Thuy Linh Do" userId="f60f9f76584ec879" providerId="LiveId" clId="{7009E909-388D-42DF-BA9E-881B9DCED4F6}" dt="2022-01-20T02:08:27.748" v="2398" actId="478"/>
          <ac:spMkLst>
            <pc:docMk/>
            <pc:sldMk cId="1480562979" sldId="329"/>
            <ac:spMk id="32" creationId="{F44AE588-9FB3-426F-B3E3-8EF4C38DF8CF}"/>
          </ac:spMkLst>
        </pc:spChg>
      </pc:sldChg>
      <pc:sldChg chg="addSp delSp modSp mod delAnim modAnim">
        <pc:chgData name="Thuy Linh Do" userId="f60f9f76584ec879" providerId="LiveId" clId="{7009E909-388D-42DF-BA9E-881B9DCED4F6}" dt="2022-01-20T02:11:32.996" v="2419" actId="1076"/>
        <pc:sldMkLst>
          <pc:docMk/>
          <pc:sldMk cId="305804402" sldId="331"/>
        </pc:sldMkLst>
        <pc:spChg chg="add mod">
          <ac:chgData name="Thuy Linh Do" userId="f60f9f76584ec879" providerId="LiveId" clId="{7009E909-388D-42DF-BA9E-881B9DCED4F6}" dt="2022-01-20T01:51:37.822" v="2180" actId="14100"/>
          <ac:spMkLst>
            <pc:docMk/>
            <pc:sldMk cId="305804402" sldId="331"/>
            <ac:spMk id="3" creationId="{C62A4732-B9E1-4BC6-8A58-97A9179BF36B}"/>
          </ac:spMkLst>
        </pc:spChg>
        <pc:spChg chg="del">
          <ac:chgData name="Thuy Linh Do" userId="f60f9f76584ec879" providerId="LiveId" clId="{7009E909-388D-42DF-BA9E-881B9DCED4F6}" dt="2022-01-20T01:47:19.401" v="2044" actId="478"/>
          <ac:spMkLst>
            <pc:docMk/>
            <pc:sldMk cId="305804402" sldId="331"/>
            <ac:spMk id="5" creationId="{BB7BB10E-9FF0-403E-ADDD-BC6A8E3FD539}"/>
          </ac:spMkLst>
        </pc:spChg>
        <pc:spChg chg="mod">
          <ac:chgData name="Thuy Linh Do" userId="f60f9f76584ec879" providerId="LiveId" clId="{7009E909-388D-42DF-BA9E-881B9DCED4F6}" dt="2022-01-20T01:44:54.783" v="2032" actId="20577"/>
          <ac:spMkLst>
            <pc:docMk/>
            <pc:sldMk cId="305804402" sldId="331"/>
            <ac:spMk id="12" creationId="{00000000-0000-0000-0000-000000000000}"/>
          </ac:spMkLst>
        </pc:spChg>
        <pc:spChg chg="del">
          <ac:chgData name="Thuy Linh Do" userId="f60f9f76584ec879" providerId="LiveId" clId="{7009E909-388D-42DF-BA9E-881B9DCED4F6}" dt="2022-01-20T01:47:14.819" v="2042" actId="478"/>
          <ac:spMkLst>
            <pc:docMk/>
            <pc:sldMk cId="305804402" sldId="331"/>
            <ac:spMk id="13" creationId="{D868C929-ADC7-4EF9-81C6-D55E7CDC9584}"/>
          </ac:spMkLst>
        </pc:spChg>
        <pc:spChg chg="del">
          <ac:chgData name="Thuy Linh Do" userId="f60f9f76584ec879" providerId="LiveId" clId="{7009E909-388D-42DF-BA9E-881B9DCED4F6}" dt="2022-01-20T01:47:17.224" v="2043" actId="478"/>
          <ac:spMkLst>
            <pc:docMk/>
            <pc:sldMk cId="305804402" sldId="331"/>
            <ac:spMk id="14" creationId="{CB6FDE05-F242-4F7C-82F3-5F3D2E9CA046}"/>
          </ac:spMkLst>
        </pc:spChg>
        <pc:spChg chg="add mod">
          <ac:chgData name="Thuy Linh Do" userId="f60f9f76584ec879" providerId="LiveId" clId="{7009E909-388D-42DF-BA9E-881B9DCED4F6}" dt="2022-01-20T02:00:07.782" v="2249" actId="20577"/>
          <ac:spMkLst>
            <pc:docMk/>
            <pc:sldMk cId="305804402" sldId="331"/>
            <ac:spMk id="25" creationId="{AFB8C26B-0CB8-44F5-ABD1-ECF9F7C3BDAF}"/>
          </ac:spMkLst>
        </pc:spChg>
        <pc:spChg chg="add mod">
          <ac:chgData name="Thuy Linh Do" userId="f60f9f76584ec879" providerId="LiveId" clId="{7009E909-388D-42DF-BA9E-881B9DCED4F6}" dt="2022-01-20T02:04:17.722" v="2370" actId="1076"/>
          <ac:spMkLst>
            <pc:docMk/>
            <pc:sldMk cId="305804402" sldId="331"/>
            <ac:spMk id="26" creationId="{C55EA469-7907-423B-834D-DEDAE76CA273}"/>
          </ac:spMkLst>
        </pc:spChg>
        <pc:spChg chg="add mod">
          <ac:chgData name="Thuy Linh Do" userId="f60f9f76584ec879" providerId="LiveId" clId="{7009E909-388D-42DF-BA9E-881B9DCED4F6}" dt="2022-01-20T02:01:05.721" v="2269" actId="20577"/>
          <ac:spMkLst>
            <pc:docMk/>
            <pc:sldMk cId="305804402" sldId="331"/>
            <ac:spMk id="28" creationId="{6F90A789-CE38-4A30-927F-D2AB1AF27DB5}"/>
          </ac:spMkLst>
        </pc:spChg>
        <pc:spChg chg="add mod">
          <ac:chgData name="Thuy Linh Do" userId="f60f9f76584ec879" providerId="LiveId" clId="{7009E909-388D-42DF-BA9E-881B9DCED4F6}" dt="2022-01-20T02:03:16.760" v="2336" actId="1076"/>
          <ac:spMkLst>
            <pc:docMk/>
            <pc:sldMk cId="305804402" sldId="331"/>
            <ac:spMk id="29" creationId="{5696B91C-7187-4FFD-90BC-A6C29E4D6CD5}"/>
          </ac:spMkLst>
        </pc:spChg>
        <pc:spChg chg="add mod">
          <ac:chgData name="Thuy Linh Do" userId="f60f9f76584ec879" providerId="LiveId" clId="{7009E909-388D-42DF-BA9E-881B9DCED4F6}" dt="2022-01-20T02:00:59.513" v="2265" actId="20577"/>
          <ac:spMkLst>
            <pc:docMk/>
            <pc:sldMk cId="305804402" sldId="331"/>
            <ac:spMk id="30" creationId="{45C185CC-2A00-4635-9694-DDE358874B3A}"/>
          </ac:spMkLst>
        </pc:spChg>
        <pc:spChg chg="add mod">
          <ac:chgData name="Thuy Linh Do" userId="f60f9f76584ec879" providerId="LiveId" clId="{7009E909-388D-42DF-BA9E-881B9DCED4F6}" dt="2022-01-20T02:00:56.042" v="2263" actId="20577"/>
          <ac:spMkLst>
            <pc:docMk/>
            <pc:sldMk cId="305804402" sldId="331"/>
            <ac:spMk id="31" creationId="{7EEF4210-FB9A-4906-ACEC-F1380AD5CEA4}"/>
          </ac:spMkLst>
        </pc:spChg>
        <pc:spChg chg="add mod">
          <ac:chgData name="Thuy Linh Do" userId="f60f9f76584ec879" providerId="LiveId" clId="{7009E909-388D-42DF-BA9E-881B9DCED4F6}" dt="2022-01-20T02:00:52.059" v="2261" actId="20577"/>
          <ac:spMkLst>
            <pc:docMk/>
            <pc:sldMk cId="305804402" sldId="331"/>
            <ac:spMk id="32" creationId="{25574297-7745-4DA8-9C3A-676C74E0E668}"/>
          </ac:spMkLst>
        </pc:spChg>
        <pc:spChg chg="add mod">
          <ac:chgData name="Thuy Linh Do" userId="f60f9f76584ec879" providerId="LiveId" clId="{7009E909-388D-42DF-BA9E-881B9DCED4F6}" dt="2022-01-20T02:04:39.582" v="2373" actId="1076"/>
          <ac:spMkLst>
            <pc:docMk/>
            <pc:sldMk cId="305804402" sldId="331"/>
            <ac:spMk id="34" creationId="{5B33C5EC-909E-433C-B916-BE26B956B4F7}"/>
          </ac:spMkLst>
        </pc:spChg>
        <pc:spChg chg="add mod">
          <ac:chgData name="Thuy Linh Do" userId="f60f9f76584ec879" providerId="LiveId" clId="{7009E909-388D-42DF-BA9E-881B9DCED4F6}" dt="2022-01-20T02:04:48.291" v="2374" actId="207"/>
          <ac:spMkLst>
            <pc:docMk/>
            <pc:sldMk cId="305804402" sldId="331"/>
            <ac:spMk id="35" creationId="{60E6ED09-5501-4C2E-BAD6-9DF1A582CD0C}"/>
          </ac:spMkLst>
        </pc:spChg>
        <pc:spChg chg="add mod">
          <ac:chgData name="Thuy Linh Do" userId="f60f9f76584ec879" providerId="LiveId" clId="{7009E909-388D-42DF-BA9E-881B9DCED4F6}" dt="2022-01-20T02:04:58.433" v="2375" actId="207"/>
          <ac:spMkLst>
            <pc:docMk/>
            <pc:sldMk cId="305804402" sldId="331"/>
            <ac:spMk id="36" creationId="{BF118D8A-CA15-4B00-BC36-F43B3597A53A}"/>
          </ac:spMkLst>
        </pc:spChg>
        <pc:spChg chg="add mod">
          <ac:chgData name="Thuy Linh Do" userId="f60f9f76584ec879" providerId="LiveId" clId="{7009E909-388D-42DF-BA9E-881B9DCED4F6}" dt="2022-01-20T02:05:08.876" v="2376" actId="207"/>
          <ac:spMkLst>
            <pc:docMk/>
            <pc:sldMk cId="305804402" sldId="331"/>
            <ac:spMk id="37" creationId="{BB183589-0135-4C9D-994C-EBF13AB337A2}"/>
          </ac:spMkLst>
        </pc:spChg>
        <pc:spChg chg="add mod">
          <ac:chgData name="Thuy Linh Do" userId="f60f9f76584ec879" providerId="LiveId" clId="{7009E909-388D-42DF-BA9E-881B9DCED4F6}" dt="2022-01-20T02:05:14.780" v="2377" actId="207"/>
          <ac:spMkLst>
            <pc:docMk/>
            <pc:sldMk cId="305804402" sldId="331"/>
            <ac:spMk id="38" creationId="{B6FEE535-5498-4434-ACDF-73FD063F430D}"/>
          </ac:spMkLst>
        </pc:spChg>
        <pc:graphicFrameChg chg="add del mod modGraphic">
          <ac:chgData name="Thuy Linh Do" userId="f60f9f76584ec879" providerId="LiveId" clId="{7009E909-388D-42DF-BA9E-881B9DCED4F6}" dt="2022-01-20T01:53:24.989" v="2202" actId="478"/>
          <ac:graphicFrameMkLst>
            <pc:docMk/>
            <pc:sldMk cId="305804402" sldId="331"/>
            <ac:graphicFrameMk id="4" creationId="{EC3CFAC2-B491-45EA-BF9C-CF3CB5DA288C}"/>
          </ac:graphicFrameMkLst>
        </pc:graphicFrameChg>
        <pc:picChg chg="del">
          <ac:chgData name="Thuy Linh Do" userId="f60f9f76584ec879" providerId="LiveId" clId="{7009E909-388D-42DF-BA9E-881B9DCED4F6}" dt="2022-01-20T01:47:00.815" v="2038" actId="478"/>
          <ac:picMkLst>
            <pc:docMk/>
            <pc:sldMk cId="305804402" sldId="331"/>
            <ac:picMk id="2" creationId="{A332D554-AB3A-4124-B23E-D21716860B3A}"/>
          </ac:picMkLst>
        </pc:picChg>
        <pc:picChg chg="add mod">
          <ac:chgData name="Thuy Linh Do" userId="f60f9f76584ec879" providerId="LiveId" clId="{7009E909-388D-42DF-BA9E-881B9DCED4F6}" dt="2022-01-20T01:56:02.374" v="2208" actId="1076"/>
          <ac:picMkLst>
            <pc:docMk/>
            <pc:sldMk cId="305804402" sldId="331"/>
            <ac:picMk id="7" creationId="{03510113-D6B7-477D-9DE4-A75CEDD6AA50}"/>
          </ac:picMkLst>
        </pc:picChg>
        <pc:picChg chg="add mod">
          <ac:chgData name="Thuy Linh Do" userId="f60f9f76584ec879" providerId="LiveId" clId="{7009E909-388D-42DF-BA9E-881B9DCED4F6}" dt="2022-01-20T01:56:36.602" v="2212" actId="14100"/>
          <ac:picMkLst>
            <pc:docMk/>
            <pc:sldMk cId="305804402" sldId="331"/>
            <ac:picMk id="10" creationId="{D8BB65AC-1C96-4D8F-95A2-ABFD8976C77A}"/>
          </ac:picMkLst>
        </pc:picChg>
        <pc:picChg chg="add mod">
          <ac:chgData name="Thuy Linh Do" userId="f60f9f76584ec879" providerId="LiveId" clId="{7009E909-388D-42DF-BA9E-881B9DCED4F6}" dt="2022-01-20T01:57:16.275" v="2217" actId="1076"/>
          <ac:picMkLst>
            <pc:docMk/>
            <pc:sldMk cId="305804402" sldId="331"/>
            <ac:picMk id="18" creationId="{FC5B40B8-D0AA-473D-80C3-C5B0BCDF8F8D}"/>
          </ac:picMkLst>
        </pc:picChg>
        <pc:picChg chg="add mod">
          <ac:chgData name="Thuy Linh Do" userId="f60f9f76584ec879" providerId="LiveId" clId="{7009E909-388D-42DF-BA9E-881B9DCED4F6}" dt="2022-01-20T01:57:53.435" v="2220" actId="14100"/>
          <ac:picMkLst>
            <pc:docMk/>
            <pc:sldMk cId="305804402" sldId="331"/>
            <ac:picMk id="20" creationId="{BE2B3717-6411-4874-AD9F-075F7B547D9D}"/>
          </ac:picMkLst>
        </pc:picChg>
        <pc:picChg chg="add mod">
          <ac:chgData name="Thuy Linh Do" userId="f60f9f76584ec879" providerId="LiveId" clId="{7009E909-388D-42DF-BA9E-881B9DCED4F6}" dt="2022-01-20T01:58:24.574" v="2223" actId="14100"/>
          <ac:picMkLst>
            <pc:docMk/>
            <pc:sldMk cId="305804402" sldId="331"/>
            <ac:picMk id="22" creationId="{4858E3A0-40B3-4BA2-8F50-2C69EB0E560C}"/>
          </ac:picMkLst>
        </pc:picChg>
        <pc:picChg chg="add mod">
          <ac:chgData name="Thuy Linh Do" userId="f60f9f76584ec879" providerId="LiveId" clId="{7009E909-388D-42DF-BA9E-881B9DCED4F6}" dt="2022-01-20T01:58:50.318" v="2226" actId="14100"/>
          <ac:picMkLst>
            <pc:docMk/>
            <pc:sldMk cId="305804402" sldId="331"/>
            <ac:picMk id="24" creationId="{7CB674C6-2412-46BE-BD77-ECA0A9434BA1}"/>
          </ac:picMkLst>
        </pc:picChg>
        <pc:picChg chg="add mod">
          <ac:chgData name="Thuy Linh Do" userId="f60f9f76584ec879" providerId="LiveId" clId="{7009E909-388D-42DF-BA9E-881B9DCED4F6}" dt="2022-01-20T02:11:32.996" v="2419" actId="1076"/>
          <ac:picMkLst>
            <pc:docMk/>
            <pc:sldMk cId="305804402" sldId="331"/>
            <ac:picMk id="27" creationId="{DC9D2ED3-3A8E-4083-AE6B-528271A4DB3C}"/>
          </ac:picMkLst>
        </pc:picChg>
        <pc:picChg chg="add del mod">
          <ac:chgData name="Thuy Linh Do" userId="f60f9f76584ec879" providerId="LiveId" clId="{7009E909-388D-42DF-BA9E-881B9DCED4F6}" dt="2022-01-20T01:59:16.881" v="2227" actId="478"/>
          <ac:picMkLst>
            <pc:docMk/>
            <pc:sldMk cId="305804402" sldId="331"/>
            <ac:picMk id="6146" creationId="{C42C518D-3DF0-4F58-AAC3-BC1A7F36A405}"/>
          </ac:picMkLst>
        </pc:picChg>
        <pc:picChg chg="add mod">
          <ac:chgData name="Thuy Linh Do" userId="f60f9f76584ec879" providerId="LiveId" clId="{7009E909-388D-42DF-BA9E-881B9DCED4F6}" dt="2022-01-20T01:59:40.598" v="2231" actId="1076"/>
          <ac:picMkLst>
            <pc:docMk/>
            <pc:sldMk cId="305804402" sldId="331"/>
            <ac:picMk id="6148" creationId="{FE3D3DB6-3F40-41B5-94F3-F104E47F3133}"/>
          </ac:picMkLst>
        </pc:picChg>
      </pc:sldChg>
      <pc:sldChg chg="del">
        <pc:chgData name="Thuy Linh Do" userId="f60f9f76584ec879" providerId="LiveId" clId="{7009E909-388D-42DF-BA9E-881B9DCED4F6}" dt="2022-01-20T01:46:41.763" v="2037" actId="2696"/>
        <pc:sldMkLst>
          <pc:docMk/>
          <pc:sldMk cId="1629807324" sldId="332"/>
        </pc:sldMkLst>
      </pc:sldChg>
      <pc:sldChg chg="del">
        <pc:chgData name="Thuy Linh Do" userId="f60f9f76584ec879" providerId="LiveId" clId="{7009E909-388D-42DF-BA9E-881B9DCED4F6}" dt="2022-01-20T01:46:41.763" v="2037" actId="2696"/>
        <pc:sldMkLst>
          <pc:docMk/>
          <pc:sldMk cId="2945247612" sldId="333"/>
        </pc:sldMkLst>
      </pc:sldChg>
      <pc:sldChg chg="del">
        <pc:chgData name="Thuy Linh Do" userId="f60f9f76584ec879" providerId="LiveId" clId="{7009E909-388D-42DF-BA9E-881B9DCED4F6}" dt="2022-01-20T01:46:41.763" v="2037" actId="2696"/>
        <pc:sldMkLst>
          <pc:docMk/>
          <pc:sldMk cId="2907520819" sldId="334"/>
        </pc:sldMkLst>
      </pc:sldChg>
      <pc:sldChg chg="del">
        <pc:chgData name="Thuy Linh Do" userId="f60f9f76584ec879" providerId="LiveId" clId="{7009E909-388D-42DF-BA9E-881B9DCED4F6}" dt="2022-01-20T01:46:41.763" v="2037" actId="2696"/>
        <pc:sldMkLst>
          <pc:docMk/>
          <pc:sldMk cId="2615542125" sldId="335"/>
        </pc:sldMkLst>
      </pc:sldChg>
      <pc:sldChg chg="del">
        <pc:chgData name="Thuy Linh Do" userId="f60f9f76584ec879" providerId="LiveId" clId="{7009E909-388D-42DF-BA9E-881B9DCED4F6}" dt="2022-01-20T02:08:06.286" v="2395" actId="2696"/>
        <pc:sldMkLst>
          <pc:docMk/>
          <pc:sldMk cId="3562743205" sldId="336"/>
        </pc:sldMkLst>
      </pc:sldChg>
      <pc:sldChg chg="addSp delSp modSp mod delAnim modAnim">
        <pc:chgData name="Thuy Linh Do" userId="f60f9f76584ec879" providerId="LiveId" clId="{7009E909-388D-42DF-BA9E-881B9DCED4F6}" dt="2022-01-20T01:28:37.170" v="1416" actId="20577"/>
        <pc:sldMkLst>
          <pc:docMk/>
          <pc:sldMk cId="1072969023" sldId="337"/>
        </pc:sldMkLst>
        <pc:spChg chg="mod">
          <ac:chgData name="Thuy Linh Do" userId="f60f9f76584ec879" providerId="LiveId" clId="{7009E909-388D-42DF-BA9E-881B9DCED4F6}" dt="2022-01-20T01:28:37.170" v="1416" actId="20577"/>
          <ac:spMkLst>
            <pc:docMk/>
            <pc:sldMk cId="1072969023" sldId="337"/>
            <ac:spMk id="9" creationId="{35C20020-642B-4EDF-BE02-FE9C4B9F36F5}"/>
          </ac:spMkLst>
        </pc:spChg>
        <pc:picChg chg="del">
          <ac:chgData name="Thuy Linh Do" userId="f60f9f76584ec879" providerId="LiveId" clId="{7009E909-388D-42DF-BA9E-881B9DCED4F6}" dt="2022-01-20T01:14:16.831" v="553" actId="478"/>
          <ac:picMkLst>
            <pc:docMk/>
            <pc:sldMk cId="1072969023" sldId="337"/>
            <ac:picMk id="3" creationId="{8391EA28-1440-48F0-AC22-6C7A252E0320}"/>
          </ac:picMkLst>
        </pc:picChg>
        <pc:picChg chg="add mod">
          <ac:chgData name="Thuy Linh Do" userId="f60f9f76584ec879" providerId="LiveId" clId="{7009E909-388D-42DF-BA9E-881B9DCED4F6}" dt="2022-01-20T01:14:38.321" v="556" actId="1076"/>
          <ac:picMkLst>
            <pc:docMk/>
            <pc:sldMk cId="1072969023" sldId="337"/>
            <ac:picMk id="4" creationId="{43B23297-4F5D-47DA-80C0-80DD84A6814C}"/>
          </ac:picMkLst>
        </pc:picChg>
        <pc:picChg chg="del">
          <ac:chgData name="Thuy Linh Do" userId="f60f9f76584ec879" providerId="LiveId" clId="{7009E909-388D-42DF-BA9E-881B9DCED4F6}" dt="2022-01-20T01:14:49.697" v="557" actId="478"/>
          <ac:picMkLst>
            <pc:docMk/>
            <pc:sldMk cId="1072969023" sldId="337"/>
            <ac:picMk id="5" creationId="{B02356BB-864D-44F6-8881-6723A1363D97}"/>
          </ac:picMkLst>
        </pc:picChg>
        <pc:picChg chg="add mod">
          <ac:chgData name="Thuy Linh Do" userId="f60f9f76584ec879" providerId="LiveId" clId="{7009E909-388D-42DF-BA9E-881B9DCED4F6}" dt="2022-01-20T01:17:07.837" v="559" actId="1076"/>
          <ac:picMkLst>
            <pc:docMk/>
            <pc:sldMk cId="1072969023" sldId="337"/>
            <ac:picMk id="6" creationId="{30297EF7-E7ED-4DAD-8CE4-5245D2262867}"/>
          </ac:picMkLst>
        </pc:picChg>
      </pc:sldChg>
      <pc:sldChg chg="addSp delSp modSp add mod modAnim">
        <pc:chgData name="Thuy Linh Do" userId="f60f9f76584ec879" providerId="LiveId" clId="{7009E909-388D-42DF-BA9E-881B9DCED4F6}" dt="2022-01-14T01:18:11.608" v="77" actId="1076"/>
        <pc:sldMkLst>
          <pc:docMk/>
          <pc:sldMk cId="1940285194" sldId="338"/>
        </pc:sldMkLst>
        <pc:picChg chg="add mod">
          <ac:chgData name="Thuy Linh Do" userId="f60f9f76584ec879" providerId="LiveId" clId="{7009E909-388D-42DF-BA9E-881B9DCED4F6}" dt="2022-01-14T01:18:11.608" v="77" actId="1076"/>
          <ac:picMkLst>
            <pc:docMk/>
            <pc:sldMk cId="1940285194" sldId="338"/>
            <ac:picMk id="2" creationId="{BCFA7BA6-2C7B-41BB-B865-6B20F993525F}"/>
          </ac:picMkLst>
        </pc:picChg>
        <pc:picChg chg="del">
          <ac:chgData name="Thuy Linh Do" userId="f60f9f76584ec879" providerId="LiveId" clId="{7009E909-388D-42DF-BA9E-881B9DCED4F6}" dt="2022-01-14T01:15:19.319" v="73" actId="478"/>
          <ac:picMkLst>
            <pc:docMk/>
            <pc:sldMk cId="1940285194" sldId="338"/>
            <ac:picMk id="3074" creationId="{8AB20D29-76CC-4588-9FEE-F1DF61554D01}"/>
          </ac:picMkLst>
        </pc:picChg>
      </pc:sldChg>
      <pc:sldChg chg="addSp delSp modSp add mod delAnim">
        <pc:chgData name="Thuy Linh Do" userId="f60f9f76584ec879" providerId="LiveId" clId="{7009E909-388D-42DF-BA9E-881B9DCED4F6}" dt="2022-01-14T01:20:50.492" v="89" actId="207"/>
        <pc:sldMkLst>
          <pc:docMk/>
          <pc:sldMk cId="1225828804" sldId="339"/>
        </pc:sldMkLst>
        <pc:spChg chg="add mod">
          <ac:chgData name="Thuy Linh Do" userId="f60f9f76584ec879" providerId="LiveId" clId="{7009E909-388D-42DF-BA9E-881B9DCED4F6}" dt="2022-01-14T01:20:50.492" v="89" actId="207"/>
          <ac:spMkLst>
            <pc:docMk/>
            <pc:sldMk cId="1225828804" sldId="339"/>
            <ac:spMk id="7" creationId="{C88042BA-7BB8-4312-9693-598D75B2EFBC}"/>
          </ac:spMkLst>
        </pc:spChg>
        <pc:picChg chg="del">
          <ac:chgData name="Thuy Linh Do" userId="f60f9f76584ec879" providerId="LiveId" clId="{7009E909-388D-42DF-BA9E-881B9DCED4F6}" dt="2022-01-14T01:18:39.658" v="79" actId="478"/>
          <ac:picMkLst>
            <pc:docMk/>
            <pc:sldMk cId="1225828804" sldId="339"/>
            <ac:picMk id="2" creationId="{BCFA7BA6-2C7B-41BB-B865-6B20F993525F}"/>
          </ac:picMkLst>
        </pc:picChg>
      </pc:sldChg>
      <pc:sldChg chg="addSp delSp modSp add mod">
        <pc:chgData name="Thuy Linh Do" userId="f60f9f76584ec879" providerId="LiveId" clId="{7009E909-388D-42DF-BA9E-881B9DCED4F6}" dt="2022-01-20T00:59:33.896" v="180"/>
        <pc:sldMkLst>
          <pc:docMk/>
          <pc:sldMk cId="1934387094" sldId="340"/>
        </pc:sldMkLst>
        <pc:spChg chg="mod">
          <ac:chgData name="Thuy Linh Do" userId="f60f9f76584ec879" providerId="LiveId" clId="{7009E909-388D-42DF-BA9E-881B9DCED4F6}" dt="2022-01-20T00:59:33.896" v="180"/>
          <ac:spMkLst>
            <pc:docMk/>
            <pc:sldMk cId="1934387094" sldId="340"/>
            <ac:spMk id="2" creationId="{00000000-0000-0000-0000-000000000000}"/>
          </ac:spMkLst>
        </pc:spChg>
        <pc:spChg chg="mod">
          <ac:chgData name="Thuy Linh Do" userId="f60f9f76584ec879" providerId="LiveId" clId="{7009E909-388D-42DF-BA9E-881B9DCED4F6}" dt="2022-01-20T00:58:44.521" v="161"/>
          <ac:spMkLst>
            <pc:docMk/>
            <pc:sldMk cId="1934387094" sldId="340"/>
            <ac:spMk id="7" creationId="{00000000-0000-0000-0000-000000000000}"/>
          </ac:spMkLst>
        </pc:spChg>
        <pc:spChg chg="mod">
          <ac:chgData name="Thuy Linh Do" userId="f60f9f76584ec879" providerId="LiveId" clId="{7009E909-388D-42DF-BA9E-881B9DCED4F6}" dt="2022-01-20T00:59:07.667" v="179" actId="20577"/>
          <ac:spMkLst>
            <pc:docMk/>
            <pc:sldMk cId="1934387094" sldId="340"/>
            <ac:spMk id="12" creationId="{00000000-0000-0000-0000-000000000000}"/>
          </ac:spMkLst>
        </pc:spChg>
        <pc:picChg chg="del">
          <ac:chgData name="Thuy Linh Do" userId="f60f9f76584ec879" providerId="LiveId" clId="{7009E909-388D-42DF-BA9E-881B9DCED4F6}" dt="2022-01-20T00:58:07.106" v="157" actId="478"/>
          <ac:picMkLst>
            <pc:docMk/>
            <pc:sldMk cId="1934387094" sldId="340"/>
            <ac:picMk id="8" creationId="{30F1A15E-87C4-4A65-98EA-6F7B2DD95923}"/>
          </ac:picMkLst>
        </pc:picChg>
        <pc:picChg chg="add mod">
          <ac:chgData name="Thuy Linh Do" userId="f60f9f76584ec879" providerId="LiveId" clId="{7009E909-388D-42DF-BA9E-881B9DCED4F6}" dt="2022-01-20T00:58:16.828" v="160" actId="14100"/>
          <ac:picMkLst>
            <pc:docMk/>
            <pc:sldMk cId="1934387094" sldId="340"/>
            <ac:picMk id="9" creationId="{3D33638E-0648-447E-99C0-8D2914616B03}"/>
          </ac:picMkLst>
        </pc:picChg>
      </pc:sldChg>
      <pc:sldChg chg="addSp delSp modSp add mod">
        <pc:chgData name="Thuy Linh Do" userId="f60f9f76584ec879" providerId="LiveId" clId="{7009E909-388D-42DF-BA9E-881B9DCED4F6}" dt="2022-01-20T01:01:03.849" v="241" actId="1076"/>
        <pc:sldMkLst>
          <pc:docMk/>
          <pc:sldMk cId="291852260" sldId="341"/>
        </pc:sldMkLst>
        <pc:spChg chg="mod">
          <ac:chgData name="Thuy Linh Do" userId="f60f9f76584ec879" providerId="LiveId" clId="{7009E909-388D-42DF-BA9E-881B9DCED4F6}" dt="2022-01-20T01:00:09.037" v="182"/>
          <ac:spMkLst>
            <pc:docMk/>
            <pc:sldMk cId="291852260" sldId="341"/>
            <ac:spMk id="2" creationId="{00000000-0000-0000-0000-000000000000}"/>
          </ac:spMkLst>
        </pc:spChg>
        <pc:spChg chg="mod">
          <ac:chgData name="Thuy Linh Do" userId="f60f9f76584ec879" providerId="LiveId" clId="{7009E909-388D-42DF-BA9E-881B9DCED4F6}" dt="2022-01-20T01:00:44.382" v="236"/>
          <ac:spMkLst>
            <pc:docMk/>
            <pc:sldMk cId="291852260" sldId="341"/>
            <ac:spMk id="7" creationId="{00000000-0000-0000-0000-000000000000}"/>
          </ac:spMkLst>
        </pc:spChg>
        <pc:spChg chg="mod">
          <ac:chgData name="Thuy Linh Do" userId="f60f9f76584ec879" providerId="LiveId" clId="{7009E909-388D-42DF-BA9E-881B9DCED4F6}" dt="2022-01-20T01:00:28.811" v="235" actId="20577"/>
          <ac:spMkLst>
            <pc:docMk/>
            <pc:sldMk cId="291852260" sldId="341"/>
            <ac:spMk id="12" creationId="{00000000-0000-0000-0000-000000000000}"/>
          </ac:spMkLst>
        </pc:spChg>
        <pc:picChg chg="add mod">
          <ac:chgData name="Thuy Linh Do" userId="f60f9f76584ec879" providerId="LiveId" clId="{7009E909-388D-42DF-BA9E-881B9DCED4F6}" dt="2022-01-20T01:01:03.849" v="241" actId="1076"/>
          <ac:picMkLst>
            <pc:docMk/>
            <pc:sldMk cId="291852260" sldId="341"/>
            <ac:picMk id="8" creationId="{B7BD69C2-0B8B-4883-97AC-D951629C4C2F}"/>
          </ac:picMkLst>
        </pc:picChg>
        <pc:picChg chg="del">
          <ac:chgData name="Thuy Linh Do" userId="f60f9f76584ec879" providerId="LiveId" clId="{7009E909-388D-42DF-BA9E-881B9DCED4F6}" dt="2022-01-20T01:00:54.127" v="237" actId="478"/>
          <ac:picMkLst>
            <pc:docMk/>
            <pc:sldMk cId="291852260" sldId="341"/>
            <ac:picMk id="9" creationId="{3D33638E-0648-447E-99C0-8D2914616B0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4A45C7-BC6F-4CE6-A92B-F0210A9EE179}" type="doc">
      <dgm:prSet loTypeId="urn:microsoft.com/office/officeart/2005/8/layout/hierarchy6" loCatId="hierarchy" qsTypeId="urn:microsoft.com/office/officeart/2005/8/quickstyle/simple3" qsCatId="simple" csTypeId="urn:microsoft.com/office/officeart/2005/8/colors/colorful4" csCatId="colorful" phldr="1"/>
      <dgm:spPr/>
      <dgm:t>
        <a:bodyPr/>
        <a:lstStyle/>
        <a:p>
          <a:endParaRPr lang="en-US"/>
        </a:p>
      </dgm:t>
    </dgm:pt>
    <dgm:pt modelId="{AFB6757D-97B1-4663-A950-106220254434}">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About natural disasters</a:t>
          </a:r>
          <a:endParaRPr lang="en-US" dirty="0"/>
        </a:p>
      </dgm:t>
    </dgm:pt>
    <dgm:pt modelId="{3236EDA7-D232-4A3C-B9FE-787F36C40C84}" type="sibTrans" cxnId="{9D7B226F-F060-4C81-A130-8A3BCD9D231B}">
      <dgm:prSet/>
      <dgm:spPr/>
      <dgm:t>
        <a:bodyPr/>
        <a:lstStyle/>
        <a:p>
          <a:endParaRPr lang="en-US"/>
        </a:p>
      </dgm:t>
    </dgm:pt>
    <dgm:pt modelId="{22089469-5445-4D8B-99BD-E1622C43E548}" type="parTrans" cxnId="{9D7B226F-F060-4C81-A130-8A3BCD9D231B}">
      <dgm:prSet/>
      <dgm:spPr/>
      <dgm:t>
        <a:bodyPr/>
        <a:lstStyle/>
        <a:p>
          <a:endParaRPr lang="en-US"/>
        </a:p>
      </dgm:t>
    </dgm:pt>
    <dgm:pt modelId="{72FFDE77-F3BF-4EDF-B0CF-E38F076CA101}">
      <dgm:prSet phldrT="[Text]"/>
      <dgm:spPr/>
      <dgm:t>
        <a:bodyPr/>
        <a:lstStyle/>
        <a:p>
          <a:r>
            <a:rPr lang="en-US" dirty="0"/>
            <a:t>Vocabulary</a:t>
          </a:r>
        </a:p>
      </dgm:t>
    </dgm:pt>
    <dgm:pt modelId="{6048DCAA-ECF9-4987-98AE-35B97655FD38}" type="sibTrans" cxnId="{ABD22CF5-0318-4A3D-8323-74021E22373D}">
      <dgm:prSet/>
      <dgm:spPr/>
      <dgm:t>
        <a:bodyPr/>
        <a:lstStyle/>
        <a:p>
          <a:endParaRPr lang="en-US"/>
        </a:p>
      </dgm:t>
    </dgm:pt>
    <dgm:pt modelId="{077299E1-68F8-4DBF-A150-B5D458A1B2EF}" type="parTrans" cxnId="{ABD22CF5-0318-4A3D-8323-74021E22373D}">
      <dgm:prSet/>
      <dgm:spPr/>
      <dgm:t>
        <a:bodyPr/>
        <a:lstStyle/>
        <a:p>
          <a:endParaRPr lang="en-US"/>
        </a:p>
      </dgm:t>
    </dgm:pt>
    <dgm:pt modelId="{EAF7E57C-151F-4B32-A2D6-EEA8D5E54C75}">
      <dgm:prSet phldrT="[Text]"/>
      <dgm:spPr/>
      <dgm:t>
        <a:bodyPr/>
        <a:lstStyle/>
        <a:p>
          <a:r>
            <a:rPr lang="en-US" dirty="0"/>
            <a:t>Topic of the unit</a:t>
          </a:r>
        </a:p>
      </dgm:t>
    </dgm:pt>
    <dgm:pt modelId="{261669B4-91E3-4539-BDF7-CC9329C53401}" type="sibTrans" cxnId="{8EF0B0FD-B369-4C4B-902F-A2C3C5176AF4}">
      <dgm:prSet/>
      <dgm:spPr/>
      <dgm:t>
        <a:bodyPr/>
        <a:lstStyle/>
        <a:p>
          <a:endParaRPr lang="en-US"/>
        </a:p>
      </dgm:t>
    </dgm:pt>
    <dgm:pt modelId="{FF62B74E-AC00-459C-A44D-520B263996E8}" type="parTrans" cxnId="{8EF0B0FD-B369-4C4B-902F-A2C3C5176AF4}">
      <dgm:prSet/>
      <dgm:spPr/>
      <dgm:t>
        <a:bodyPr/>
        <a:lstStyle/>
        <a:p>
          <a:endParaRPr lang="en-US"/>
        </a:p>
      </dgm:t>
    </dgm:pt>
    <dgm:pt modelId="{66138440-8C7F-42A6-AFCE-20CD97ADA595}">
      <dgm:prSet phldrT="[Text]">
        <dgm:style>
          <a:lnRef idx="3">
            <a:schemeClr val="lt1"/>
          </a:lnRef>
          <a:fillRef idx="1">
            <a:schemeClr val="accent2"/>
          </a:fillRef>
          <a:effectRef idx="1">
            <a:schemeClr val="accent2"/>
          </a:effectRef>
          <a:fontRef idx="minor">
            <a:schemeClr val="lt1"/>
          </a:fontRef>
        </dgm:style>
      </dgm:prSet>
      <dgm:spPr/>
      <dgm:t>
        <a:bodyPr/>
        <a:lstStyle/>
        <a:p>
          <a:r>
            <a:rPr lang="en-GB" b="1" dirty="0" smtClean="0"/>
            <a:t>NATURAL DISASTERS</a:t>
          </a:r>
          <a:endParaRPr lang="en-US" dirty="0"/>
        </a:p>
      </dgm:t>
    </dgm:pt>
    <dgm:pt modelId="{10A80970-D021-4F8B-954E-4B49EE1CDE1D}" type="sibTrans" cxnId="{7F66552D-1C11-4D5F-9135-8A8635AC0836}">
      <dgm:prSet/>
      <dgm:spPr/>
      <dgm:t>
        <a:bodyPr/>
        <a:lstStyle/>
        <a:p>
          <a:endParaRPr lang="en-US"/>
        </a:p>
      </dgm:t>
    </dgm:pt>
    <dgm:pt modelId="{961517A1-E814-4B7E-A5D8-DA435C766227}" type="parTrans" cxnId="{7F66552D-1C11-4D5F-9135-8A8635AC0836}">
      <dgm:prSet/>
      <dgm:spPr/>
      <dgm:t>
        <a:bodyPr/>
        <a:lstStyle/>
        <a:p>
          <a:endParaRPr lang="en-US"/>
        </a:p>
      </dgm:t>
    </dgm:pt>
    <dgm:pt modelId="{E342C70F-7F9B-4E48-B1D0-F23735F2769C}" type="pres">
      <dgm:prSet presAssocID="{BC4A45C7-BC6F-4CE6-A92B-F0210A9EE179}" presName="mainComposite" presStyleCnt="0">
        <dgm:presLayoutVars>
          <dgm:chPref val="1"/>
          <dgm:dir/>
          <dgm:animOne val="branch"/>
          <dgm:animLvl val="lvl"/>
          <dgm:resizeHandles val="exact"/>
        </dgm:presLayoutVars>
      </dgm:prSet>
      <dgm:spPr/>
      <dgm:t>
        <a:bodyPr/>
        <a:lstStyle/>
        <a:p>
          <a:endParaRPr lang="en-US"/>
        </a:p>
      </dgm:t>
    </dgm:pt>
    <dgm:pt modelId="{538B4A7C-EA64-499B-A3D9-4A6197CC6A27}" type="pres">
      <dgm:prSet presAssocID="{BC4A45C7-BC6F-4CE6-A92B-F0210A9EE179}" presName="hierFlow" presStyleCnt="0"/>
      <dgm:spPr/>
    </dgm:pt>
    <dgm:pt modelId="{3E34D8A0-7CD8-49B8-BF27-2F7BB3DCC27F}" type="pres">
      <dgm:prSet presAssocID="{BC4A45C7-BC6F-4CE6-A92B-F0210A9EE179}" presName="firstBuf" presStyleCnt="0"/>
      <dgm:spPr/>
    </dgm:pt>
    <dgm:pt modelId="{EF4292B8-DE80-4518-89F6-4C067D19BE5D}" type="pres">
      <dgm:prSet presAssocID="{BC4A45C7-BC6F-4CE6-A92B-F0210A9EE179}" presName="hierChild1" presStyleCnt="0">
        <dgm:presLayoutVars>
          <dgm:chPref val="1"/>
          <dgm:animOne val="branch"/>
          <dgm:animLvl val="lvl"/>
        </dgm:presLayoutVars>
      </dgm:prSet>
      <dgm:spPr/>
    </dgm:pt>
    <dgm:pt modelId="{15E23AC7-49FB-48C5-B063-5B9C7697434D}" type="pres">
      <dgm:prSet presAssocID="{66138440-8C7F-42A6-AFCE-20CD97ADA595}" presName="Name14" presStyleCnt="0"/>
      <dgm:spPr/>
    </dgm:pt>
    <dgm:pt modelId="{900A6C8C-2B7C-4F16-8523-B2C8E70FE539}" type="pres">
      <dgm:prSet presAssocID="{66138440-8C7F-42A6-AFCE-20CD97ADA595}" presName="level1Shape" presStyleLbl="node0" presStyleIdx="0" presStyleCnt="1">
        <dgm:presLayoutVars>
          <dgm:chPref val="3"/>
        </dgm:presLayoutVars>
      </dgm:prSet>
      <dgm:spPr/>
      <dgm:t>
        <a:bodyPr/>
        <a:lstStyle/>
        <a:p>
          <a:endParaRPr lang="en-US"/>
        </a:p>
      </dgm:t>
    </dgm:pt>
    <dgm:pt modelId="{EF41AB95-AFCD-4378-B7AC-90EEB91AAC91}" type="pres">
      <dgm:prSet presAssocID="{66138440-8C7F-42A6-AFCE-20CD97ADA595}" presName="hierChild2" presStyleCnt="0"/>
      <dgm:spPr/>
    </dgm:pt>
    <dgm:pt modelId="{4F25D1CD-CD2D-4831-80B6-B15A0B4A4043}" type="pres">
      <dgm:prSet presAssocID="{22089469-5445-4D8B-99BD-E1622C43E548}" presName="Name19" presStyleLbl="parChTrans1D2" presStyleIdx="0" presStyleCnt="1"/>
      <dgm:spPr/>
      <dgm:t>
        <a:bodyPr/>
        <a:lstStyle/>
        <a:p>
          <a:endParaRPr lang="en-US"/>
        </a:p>
      </dgm:t>
    </dgm:pt>
    <dgm:pt modelId="{68344235-07D9-4623-AE18-AF392ED90C04}" type="pres">
      <dgm:prSet presAssocID="{AFB6757D-97B1-4663-A950-106220254434}" presName="Name21" presStyleCnt="0"/>
      <dgm:spPr/>
    </dgm:pt>
    <dgm:pt modelId="{93D99CBD-C526-4674-A621-3B6F96DC3EC0}" type="pres">
      <dgm:prSet presAssocID="{AFB6757D-97B1-4663-A950-106220254434}" presName="level2Shape" presStyleLbl="node2" presStyleIdx="0" presStyleCnt="1"/>
      <dgm:spPr/>
      <dgm:t>
        <a:bodyPr/>
        <a:lstStyle/>
        <a:p>
          <a:endParaRPr lang="en-US"/>
        </a:p>
      </dgm:t>
    </dgm:pt>
    <dgm:pt modelId="{EE8BFEBA-4E6C-40E1-B342-40D339E029FF}" type="pres">
      <dgm:prSet presAssocID="{AFB6757D-97B1-4663-A950-106220254434}" presName="hierChild3" presStyleCnt="0"/>
      <dgm:spPr/>
    </dgm:pt>
    <dgm:pt modelId="{9CE1EBFE-C0C3-4E91-8F34-5883B7A3D6B4}" type="pres">
      <dgm:prSet presAssocID="{BC4A45C7-BC6F-4CE6-A92B-F0210A9EE179}" presName="bgShapesFlow" presStyleCnt="0"/>
      <dgm:spPr/>
    </dgm:pt>
    <dgm:pt modelId="{1DC887EF-394C-420D-A534-A7CB9B21CC90}" type="pres">
      <dgm:prSet presAssocID="{EAF7E57C-151F-4B32-A2D6-EEA8D5E54C75}" presName="rectComp" presStyleCnt="0"/>
      <dgm:spPr/>
    </dgm:pt>
    <dgm:pt modelId="{F88AC81A-2BC5-4E80-A859-27A859164080}" type="pres">
      <dgm:prSet presAssocID="{EAF7E57C-151F-4B32-A2D6-EEA8D5E54C75}" presName="bgRect" presStyleLbl="bgShp" presStyleIdx="0" presStyleCnt="2"/>
      <dgm:spPr/>
      <dgm:t>
        <a:bodyPr/>
        <a:lstStyle/>
        <a:p>
          <a:endParaRPr lang="en-US"/>
        </a:p>
      </dgm:t>
    </dgm:pt>
    <dgm:pt modelId="{5472C35F-FB15-4BDC-AD4E-16C4B0484CCC}" type="pres">
      <dgm:prSet presAssocID="{EAF7E57C-151F-4B32-A2D6-EEA8D5E54C75}" presName="bgRectTx" presStyleLbl="bgShp" presStyleIdx="0" presStyleCnt="2">
        <dgm:presLayoutVars>
          <dgm:bulletEnabled val="1"/>
        </dgm:presLayoutVars>
      </dgm:prSet>
      <dgm:spPr/>
      <dgm:t>
        <a:bodyPr/>
        <a:lstStyle/>
        <a:p>
          <a:endParaRPr lang="en-US"/>
        </a:p>
      </dgm:t>
    </dgm:pt>
    <dgm:pt modelId="{F17E8D5B-AB5F-4AB5-B7AF-CD56FC477DAA}" type="pres">
      <dgm:prSet presAssocID="{EAF7E57C-151F-4B32-A2D6-EEA8D5E54C75}" presName="spComp" presStyleCnt="0"/>
      <dgm:spPr/>
    </dgm:pt>
    <dgm:pt modelId="{72A471FA-00E5-47D9-A593-961D537F703F}" type="pres">
      <dgm:prSet presAssocID="{EAF7E57C-151F-4B32-A2D6-EEA8D5E54C75}" presName="vSp" presStyleCnt="0"/>
      <dgm:spPr/>
    </dgm:pt>
    <dgm:pt modelId="{4619337E-8C3C-4B76-8B2B-56659E4A6B85}" type="pres">
      <dgm:prSet presAssocID="{72FFDE77-F3BF-4EDF-B0CF-E38F076CA101}" presName="rectComp" presStyleCnt="0"/>
      <dgm:spPr/>
    </dgm:pt>
    <dgm:pt modelId="{7F5F073C-3505-4AB4-B09A-54AF1D76ACDA}" type="pres">
      <dgm:prSet presAssocID="{72FFDE77-F3BF-4EDF-B0CF-E38F076CA101}" presName="bgRect" presStyleLbl="bgShp" presStyleIdx="1" presStyleCnt="2"/>
      <dgm:spPr/>
      <dgm:t>
        <a:bodyPr/>
        <a:lstStyle/>
        <a:p>
          <a:endParaRPr lang="en-US"/>
        </a:p>
      </dgm:t>
    </dgm:pt>
    <dgm:pt modelId="{C4FCDA8C-0193-4094-A70A-AEF77DD23C6F}" type="pres">
      <dgm:prSet presAssocID="{72FFDE77-F3BF-4EDF-B0CF-E38F076CA101}" presName="bgRectTx" presStyleLbl="bgShp" presStyleIdx="1" presStyleCnt="2">
        <dgm:presLayoutVars>
          <dgm:bulletEnabled val="1"/>
        </dgm:presLayoutVars>
      </dgm:prSet>
      <dgm:spPr/>
      <dgm:t>
        <a:bodyPr/>
        <a:lstStyle/>
        <a:p>
          <a:endParaRPr lang="en-US"/>
        </a:p>
      </dgm:t>
    </dgm:pt>
  </dgm:ptLst>
  <dgm:cxnLst>
    <dgm:cxn modelId="{89A67265-8497-45DE-A27D-4735D9589CF2}" type="presOf" srcId="{72FFDE77-F3BF-4EDF-B0CF-E38F076CA101}" destId="{7F5F073C-3505-4AB4-B09A-54AF1D76ACDA}" srcOrd="0" destOrd="0" presId="urn:microsoft.com/office/officeart/2005/8/layout/hierarchy6"/>
    <dgm:cxn modelId="{9D7B226F-F060-4C81-A130-8A3BCD9D231B}" srcId="{66138440-8C7F-42A6-AFCE-20CD97ADA595}" destId="{AFB6757D-97B1-4663-A950-106220254434}" srcOrd="0" destOrd="0" parTransId="{22089469-5445-4D8B-99BD-E1622C43E548}" sibTransId="{3236EDA7-D232-4A3C-B9FE-787F36C40C84}"/>
    <dgm:cxn modelId="{9657E850-D354-4D21-9C34-8E3EDAA4E33A}" type="presOf" srcId="{AFB6757D-97B1-4663-A950-106220254434}" destId="{93D99CBD-C526-4674-A621-3B6F96DC3EC0}" srcOrd="0" destOrd="0" presId="urn:microsoft.com/office/officeart/2005/8/layout/hierarchy6"/>
    <dgm:cxn modelId="{ABD22CF5-0318-4A3D-8323-74021E22373D}" srcId="{BC4A45C7-BC6F-4CE6-A92B-F0210A9EE179}" destId="{72FFDE77-F3BF-4EDF-B0CF-E38F076CA101}" srcOrd="2" destOrd="0" parTransId="{077299E1-68F8-4DBF-A150-B5D458A1B2EF}" sibTransId="{6048DCAA-ECF9-4987-98AE-35B97655FD38}"/>
    <dgm:cxn modelId="{2CAA3B17-8A53-41CC-9EB9-B6E978AB06B6}" type="presOf" srcId="{66138440-8C7F-42A6-AFCE-20CD97ADA595}" destId="{900A6C8C-2B7C-4F16-8523-B2C8E70FE539}" srcOrd="0" destOrd="0" presId="urn:microsoft.com/office/officeart/2005/8/layout/hierarchy6"/>
    <dgm:cxn modelId="{6B2079DD-A22D-4473-A572-F205BF293DDB}" type="presOf" srcId="{72FFDE77-F3BF-4EDF-B0CF-E38F076CA101}" destId="{C4FCDA8C-0193-4094-A70A-AEF77DD23C6F}" srcOrd="1" destOrd="0" presId="urn:microsoft.com/office/officeart/2005/8/layout/hierarchy6"/>
    <dgm:cxn modelId="{8EF0B0FD-B369-4C4B-902F-A2C3C5176AF4}" srcId="{BC4A45C7-BC6F-4CE6-A92B-F0210A9EE179}" destId="{EAF7E57C-151F-4B32-A2D6-EEA8D5E54C75}" srcOrd="1" destOrd="0" parTransId="{FF62B74E-AC00-459C-A44D-520B263996E8}" sibTransId="{261669B4-91E3-4539-BDF7-CC9329C53401}"/>
    <dgm:cxn modelId="{FBCCD35D-1140-43D8-A11A-19041DF6C999}" type="presOf" srcId="{22089469-5445-4D8B-99BD-E1622C43E548}" destId="{4F25D1CD-CD2D-4831-80B6-B15A0B4A4043}" srcOrd="0" destOrd="0" presId="urn:microsoft.com/office/officeart/2005/8/layout/hierarchy6"/>
    <dgm:cxn modelId="{2344C90C-0D6A-4B38-9786-766E29EFB2B6}" type="presOf" srcId="{BC4A45C7-BC6F-4CE6-A92B-F0210A9EE179}" destId="{E342C70F-7F9B-4E48-B1D0-F23735F2769C}" srcOrd="0" destOrd="0" presId="urn:microsoft.com/office/officeart/2005/8/layout/hierarchy6"/>
    <dgm:cxn modelId="{E119CA21-0302-4767-9FE6-EB9E405123FB}" type="presOf" srcId="{EAF7E57C-151F-4B32-A2D6-EEA8D5E54C75}" destId="{F88AC81A-2BC5-4E80-A859-27A859164080}" srcOrd="0" destOrd="0" presId="urn:microsoft.com/office/officeart/2005/8/layout/hierarchy6"/>
    <dgm:cxn modelId="{19BD2E59-A174-40B5-87C9-22BC02C28E21}" type="presOf" srcId="{EAF7E57C-151F-4B32-A2D6-EEA8D5E54C75}" destId="{5472C35F-FB15-4BDC-AD4E-16C4B0484CCC}" srcOrd="1" destOrd="0" presId="urn:microsoft.com/office/officeart/2005/8/layout/hierarchy6"/>
    <dgm:cxn modelId="{7F66552D-1C11-4D5F-9135-8A8635AC0836}" srcId="{BC4A45C7-BC6F-4CE6-A92B-F0210A9EE179}" destId="{66138440-8C7F-42A6-AFCE-20CD97ADA595}" srcOrd="0" destOrd="0" parTransId="{961517A1-E814-4B7E-A5D8-DA435C766227}" sibTransId="{10A80970-D021-4F8B-954E-4B49EE1CDE1D}"/>
    <dgm:cxn modelId="{24F05878-62B9-4C09-B57E-6AB90EE0D460}" type="presParOf" srcId="{E342C70F-7F9B-4E48-B1D0-F23735F2769C}" destId="{538B4A7C-EA64-499B-A3D9-4A6197CC6A27}" srcOrd="0" destOrd="0" presId="urn:microsoft.com/office/officeart/2005/8/layout/hierarchy6"/>
    <dgm:cxn modelId="{0183CE92-0A19-4232-B7B9-CDF5A87D5EAC}" type="presParOf" srcId="{538B4A7C-EA64-499B-A3D9-4A6197CC6A27}" destId="{3E34D8A0-7CD8-49B8-BF27-2F7BB3DCC27F}" srcOrd="0" destOrd="0" presId="urn:microsoft.com/office/officeart/2005/8/layout/hierarchy6"/>
    <dgm:cxn modelId="{757ED411-E877-470F-834A-526EDC07265C}" type="presParOf" srcId="{538B4A7C-EA64-499B-A3D9-4A6197CC6A27}" destId="{EF4292B8-DE80-4518-89F6-4C067D19BE5D}" srcOrd="1" destOrd="0" presId="urn:microsoft.com/office/officeart/2005/8/layout/hierarchy6"/>
    <dgm:cxn modelId="{D09E5221-3D7B-42CA-B61C-235D24A47D15}" type="presParOf" srcId="{EF4292B8-DE80-4518-89F6-4C067D19BE5D}" destId="{15E23AC7-49FB-48C5-B063-5B9C7697434D}" srcOrd="0" destOrd="0" presId="urn:microsoft.com/office/officeart/2005/8/layout/hierarchy6"/>
    <dgm:cxn modelId="{07775089-F6DB-4C71-9491-2622C891AB5B}" type="presParOf" srcId="{15E23AC7-49FB-48C5-B063-5B9C7697434D}" destId="{900A6C8C-2B7C-4F16-8523-B2C8E70FE539}" srcOrd="0" destOrd="0" presId="urn:microsoft.com/office/officeart/2005/8/layout/hierarchy6"/>
    <dgm:cxn modelId="{C7D9051C-2582-42EA-B652-99CFD49E696D}" type="presParOf" srcId="{15E23AC7-49FB-48C5-B063-5B9C7697434D}" destId="{EF41AB95-AFCD-4378-B7AC-90EEB91AAC91}" srcOrd="1" destOrd="0" presId="urn:microsoft.com/office/officeart/2005/8/layout/hierarchy6"/>
    <dgm:cxn modelId="{7EA720BF-C049-4DCA-A566-792126F0449B}" type="presParOf" srcId="{EF41AB95-AFCD-4378-B7AC-90EEB91AAC91}" destId="{4F25D1CD-CD2D-4831-80B6-B15A0B4A4043}" srcOrd="0" destOrd="0" presId="urn:microsoft.com/office/officeart/2005/8/layout/hierarchy6"/>
    <dgm:cxn modelId="{BB9224D2-7577-42A7-B2E3-E3117E81A662}" type="presParOf" srcId="{EF41AB95-AFCD-4378-B7AC-90EEB91AAC91}" destId="{68344235-07D9-4623-AE18-AF392ED90C04}" srcOrd="1" destOrd="0" presId="urn:microsoft.com/office/officeart/2005/8/layout/hierarchy6"/>
    <dgm:cxn modelId="{594B790A-9EEE-4EAF-9750-339860C3F5D8}" type="presParOf" srcId="{68344235-07D9-4623-AE18-AF392ED90C04}" destId="{93D99CBD-C526-4674-A621-3B6F96DC3EC0}" srcOrd="0" destOrd="0" presId="urn:microsoft.com/office/officeart/2005/8/layout/hierarchy6"/>
    <dgm:cxn modelId="{DBD9D66D-870E-4286-9DDC-61A1E67283F6}" type="presParOf" srcId="{68344235-07D9-4623-AE18-AF392ED90C04}" destId="{EE8BFEBA-4E6C-40E1-B342-40D339E029FF}" srcOrd="1" destOrd="0" presId="urn:microsoft.com/office/officeart/2005/8/layout/hierarchy6"/>
    <dgm:cxn modelId="{34200B4D-ADF2-488F-BBE4-0FF44CEBCC80}" type="presParOf" srcId="{E342C70F-7F9B-4E48-B1D0-F23735F2769C}" destId="{9CE1EBFE-C0C3-4E91-8F34-5883B7A3D6B4}" srcOrd="1" destOrd="0" presId="urn:microsoft.com/office/officeart/2005/8/layout/hierarchy6"/>
    <dgm:cxn modelId="{885194A2-AFE9-475C-B005-3FE56E852878}" type="presParOf" srcId="{9CE1EBFE-C0C3-4E91-8F34-5883B7A3D6B4}" destId="{1DC887EF-394C-420D-A534-A7CB9B21CC90}" srcOrd="0" destOrd="0" presId="urn:microsoft.com/office/officeart/2005/8/layout/hierarchy6"/>
    <dgm:cxn modelId="{FDC09BA1-7F9C-40C2-9DFC-0B3A30DF4AB1}" type="presParOf" srcId="{1DC887EF-394C-420D-A534-A7CB9B21CC90}" destId="{F88AC81A-2BC5-4E80-A859-27A859164080}" srcOrd="0" destOrd="0" presId="urn:microsoft.com/office/officeart/2005/8/layout/hierarchy6"/>
    <dgm:cxn modelId="{EED591FF-7DB0-4D58-AB24-5B5E33788896}" type="presParOf" srcId="{1DC887EF-394C-420D-A534-A7CB9B21CC90}" destId="{5472C35F-FB15-4BDC-AD4E-16C4B0484CCC}" srcOrd="1" destOrd="0" presId="urn:microsoft.com/office/officeart/2005/8/layout/hierarchy6"/>
    <dgm:cxn modelId="{60B13C2B-245E-4353-A24F-DC57BD823B50}" type="presParOf" srcId="{9CE1EBFE-C0C3-4E91-8F34-5883B7A3D6B4}" destId="{F17E8D5B-AB5F-4AB5-B7AF-CD56FC477DAA}" srcOrd="1" destOrd="0" presId="urn:microsoft.com/office/officeart/2005/8/layout/hierarchy6"/>
    <dgm:cxn modelId="{481FFA00-7DA8-42A5-B2CF-F6C56E999371}" type="presParOf" srcId="{F17E8D5B-AB5F-4AB5-B7AF-CD56FC477DAA}" destId="{72A471FA-00E5-47D9-A593-961D537F703F}" srcOrd="0" destOrd="0" presId="urn:microsoft.com/office/officeart/2005/8/layout/hierarchy6"/>
    <dgm:cxn modelId="{5B6DDF55-A2DA-4FF5-8BA6-5E42A9B3AE4D}" type="presParOf" srcId="{9CE1EBFE-C0C3-4E91-8F34-5883B7A3D6B4}" destId="{4619337E-8C3C-4B76-8B2B-56659E4A6B85}" srcOrd="2" destOrd="0" presId="urn:microsoft.com/office/officeart/2005/8/layout/hierarchy6"/>
    <dgm:cxn modelId="{FE9C3532-C4F4-4167-AEE0-5D6F5737E5B7}" type="presParOf" srcId="{4619337E-8C3C-4B76-8B2B-56659E4A6B85}" destId="{7F5F073C-3505-4AB4-B09A-54AF1D76ACDA}" srcOrd="0" destOrd="0" presId="urn:microsoft.com/office/officeart/2005/8/layout/hierarchy6"/>
    <dgm:cxn modelId="{E8BDE551-EFDE-4D8C-960C-3027C2D39CB6}" type="presParOf" srcId="{4619337E-8C3C-4B76-8B2B-56659E4A6B85}" destId="{C4FCDA8C-0193-4094-A70A-AEF77DD23C6F}"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F073C-3505-4AB4-B09A-54AF1D76ACDA}">
      <dsp:nvSpPr>
        <dsp:cNvPr id="0" name=""/>
        <dsp:cNvSpPr/>
      </dsp:nvSpPr>
      <dsp:spPr>
        <a:xfrm>
          <a:off x="0" y="2188865"/>
          <a:ext cx="7073207" cy="1868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a:t>Vocabulary</a:t>
          </a:r>
        </a:p>
      </dsp:txBody>
      <dsp:txXfrm>
        <a:off x="0" y="2188865"/>
        <a:ext cx="2121962" cy="1868298"/>
      </dsp:txXfrm>
    </dsp:sp>
    <dsp:sp modelId="{F88AC81A-2BC5-4E80-A859-27A859164080}">
      <dsp:nvSpPr>
        <dsp:cNvPr id="0" name=""/>
        <dsp:cNvSpPr/>
      </dsp:nvSpPr>
      <dsp:spPr>
        <a:xfrm>
          <a:off x="0" y="2986"/>
          <a:ext cx="7073207" cy="1868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a:t>Topic of the unit</a:t>
          </a:r>
        </a:p>
      </dsp:txBody>
      <dsp:txXfrm>
        <a:off x="0" y="2986"/>
        <a:ext cx="2121962" cy="1868298"/>
      </dsp:txXfrm>
    </dsp:sp>
    <dsp:sp modelId="{900A6C8C-2B7C-4F16-8523-B2C8E70FE539}">
      <dsp:nvSpPr>
        <dsp:cNvPr id="0" name=""/>
        <dsp:cNvSpPr/>
      </dsp:nvSpPr>
      <dsp:spPr>
        <a:xfrm>
          <a:off x="3335924" y="161776"/>
          <a:ext cx="2381855" cy="1587903"/>
        </a:xfrm>
        <a:prstGeom prst="roundRect">
          <a:avLst>
            <a:gd name="adj" fmla="val 10000"/>
          </a:avLst>
        </a:prstGeom>
        <a:solidFill>
          <a:schemeClr val="accent2"/>
        </a:solidFill>
        <a:ln w="19050" cap="flat" cmpd="sng" algn="ctr">
          <a:solidFill>
            <a:schemeClr val="lt1"/>
          </a:solidFill>
          <a:prstDash val="solid"/>
          <a:miter lim="800000"/>
        </a:ln>
        <a:effectLst/>
        <a:scene3d>
          <a:camera prst="orthographicFront"/>
          <a:lightRig rig="flat" dir="t"/>
        </a:scene3d>
      </dsp:spPr>
      <dsp:style>
        <a:lnRef idx="3">
          <a:schemeClr val="lt1"/>
        </a:lnRef>
        <a:fillRef idx="1">
          <a:schemeClr val="accent2"/>
        </a:fillRef>
        <a:effectRef idx="1">
          <a:schemeClr val="accent2"/>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GB" sz="3000" b="1" kern="1200" dirty="0" smtClean="0"/>
            <a:t>NATURAL DISASTERS</a:t>
          </a:r>
          <a:endParaRPr lang="en-US" sz="3000" kern="1200" dirty="0"/>
        </a:p>
      </dsp:txBody>
      <dsp:txXfrm>
        <a:off x="3382432" y="208284"/>
        <a:ext cx="2288839" cy="1494887"/>
      </dsp:txXfrm>
    </dsp:sp>
    <dsp:sp modelId="{4F25D1CD-CD2D-4831-80B6-B15A0B4A4043}">
      <dsp:nvSpPr>
        <dsp:cNvPr id="0" name=""/>
        <dsp:cNvSpPr/>
      </dsp:nvSpPr>
      <dsp:spPr>
        <a:xfrm>
          <a:off x="4481132" y="1749680"/>
          <a:ext cx="91440" cy="635161"/>
        </a:xfrm>
        <a:custGeom>
          <a:avLst/>
          <a:gdLst/>
          <a:ahLst/>
          <a:cxnLst/>
          <a:rect l="0" t="0" r="0" b="0"/>
          <a:pathLst>
            <a:path>
              <a:moveTo>
                <a:pt x="45720" y="0"/>
              </a:moveTo>
              <a:lnTo>
                <a:pt x="45720" y="63516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D99CBD-C526-4674-A621-3B6F96DC3EC0}">
      <dsp:nvSpPr>
        <dsp:cNvPr id="0" name=""/>
        <dsp:cNvSpPr/>
      </dsp:nvSpPr>
      <dsp:spPr>
        <a:xfrm>
          <a:off x="3335924" y="2384841"/>
          <a:ext cx="2381855" cy="1587903"/>
        </a:xfrm>
        <a:prstGeom prst="roundRect">
          <a:avLst>
            <a:gd name="adj" fmla="val 10000"/>
          </a:avLst>
        </a:prstGeom>
        <a:solidFill>
          <a:schemeClr val="accent1"/>
        </a:solidFill>
        <a:ln w="12700" cap="flat" cmpd="sng" algn="ctr">
          <a:solidFill>
            <a:schemeClr val="accent1">
              <a:shade val="50000"/>
            </a:schemeClr>
          </a:solidFill>
          <a:prstDash val="solid"/>
          <a:miter lim="800000"/>
        </a:ln>
        <a:effectLst/>
        <a:scene3d>
          <a:camera prst="orthographicFront"/>
          <a:lightRig rig="flat" dir="t"/>
        </a:scene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About natural disasters</a:t>
          </a:r>
          <a:endParaRPr lang="en-US" sz="3000" kern="1200" dirty="0"/>
        </a:p>
      </dsp:txBody>
      <dsp:txXfrm>
        <a:off x="3382432" y="2431349"/>
        <a:ext cx="2288839" cy="14948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838790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835704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4081436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3759693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2115176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1778931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836461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839313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53702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082451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909947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43894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13" y="-7620"/>
            <a:ext cx="12192000" cy="1083309"/>
            <a:chOff x="0" y="-3"/>
            <a:chExt cx="12192000" cy="1083309"/>
          </a:xfrm>
        </p:grpSpPr>
        <p:sp>
          <p:nvSpPr>
            <p:cNvPr id="9" name="Round Single Corner Rectangle 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318052" y="2145557"/>
            <a:ext cx="3919897" cy="75496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smtClean="0">
                <a:solidFill>
                  <a:srgbClr val="7030A0"/>
                </a:solidFill>
                <a:latin typeface=".VnBahamasB" panose="020BE200000000000000" pitchFamily="34" charset="0"/>
              </a:rPr>
              <a:t>Tornado </a:t>
            </a:r>
            <a:r>
              <a:rPr lang="en-US" sz="4000" dirty="0"/>
              <a:t>(n) </a:t>
            </a:r>
            <a:endParaRPr lang="en-US" sz="4000" dirty="0">
              <a:solidFill>
                <a:srgbClr val="F7941E"/>
              </a:solidFill>
              <a:cs typeface="Calibri" panose="020F0502020204030204" pitchFamily="34" charset="0"/>
            </a:endParaRPr>
          </a:p>
        </p:txBody>
      </p:sp>
      <p:sp>
        <p:nvSpPr>
          <p:cNvPr id="12" name="Rectangle 11"/>
          <p:cNvSpPr/>
          <p:nvPr/>
        </p:nvSpPr>
        <p:spPr>
          <a:xfrm>
            <a:off x="753678" y="4195822"/>
            <a:ext cx="2425545" cy="584775"/>
          </a:xfrm>
          <a:prstGeom prst="rect">
            <a:avLst/>
          </a:prstGeom>
        </p:spPr>
        <p:txBody>
          <a:bodyPr wrap="square">
            <a:spAutoFit/>
          </a:bodyPr>
          <a:lstStyle/>
          <a:p>
            <a:pPr lvl="0" algn="ctr"/>
            <a:r>
              <a:rPr lang="en-US" sz="3200" b="1" dirty="0" err="1">
                <a:solidFill>
                  <a:srgbClr val="0033CC"/>
                </a:solidFill>
              </a:rPr>
              <a:t>Lốc</a:t>
            </a:r>
            <a:r>
              <a:rPr lang="en-US" sz="3200" b="1" dirty="0">
                <a:solidFill>
                  <a:srgbClr val="0033CC"/>
                </a:solidFill>
              </a:rPr>
              <a:t> </a:t>
            </a:r>
            <a:r>
              <a:rPr lang="en-US" sz="3200" b="1" dirty="0" err="1">
                <a:solidFill>
                  <a:srgbClr val="0033CC"/>
                </a:solidFill>
              </a:rPr>
              <a:t>xoáy</a:t>
            </a:r>
            <a:endParaRPr lang="en-US" sz="3200" b="1" dirty="0">
              <a:solidFill>
                <a:srgbClr val="0033CC"/>
              </a:solidFill>
            </a:endParaRPr>
          </a:p>
        </p:txBody>
      </p:sp>
      <p:sp>
        <p:nvSpPr>
          <p:cNvPr id="2" name="Rectangle 1"/>
          <p:cNvSpPr/>
          <p:nvPr/>
        </p:nvSpPr>
        <p:spPr>
          <a:xfrm>
            <a:off x="580102" y="3473005"/>
            <a:ext cx="2772698" cy="584775"/>
          </a:xfrm>
          <a:prstGeom prst="rect">
            <a:avLst/>
          </a:prstGeom>
        </p:spPr>
        <p:txBody>
          <a:bodyPr wrap="square">
            <a:spAutoFit/>
          </a:bodyPr>
          <a:lstStyle/>
          <a:p>
            <a:pPr algn="ctr"/>
            <a:r>
              <a:rPr lang="en-US" sz="3200" dirty="0">
                <a:solidFill>
                  <a:srgbClr val="FF0000"/>
                </a:solidFill>
              </a:rPr>
              <a:t>/</a:t>
            </a:r>
            <a:r>
              <a:rPr lang="en-US" sz="3200" dirty="0" err="1">
                <a:solidFill>
                  <a:srgbClr val="FF0000"/>
                </a:solidFill>
              </a:rPr>
              <a:t>tɔ</a:t>
            </a:r>
            <a:r>
              <a:rPr lang="en-US" sz="3200" dirty="0">
                <a:solidFill>
                  <a:srgbClr val="FF0000"/>
                </a:solidFill>
              </a:rPr>
              <a:t>ːˈ</a:t>
            </a:r>
            <a:r>
              <a:rPr lang="en-US" sz="3200" dirty="0" err="1">
                <a:solidFill>
                  <a:srgbClr val="FF0000"/>
                </a:solidFill>
              </a:rPr>
              <a:t>neɪdəʊ</a:t>
            </a:r>
            <a:r>
              <a:rPr lang="en-US" sz="3200" dirty="0">
                <a:solidFill>
                  <a:srgbClr val="FF0000"/>
                </a:solidFill>
              </a:rPr>
              <a:t>/</a:t>
            </a:r>
            <a:endParaRPr lang="en-US" sz="3200" b="1"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1416" y="1643387"/>
            <a:ext cx="7544905" cy="4244009"/>
          </a:xfrm>
          <a:prstGeom prst="rect">
            <a:avLst/>
          </a:prstGeom>
          <a:ln>
            <a:noFill/>
          </a:ln>
          <a:effectLst>
            <a:softEdge rad="112500"/>
          </a:effectLst>
        </p:spPr>
      </p:pic>
      <p:sp>
        <p:nvSpPr>
          <p:cNvPr id="13" name="TextBox 12"/>
          <p:cNvSpPr txBox="1"/>
          <p:nvPr/>
        </p:nvSpPr>
        <p:spPr>
          <a:xfrm>
            <a:off x="487066" y="208434"/>
            <a:ext cx="11350437"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PRESENTATION</a:t>
            </a:r>
            <a:r>
              <a:rPr lang="en-US" sz="3600" b="1" dirty="0">
                <a:effectLst>
                  <a:glow rad="88900">
                    <a:schemeClr val="bg1"/>
                  </a:glow>
                </a:effectLst>
                <a:latin typeface="Arial" panose="020B0604020202020204" pitchFamily="34" charset="0"/>
                <a:cs typeface="Arial" panose="020B0604020202020204" pitchFamily="34" charset="0"/>
              </a:rPr>
              <a:t>: VOCABULARY</a:t>
            </a:r>
          </a:p>
        </p:txBody>
      </p:sp>
    </p:spTree>
    <p:extLst>
      <p:ext uri="{BB962C8B-B14F-4D97-AF65-F5344CB8AC3E}">
        <p14:creationId xmlns:p14="http://schemas.microsoft.com/office/powerpoint/2010/main" val="28179774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13" y="-7620"/>
            <a:ext cx="12192000" cy="1083309"/>
            <a:chOff x="0" y="-3"/>
            <a:chExt cx="12192000" cy="1083309"/>
          </a:xfrm>
        </p:grpSpPr>
        <p:sp>
          <p:nvSpPr>
            <p:cNvPr id="9" name="Round Single Corner Rectangle 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261860" y="2279194"/>
            <a:ext cx="3524948" cy="114305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smtClean="0">
                <a:solidFill>
                  <a:srgbClr val="7030A0"/>
                </a:solidFill>
                <a:latin typeface=".VnBahamasB" panose="020BE200000000000000" pitchFamily="34" charset="0"/>
              </a:rPr>
              <a:t>Eruption </a:t>
            </a:r>
            <a:r>
              <a:rPr lang="en-US" sz="4400" b="1" dirty="0">
                <a:solidFill>
                  <a:srgbClr val="7030A0"/>
                </a:solidFill>
              </a:rPr>
              <a:t>(n) </a:t>
            </a:r>
            <a:endParaRPr lang="en-US" sz="4400" b="1" dirty="0">
              <a:solidFill>
                <a:srgbClr val="7030A0"/>
              </a:solidFill>
              <a:cs typeface="Calibri" panose="020F0502020204030204" pitchFamily="34" charset="0"/>
            </a:endParaRPr>
          </a:p>
        </p:txBody>
      </p:sp>
      <p:sp>
        <p:nvSpPr>
          <p:cNvPr id="12" name="Rectangle 11"/>
          <p:cNvSpPr/>
          <p:nvPr/>
        </p:nvSpPr>
        <p:spPr>
          <a:xfrm>
            <a:off x="429894" y="4410046"/>
            <a:ext cx="2837617" cy="584775"/>
          </a:xfrm>
          <a:prstGeom prst="rect">
            <a:avLst/>
          </a:prstGeom>
        </p:spPr>
        <p:txBody>
          <a:bodyPr wrap="square">
            <a:spAutoFit/>
          </a:bodyPr>
          <a:lstStyle/>
          <a:p>
            <a:pPr lvl="0" algn="ctr"/>
            <a:r>
              <a:rPr lang="en-US" sz="3200" b="1" dirty="0" err="1">
                <a:solidFill>
                  <a:srgbClr val="0033CC"/>
                </a:solidFill>
              </a:rPr>
              <a:t>Sự</a:t>
            </a:r>
            <a:r>
              <a:rPr lang="en-US" sz="3200" b="1" dirty="0">
                <a:solidFill>
                  <a:srgbClr val="0033CC"/>
                </a:solidFill>
              </a:rPr>
              <a:t> </a:t>
            </a:r>
            <a:r>
              <a:rPr lang="en-US" sz="3200" b="1" dirty="0" err="1">
                <a:solidFill>
                  <a:srgbClr val="0033CC"/>
                </a:solidFill>
              </a:rPr>
              <a:t>phun</a:t>
            </a:r>
            <a:r>
              <a:rPr lang="en-US" sz="3200" b="1" dirty="0">
                <a:solidFill>
                  <a:srgbClr val="0033CC"/>
                </a:solidFill>
              </a:rPr>
              <a:t> </a:t>
            </a:r>
            <a:r>
              <a:rPr lang="en-US" sz="3200" b="1" dirty="0" err="1">
                <a:solidFill>
                  <a:srgbClr val="0033CC"/>
                </a:solidFill>
              </a:rPr>
              <a:t>trào</a:t>
            </a:r>
            <a:endParaRPr lang="en-US" sz="3200" b="1" dirty="0">
              <a:solidFill>
                <a:srgbClr val="0033CC"/>
              </a:solidFill>
            </a:endParaRPr>
          </a:p>
        </p:txBody>
      </p:sp>
      <p:sp>
        <p:nvSpPr>
          <p:cNvPr id="2" name="Rectangle 1"/>
          <p:cNvSpPr/>
          <p:nvPr/>
        </p:nvSpPr>
        <p:spPr>
          <a:xfrm>
            <a:off x="948929" y="3306811"/>
            <a:ext cx="1806905" cy="584775"/>
          </a:xfrm>
          <a:prstGeom prst="rect">
            <a:avLst/>
          </a:prstGeom>
        </p:spPr>
        <p:txBody>
          <a:bodyPr wrap="none">
            <a:spAutoFit/>
          </a:bodyPr>
          <a:lstStyle/>
          <a:p>
            <a:pPr algn="ctr"/>
            <a:r>
              <a:rPr lang="en-US" sz="3200" dirty="0">
                <a:solidFill>
                  <a:srgbClr val="FF0000"/>
                </a:solidFill>
              </a:rPr>
              <a:t>/</a:t>
            </a:r>
            <a:r>
              <a:rPr lang="en-US" sz="3200" dirty="0" err="1">
                <a:solidFill>
                  <a:srgbClr val="FF0000"/>
                </a:solidFill>
              </a:rPr>
              <a:t>ɪˈrʌpʃən</a:t>
            </a:r>
            <a:r>
              <a:rPr lang="en-US" sz="3200" dirty="0">
                <a:solidFill>
                  <a:srgbClr val="FF0000"/>
                </a:solidFill>
              </a:rPr>
              <a:t>/</a:t>
            </a:r>
            <a:endParaRPr lang="en-US" sz="3200" b="1"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3361" y="1560443"/>
            <a:ext cx="7915966" cy="4452731"/>
          </a:xfrm>
          <a:prstGeom prst="rect">
            <a:avLst/>
          </a:prstGeom>
          <a:ln>
            <a:noFill/>
          </a:ln>
          <a:effectLst>
            <a:softEdge rad="112500"/>
          </a:effectLst>
        </p:spPr>
      </p:pic>
      <p:sp>
        <p:nvSpPr>
          <p:cNvPr id="13" name="TextBox 12"/>
          <p:cNvSpPr txBox="1"/>
          <p:nvPr/>
        </p:nvSpPr>
        <p:spPr>
          <a:xfrm>
            <a:off x="487066" y="208434"/>
            <a:ext cx="11350437"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PRESENTATION</a:t>
            </a:r>
            <a:r>
              <a:rPr lang="en-US" sz="3600" b="1" dirty="0">
                <a:effectLst>
                  <a:glow rad="88900">
                    <a:schemeClr val="bg1"/>
                  </a:glow>
                </a:effectLst>
                <a:latin typeface="Arial" panose="020B0604020202020204" pitchFamily="34" charset="0"/>
                <a:cs typeface="Arial" panose="020B0604020202020204" pitchFamily="34" charset="0"/>
              </a:rPr>
              <a:t>: VOCABULARY</a:t>
            </a:r>
          </a:p>
        </p:txBody>
      </p:sp>
    </p:spTree>
    <p:extLst>
      <p:ext uri="{BB962C8B-B14F-4D97-AF65-F5344CB8AC3E}">
        <p14:creationId xmlns:p14="http://schemas.microsoft.com/office/powerpoint/2010/main" val="19343870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13" y="-7620"/>
            <a:ext cx="12192000" cy="1083309"/>
            <a:chOff x="0" y="-3"/>
            <a:chExt cx="12192000" cy="1083309"/>
          </a:xfrm>
        </p:grpSpPr>
        <p:sp>
          <p:nvSpPr>
            <p:cNvPr id="9" name="Round Single Corner Rectangle 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377685" y="1789123"/>
            <a:ext cx="4439585" cy="1253290"/>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b="1" dirty="0" smtClean="0">
                <a:solidFill>
                  <a:srgbClr val="7030A0"/>
                </a:solidFill>
                <a:latin typeface=".VnBahamasB" panose="020BE200000000000000" pitchFamily="34" charset="0"/>
              </a:rPr>
              <a:t>Pull up</a:t>
            </a:r>
            <a:endParaRPr lang="en-US" sz="5000" b="1" dirty="0">
              <a:solidFill>
                <a:srgbClr val="7030A0"/>
              </a:solidFill>
              <a:cs typeface="Calibri" panose="020F0502020204030204" pitchFamily="34" charset="0"/>
            </a:endParaRPr>
          </a:p>
        </p:txBody>
      </p:sp>
      <p:sp>
        <p:nvSpPr>
          <p:cNvPr id="12" name="Rectangle 11"/>
          <p:cNvSpPr/>
          <p:nvPr/>
        </p:nvSpPr>
        <p:spPr>
          <a:xfrm>
            <a:off x="112182" y="4382198"/>
            <a:ext cx="5181599" cy="646331"/>
          </a:xfrm>
          <a:prstGeom prst="rect">
            <a:avLst/>
          </a:prstGeom>
        </p:spPr>
        <p:txBody>
          <a:bodyPr wrap="square">
            <a:spAutoFit/>
          </a:bodyPr>
          <a:lstStyle/>
          <a:p>
            <a:pPr lvl="0" algn="ctr"/>
            <a:r>
              <a:rPr lang="en-US" sz="3600" b="1" dirty="0" err="1"/>
              <a:t>Kéo</a:t>
            </a:r>
            <a:r>
              <a:rPr lang="en-US" sz="3600" b="1" dirty="0"/>
              <a:t> </a:t>
            </a:r>
            <a:r>
              <a:rPr lang="en-US" sz="3600" b="1" dirty="0" err="1"/>
              <a:t>lên</a:t>
            </a:r>
            <a:r>
              <a:rPr lang="en-US" sz="3600" b="1" dirty="0"/>
              <a:t>, </a:t>
            </a:r>
            <a:r>
              <a:rPr lang="en-US" sz="3600" b="1" dirty="0" err="1"/>
              <a:t>nhổ</a:t>
            </a:r>
            <a:r>
              <a:rPr lang="en-US" sz="3600" b="1" dirty="0"/>
              <a:t> </a:t>
            </a:r>
            <a:r>
              <a:rPr lang="en-US" sz="3600" b="1" dirty="0" err="1"/>
              <a:t>lên</a:t>
            </a:r>
            <a:r>
              <a:rPr lang="en-US" sz="3600" b="1" dirty="0"/>
              <a:t>, </a:t>
            </a:r>
            <a:r>
              <a:rPr lang="en-US" sz="3600" b="1" dirty="0" err="1"/>
              <a:t>lôi</a:t>
            </a:r>
            <a:r>
              <a:rPr lang="en-US" sz="3600" b="1" dirty="0"/>
              <a:t> </a:t>
            </a:r>
            <a:r>
              <a:rPr lang="en-US" sz="3600" b="1" dirty="0" err="1"/>
              <a:t>lên</a:t>
            </a:r>
            <a:endParaRPr lang="en-US" sz="3600" b="1" dirty="0">
              <a:solidFill>
                <a:srgbClr val="002060"/>
              </a:solidFill>
            </a:endParaRPr>
          </a:p>
        </p:txBody>
      </p:sp>
      <p:sp>
        <p:nvSpPr>
          <p:cNvPr id="2" name="Rectangle 1"/>
          <p:cNvSpPr/>
          <p:nvPr/>
        </p:nvSpPr>
        <p:spPr>
          <a:xfrm>
            <a:off x="1568370" y="2808617"/>
            <a:ext cx="1871025" cy="707886"/>
          </a:xfrm>
          <a:prstGeom prst="rect">
            <a:avLst/>
          </a:prstGeom>
        </p:spPr>
        <p:txBody>
          <a:bodyPr wrap="none">
            <a:spAutoFit/>
          </a:bodyPr>
          <a:lstStyle/>
          <a:p>
            <a:pPr algn="ctr"/>
            <a:r>
              <a:rPr lang="en-US" sz="4000" dirty="0">
                <a:solidFill>
                  <a:srgbClr val="FF0000"/>
                </a:solidFill>
              </a:rPr>
              <a:t>/</a:t>
            </a:r>
            <a:r>
              <a:rPr lang="en-US" sz="4000" dirty="0" err="1">
                <a:solidFill>
                  <a:srgbClr val="FF0000"/>
                </a:solidFill>
              </a:rPr>
              <a:t>pʊl</a:t>
            </a:r>
            <a:r>
              <a:rPr lang="en-US" sz="4000" dirty="0">
                <a:solidFill>
                  <a:srgbClr val="FF0000"/>
                </a:solidFill>
              </a:rPr>
              <a:t> </a:t>
            </a:r>
            <a:r>
              <a:rPr lang="en-US" sz="4000" dirty="0" err="1">
                <a:solidFill>
                  <a:srgbClr val="FF0000"/>
                </a:solidFill>
              </a:rPr>
              <a:t>ʌp</a:t>
            </a:r>
            <a:r>
              <a:rPr lang="en-US" sz="4000" dirty="0">
                <a:solidFill>
                  <a:srgbClr val="FF0000"/>
                </a:solidFill>
              </a:rPr>
              <a:t>/</a:t>
            </a:r>
            <a:endParaRPr lang="en-US" sz="4000" b="1"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101" y="1268908"/>
            <a:ext cx="5629323" cy="5175345"/>
          </a:xfrm>
          <a:prstGeom prst="rect">
            <a:avLst/>
          </a:prstGeom>
          <a:ln>
            <a:noFill/>
          </a:ln>
          <a:effectLst>
            <a:softEdge rad="112500"/>
          </a:effectLst>
        </p:spPr>
      </p:pic>
      <p:sp>
        <p:nvSpPr>
          <p:cNvPr id="13" name="TextBox 12"/>
          <p:cNvSpPr txBox="1"/>
          <p:nvPr/>
        </p:nvSpPr>
        <p:spPr>
          <a:xfrm>
            <a:off x="487066" y="208434"/>
            <a:ext cx="11350437"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PRESENTATION</a:t>
            </a:r>
            <a:r>
              <a:rPr lang="en-US" sz="3600" b="1" dirty="0">
                <a:effectLst>
                  <a:glow rad="88900">
                    <a:schemeClr val="bg1"/>
                  </a:glow>
                </a:effectLst>
                <a:latin typeface="Arial" panose="020B0604020202020204" pitchFamily="34" charset="0"/>
                <a:cs typeface="Arial" panose="020B0604020202020204" pitchFamily="34" charset="0"/>
              </a:rPr>
              <a:t>: VOCABULARY</a:t>
            </a:r>
          </a:p>
        </p:txBody>
      </p:sp>
    </p:spTree>
    <p:extLst>
      <p:ext uri="{BB962C8B-B14F-4D97-AF65-F5344CB8AC3E}">
        <p14:creationId xmlns:p14="http://schemas.microsoft.com/office/powerpoint/2010/main" val="2918522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13" y="-7620"/>
            <a:ext cx="12192000" cy="1083309"/>
            <a:chOff x="0" y="-3"/>
            <a:chExt cx="12192000" cy="1083309"/>
          </a:xfrm>
        </p:grpSpPr>
        <p:sp>
          <p:nvSpPr>
            <p:cNvPr id="9" name="Round Single Corner Rectangle 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377685" y="1789123"/>
            <a:ext cx="4439585" cy="1253290"/>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b="1" dirty="0" smtClean="0">
                <a:solidFill>
                  <a:srgbClr val="7030A0"/>
                </a:solidFill>
                <a:latin typeface=".VnBahamasB" panose="020BE200000000000000" pitchFamily="34" charset="0"/>
              </a:rPr>
              <a:t>Landslide</a:t>
            </a:r>
            <a:r>
              <a:rPr lang="en-US" sz="5400" dirty="0"/>
              <a:t>(n) </a:t>
            </a:r>
            <a:endParaRPr lang="en-US" sz="5400" dirty="0">
              <a:solidFill>
                <a:srgbClr val="F7941E"/>
              </a:solidFill>
              <a:cs typeface="Calibri" panose="020F0502020204030204" pitchFamily="34" charset="0"/>
            </a:endParaRPr>
          </a:p>
          <a:p>
            <a:pPr marL="0" indent="0" algn="ctr">
              <a:buNone/>
            </a:pPr>
            <a:r>
              <a:rPr lang="en-US" sz="5000" b="1" dirty="0" smtClean="0">
                <a:solidFill>
                  <a:srgbClr val="7030A0"/>
                </a:solidFill>
                <a:latin typeface=".VnBahamasB" panose="020BE200000000000000" pitchFamily="34" charset="0"/>
              </a:rPr>
              <a:t> </a:t>
            </a:r>
            <a:endParaRPr lang="en-US" sz="5000" b="1" dirty="0">
              <a:solidFill>
                <a:srgbClr val="7030A0"/>
              </a:solidFill>
              <a:cs typeface="Calibri" panose="020F0502020204030204" pitchFamily="34" charset="0"/>
            </a:endParaRPr>
          </a:p>
        </p:txBody>
      </p:sp>
      <p:sp>
        <p:nvSpPr>
          <p:cNvPr id="12" name="Rectangle 11"/>
          <p:cNvSpPr/>
          <p:nvPr/>
        </p:nvSpPr>
        <p:spPr>
          <a:xfrm>
            <a:off x="934279" y="4153600"/>
            <a:ext cx="3176746" cy="646331"/>
          </a:xfrm>
          <a:prstGeom prst="rect">
            <a:avLst/>
          </a:prstGeom>
        </p:spPr>
        <p:txBody>
          <a:bodyPr wrap="square">
            <a:spAutoFit/>
          </a:bodyPr>
          <a:lstStyle/>
          <a:p>
            <a:pPr lvl="0" algn="ctr"/>
            <a:r>
              <a:rPr lang="en-US" sz="3600" b="1" dirty="0" err="1">
                <a:solidFill>
                  <a:srgbClr val="0033CC"/>
                </a:solidFill>
              </a:rPr>
              <a:t>Vụ</a:t>
            </a:r>
            <a:r>
              <a:rPr lang="en-US" sz="3600" b="1" dirty="0">
                <a:solidFill>
                  <a:srgbClr val="0033CC"/>
                </a:solidFill>
              </a:rPr>
              <a:t> </a:t>
            </a:r>
            <a:r>
              <a:rPr lang="en-US" sz="3600" b="1" dirty="0" err="1">
                <a:solidFill>
                  <a:srgbClr val="0033CC"/>
                </a:solidFill>
              </a:rPr>
              <a:t>sạt</a:t>
            </a:r>
            <a:r>
              <a:rPr lang="en-US" sz="3600" b="1" dirty="0">
                <a:solidFill>
                  <a:srgbClr val="0033CC"/>
                </a:solidFill>
              </a:rPr>
              <a:t> </a:t>
            </a:r>
            <a:r>
              <a:rPr lang="en-US" sz="3600" b="1" dirty="0" err="1">
                <a:solidFill>
                  <a:srgbClr val="0033CC"/>
                </a:solidFill>
              </a:rPr>
              <a:t>lở</a:t>
            </a:r>
            <a:endParaRPr lang="en-US" sz="3600" b="1" dirty="0">
              <a:solidFill>
                <a:srgbClr val="0033CC"/>
              </a:solidFill>
            </a:endParaRPr>
          </a:p>
        </p:txBody>
      </p:sp>
      <p:sp>
        <p:nvSpPr>
          <p:cNvPr id="2" name="Rectangle 1"/>
          <p:cNvSpPr/>
          <p:nvPr/>
        </p:nvSpPr>
        <p:spPr>
          <a:xfrm>
            <a:off x="1119530" y="2808617"/>
            <a:ext cx="2768707" cy="707886"/>
          </a:xfrm>
          <a:prstGeom prst="rect">
            <a:avLst/>
          </a:prstGeom>
        </p:spPr>
        <p:txBody>
          <a:bodyPr wrap="none">
            <a:spAutoFit/>
          </a:bodyPr>
          <a:lstStyle/>
          <a:p>
            <a:pPr algn="ctr"/>
            <a:r>
              <a:rPr lang="en-US" sz="4000" dirty="0">
                <a:solidFill>
                  <a:srgbClr val="FF0000"/>
                </a:solidFill>
              </a:rPr>
              <a:t>/ˈ</a:t>
            </a:r>
            <a:r>
              <a:rPr lang="en-US" sz="4000" dirty="0" err="1">
                <a:solidFill>
                  <a:srgbClr val="FF0000"/>
                </a:solidFill>
              </a:rPr>
              <a:t>lændslaɪd</a:t>
            </a:r>
            <a:r>
              <a:rPr lang="en-US" sz="4000" dirty="0">
                <a:solidFill>
                  <a:srgbClr val="FF0000"/>
                </a:solidFill>
              </a:rPr>
              <a:t>/</a:t>
            </a:r>
            <a:endParaRPr lang="en-US" sz="4000" b="1"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082" y="1470992"/>
            <a:ext cx="6890627" cy="4591878"/>
          </a:xfrm>
          <a:prstGeom prst="rect">
            <a:avLst/>
          </a:prstGeom>
          <a:ln>
            <a:noFill/>
          </a:ln>
          <a:effectLst>
            <a:softEdge rad="112500"/>
          </a:effectLst>
        </p:spPr>
      </p:pic>
      <p:sp>
        <p:nvSpPr>
          <p:cNvPr id="13" name="TextBox 12"/>
          <p:cNvSpPr txBox="1"/>
          <p:nvPr/>
        </p:nvSpPr>
        <p:spPr>
          <a:xfrm>
            <a:off x="487066" y="208434"/>
            <a:ext cx="11350437"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PRESENTATION</a:t>
            </a:r>
            <a:r>
              <a:rPr lang="en-US" sz="3600" b="1" dirty="0">
                <a:effectLst>
                  <a:glow rad="88900">
                    <a:schemeClr val="bg1"/>
                  </a:glow>
                </a:effectLst>
                <a:latin typeface="Arial" panose="020B0604020202020204" pitchFamily="34" charset="0"/>
                <a:cs typeface="Arial" panose="020B0604020202020204" pitchFamily="34" charset="0"/>
              </a:rPr>
              <a:t>: VOCABULARY</a:t>
            </a:r>
          </a:p>
        </p:txBody>
      </p:sp>
    </p:spTree>
    <p:extLst>
      <p:ext uri="{BB962C8B-B14F-4D97-AF65-F5344CB8AC3E}">
        <p14:creationId xmlns:p14="http://schemas.microsoft.com/office/powerpoint/2010/main" val="42892585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13" y="-7620"/>
            <a:ext cx="12192000" cy="1083309"/>
            <a:chOff x="0" y="-3"/>
            <a:chExt cx="12192000" cy="1083309"/>
          </a:xfrm>
        </p:grpSpPr>
        <p:sp>
          <p:nvSpPr>
            <p:cNvPr id="8" name="Round Single Corner Rectangle 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2" name="Table 1"/>
          <p:cNvGraphicFramePr>
            <a:graphicFrameLocks noGrp="1"/>
          </p:cNvGraphicFramePr>
          <p:nvPr>
            <p:extLst>
              <p:ext uri="{D42A27DB-BD31-4B8C-83A1-F6EECF244321}">
                <p14:modId xmlns:p14="http://schemas.microsoft.com/office/powerpoint/2010/main" val="2302311505"/>
              </p:ext>
            </p:extLst>
          </p:nvPr>
        </p:nvGraphicFramePr>
        <p:xfrm>
          <a:off x="499768" y="1396181"/>
          <a:ext cx="11279277" cy="5053783"/>
        </p:xfrm>
        <a:graphic>
          <a:graphicData uri="http://schemas.openxmlformats.org/drawingml/2006/table">
            <a:tbl>
              <a:tblPr bandRow="1">
                <a:tableStyleId>{5C22544A-7EE6-4342-B048-85BDC9FD1C3A}</a:tableStyleId>
              </a:tblPr>
              <a:tblGrid>
                <a:gridCol w="3629305">
                  <a:extLst>
                    <a:ext uri="{9D8B030D-6E8A-4147-A177-3AD203B41FA5}">
                      <a16:colId xmlns:a16="http://schemas.microsoft.com/office/drawing/2014/main" val="178702658"/>
                    </a:ext>
                  </a:extLst>
                </a:gridCol>
                <a:gridCol w="2826509">
                  <a:extLst>
                    <a:ext uri="{9D8B030D-6E8A-4147-A177-3AD203B41FA5}">
                      <a16:colId xmlns:a16="http://schemas.microsoft.com/office/drawing/2014/main" val="2759178352"/>
                    </a:ext>
                  </a:extLst>
                </a:gridCol>
                <a:gridCol w="4823463">
                  <a:extLst>
                    <a:ext uri="{9D8B030D-6E8A-4147-A177-3AD203B41FA5}">
                      <a16:colId xmlns:a16="http://schemas.microsoft.com/office/drawing/2014/main" val="1363729389"/>
                    </a:ext>
                  </a:extLst>
                </a:gridCol>
              </a:tblGrid>
              <a:tr h="721969">
                <a:tc>
                  <a:txBody>
                    <a:bodyPr/>
                    <a:lstStyle/>
                    <a:p>
                      <a:pPr algn="ctr">
                        <a:spcAft>
                          <a:spcPts val="0"/>
                        </a:spcAft>
                      </a:pPr>
                      <a:r>
                        <a:rPr lang="en-US" sz="2500" dirty="0">
                          <a:effectLst/>
                        </a:rPr>
                        <a:t>Form</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solidFill>
                      <a:srgbClr val="92D050"/>
                    </a:solidFill>
                  </a:tcPr>
                </a:tc>
                <a:tc>
                  <a:txBody>
                    <a:bodyPr/>
                    <a:lstStyle/>
                    <a:p>
                      <a:pPr algn="ctr">
                        <a:spcAft>
                          <a:spcPts val="0"/>
                        </a:spcAft>
                      </a:pPr>
                      <a:r>
                        <a:rPr lang="en-US" sz="2500" dirty="0">
                          <a:effectLst/>
                        </a:rPr>
                        <a:t>Pronunciation</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solidFill>
                      <a:srgbClr val="FFC000"/>
                    </a:solidFill>
                  </a:tcPr>
                </a:tc>
                <a:tc>
                  <a:txBody>
                    <a:bodyPr/>
                    <a:lstStyle/>
                    <a:p>
                      <a:pPr algn="just">
                        <a:spcAft>
                          <a:spcPts val="0"/>
                        </a:spcAft>
                      </a:pPr>
                      <a:r>
                        <a:rPr lang="en-US" sz="2500" dirty="0">
                          <a:effectLst/>
                        </a:rPr>
                        <a:t>Vietnamese</a:t>
                      </a:r>
                      <a:r>
                        <a:rPr lang="vi-VN" sz="2500" dirty="0">
                          <a:effectLst/>
                        </a:rPr>
                        <a:t> equivalent  </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solidFill>
                      <a:srgbClr val="00B0F0"/>
                    </a:solidFill>
                  </a:tcPr>
                </a:tc>
                <a:extLst>
                  <a:ext uri="{0D108BD9-81ED-4DB2-BD59-A6C34878D82A}">
                    <a16:rowId xmlns:a16="http://schemas.microsoft.com/office/drawing/2014/main" val="668899475"/>
                  </a:ext>
                </a:extLst>
              </a:tr>
              <a:tr h="721969">
                <a:tc>
                  <a:txBody>
                    <a:bodyPr/>
                    <a:lstStyle/>
                    <a:p>
                      <a:pPr marL="144145" indent="-144145">
                        <a:spcAft>
                          <a:spcPts val="0"/>
                        </a:spcAft>
                      </a:pPr>
                      <a:r>
                        <a:rPr lang="en-US" sz="2500" dirty="0">
                          <a:effectLst/>
                        </a:rPr>
                        <a:t>1. </a:t>
                      </a:r>
                      <a:r>
                        <a:rPr lang="en-US" sz="2500" kern="1200" dirty="0" smtClean="0">
                          <a:solidFill>
                            <a:schemeClr val="dk1"/>
                          </a:solidFill>
                          <a:effectLst/>
                          <a:latin typeface="+mn-lt"/>
                          <a:ea typeface="+mn-ea"/>
                          <a:cs typeface="+mn-cs"/>
                        </a:rPr>
                        <a:t>Damage (</a:t>
                      </a:r>
                      <a:r>
                        <a:rPr lang="en-US" sz="2500" kern="1200" dirty="0" err="1" smtClean="0">
                          <a:solidFill>
                            <a:schemeClr val="dk1"/>
                          </a:solidFill>
                          <a:effectLst/>
                          <a:latin typeface="+mn-lt"/>
                          <a:ea typeface="+mn-ea"/>
                          <a:cs typeface="+mn-cs"/>
                        </a:rPr>
                        <a:t>n,v</a:t>
                      </a:r>
                      <a:r>
                        <a:rPr lang="en-US" sz="2500" kern="1200" dirty="0" smtClean="0">
                          <a:solidFill>
                            <a:schemeClr val="dk1"/>
                          </a:solidFill>
                          <a:effectLst/>
                          <a:latin typeface="+mn-lt"/>
                          <a:ea typeface="+mn-ea"/>
                          <a:cs typeface="+mn-cs"/>
                        </a:rPr>
                        <a:t>) </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solidFill>
                      <a:srgbClr val="92D050"/>
                    </a:solidFill>
                  </a:tcPr>
                </a:tc>
                <a:tc>
                  <a:txBody>
                    <a:bodyPr/>
                    <a:lstStyle/>
                    <a:p>
                      <a:pPr algn="ctr">
                        <a:spcAft>
                          <a:spcPts val="0"/>
                        </a:spcAft>
                      </a:pPr>
                      <a:r>
                        <a:rPr lang="en-US" sz="2500" kern="1200" dirty="0" smtClean="0">
                          <a:solidFill>
                            <a:schemeClr val="dk1"/>
                          </a:solidFill>
                          <a:effectLst/>
                          <a:latin typeface="+mn-lt"/>
                          <a:ea typeface="+mn-ea"/>
                          <a:cs typeface="+mn-cs"/>
                        </a:rPr>
                        <a:t>/ˈ</a:t>
                      </a:r>
                      <a:r>
                        <a:rPr lang="en-US" sz="2500" kern="1200" dirty="0" err="1" smtClean="0">
                          <a:solidFill>
                            <a:schemeClr val="dk1"/>
                          </a:solidFill>
                          <a:effectLst/>
                          <a:latin typeface="+mn-lt"/>
                          <a:ea typeface="+mn-ea"/>
                          <a:cs typeface="+mn-cs"/>
                        </a:rPr>
                        <a:t>dæmɪdʒ</a:t>
                      </a:r>
                      <a:r>
                        <a:rPr lang="en-US" sz="2500" kern="1200" dirty="0" smtClean="0">
                          <a:solidFill>
                            <a:schemeClr val="dk1"/>
                          </a:solidFill>
                          <a:effectLst/>
                          <a:latin typeface="+mn-lt"/>
                          <a:ea typeface="+mn-ea"/>
                          <a:cs typeface="+mn-cs"/>
                        </a:rPr>
                        <a:t>/</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solidFill>
                      <a:srgbClr val="FFC000"/>
                    </a:solidFill>
                  </a:tcPr>
                </a:tc>
                <a:tc>
                  <a:txBody>
                    <a:bodyPr/>
                    <a:lstStyle/>
                    <a:p>
                      <a:pPr algn="just">
                        <a:spcAft>
                          <a:spcPts val="0"/>
                        </a:spcAft>
                      </a:pPr>
                      <a:r>
                        <a:rPr lang="en-US" sz="2500" kern="1200" dirty="0" err="1" smtClean="0">
                          <a:solidFill>
                            <a:schemeClr val="dk1"/>
                          </a:solidFill>
                          <a:effectLst/>
                          <a:latin typeface="+mn-lt"/>
                          <a:ea typeface="+mn-ea"/>
                          <a:cs typeface="+mn-cs"/>
                        </a:rPr>
                        <a:t>Thiệt</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hại</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gây</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tổn</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hại</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solidFill>
                      <a:srgbClr val="00B0F0"/>
                    </a:solidFill>
                  </a:tcPr>
                </a:tc>
                <a:extLst>
                  <a:ext uri="{0D108BD9-81ED-4DB2-BD59-A6C34878D82A}">
                    <a16:rowId xmlns:a16="http://schemas.microsoft.com/office/drawing/2014/main" val="161936037"/>
                  </a:ext>
                </a:extLst>
              </a:tr>
              <a:tr h="721969">
                <a:tc>
                  <a:txBody>
                    <a:bodyPr/>
                    <a:lstStyle/>
                    <a:p>
                      <a:pPr marL="144145" indent="-144145">
                        <a:spcAft>
                          <a:spcPts val="0"/>
                        </a:spcAft>
                      </a:pPr>
                      <a:r>
                        <a:rPr lang="en-US" sz="2500" dirty="0">
                          <a:effectLst/>
                        </a:rPr>
                        <a:t>2. </a:t>
                      </a:r>
                      <a:r>
                        <a:rPr lang="en-US" sz="2500" kern="1200" dirty="0" smtClean="0">
                          <a:solidFill>
                            <a:schemeClr val="dk1"/>
                          </a:solidFill>
                          <a:effectLst/>
                          <a:latin typeface="+mn-lt"/>
                          <a:ea typeface="+mn-ea"/>
                          <a:cs typeface="+mn-cs"/>
                        </a:rPr>
                        <a:t>Funnel (n) </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solidFill>
                      <a:srgbClr val="92D050"/>
                    </a:solidFill>
                  </a:tcPr>
                </a:tc>
                <a:tc>
                  <a:txBody>
                    <a:bodyPr/>
                    <a:lstStyle/>
                    <a:p>
                      <a:pPr algn="ctr">
                        <a:spcAft>
                          <a:spcPts val="0"/>
                        </a:spcAft>
                      </a:pPr>
                      <a:r>
                        <a:rPr lang="en-US" sz="2500" kern="1200" dirty="0" smtClean="0">
                          <a:solidFill>
                            <a:schemeClr val="dk1"/>
                          </a:solidFill>
                          <a:effectLst/>
                          <a:latin typeface="+mn-lt"/>
                          <a:ea typeface="+mn-ea"/>
                          <a:cs typeface="+mn-cs"/>
                        </a:rPr>
                        <a:t>/ˈ</a:t>
                      </a:r>
                      <a:r>
                        <a:rPr lang="en-US" sz="2500" kern="1200" dirty="0" err="1" smtClean="0">
                          <a:solidFill>
                            <a:schemeClr val="dk1"/>
                          </a:solidFill>
                          <a:effectLst/>
                          <a:latin typeface="+mn-lt"/>
                          <a:ea typeface="+mn-ea"/>
                          <a:cs typeface="+mn-cs"/>
                        </a:rPr>
                        <a:t>fʌnəl</a:t>
                      </a:r>
                      <a:r>
                        <a:rPr lang="en-US" sz="2500" kern="1200" dirty="0" smtClean="0">
                          <a:solidFill>
                            <a:schemeClr val="dk1"/>
                          </a:solidFill>
                          <a:effectLst/>
                          <a:latin typeface="+mn-lt"/>
                          <a:ea typeface="+mn-ea"/>
                          <a:cs typeface="+mn-cs"/>
                        </a:rPr>
                        <a:t>/</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solidFill>
                      <a:srgbClr val="FFC000"/>
                    </a:solidFill>
                  </a:tcPr>
                </a:tc>
                <a:tc>
                  <a:txBody>
                    <a:bodyPr/>
                    <a:lstStyle/>
                    <a:p>
                      <a:pPr algn="just">
                        <a:spcAft>
                          <a:spcPts val="0"/>
                        </a:spcAft>
                      </a:pPr>
                      <a:r>
                        <a:rPr lang="en-US" sz="2500" kern="1200" dirty="0" err="1" smtClean="0">
                          <a:solidFill>
                            <a:schemeClr val="dk1"/>
                          </a:solidFill>
                          <a:effectLst/>
                          <a:latin typeface="+mn-lt"/>
                          <a:ea typeface="+mn-ea"/>
                          <a:cs typeface="+mn-cs"/>
                        </a:rPr>
                        <a:t>Cái</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phễu</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solidFill>
                      <a:srgbClr val="00B0F0"/>
                    </a:solidFill>
                  </a:tcPr>
                </a:tc>
                <a:extLst>
                  <a:ext uri="{0D108BD9-81ED-4DB2-BD59-A6C34878D82A}">
                    <a16:rowId xmlns:a16="http://schemas.microsoft.com/office/drawing/2014/main" val="3330989348"/>
                  </a:ext>
                </a:extLst>
              </a:tr>
              <a:tr h="721969">
                <a:tc>
                  <a:txBody>
                    <a:bodyPr/>
                    <a:lstStyle/>
                    <a:p>
                      <a:pPr marL="144145" indent="-144145">
                        <a:spcAft>
                          <a:spcPts val="0"/>
                        </a:spcAft>
                      </a:pPr>
                      <a:r>
                        <a:rPr lang="en-US" sz="2500" dirty="0">
                          <a:effectLst/>
                        </a:rPr>
                        <a:t>3. </a:t>
                      </a:r>
                      <a:r>
                        <a:rPr lang="en-US" sz="2500" kern="1200" dirty="0" smtClean="0">
                          <a:solidFill>
                            <a:schemeClr val="dk1"/>
                          </a:solidFill>
                          <a:effectLst/>
                          <a:latin typeface="+mn-lt"/>
                          <a:ea typeface="+mn-ea"/>
                          <a:cs typeface="+mn-cs"/>
                        </a:rPr>
                        <a:t>Tornado (n) </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solidFill>
                      <a:srgbClr val="92D050"/>
                    </a:solidFill>
                  </a:tcPr>
                </a:tc>
                <a:tc>
                  <a:txBody>
                    <a:bodyPr/>
                    <a:lstStyle/>
                    <a:p>
                      <a:pPr algn="ctr">
                        <a:spcAft>
                          <a:spcPts val="0"/>
                        </a:spcAft>
                      </a:pPr>
                      <a:r>
                        <a:rPr lang="en-US" sz="2500" kern="1200" dirty="0" smtClean="0">
                          <a:solidFill>
                            <a:schemeClr val="dk1"/>
                          </a:solidFill>
                          <a:effectLst/>
                          <a:latin typeface="+mn-lt"/>
                          <a:ea typeface="+mn-ea"/>
                          <a:cs typeface="+mn-cs"/>
                        </a:rPr>
                        <a:t>/</a:t>
                      </a:r>
                      <a:r>
                        <a:rPr lang="en-US" sz="2500" kern="1200" dirty="0" err="1" smtClean="0">
                          <a:solidFill>
                            <a:schemeClr val="dk1"/>
                          </a:solidFill>
                          <a:effectLst/>
                          <a:latin typeface="+mn-lt"/>
                          <a:ea typeface="+mn-ea"/>
                          <a:cs typeface="+mn-cs"/>
                        </a:rPr>
                        <a:t>tɔ</a:t>
                      </a:r>
                      <a:r>
                        <a:rPr lang="en-US" sz="2500" kern="1200" dirty="0" smtClean="0">
                          <a:solidFill>
                            <a:schemeClr val="dk1"/>
                          </a:solidFill>
                          <a:effectLst/>
                          <a:latin typeface="+mn-lt"/>
                          <a:ea typeface="+mn-ea"/>
                          <a:cs typeface="+mn-cs"/>
                        </a:rPr>
                        <a:t>ːˈ</a:t>
                      </a:r>
                      <a:r>
                        <a:rPr lang="en-US" sz="2500" kern="1200" dirty="0" err="1" smtClean="0">
                          <a:solidFill>
                            <a:schemeClr val="dk1"/>
                          </a:solidFill>
                          <a:effectLst/>
                          <a:latin typeface="+mn-lt"/>
                          <a:ea typeface="+mn-ea"/>
                          <a:cs typeface="+mn-cs"/>
                        </a:rPr>
                        <a:t>neɪdəʊ</a:t>
                      </a:r>
                      <a:r>
                        <a:rPr lang="en-US" sz="2500" kern="1200" dirty="0" smtClean="0">
                          <a:solidFill>
                            <a:schemeClr val="dk1"/>
                          </a:solidFill>
                          <a:effectLst/>
                          <a:latin typeface="+mn-lt"/>
                          <a:ea typeface="+mn-ea"/>
                          <a:cs typeface="+mn-cs"/>
                        </a:rPr>
                        <a:t>/</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solidFill>
                      <a:srgbClr val="FFC000"/>
                    </a:solidFill>
                  </a:tcPr>
                </a:tc>
                <a:tc>
                  <a:txBody>
                    <a:bodyPr/>
                    <a:lstStyle/>
                    <a:p>
                      <a:pPr algn="just">
                        <a:spcAft>
                          <a:spcPts val="0"/>
                        </a:spcAft>
                      </a:pPr>
                      <a:r>
                        <a:rPr lang="en-US" sz="2500" kern="1200" dirty="0" err="1" smtClean="0">
                          <a:solidFill>
                            <a:schemeClr val="dk1"/>
                          </a:solidFill>
                          <a:effectLst/>
                          <a:latin typeface="+mn-lt"/>
                          <a:ea typeface="+mn-ea"/>
                          <a:cs typeface="+mn-cs"/>
                        </a:rPr>
                        <a:t>Lốc</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xoáy</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solidFill>
                      <a:srgbClr val="00B0F0"/>
                    </a:solidFill>
                  </a:tcPr>
                </a:tc>
                <a:extLst>
                  <a:ext uri="{0D108BD9-81ED-4DB2-BD59-A6C34878D82A}">
                    <a16:rowId xmlns:a16="http://schemas.microsoft.com/office/drawing/2014/main" val="854713314"/>
                  </a:ext>
                </a:extLst>
              </a:tr>
              <a:tr h="721969">
                <a:tc>
                  <a:txBody>
                    <a:bodyPr/>
                    <a:lstStyle/>
                    <a:p>
                      <a:pPr marL="144145" indent="-144145">
                        <a:spcAft>
                          <a:spcPts val="0"/>
                        </a:spcAft>
                      </a:pPr>
                      <a:r>
                        <a:rPr lang="en-US" sz="2500" dirty="0">
                          <a:effectLst/>
                        </a:rPr>
                        <a:t>4. </a:t>
                      </a:r>
                      <a:r>
                        <a:rPr lang="en-US" sz="2500" kern="1200" dirty="0" smtClean="0">
                          <a:solidFill>
                            <a:schemeClr val="dk1"/>
                          </a:solidFill>
                          <a:effectLst/>
                          <a:latin typeface="+mn-lt"/>
                          <a:ea typeface="+mn-ea"/>
                          <a:cs typeface="+mn-cs"/>
                        </a:rPr>
                        <a:t>Eruption (n)</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solidFill>
                      <a:srgbClr val="92D050"/>
                    </a:solidFill>
                  </a:tcPr>
                </a:tc>
                <a:tc>
                  <a:txBody>
                    <a:bodyPr/>
                    <a:lstStyle/>
                    <a:p>
                      <a:pPr algn="ctr">
                        <a:spcAft>
                          <a:spcPts val="0"/>
                        </a:spcAft>
                      </a:pPr>
                      <a:r>
                        <a:rPr lang="en-US" sz="2500" kern="1200" dirty="0" smtClean="0">
                          <a:solidFill>
                            <a:schemeClr val="dk1"/>
                          </a:solidFill>
                          <a:effectLst/>
                          <a:latin typeface="+mn-lt"/>
                          <a:ea typeface="+mn-ea"/>
                          <a:cs typeface="+mn-cs"/>
                        </a:rPr>
                        <a:t>/</a:t>
                      </a:r>
                      <a:r>
                        <a:rPr lang="en-US" sz="2500" kern="1200" dirty="0" err="1" smtClean="0">
                          <a:solidFill>
                            <a:schemeClr val="dk1"/>
                          </a:solidFill>
                          <a:effectLst/>
                          <a:latin typeface="+mn-lt"/>
                          <a:ea typeface="+mn-ea"/>
                          <a:cs typeface="+mn-cs"/>
                        </a:rPr>
                        <a:t>ɪˈrʌpʃən</a:t>
                      </a:r>
                      <a:r>
                        <a:rPr lang="en-US" sz="2500" kern="1200" dirty="0" smtClean="0">
                          <a:solidFill>
                            <a:schemeClr val="dk1"/>
                          </a:solidFill>
                          <a:effectLst/>
                          <a:latin typeface="+mn-lt"/>
                          <a:ea typeface="+mn-ea"/>
                          <a:cs typeface="+mn-cs"/>
                        </a:rPr>
                        <a:t>/</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solidFill>
                      <a:srgbClr val="FFC000"/>
                    </a:solidFill>
                  </a:tcPr>
                </a:tc>
                <a:tc>
                  <a:txBody>
                    <a:bodyPr/>
                    <a:lstStyle/>
                    <a:p>
                      <a:pPr algn="just">
                        <a:spcAft>
                          <a:spcPts val="0"/>
                        </a:spcAft>
                      </a:pPr>
                      <a:r>
                        <a:rPr lang="en-US" sz="2500" kern="1200" dirty="0" err="1" smtClean="0">
                          <a:solidFill>
                            <a:schemeClr val="dk1"/>
                          </a:solidFill>
                          <a:effectLst/>
                          <a:latin typeface="+mn-lt"/>
                          <a:ea typeface="+mn-ea"/>
                          <a:cs typeface="+mn-cs"/>
                        </a:rPr>
                        <a:t>Sự</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phun</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trào</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solidFill>
                      <a:srgbClr val="00B0F0"/>
                    </a:solidFill>
                  </a:tcPr>
                </a:tc>
                <a:extLst>
                  <a:ext uri="{0D108BD9-81ED-4DB2-BD59-A6C34878D82A}">
                    <a16:rowId xmlns:a16="http://schemas.microsoft.com/office/drawing/2014/main" val="1511327387"/>
                  </a:ext>
                </a:extLst>
              </a:tr>
              <a:tr h="721969">
                <a:tc>
                  <a:txBody>
                    <a:bodyPr/>
                    <a:lstStyle/>
                    <a:p>
                      <a:pPr marL="144145" indent="-144145">
                        <a:spcAft>
                          <a:spcPts val="0"/>
                        </a:spcAft>
                      </a:pPr>
                      <a:r>
                        <a:rPr lang="en-US" sz="2500" dirty="0">
                          <a:effectLst/>
                        </a:rPr>
                        <a:t>5. </a:t>
                      </a:r>
                      <a:r>
                        <a:rPr lang="en-US" sz="2500" kern="1200" dirty="0" smtClean="0">
                          <a:solidFill>
                            <a:schemeClr val="dk1"/>
                          </a:solidFill>
                          <a:effectLst/>
                          <a:latin typeface="+mn-lt"/>
                          <a:ea typeface="+mn-ea"/>
                          <a:cs typeface="+mn-cs"/>
                        </a:rPr>
                        <a:t>Pull up</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solidFill>
                      <a:srgbClr val="92D050"/>
                    </a:solidFill>
                  </a:tcPr>
                </a:tc>
                <a:tc>
                  <a:txBody>
                    <a:bodyPr/>
                    <a:lstStyle/>
                    <a:p>
                      <a:pPr algn="ctr">
                        <a:spcAft>
                          <a:spcPts val="0"/>
                        </a:spcAft>
                      </a:pPr>
                      <a:r>
                        <a:rPr lang="en-US" sz="2500" kern="1200" dirty="0" smtClean="0">
                          <a:solidFill>
                            <a:schemeClr val="dk1"/>
                          </a:solidFill>
                          <a:effectLst/>
                          <a:latin typeface="+mn-lt"/>
                          <a:ea typeface="+mn-ea"/>
                          <a:cs typeface="+mn-cs"/>
                        </a:rPr>
                        <a:t>/</a:t>
                      </a:r>
                      <a:r>
                        <a:rPr lang="en-US" sz="2500" kern="1200" dirty="0" err="1" smtClean="0">
                          <a:solidFill>
                            <a:schemeClr val="dk1"/>
                          </a:solidFill>
                          <a:effectLst/>
                          <a:latin typeface="+mn-lt"/>
                          <a:ea typeface="+mn-ea"/>
                          <a:cs typeface="+mn-cs"/>
                        </a:rPr>
                        <a:t>pʊl</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ʌp</a:t>
                      </a:r>
                      <a:r>
                        <a:rPr lang="en-US" sz="2500" kern="1200" dirty="0" smtClean="0">
                          <a:solidFill>
                            <a:schemeClr val="dk1"/>
                          </a:solidFill>
                          <a:effectLst/>
                          <a:latin typeface="+mn-lt"/>
                          <a:ea typeface="+mn-ea"/>
                          <a:cs typeface="+mn-cs"/>
                        </a:rPr>
                        <a:t>/</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solidFill>
                      <a:srgbClr val="FFC000"/>
                    </a:solidFill>
                  </a:tcPr>
                </a:tc>
                <a:tc>
                  <a:txBody>
                    <a:bodyPr/>
                    <a:lstStyle/>
                    <a:p>
                      <a:pPr algn="just">
                        <a:spcAft>
                          <a:spcPts val="0"/>
                        </a:spcAft>
                      </a:pPr>
                      <a:r>
                        <a:rPr lang="en-US" sz="2500" kern="1200" dirty="0" err="1" smtClean="0">
                          <a:solidFill>
                            <a:schemeClr val="dk1"/>
                          </a:solidFill>
                          <a:effectLst/>
                          <a:latin typeface="+mn-lt"/>
                          <a:ea typeface="+mn-ea"/>
                          <a:cs typeface="+mn-cs"/>
                        </a:rPr>
                        <a:t>Kéo</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lên</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nhổ</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lên</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lôi</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lên</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solidFill>
                      <a:srgbClr val="00B0F0"/>
                    </a:solidFill>
                  </a:tcPr>
                </a:tc>
                <a:extLst>
                  <a:ext uri="{0D108BD9-81ED-4DB2-BD59-A6C34878D82A}">
                    <a16:rowId xmlns:a16="http://schemas.microsoft.com/office/drawing/2014/main" val="112117684"/>
                  </a:ext>
                </a:extLst>
              </a:tr>
              <a:tr h="721969">
                <a:tc>
                  <a:txBody>
                    <a:bodyPr/>
                    <a:lstStyle/>
                    <a:p>
                      <a:pPr marL="144145" indent="-144145">
                        <a:spcAft>
                          <a:spcPts val="0"/>
                        </a:spcAft>
                      </a:pPr>
                      <a:r>
                        <a:rPr lang="en-US" sz="2500" dirty="0">
                          <a:effectLst/>
                        </a:rPr>
                        <a:t>6. </a:t>
                      </a:r>
                      <a:r>
                        <a:rPr lang="en-US" sz="2500" kern="1200" dirty="0" smtClean="0">
                          <a:solidFill>
                            <a:schemeClr val="dk1"/>
                          </a:solidFill>
                          <a:effectLst/>
                          <a:latin typeface="+mn-lt"/>
                          <a:ea typeface="+mn-ea"/>
                          <a:cs typeface="+mn-cs"/>
                        </a:rPr>
                        <a:t>Landslide (n)</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solidFill>
                      <a:srgbClr val="92D050"/>
                    </a:solidFill>
                  </a:tcPr>
                </a:tc>
                <a:tc>
                  <a:txBody>
                    <a:bodyPr/>
                    <a:lstStyle/>
                    <a:p>
                      <a:pPr algn="ctr">
                        <a:spcAft>
                          <a:spcPts val="0"/>
                        </a:spcAft>
                      </a:pPr>
                      <a:r>
                        <a:rPr lang="en-US" sz="2500" kern="1200" dirty="0" smtClean="0">
                          <a:solidFill>
                            <a:schemeClr val="dk1"/>
                          </a:solidFill>
                          <a:effectLst/>
                          <a:latin typeface="+mn-lt"/>
                          <a:ea typeface="+mn-ea"/>
                          <a:cs typeface="+mn-cs"/>
                        </a:rPr>
                        <a:t>/ˈ</a:t>
                      </a:r>
                      <a:r>
                        <a:rPr lang="en-US" sz="2500" kern="1200" dirty="0" err="1" smtClean="0">
                          <a:solidFill>
                            <a:schemeClr val="dk1"/>
                          </a:solidFill>
                          <a:effectLst/>
                          <a:latin typeface="+mn-lt"/>
                          <a:ea typeface="+mn-ea"/>
                          <a:cs typeface="+mn-cs"/>
                        </a:rPr>
                        <a:t>lændslaɪd</a:t>
                      </a:r>
                      <a:r>
                        <a:rPr lang="en-US" sz="2500" kern="1200" dirty="0" smtClean="0">
                          <a:solidFill>
                            <a:schemeClr val="dk1"/>
                          </a:solidFill>
                          <a:effectLst/>
                          <a:latin typeface="+mn-lt"/>
                          <a:ea typeface="+mn-ea"/>
                          <a:cs typeface="+mn-cs"/>
                        </a:rPr>
                        <a:t>/</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solidFill>
                      <a:srgbClr val="FFC000"/>
                    </a:solidFill>
                  </a:tcPr>
                </a:tc>
                <a:tc>
                  <a:txBody>
                    <a:bodyPr/>
                    <a:lstStyle/>
                    <a:p>
                      <a:pPr algn="just">
                        <a:spcAft>
                          <a:spcPts val="0"/>
                        </a:spcAft>
                      </a:pPr>
                      <a:r>
                        <a:rPr lang="en-US" sz="2500" kern="1200" dirty="0" err="1" smtClean="0">
                          <a:solidFill>
                            <a:schemeClr val="dk1"/>
                          </a:solidFill>
                          <a:effectLst/>
                          <a:latin typeface="+mn-lt"/>
                          <a:ea typeface="+mn-ea"/>
                          <a:cs typeface="+mn-cs"/>
                        </a:rPr>
                        <a:t>Vụ</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sạt</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lở</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solidFill>
                      <a:srgbClr val="00B0F0"/>
                    </a:solidFill>
                  </a:tcPr>
                </a:tc>
                <a:extLst>
                  <a:ext uri="{0D108BD9-81ED-4DB2-BD59-A6C34878D82A}">
                    <a16:rowId xmlns:a16="http://schemas.microsoft.com/office/drawing/2014/main" val="3022422520"/>
                  </a:ext>
                </a:extLst>
              </a:tr>
            </a:tbl>
          </a:graphicData>
        </a:graphic>
      </p:graphicFrame>
      <p:sp>
        <p:nvSpPr>
          <p:cNvPr id="11" name="TextBox 10"/>
          <p:cNvSpPr txBox="1"/>
          <p:nvPr/>
        </p:nvSpPr>
        <p:spPr>
          <a:xfrm>
            <a:off x="487066" y="208434"/>
            <a:ext cx="11350437"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PRESENTATION</a:t>
            </a:r>
            <a:r>
              <a:rPr lang="en-US" sz="3600" b="1" dirty="0">
                <a:effectLst>
                  <a:glow rad="88900">
                    <a:schemeClr val="bg1"/>
                  </a:glow>
                </a:effectLst>
                <a:latin typeface="Arial" panose="020B0604020202020204" pitchFamily="34" charset="0"/>
                <a:cs typeface="Arial" panose="020B0604020202020204" pitchFamily="34" charset="0"/>
              </a:rPr>
              <a:t>: VOCABULARY</a:t>
            </a:r>
          </a:p>
        </p:txBody>
      </p:sp>
    </p:spTree>
    <p:extLst>
      <p:ext uri="{BB962C8B-B14F-4D97-AF65-F5344CB8AC3E}">
        <p14:creationId xmlns:p14="http://schemas.microsoft.com/office/powerpoint/2010/main" val="17699861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013" y="-7620"/>
            <a:ext cx="12192000" cy="1083309"/>
            <a:chOff x="0" y="-3"/>
            <a:chExt cx="12192000" cy="1083309"/>
          </a:xfrm>
        </p:grpSpPr>
        <p:sp>
          <p:nvSpPr>
            <p:cNvPr id="12" name="Round Single Corner Rectangle 11"/>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2" name="Table 1"/>
          <p:cNvGraphicFramePr>
            <a:graphicFrameLocks noGrp="1"/>
          </p:cNvGraphicFramePr>
          <p:nvPr>
            <p:extLst>
              <p:ext uri="{D42A27DB-BD31-4B8C-83A1-F6EECF244321}">
                <p14:modId xmlns:p14="http://schemas.microsoft.com/office/powerpoint/2010/main" val="3794769860"/>
              </p:ext>
            </p:extLst>
          </p:nvPr>
        </p:nvGraphicFramePr>
        <p:xfrm>
          <a:off x="238540" y="1222511"/>
          <a:ext cx="11748050" cy="5456584"/>
        </p:xfrm>
        <a:graphic>
          <a:graphicData uri="http://schemas.openxmlformats.org/drawingml/2006/table">
            <a:tbl>
              <a:tblPr bandRow="1">
                <a:tableStyleId>{5C22544A-7EE6-4342-B048-85BDC9FD1C3A}</a:tableStyleId>
              </a:tblPr>
              <a:tblGrid>
                <a:gridCol w="3780141">
                  <a:extLst>
                    <a:ext uri="{9D8B030D-6E8A-4147-A177-3AD203B41FA5}">
                      <a16:colId xmlns:a16="http://schemas.microsoft.com/office/drawing/2014/main" val="178702658"/>
                    </a:ext>
                  </a:extLst>
                </a:gridCol>
                <a:gridCol w="2943980">
                  <a:extLst>
                    <a:ext uri="{9D8B030D-6E8A-4147-A177-3AD203B41FA5}">
                      <a16:colId xmlns:a16="http://schemas.microsoft.com/office/drawing/2014/main" val="2759178352"/>
                    </a:ext>
                  </a:extLst>
                </a:gridCol>
                <a:gridCol w="5023929">
                  <a:extLst>
                    <a:ext uri="{9D8B030D-6E8A-4147-A177-3AD203B41FA5}">
                      <a16:colId xmlns:a16="http://schemas.microsoft.com/office/drawing/2014/main" val="1363729389"/>
                    </a:ext>
                  </a:extLst>
                </a:gridCol>
              </a:tblGrid>
              <a:tr h="779512">
                <a:tc>
                  <a:txBody>
                    <a:bodyPr/>
                    <a:lstStyle/>
                    <a:p>
                      <a:pPr algn="ctr">
                        <a:spcAft>
                          <a:spcPts val="0"/>
                        </a:spcAft>
                      </a:pPr>
                      <a:r>
                        <a:rPr lang="en-US" sz="2500" b="1" dirty="0">
                          <a:effectLst/>
                        </a:rPr>
                        <a:t>Form</a:t>
                      </a:r>
                      <a:endParaRPr lang="en-US" sz="2500" b="1" dirty="0">
                        <a:effectLst/>
                        <a:latin typeface="Times New Roman" panose="02020603050405020304" pitchFamily="18" charset="0"/>
                        <a:ea typeface="Times New Roman" panose="02020603050405020304" pitchFamily="18" charset="0"/>
                      </a:endParaRPr>
                    </a:p>
                  </a:txBody>
                  <a:tcPr marL="36195" marR="36195" marT="71755" marB="71755" anchor="ctr">
                    <a:solidFill>
                      <a:srgbClr val="92D050"/>
                    </a:solidFill>
                  </a:tcPr>
                </a:tc>
                <a:tc>
                  <a:txBody>
                    <a:bodyPr/>
                    <a:lstStyle/>
                    <a:p>
                      <a:pPr algn="ctr">
                        <a:spcAft>
                          <a:spcPts val="0"/>
                        </a:spcAft>
                      </a:pP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noFill/>
                  </a:tcPr>
                </a:tc>
                <a:tc>
                  <a:txBody>
                    <a:bodyPr/>
                    <a:lstStyle/>
                    <a:p>
                      <a:pPr algn="ctr">
                        <a:spcAft>
                          <a:spcPts val="0"/>
                        </a:spcAft>
                      </a:pPr>
                      <a:r>
                        <a:rPr lang="en-US" sz="2500" dirty="0">
                          <a:effectLst/>
                        </a:rPr>
                        <a:t>Vietnamese</a:t>
                      </a:r>
                      <a:r>
                        <a:rPr lang="vi-VN" sz="2500" dirty="0">
                          <a:effectLst/>
                        </a:rPr>
                        <a:t> equivalent  </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solidFill>
                      <a:srgbClr val="00B0F0"/>
                    </a:solidFill>
                  </a:tcPr>
                </a:tc>
                <a:extLst>
                  <a:ext uri="{0D108BD9-81ED-4DB2-BD59-A6C34878D82A}">
                    <a16:rowId xmlns:a16="http://schemas.microsoft.com/office/drawing/2014/main" val="668899475"/>
                  </a:ext>
                </a:extLst>
              </a:tr>
              <a:tr h="779512">
                <a:tc>
                  <a:txBody>
                    <a:bodyPr/>
                    <a:lstStyle/>
                    <a:p>
                      <a:pPr marL="144145" indent="-144145">
                        <a:spcAft>
                          <a:spcPts val="0"/>
                        </a:spcAft>
                      </a:pPr>
                      <a:r>
                        <a:rPr lang="en-US" sz="2500" dirty="0">
                          <a:effectLst/>
                        </a:rPr>
                        <a:t>1. </a:t>
                      </a:r>
                      <a:r>
                        <a:rPr lang="en-US" sz="2500" kern="1200" dirty="0" smtClean="0">
                          <a:solidFill>
                            <a:schemeClr val="dk1"/>
                          </a:solidFill>
                          <a:effectLst/>
                          <a:latin typeface="+mn-lt"/>
                          <a:ea typeface="+mn-ea"/>
                          <a:cs typeface="+mn-cs"/>
                        </a:rPr>
                        <a:t>Damage (</a:t>
                      </a:r>
                      <a:r>
                        <a:rPr lang="en-US" sz="2500" kern="1200" dirty="0" err="1" smtClean="0">
                          <a:solidFill>
                            <a:schemeClr val="dk1"/>
                          </a:solidFill>
                          <a:effectLst/>
                          <a:latin typeface="+mn-lt"/>
                          <a:ea typeface="+mn-ea"/>
                          <a:cs typeface="+mn-cs"/>
                        </a:rPr>
                        <a:t>n,v</a:t>
                      </a:r>
                      <a:r>
                        <a:rPr lang="en-US" sz="2500" kern="1200" dirty="0" smtClean="0">
                          <a:solidFill>
                            <a:schemeClr val="dk1"/>
                          </a:solidFill>
                          <a:effectLst/>
                          <a:latin typeface="+mn-lt"/>
                          <a:ea typeface="+mn-ea"/>
                          <a:cs typeface="+mn-cs"/>
                        </a:rPr>
                        <a:t>) </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nchor="ctr">
                    <a:solidFill>
                      <a:srgbClr val="92D050"/>
                    </a:solidFill>
                  </a:tcPr>
                </a:tc>
                <a:tc>
                  <a:txBody>
                    <a:bodyPr/>
                    <a:lstStyle/>
                    <a:p>
                      <a:pPr algn="ctr">
                        <a:spcAft>
                          <a:spcPts val="0"/>
                        </a:spcAft>
                      </a:pPr>
                      <a:endParaRPr lang="en-US" sz="2500" dirty="0">
                        <a:effectLst/>
                        <a:latin typeface="Times New Roman" panose="02020603050405020304" pitchFamily="18" charset="0"/>
                        <a:ea typeface="Times New Roman" panose="02020603050405020304" pitchFamily="18" charset="0"/>
                      </a:endParaRPr>
                    </a:p>
                  </a:txBody>
                  <a:tcPr marL="36195" marR="36195" marT="71755" marB="71755">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500" kern="1200" dirty="0" err="1" smtClean="0">
                          <a:solidFill>
                            <a:schemeClr val="dk1"/>
                          </a:solidFill>
                          <a:effectLst/>
                          <a:latin typeface="+mn-lt"/>
                          <a:ea typeface="+mn-ea"/>
                          <a:cs typeface="+mn-cs"/>
                        </a:rPr>
                        <a:t>Lốc</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xoáy</a:t>
                      </a:r>
                      <a:endParaRPr lang="en-US" sz="2500" dirty="0" smtClean="0">
                        <a:effectLst/>
                        <a:latin typeface="Times New Roman" panose="02020603050405020304" pitchFamily="18" charset="0"/>
                        <a:ea typeface="Times New Roman" panose="02020603050405020304" pitchFamily="18" charset="0"/>
                      </a:endParaRPr>
                    </a:p>
                  </a:txBody>
                  <a:tcPr marL="36195" marR="36195" marT="71755" marB="71755" anchor="ctr">
                    <a:solidFill>
                      <a:srgbClr val="00B0F0"/>
                    </a:solidFill>
                  </a:tcPr>
                </a:tc>
                <a:extLst>
                  <a:ext uri="{0D108BD9-81ED-4DB2-BD59-A6C34878D82A}">
                    <a16:rowId xmlns:a16="http://schemas.microsoft.com/office/drawing/2014/main" val="161936037"/>
                  </a:ext>
                </a:extLst>
              </a:tr>
              <a:tr h="779512">
                <a:tc>
                  <a:txBody>
                    <a:bodyPr/>
                    <a:lstStyle/>
                    <a:p>
                      <a:pPr marL="144145" indent="-144145">
                        <a:spcAft>
                          <a:spcPts val="0"/>
                        </a:spcAft>
                      </a:pPr>
                      <a:r>
                        <a:rPr lang="en-US" sz="2500" dirty="0">
                          <a:effectLst/>
                        </a:rPr>
                        <a:t>2. </a:t>
                      </a:r>
                      <a:r>
                        <a:rPr lang="en-US" sz="2500" kern="1200" dirty="0" smtClean="0">
                          <a:solidFill>
                            <a:schemeClr val="dk1"/>
                          </a:solidFill>
                          <a:effectLst/>
                          <a:latin typeface="+mn-lt"/>
                          <a:ea typeface="+mn-ea"/>
                          <a:cs typeface="+mn-cs"/>
                        </a:rPr>
                        <a:t>Funnel (n) </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nchor="ctr">
                    <a:solidFill>
                      <a:srgbClr val="92D050"/>
                    </a:solidFill>
                  </a:tcPr>
                </a:tc>
                <a:tc>
                  <a:txBody>
                    <a:bodyPr/>
                    <a:lstStyle/>
                    <a:p>
                      <a:pPr algn="ctr">
                        <a:spcAft>
                          <a:spcPts val="0"/>
                        </a:spcAft>
                      </a:pPr>
                      <a:endParaRPr lang="en-US" sz="2500" dirty="0">
                        <a:effectLst/>
                        <a:latin typeface="Times New Roman" panose="02020603050405020304" pitchFamily="18" charset="0"/>
                        <a:ea typeface="Times New Roman" panose="02020603050405020304" pitchFamily="18" charset="0"/>
                      </a:endParaRPr>
                    </a:p>
                  </a:txBody>
                  <a:tcPr marL="36195" marR="36195" marT="71755" marB="71755">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500" kern="1200" dirty="0" err="1" smtClean="0">
                          <a:solidFill>
                            <a:schemeClr val="dk1"/>
                          </a:solidFill>
                          <a:effectLst/>
                          <a:latin typeface="+mn-lt"/>
                          <a:ea typeface="+mn-ea"/>
                          <a:cs typeface="+mn-cs"/>
                        </a:rPr>
                        <a:t>Sự</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phun</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trào</a:t>
                      </a:r>
                      <a:endParaRPr lang="en-US" sz="2500" dirty="0" smtClean="0">
                        <a:effectLst/>
                        <a:latin typeface="Times New Roman" panose="02020603050405020304" pitchFamily="18" charset="0"/>
                        <a:ea typeface="Times New Roman" panose="02020603050405020304" pitchFamily="18" charset="0"/>
                      </a:endParaRPr>
                    </a:p>
                  </a:txBody>
                  <a:tcPr marL="36195" marR="36195" marT="71755" marB="71755" anchor="ctr">
                    <a:solidFill>
                      <a:srgbClr val="00B0F0"/>
                    </a:solidFill>
                  </a:tcPr>
                </a:tc>
                <a:extLst>
                  <a:ext uri="{0D108BD9-81ED-4DB2-BD59-A6C34878D82A}">
                    <a16:rowId xmlns:a16="http://schemas.microsoft.com/office/drawing/2014/main" val="3330989348"/>
                  </a:ext>
                </a:extLst>
              </a:tr>
              <a:tr h="779512">
                <a:tc>
                  <a:txBody>
                    <a:bodyPr/>
                    <a:lstStyle/>
                    <a:p>
                      <a:pPr marL="144145" indent="-144145">
                        <a:spcAft>
                          <a:spcPts val="0"/>
                        </a:spcAft>
                      </a:pPr>
                      <a:r>
                        <a:rPr lang="en-US" sz="2500" dirty="0">
                          <a:effectLst/>
                        </a:rPr>
                        <a:t>3. </a:t>
                      </a:r>
                      <a:r>
                        <a:rPr lang="en-US" sz="2500" kern="1200" dirty="0" smtClean="0">
                          <a:solidFill>
                            <a:schemeClr val="dk1"/>
                          </a:solidFill>
                          <a:effectLst/>
                          <a:latin typeface="+mn-lt"/>
                          <a:ea typeface="+mn-ea"/>
                          <a:cs typeface="+mn-cs"/>
                        </a:rPr>
                        <a:t>Tornado (n) </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nchor="ctr">
                    <a:solidFill>
                      <a:srgbClr val="92D050"/>
                    </a:solidFill>
                  </a:tcPr>
                </a:tc>
                <a:tc>
                  <a:txBody>
                    <a:bodyPr/>
                    <a:lstStyle/>
                    <a:p>
                      <a:pPr algn="ctr">
                        <a:spcAft>
                          <a:spcPts val="0"/>
                        </a:spcAft>
                      </a:pPr>
                      <a:endParaRPr lang="en-US" sz="2500" dirty="0">
                        <a:effectLst/>
                        <a:latin typeface="Times New Roman" panose="02020603050405020304" pitchFamily="18" charset="0"/>
                        <a:ea typeface="Times New Roman" panose="02020603050405020304" pitchFamily="18" charset="0"/>
                      </a:endParaRPr>
                    </a:p>
                  </a:txBody>
                  <a:tcPr marL="36195" marR="36195" marT="71755" marB="71755">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500" kern="1200" dirty="0" err="1" smtClean="0">
                          <a:solidFill>
                            <a:schemeClr val="dk1"/>
                          </a:solidFill>
                          <a:effectLst/>
                          <a:latin typeface="+mn-lt"/>
                          <a:ea typeface="+mn-ea"/>
                          <a:cs typeface="+mn-cs"/>
                        </a:rPr>
                        <a:t>Thiệt</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hại</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gây</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tổn</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hại</a:t>
                      </a:r>
                      <a:endParaRPr lang="en-US" sz="2500" dirty="0" smtClean="0">
                        <a:effectLst/>
                        <a:latin typeface="Times New Roman" panose="02020603050405020304" pitchFamily="18" charset="0"/>
                        <a:ea typeface="Times New Roman" panose="02020603050405020304" pitchFamily="18" charset="0"/>
                      </a:endParaRPr>
                    </a:p>
                  </a:txBody>
                  <a:tcPr marL="36195" marR="36195" marT="71755" marB="71755" anchor="ctr">
                    <a:solidFill>
                      <a:srgbClr val="00B0F0"/>
                    </a:solidFill>
                  </a:tcPr>
                </a:tc>
                <a:extLst>
                  <a:ext uri="{0D108BD9-81ED-4DB2-BD59-A6C34878D82A}">
                    <a16:rowId xmlns:a16="http://schemas.microsoft.com/office/drawing/2014/main" val="854713314"/>
                  </a:ext>
                </a:extLst>
              </a:tr>
              <a:tr h="779512">
                <a:tc>
                  <a:txBody>
                    <a:bodyPr/>
                    <a:lstStyle/>
                    <a:p>
                      <a:pPr marL="144145" indent="-144145">
                        <a:spcAft>
                          <a:spcPts val="0"/>
                        </a:spcAft>
                      </a:pPr>
                      <a:r>
                        <a:rPr lang="en-US" sz="2500" dirty="0">
                          <a:effectLst/>
                        </a:rPr>
                        <a:t>4. </a:t>
                      </a:r>
                      <a:r>
                        <a:rPr lang="en-US" sz="2500" kern="1200" dirty="0" smtClean="0">
                          <a:solidFill>
                            <a:schemeClr val="dk1"/>
                          </a:solidFill>
                          <a:effectLst/>
                          <a:latin typeface="+mn-lt"/>
                          <a:ea typeface="+mn-ea"/>
                          <a:cs typeface="+mn-cs"/>
                        </a:rPr>
                        <a:t>Eruption (n)</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nchor="ctr">
                    <a:solidFill>
                      <a:srgbClr val="92D050"/>
                    </a:solidFill>
                  </a:tcPr>
                </a:tc>
                <a:tc>
                  <a:txBody>
                    <a:bodyPr/>
                    <a:lstStyle/>
                    <a:p>
                      <a:pPr algn="ctr">
                        <a:spcAft>
                          <a:spcPts val="0"/>
                        </a:spcAft>
                      </a:pPr>
                      <a:endParaRPr lang="en-US" sz="2500" dirty="0">
                        <a:effectLst/>
                        <a:latin typeface="Times New Roman" panose="02020603050405020304" pitchFamily="18" charset="0"/>
                        <a:ea typeface="Times New Roman" panose="02020603050405020304" pitchFamily="18" charset="0"/>
                      </a:endParaRPr>
                    </a:p>
                  </a:txBody>
                  <a:tcPr marL="36195" marR="36195" marT="71755" marB="71755">
                    <a:noFill/>
                  </a:tcPr>
                </a:tc>
                <a:tc>
                  <a:txBody>
                    <a:bodyPr/>
                    <a:lstStyle/>
                    <a:p>
                      <a:pPr algn="just">
                        <a:spcAft>
                          <a:spcPts val="0"/>
                        </a:spcAft>
                      </a:pPr>
                      <a:r>
                        <a:rPr lang="en-US" sz="2500" kern="1200" dirty="0" err="1" smtClean="0">
                          <a:solidFill>
                            <a:schemeClr val="dk1"/>
                          </a:solidFill>
                          <a:effectLst/>
                          <a:latin typeface="+mn-lt"/>
                          <a:ea typeface="+mn-ea"/>
                          <a:cs typeface="+mn-cs"/>
                        </a:rPr>
                        <a:t>Cái</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phễu</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solidFill>
                      <a:srgbClr val="00B0F0"/>
                    </a:solidFill>
                  </a:tcPr>
                </a:tc>
                <a:extLst>
                  <a:ext uri="{0D108BD9-81ED-4DB2-BD59-A6C34878D82A}">
                    <a16:rowId xmlns:a16="http://schemas.microsoft.com/office/drawing/2014/main" val="1511327387"/>
                  </a:ext>
                </a:extLst>
              </a:tr>
              <a:tr h="779512">
                <a:tc>
                  <a:txBody>
                    <a:bodyPr/>
                    <a:lstStyle/>
                    <a:p>
                      <a:pPr marL="144145" indent="-144145">
                        <a:spcAft>
                          <a:spcPts val="0"/>
                        </a:spcAft>
                      </a:pPr>
                      <a:r>
                        <a:rPr lang="en-US" sz="2500" dirty="0">
                          <a:effectLst/>
                        </a:rPr>
                        <a:t>5. </a:t>
                      </a:r>
                      <a:r>
                        <a:rPr lang="en-US" sz="2500" kern="1200" dirty="0" smtClean="0">
                          <a:solidFill>
                            <a:schemeClr val="dk1"/>
                          </a:solidFill>
                          <a:effectLst/>
                          <a:latin typeface="+mn-lt"/>
                          <a:ea typeface="+mn-ea"/>
                          <a:cs typeface="+mn-cs"/>
                        </a:rPr>
                        <a:t>Pull up</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nchor="ctr">
                    <a:solidFill>
                      <a:srgbClr val="92D050"/>
                    </a:solidFill>
                  </a:tcPr>
                </a:tc>
                <a:tc>
                  <a:txBody>
                    <a:bodyPr/>
                    <a:lstStyle/>
                    <a:p>
                      <a:pPr algn="ctr">
                        <a:spcAft>
                          <a:spcPts val="0"/>
                        </a:spcAft>
                      </a:pPr>
                      <a:endParaRPr lang="en-US" sz="2500" dirty="0">
                        <a:effectLst/>
                        <a:latin typeface="Times New Roman" panose="02020603050405020304" pitchFamily="18" charset="0"/>
                        <a:ea typeface="Times New Roman" panose="02020603050405020304" pitchFamily="18" charset="0"/>
                      </a:endParaRPr>
                    </a:p>
                  </a:txBody>
                  <a:tcPr marL="36195" marR="36195" marT="71755" marB="71755">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500" kern="1200" dirty="0" err="1" smtClean="0">
                          <a:solidFill>
                            <a:schemeClr val="dk1"/>
                          </a:solidFill>
                          <a:effectLst/>
                          <a:latin typeface="+mn-lt"/>
                          <a:ea typeface="+mn-ea"/>
                          <a:cs typeface="+mn-cs"/>
                        </a:rPr>
                        <a:t>Vụ</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sạt</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lở</a:t>
                      </a:r>
                      <a:endParaRPr lang="en-US" sz="2500" dirty="0" smtClean="0">
                        <a:effectLst/>
                        <a:latin typeface="Times New Roman" panose="02020603050405020304" pitchFamily="18" charset="0"/>
                        <a:ea typeface="Times New Roman" panose="02020603050405020304" pitchFamily="18" charset="0"/>
                      </a:endParaRPr>
                    </a:p>
                  </a:txBody>
                  <a:tcPr marL="36195" marR="36195" marT="71755" marB="71755" anchor="ctr">
                    <a:solidFill>
                      <a:srgbClr val="00B0F0"/>
                    </a:solidFill>
                  </a:tcPr>
                </a:tc>
                <a:extLst>
                  <a:ext uri="{0D108BD9-81ED-4DB2-BD59-A6C34878D82A}">
                    <a16:rowId xmlns:a16="http://schemas.microsoft.com/office/drawing/2014/main" val="112117684"/>
                  </a:ext>
                </a:extLst>
              </a:tr>
              <a:tr h="779512">
                <a:tc>
                  <a:txBody>
                    <a:bodyPr/>
                    <a:lstStyle/>
                    <a:p>
                      <a:pPr marL="144145" indent="-144145">
                        <a:spcAft>
                          <a:spcPts val="0"/>
                        </a:spcAft>
                      </a:pPr>
                      <a:r>
                        <a:rPr lang="en-US" sz="2500" dirty="0">
                          <a:effectLst/>
                        </a:rPr>
                        <a:t>6. </a:t>
                      </a:r>
                      <a:r>
                        <a:rPr lang="en-US" sz="2500" kern="1200" dirty="0" smtClean="0">
                          <a:solidFill>
                            <a:schemeClr val="dk1"/>
                          </a:solidFill>
                          <a:effectLst/>
                          <a:latin typeface="+mn-lt"/>
                          <a:ea typeface="+mn-ea"/>
                          <a:cs typeface="+mn-cs"/>
                        </a:rPr>
                        <a:t>Landslide (n)</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nchor="ctr">
                    <a:solidFill>
                      <a:srgbClr val="92D050"/>
                    </a:solidFill>
                  </a:tcPr>
                </a:tc>
                <a:tc>
                  <a:txBody>
                    <a:bodyPr/>
                    <a:lstStyle/>
                    <a:p>
                      <a:pPr algn="ctr">
                        <a:spcAft>
                          <a:spcPts val="0"/>
                        </a:spcAft>
                      </a:pPr>
                      <a:endParaRPr lang="en-US" sz="2500" dirty="0">
                        <a:effectLst/>
                        <a:latin typeface="Times New Roman" panose="02020603050405020304" pitchFamily="18" charset="0"/>
                        <a:ea typeface="Times New Roman" panose="02020603050405020304" pitchFamily="18" charset="0"/>
                      </a:endParaRPr>
                    </a:p>
                  </a:txBody>
                  <a:tcPr marL="36195" marR="36195" marT="71755" marB="71755">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500" kern="1200" dirty="0" err="1" smtClean="0">
                          <a:solidFill>
                            <a:schemeClr val="dk1"/>
                          </a:solidFill>
                          <a:effectLst/>
                          <a:latin typeface="+mn-lt"/>
                          <a:ea typeface="+mn-ea"/>
                          <a:cs typeface="+mn-cs"/>
                        </a:rPr>
                        <a:t>Kéo</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lên</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nhổ</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lên</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lôi</a:t>
                      </a:r>
                      <a:r>
                        <a:rPr lang="en-US" sz="2500" kern="1200" dirty="0" smtClean="0">
                          <a:solidFill>
                            <a:schemeClr val="dk1"/>
                          </a:solidFill>
                          <a:effectLst/>
                          <a:latin typeface="+mn-lt"/>
                          <a:ea typeface="+mn-ea"/>
                          <a:cs typeface="+mn-cs"/>
                        </a:rPr>
                        <a:t> </a:t>
                      </a:r>
                      <a:r>
                        <a:rPr lang="en-US" sz="2500" kern="1200" dirty="0" err="1" smtClean="0">
                          <a:solidFill>
                            <a:schemeClr val="dk1"/>
                          </a:solidFill>
                          <a:effectLst/>
                          <a:latin typeface="+mn-lt"/>
                          <a:ea typeface="+mn-ea"/>
                          <a:cs typeface="+mn-cs"/>
                        </a:rPr>
                        <a:t>lên</a:t>
                      </a:r>
                      <a:endParaRPr lang="en-US" sz="2500" dirty="0" smtClean="0">
                        <a:effectLst/>
                        <a:latin typeface="Times New Roman" panose="02020603050405020304" pitchFamily="18" charset="0"/>
                        <a:ea typeface="Times New Roman" panose="02020603050405020304" pitchFamily="18" charset="0"/>
                      </a:endParaRPr>
                    </a:p>
                  </a:txBody>
                  <a:tcPr marL="36195" marR="36195" marT="71755" marB="71755" anchor="ctr">
                    <a:solidFill>
                      <a:srgbClr val="00B0F0"/>
                    </a:solidFill>
                  </a:tcPr>
                </a:tc>
                <a:extLst>
                  <a:ext uri="{0D108BD9-81ED-4DB2-BD59-A6C34878D82A}">
                    <a16:rowId xmlns:a16="http://schemas.microsoft.com/office/drawing/2014/main" val="3022422520"/>
                  </a:ext>
                </a:extLst>
              </a:tr>
            </a:tbl>
          </a:graphicData>
        </a:graphic>
      </p:graphicFrame>
      <p:cxnSp>
        <p:nvCxnSpPr>
          <p:cNvPr id="4" name="Straight Arrow Connector 3"/>
          <p:cNvCxnSpPr/>
          <p:nvPr/>
        </p:nvCxnSpPr>
        <p:spPr>
          <a:xfrm>
            <a:off x="4045226" y="2276061"/>
            <a:ext cx="2743200" cy="1590261"/>
          </a:xfrm>
          <a:prstGeom prst="straightConnector1">
            <a:avLst/>
          </a:prstGeom>
          <a:ln>
            <a:solidFill>
              <a:srgbClr val="2A770F"/>
            </a:solidFill>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a:off x="4045226" y="3210396"/>
            <a:ext cx="2743200" cy="1590261"/>
          </a:xfrm>
          <a:prstGeom prst="straightConnector1">
            <a:avLst/>
          </a:prstGeom>
          <a:ln>
            <a:solidFill>
              <a:srgbClr val="F7941E"/>
            </a:solidFill>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flipV="1">
            <a:off x="4045226" y="2276061"/>
            <a:ext cx="2822713" cy="1709643"/>
          </a:xfrm>
          <a:prstGeom prst="straightConnector1">
            <a:avLst/>
          </a:prstGeom>
          <a:ln>
            <a:solidFill>
              <a:srgbClr val="002060"/>
            </a:solidFill>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4045226" y="3150704"/>
            <a:ext cx="2822713" cy="1709643"/>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a:off x="4045226" y="5606033"/>
            <a:ext cx="2822713" cy="795130"/>
          </a:xfrm>
          <a:prstGeom prst="straightConnector1">
            <a:avLst/>
          </a:prstGeom>
          <a:ln>
            <a:solidFill>
              <a:srgbClr val="0070C0"/>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V="1">
            <a:off x="4045226" y="5606033"/>
            <a:ext cx="2822713" cy="904268"/>
          </a:xfrm>
          <a:prstGeom prst="straightConnector1">
            <a:avLst/>
          </a:prstGeom>
          <a:ln>
            <a:solidFill>
              <a:srgbClr val="7030A0"/>
            </a:solidFill>
            <a:tailEnd type="triangle"/>
          </a:ln>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487066" y="208434"/>
            <a:ext cx="11350437"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PRESENTATION: 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59054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013" y="-7620"/>
            <a:ext cx="12192000" cy="1083309"/>
            <a:chOff x="0" y="-3"/>
            <a:chExt cx="12192000" cy="1083309"/>
          </a:xfrm>
        </p:grpSpPr>
        <p:sp>
          <p:nvSpPr>
            <p:cNvPr id="9" name="Round Single Corner Rectangle 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99630"/>
            <a:ext cx="8282360"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 LISTEN AND READ</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Rectangle 1"/>
          <p:cNvSpPr/>
          <p:nvPr/>
        </p:nvSpPr>
        <p:spPr>
          <a:xfrm>
            <a:off x="487067" y="2437724"/>
            <a:ext cx="5284384" cy="1692771"/>
          </a:xfrm>
          <a:prstGeom prst="rect">
            <a:avLst/>
          </a:prstGeom>
        </p:spPr>
        <p:txBody>
          <a:bodyPr wrap="square">
            <a:spAutoFit/>
          </a:bodyPr>
          <a:lstStyle/>
          <a:p>
            <a:pPr lvl="0" fontAlgn="base">
              <a:spcAft>
                <a:spcPts val="0"/>
              </a:spcAft>
            </a:pPr>
            <a:r>
              <a:rPr lang="en-US" sz="4000" b="1" kern="0" dirty="0">
                <a:solidFill>
                  <a:srgbClr val="7030A0"/>
                </a:solidFill>
                <a:effectLst>
                  <a:glow>
                    <a:srgbClr val="000000"/>
                  </a:glow>
                  <a:outerShdw sx="0" sy="0">
                    <a:srgbClr val="000000"/>
                  </a:outerShdw>
                  <a:reflection stA="0" endPos="0" fadeDir="0" sx="0" sy="0"/>
                </a:effectLst>
                <a:ea typeface="Times New Roman" panose="02020603050405020304" pitchFamily="18" charset="0"/>
              </a:rPr>
              <a:t>Aim of the task:</a:t>
            </a:r>
          </a:p>
          <a:p>
            <a:pPr lvl="0" fontAlgn="base">
              <a:spcAft>
                <a:spcPts val="0"/>
              </a:spcAft>
            </a:pPr>
            <a:r>
              <a:rPr lang="en-US" sz="3200" kern="0" dirty="0">
                <a:effectLst>
                  <a:glow>
                    <a:srgbClr val="000000"/>
                  </a:glow>
                  <a:outerShdw sx="0" sy="0">
                    <a:srgbClr val="000000"/>
                  </a:outerShdw>
                  <a:reflection stA="0" endPos="0" fadeDir="0" sx="0" sy="0"/>
                </a:effectLst>
                <a:ea typeface="Times New Roman" panose="02020603050405020304" pitchFamily="18" charset="0"/>
              </a:rPr>
              <a:t>to have students get</a:t>
            </a:r>
            <a:r>
              <a:rPr lang="vi-VN" sz="3200" kern="0" dirty="0">
                <a:effectLst>
                  <a:glow>
                    <a:srgbClr val="000000"/>
                  </a:glow>
                  <a:outerShdw sx="0" sy="0">
                    <a:srgbClr val="000000"/>
                  </a:outerShdw>
                  <a:reflection stA="0" endPos="0" fadeDir="0" sx="0" sy="0"/>
                </a:effectLst>
                <a:ea typeface="Times New Roman" panose="02020603050405020304" pitchFamily="18" charset="0"/>
              </a:rPr>
              <a:t> </a:t>
            </a:r>
            <a:r>
              <a:rPr lang="vi-VN" sz="3200" kern="0" dirty="0">
                <a:effectLst>
                  <a:glow>
                    <a:srgbClr val="000000"/>
                  </a:glow>
                  <a:outerShdw sx="0" sy="0">
                    <a:srgbClr val="000000"/>
                  </a:outerShdw>
                  <a:reflection stA="0" endPos="0" fadeDir="0" sx="0" sy="0"/>
                </a:effectLst>
                <a:latin typeface="Calibri" panose="020F0502020204030204" pitchFamily="34" charset="0"/>
                <a:ea typeface="Times New Roman" panose="02020603050405020304" pitchFamily="18" charset="0"/>
                <a:cs typeface="Calibri" panose="020F0502020204030204" pitchFamily="34" charset="0"/>
              </a:rPr>
              <a:t>to know </a:t>
            </a:r>
            <a:r>
              <a:rPr lang="en-US" sz="3200" kern="0" dirty="0">
                <a:effectLst>
                  <a:glow>
                    <a:srgbClr val="000000"/>
                  </a:glow>
                  <a:outerShdw sx="0" sy="0">
                    <a:srgbClr val="000000"/>
                  </a:outerShdw>
                  <a:reflection stA="0" endPos="0" fadeDir="0" sx="0" sy="0"/>
                </a:effectLst>
                <a:latin typeface="Calibri" panose="020F0502020204030204" pitchFamily="34" charset="0"/>
                <a:ea typeface="Times New Roman" panose="02020603050405020304" pitchFamily="18" charset="0"/>
                <a:cs typeface="Calibri" panose="020F0502020204030204" pitchFamily="34" charset="0"/>
              </a:rPr>
              <a:t>the </a:t>
            </a:r>
            <a:r>
              <a:rPr lang="en-US" sz="3200" kern="0" dirty="0" smtClean="0">
                <a:effectLst>
                  <a:glow>
                    <a:srgbClr val="000000"/>
                  </a:glow>
                  <a:outerShdw sx="0" sy="0">
                    <a:srgbClr val="000000"/>
                  </a:outerShdw>
                  <a:reflection stA="0" endPos="0" fadeDir="0" sx="0" sy="0"/>
                </a:effectLst>
                <a:latin typeface="Calibri" panose="020F0502020204030204" pitchFamily="34" charset="0"/>
                <a:ea typeface="Times New Roman" panose="02020603050405020304" pitchFamily="18" charset="0"/>
                <a:cs typeface="Calibri" panose="020F0502020204030204" pitchFamily="34" charset="0"/>
              </a:rPr>
              <a:t>topic</a:t>
            </a:r>
            <a:endParaRPr lang="en-US" sz="3200" u="none" strike="noStrike" kern="0" spc="0" dirty="0">
              <a:ln>
                <a:noFill/>
              </a:ln>
              <a:effectLst>
                <a:glow>
                  <a:srgbClr val="000000"/>
                </a:glow>
                <a:outerShdw sx="0" sy="0">
                  <a:srgbClr val="000000"/>
                </a:outerShdw>
                <a:reflection stA="0" endPos="0" fadeDir="0" sx="0" s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l="47269" t="25856" r="13853" b="19304"/>
          <a:stretch>
            <a:fillRect/>
          </a:stretch>
        </p:blipFill>
        <p:spPr bwMode="auto">
          <a:xfrm>
            <a:off x="5771450" y="1491592"/>
            <a:ext cx="6014905" cy="47899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2245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013" y="-7620"/>
            <a:ext cx="12192000" cy="1083309"/>
            <a:chOff x="0" y="-3"/>
            <a:chExt cx="12192000" cy="1083309"/>
          </a:xfrm>
        </p:grpSpPr>
        <p:sp>
          <p:nvSpPr>
            <p:cNvPr id="9" name="Round Single Corner Rectangle 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99630"/>
            <a:ext cx="8282360"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 LISTEN AND READ</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Box 2"/>
          <p:cNvSpPr txBox="1"/>
          <p:nvPr/>
        </p:nvSpPr>
        <p:spPr>
          <a:xfrm>
            <a:off x="373626" y="1356850"/>
            <a:ext cx="6971071" cy="861774"/>
          </a:xfrm>
          <a:prstGeom prst="rect">
            <a:avLst/>
          </a:prstGeom>
          <a:noFill/>
        </p:spPr>
        <p:txBody>
          <a:bodyPr wrap="square" rtlCol="0">
            <a:spAutoFit/>
          </a:bodyPr>
          <a:lstStyle/>
          <a:p>
            <a:pPr lvl="0"/>
            <a:r>
              <a:rPr lang="en-US" sz="2500" dirty="0"/>
              <a:t>- What can you see in the picture?</a:t>
            </a:r>
          </a:p>
          <a:p>
            <a:r>
              <a:rPr lang="en-US" sz="2500" dirty="0" smtClean="0"/>
              <a:t>-  What </a:t>
            </a:r>
            <a:r>
              <a:rPr lang="en-US" sz="2500" dirty="0"/>
              <a:t>natural disaster is it?</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l="47269" t="25856" r="13853" b="19304"/>
          <a:stretch>
            <a:fillRect/>
          </a:stretch>
        </p:blipFill>
        <p:spPr bwMode="auto">
          <a:xfrm>
            <a:off x="5771450" y="1491592"/>
            <a:ext cx="6014905" cy="47899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52814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013" y="-7620"/>
            <a:ext cx="12192000" cy="1083309"/>
            <a:chOff x="0" y="-3"/>
            <a:chExt cx="12192000" cy="1083309"/>
          </a:xfrm>
        </p:grpSpPr>
        <p:sp>
          <p:nvSpPr>
            <p:cNvPr id="10" name="Round Single Corner Rectangle 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 Single Corner Rectangle 1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99630"/>
            <a:ext cx="8282360"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PRESENTATION: LISTEN AND </a:t>
            </a:r>
            <a:r>
              <a:rPr lang="en-US" sz="3600" b="1" dirty="0" smtClean="0">
                <a:effectLst>
                  <a:glow rad="88900">
                    <a:schemeClr val="bg1"/>
                  </a:glow>
                </a:effectLst>
                <a:latin typeface="Arial" panose="020B0604020202020204" pitchFamily="34" charset="0"/>
                <a:cs typeface="Arial" panose="020B0604020202020204" pitchFamily="34" charset="0"/>
              </a:rPr>
              <a:t>READ.</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p:cNvSpPr txBox="1"/>
          <p:nvPr/>
        </p:nvSpPr>
        <p:spPr>
          <a:xfrm>
            <a:off x="142938" y="1013733"/>
            <a:ext cx="8745423" cy="5909310"/>
          </a:xfrm>
          <a:prstGeom prst="rect">
            <a:avLst/>
          </a:prstGeom>
          <a:noFill/>
        </p:spPr>
        <p:txBody>
          <a:bodyPr wrap="square" rtlCol="0">
            <a:spAutoFit/>
          </a:bodyPr>
          <a:lstStyle/>
          <a:p>
            <a:r>
              <a:rPr lang="en-US" sz="2100" b="1" dirty="0">
                <a:solidFill>
                  <a:srgbClr val="FF0000"/>
                </a:solidFill>
              </a:rPr>
              <a:t>Tom</a:t>
            </a:r>
            <a:r>
              <a:rPr lang="en-US" sz="2100" dirty="0">
                <a:solidFill>
                  <a:srgbClr val="FF0000"/>
                </a:solidFill>
              </a:rPr>
              <a:t>: You look pretty sad, Mi. What’s the matter? </a:t>
            </a:r>
            <a:endParaRPr lang="en-US" sz="2100" dirty="0" smtClean="0">
              <a:solidFill>
                <a:srgbClr val="FF0000"/>
              </a:solidFill>
            </a:endParaRPr>
          </a:p>
          <a:p>
            <a:r>
              <a:rPr lang="en-US" sz="2100" b="1" dirty="0" err="1" smtClean="0">
                <a:solidFill>
                  <a:srgbClr val="0033CC"/>
                </a:solidFill>
              </a:rPr>
              <a:t>Mi</a:t>
            </a:r>
            <a:r>
              <a:rPr lang="en-US" sz="2100" dirty="0">
                <a:solidFill>
                  <a:srgbClr val="0033CC"/>
                </a:solidFill>
              </a:rPr>
              <a:t>: My uncle called us this morning. Our home town has been affected by a flood. It’s the second time this year. </a:t>
            </a:r>
            <a:endParaRPr lang="en-US" sz="2100" dirty="0" smtClean="0">
              <a:solidFill>
                <a:srgbClr val="0033CC"/>
              </a:solidFill>
            </a:endParaRPr>
          </a:p>
          <a:p>
            <a:r>
              <a:rPr lang="en-US" sz="2100" b="1" dirty="0" smtClean="0">
                <a:solidFill>
                  <a:srgbClr val="FF0000"/>
                </a:solidFill>
              </a:rPr>
              <a:t>Tom</a:t>
            </a:r>
            <a:r>
              <a:rPr lang="en-US" sz="2100" dirty="0" smtClean="0">
                <a:solidFill>
                  <a:srgbClr val="FF0000"/>
                </a:solidFill>
              </a:rPr>
              <a:t>: I’m sorry to hear that. How are things there now? </a:t>
            </a:r>
          </a:p>
          <a:p>
            <a:r>
              <a:rPr lang="en-US" sz="2100" b="1" dirty="0" err="1" smtClean="0">
                <a:solidFill>
                  <a:srgbClr val="0033CC"/>
                </a:solidFill>
              </a:rPr>
              <a:t>Mi</a:t>
            </a:r>
            <a:r>
              <a:rPr lang="en-US" sz="2100" dirty="0">
                <a:solidFill>
                  <a:srgbClr val="0033CC"/>
                </a:solidFill>
              </a:rPr>
              <a:t>: My uncle, his wife, and his children are all safe. They moved everything to the second floor of their house last night. Are there natural disasters in your home town in the US? </a:t>
            </a:r>
            <a:endParaRPr lang="en-US" sz="2100" dirty="0" smtClean="0">
              <a:solidFill>
                <a:srgbClr val="0033CC"/>
              </a:solidFill>
            </a:endParaRPr>
          </a:p>
          <a:p>
            <a:r>
              <a:rPr lang="en-US" sz="2100" b="1" dirty="0" smtClean="0">
                <a:solidFill>
                  <a:srgbClr val="FF0000"/>
                </a:solidFill>
              </a:rPr>
              <a:t>Tom</a:t>
            </a:r>
            <a:r>
              <a:rPr lang="en-US" sz="2100" dirty="0">
                <a:solidFill>
                  <a:srgbClr val="FF0000"/>
                </a:solidFill>
              </a:rPr>
              <a:t>: Yes, we sometimes have tornadoes. </a:t>
            </a:r>
            <a:endParaRPr lang="en-US" sz="2100" dirty="0" smtClean="0">
              <a:solidFill>
                <a:srgbClr val="FF0000"/>
              </a:solidFill>
            </a:endParaRPr>
          </a:p>
          <a:p>
            <a:r>
              <a:rPr lang="en-US" sz="2100" b="1" dirty="0" err="1" smtClean="0">
                <a:solidFill>
                  <a:srgbClr val="0033CC"/>
                </a:solidFill>
              </a:rPr>
              <a:t>Mi</a:t>
            </a:r>
            <a:r>
              <a:rPr lang="en-US" sz="2100" dirty="0">
                <a:solidFill>
                  <a:srgbClr val="0033CC"/>
                </a:solidFill>
              </a:rPr>
              <a:t>: Tornadoes? Sounds strange. What’s a tornado? </a:t>
            </a:r>
            <a:endParaRPr lang="en-US" sz="2100" dirty="0" smtClean="0">
              <a:solidFill>
                <a:srgbClr val="0033CC"/>
              </a:solidFill>
            </a:endParaRPr>
          </a:p>
          <a:p>
            <a:r>
              <a:rPr lang="en-US" sz="2100" b="1" dirty="0" smtClean="0">
                <a:solidFill>
                  <a:srgbClr val="FF0000"/>
                </a:solidFill>
              </a:rPr>
              <a:t>Tom</a:t>
            </a:r>
            <a:r>
              <a:rPr lang="en-US" sz="2100" dirty="0">
                <a:solidFill>
                  <a:srgbClr val="FF0000"/>
                </a:solidFill>
              </a:rPr>
              <a:t>: It’s a violent storm that moves in a circle with very strong winds. I still remember the tornado we had last year</a:t>
            </a:r>
            <a:r>
              <a:rPr lang="en-US" sz="2100" dirty="0" smtClean="0">
                <a:solidFill>
                  <a:srgbClr val="FF0000"/>
                </a:solidFill>
              </a:rPr>
              <a:t>.</a:t>
            </a:r>
          </a:p>
          <a:p>
            <a:r>
              <a:rPr lang="en-US" sz="2100" b="1" dirty="0" err="1">
                <a:solidFill>
                  <a:srgbClr val="0033CC"/>
                </a:solidFill>
              </a:rPr>
              <a:t>Mi</a:t>
            </a:r>
            <a:r>
              <a:rPr lang="en-US" sz="2100" dirty="0">
                <a:solidFill>
                  <a:srgbClr val="0033CC"/>
                </a:solidFill>
              </a:rPr>
              <a:t>: What happened? </a:t>
            </a:r>
            <a:endParaRPr lang="en-US" sz="2100" dirty="0" smtClean="0">
              <a:solidFill>
                <a:srgbClr val="0033CC"/>
              </a:solidFill>
            </a:endParaRPr>
          </a:p>
          <a:p>
            <a:r>
              <a:rPr lang="en-US" sz="2100" b="1" dirty="0" smtClean="0">
                <a:solidFill>
                  <a:srgbClr val="FF0000"/>
                </a:solidFill>
              </a:rPr>
              <a:t>Tom</a:t>
            </a:r>
            <a:r>
              <a:rPr lang="en-US" sz="2100" dirty="0">
                <a:solidFill>
                  <a:srgbClr val="FF0000"/>
                </a:solidFill>
              </a:rPr>
              <a:t>: One evening my parents and I were having dinner. Suddenly we heard a very loud noise. When we looked out of the window, we saw a big funnel of wind moving towards us. </a:t>
            </a:r>
            <a:endParaRPr lang="en-US" sz="2100" dirty="0" smtClean="0">
              <a:solidFill>
                <a:srgbClr val="FF0000"/>
              </a:solidFill>
            </a:endParaRPr>
          </a:p>
          <a:p>
            <a:r>
              <a:rPr lang="en-US" sz="2100" b="1" dirty="0" err="1" smtClean="0">
                <a:solidFill>
                  <a:srgbClr val="0033CC"/>
                </a:solidFill>
              </a:rPr>
              <a:t>Mi</a:t>
            </a:r>
            <a:r>
              <a:rPr lang="en-US" sz="2100" dirty="0">
                <a:solidFill>
                  <a:srgbClr val="0033CC"/>
                </a:solidFill>
              </a:rPr>
              <a:t>: Did it cause any damage? </a:t>
            </a:r>
            <a:endParaRPr lang="en-US" sz="2100" dirty="0" smtClean="0">
              <a:solidFill>
                <a:srgbClr val="0033CC"/>
              </a:solidFill>
            </a:endParaRPr>
          </a:p>
          <a:p>
            <a:r>
              <a:rPr lang="en-US" sz="2100" b="1" dirty="0" smtClean="0">
                <a:solidFill>
                  <a:srgbClr val="FF0000"/>
                </a:solidFill>
              </a:rPr>
              <a:t>Tom</a:t>
            </a:r>
            <a:r>
              <a:rPr lang="en-US" sz="2100" dirty="0">
                <a:solidFill>
                  <a:srgbClr val="FF0000"/>
                </a:solidFill>
              </a:rPr>
              <a:t>: Yes, a lot. It damaged the roof of our house and pulled up some trees in our yard. Fortunately, no one was hurt.</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l="9758" t="35500" r="53912" b="12936"/>
          <a:stretch>
            <a:fillRect/>
          </a:stretch>
        </p:blipFill>
        <p:spPr bwMode="auto">
          <a:xfrm>
            <a:off x="8888361" y="4000291"/>
            <a:ext cx="2913666" cy="233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47269" t="25856" r="13853" b="19304"/>
          <a:stretch>
            <a:fillRect/>
          </a:stretch>
        </p:blipFill>
        <p:spPr bwMode="auto">
          <a:xfrm>
            <a:off x="8781642" y="1563120"/>
            <a:ext cx="3020385" cy="24052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5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91056" y="971301"/>
            <a:ext cx="547618" cy="547618"/>
          </a:xfrm>
          <a:prstGeom prst="rect">
            <a:avLst/>
          </a:prstGeom>
        </p:spPr>
      </p:pic>
    </p:spTree>
    <p:extLst>
      <p:ext uri="{BB962C8B-B14F-4D97-AF65-F5344CB8AC3E}">
        <p14:creationId xmlns:p14="http://schemas.microsoft.com/office/powerpoint/2010/main" val="10729690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103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dirty="0">
                <a:solidFill>
                  <a:schemeClr val="bg1"/>
                </a:solidFill>
              </a:rPr>
              <a:t>LESSON 1: GETTING STARTED</a:t>
            </a:r>
          </a:p>
        </p:txBody>
      </p:sp>
      <p:sp>
        <p:nvSpPr>
          <p:cNvPr id="19" name="Rounded Rectangle 18"/>
          <p:cNvSpPr/>
          <p:nvPr/>
        </p:nvSpPr>
        <p:spPr>
          <a:xfrm>
            <a:off x="1086145" y="1332134"/>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23" name="Rounded Rectangle 22"/>
          <p:cNvSpPr/>
          <p:nvPr/>
        </p:nvSpPr>
        <p:spPr>
          <a:xfrm>
            <a:off x="3390521" y="2176377"/>
            <a:ext cx="1835914" cy="593194"/>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PRESENTATION</a:t>
            </a:r>
            <a:endParaRPr lang="en-GB" dirty="0">
              <a:solidFill>
                <a:schemeClr val="tx1"/>
              </a:solidFill>
            </a:endParaRPr>
          </a:p>
        </p:txBody>
      </p:sp>
      <p:sp>
        <p:nvSpPr>
          <p:cNvPr id="28" name="Rounded Rectangle 27"/>
          <p:cNvSpPr/>
          <p:nvPr/>
        </p:nvSpPr>
        <p:spPr>
          <a:xfrm>
            <a:off x="1086145" y="3652213"/>
            <a:ext cx="1835914" cy="60144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PRACTICE</a:t>
            </a:r>
            <a:endParaRPr lang="en-GB" dirty="0">
              <a:solidFill>
                <a:schemeClr val="tx1"/>
              </a:solidFill>
            </a:endParaRPr>
          </a:p>
        </p:txBody>
      </p:sp>
      <p:cxnSp>
        <p:nvCxnSpPr>
          <p:cNvPr id="31" name="Curved Connector 30"/>
          <p:cNvCxnSpPr>
            <a:stCxn id="19" idx="3"/>
            <a:endCxn id="23" idx="0"/>
          </p:cNvCxnSpPr>
          <p:nvPr/>
        </p:nvCxnSpPr>
        <p:spPr>
          <a:xfrm>
            <a:off x="2922059" y="1638237"/>
            <a:ext cx="1386419" cy="538140"/>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32" name="Curved Connector 31"/>
          <p:cNvCxnSpPr>
            <a:stCxn id="23" idx="1"/>
            <a:endCxn id="28" idx="0"/>
          </p:cNvCxnSpPr>
          <p:nvPr/>
        </p:nvCxnSpPr>
        <p:spPr>
          <a:xfrm rot="10800000" flipV="1">
            <a:off x="2004103" y="2472973"/>
            <a:ext cx="1386419" cy="1179239"/>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34" name="Rectangle 33"/>
          <p:cNvSpPr/>
          <p:nvPr/>
        </p:nvSpPr>
        <p:spPr>
          <a:xfrm>
            <a:off x="5794094" y="1160017"/>
            <a:ext cx="5740800" cy="61800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Network</a:t>
            </a:r>
            <a:endParaRPr lang="en-GB" dirty="0">
              <a:solidFill>
                <a:schemeClr val="tx1"/>
              </a:solidFill>
            </a:endParaRPr>
          </a:p>
        </p:txBody>
      </p:sp>
      <p:sp>
        <p:nvSpPr>
          <p:cNvPr id="35" name="Rectangle 34"/>
          <p:cNvSpPr/>
          <p:nvPr/>
        </p:nvSpPr>
        <p:spPr>
          <a:xfrm>
            <a:off x="5776317" y="1910847"/>
            <a:ext cx="5758577" cy="857603"/>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Vocabulary</a:t>
            </a:r>
          </a:p>
          <a:p>
            <a:pPr marL="285750" indent="-285750">
              <a:buFont typeface="Arial" panose="020B0604020202020204" pitchFamily="34" charset="0"/>
              <a:buChar char="•"/>
            </a:pPr>
            <a:r>
              <a:rPr lang="en-US" dirty="0">
                <a:solidFill>
                  <a:schemeClr val="tx1"/>
                </a:solidFill>
              </a:rPr>
              <a:t>Listen and read.</a:t>
            </a:r>
            <a:endParaRPr lang="en-GB" dirty="0">
              <a:solidFill>
                <a:schemeClr val="tx1"/>
              </a:solidFill>
            </a:endParaRPr>
          </a:p>
        </p:txBody>
      </p:sp>
      <p:sp>
        <p:nvSpPr>
          <p:cNvPr id="36" name="Rectangle 35"/>
          <p:cNvSpPr/>
          <p:nvPr/>
        </p:nvSpPr>
        <p:spPr>
          <a:xfrm>
            <a:off x="5757753" y="2923799"/>
            <a:ext cx="5755112" cy="259999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solidFill>
                  <a:schemeClr val="tx1"/>
                </a:solidFill>
              </a:rPr>
              <a:t>Task </a:t>
            </a:r>
            <a:r>
              <a:rPr lang="en-US" dirty="0">
                <a:solidFill>
                  <a:schemeClr val="tx1"/>
                </a:solidFill>
              </a:rPr>
              <a:t>1</a:t>
            </a:r>
            <a:r>
              <a:rPr lang="en-US" dirty="0" smtClean="0">
                <a:solidFill>
                  <a:schemeClr val="tx1"/>
                </a:solidFill>
              </a:rPr>
              <a:t>: </a:t>
            </a:r>
            <a:r>
              <a:rPr lang="en-GB" dirty="0">
                <a:solidFill>
                  <a:schemeClr val="tx1"/>
                </a:solidFill>
              </a:rPr>
              <a:t>Read the conversation again. Complete each sentence with no more than TWO words from it.</a:t>
            </a:r>
            <a:endParaRPr lang="en-US" dirty="0">
              <a:solidFill>
                <a:schemeClr val="tx1"/>
              </a:solidFill>
            </a:endParaRPr>
          </a:p>
          <a:p>
            <a:pPr algn="just"/>
            <a:r>
              <a:rPr lang="en-US" dirty="0">
                <a:solidFill>
                  <a:schemeClr val="tx1"/>
                </a:solidFill>
              </a:rPr>
              <a:t>Task </a:t>
            </a:r>
            <a:r>
              <a:rPr lang="en-US" dirty="0" smtClean="0">
                <a:solidFill>
                  <a:schemeClr val="tx1"/>
                </a:solidFill>
              </a:rPr>
              <a:t>2: </a:t>
            </a:r>
            <a:r>
              <a:rPr lang="en-GB" dirty="0">
                <a:solidFill>
                  <a:schemeClr val="tx1"/>
                </a:solidFill>
              </a:rPr>
              <a:t>Write the natural disasters from the box under the pictures. Then listen, check, and repeat.</a:t>
            </a:r>
            <a:endParaRPr lang="en-US" dirty="0">
              <a:solidFill>
                <a:schemeClr val="tx1"/>
              </a:solidFill>
            </a:endParaRPr>
          </a:p>
          <a:p>
            <a:pPr algn="just"/>
            <a:r>
              <a:rPr lang="en-US" dirty="0">
                <a:solidFill>
                  <a:schemeClr val="tx1"/>
                </a:solidFill>
              </a:rPr>
              <a:t>Task </a:t>
            </a:r>
            <a:r>
              <a:rPr lang="en-US" dirty="0" smtClean="0">
                <a:solidFill>
                  <a:schemeClr val="tx1"/>
                </a:solidFill>
              </a:rPr>
              <a:t>3: </a:t>
            </a:r>
            <a:r>
              <a:rPr lang="en-GB" dirty="0">
                <a:solidFill>
                  <a:schemeClr val="tx1"/>
                </a:solidFill>
              </a:rPr>
              <a:t>Choose the correct answer to complete each sentence.</a:t>
            </a:r>
            <a:endParaRPr lang="en-US" dirty="0">
              <a:solidFill>
                <a:schemeClr val="tx1"/>
              </a:solidFill>
            </a:endParaRPr>
          </a:p>
          <a:p>
            <a:pPr algn="just"/>
            <a:r>
              <a:rPr lang="en-US" dirty="0">
                <a:solidFill>
                  <a:schemeClr val="tx1"/>
                </a:solidFill>
              </a:rPr>
              <a:t>Task </a:t>
            </a:r>
            <a:r>
              <a:rPr lang="en-US" dirty="0" smtClean="0">
                <a:solidFill>
                  <a:schemeClr val="tx1"/>
                </a:solidFill>
              </a:rPr>
              <a:t>4: </a:t>
            </a:r>
            <a:r>
              <a:rPr lang="en-US" dirty="0">
                <a:solidFill>
                  <a:schemeClr val="tx1"/>
                </a:solidFill>
              </a:rPr>
              <a:t>Work in groups. Complete the web with all of the words and phrases related to natural disasters you know.</a:t>
            </a:r>
          </a:p>
        </p:txBody>
      </p:sp>
      <p:sp>
        <p:nvSpPr>
          <p:cNvPr id="38" name="Rounded Rectangle 37"/>
          <p:cNvSpPr/>
          <p:nvPr/>
        </p:nvSpPr>
        <p:spPr>
          <a:xfrm>
            <a:off x="4038781" y="306024"/>
            <a:ext cx="4951043"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   LESSON </a:t>
            </a:r>
            <a:r>
              <a:rPr lang="en-US" sz="2400" b="1" dirty="0">
                <a:solidFill>
                  <a:schemeClr val="bg1"/>
                </a:solidFill>
              </a:rPr>
              <a:t>1: GETTING STARTED</a:t>
            </a:r>
          </a:p>
        </p:txBody>
      </p:sp>
      <p:pic>
        <p:nvPicPr>
          <p:cNvPr id="39" name="Picture 38"/>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409798" y="180158"/>
            <a:ext cx="964452" cy="916490"/>
          </a:xfrm>
          <a:prstGeom prst="rect">
            <a:avLst/>
          </a:prstGeom>
        </p:spPr>
      </p:pic>
    </p:spTree>
    <p:extLst>
      <p:ext uri="{BB962C8B-B14F-4D97-AF65-F5344CB8AC3E}">
        <p14:creationId xmlns:p14="http://schemas.microsoft.com/office/powerpoint/2010/main" val="10081623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3725119" y="1439546"/>
            <a:ext cx="4951043"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4" name="TextBox 13"/>
          <p:cNvSpPr txBox="1"/>
          <p:nvPr/>
        </p:nvSpPr>
        <p:spPr>
          <a:xfrm>
            <a:off x="3261637" y="2189926"/>
            <a:ext cx="5636392" cy="553998"/>
          </a:xfrm>
          <a:prstGeom prst="rect">
            <a:avLst/>
          </a:prstGeom>
          <a:noFill/>
        </p:spPr>
        <p:txBody>
          <a:bodyPr wrap="square" rtlCol="0">
            <a:spAutoFit/>
          </a:bodyPr>
          <a:lstStyle/>
          <a:p>
            <a:pPr algn="ctr"/>
            <a:r>
              <a:rPr lang="en-GB" sz="3000" b="1" dirty="0"/>
              <a:t>We are all safe!</a:t>
            </a:r>
            <a:endParaRPr lang="en-US" sz="3000" b="1" dirty="0">
              <a:solidFill>
                <a:srgbClr val="0070C0"/>
              </a:solidFill>
            </a:endParaRPr>
          </a:p>
        </p:txBody>
      </p:sp>
      <p:sp>
        <p:nvSpPr>
          <p:cNvPr id="15" name="TextBox 14"/>
          <p:cNvSpPr txBox="1"/>
          <p:nvPr/>
        </p:nvSpPr>
        <p:spPr>
          <a:xfrm>
            <a:off x="4060578" y="1546416"/>
            <a:ext cx="4074765" cy="461665"/>
          </a:xfrm>
          <a:prstGeom prst="rect">
            <a:avLst/>
          </a:prstGeom>
          <a:noFill/>
        </p:spPr>
        <p:txBody>
          <a:bodyPr wrap="square" rtlCol="0">
            <a:spAutoFit/>
          </a:bodyPr>
          <a:lstStyle/>
          <a:p>
            <a:r>
              <a:rPr lang="en-US" sz="2400" b="1" dirty="0">
                <a:solidFill>
                  <a:schemeClr val="bg1"/>
                </a:solidFill>
              </a:rPr>
              <a:t>LESSON 1: GETTING STARTED</a:t>
            </a:r>
          </a:p>
        </p:txBody>
      </p:sp>
      <p:pic>
        <p:nvPicPr>
          <p:cNvPr id="36" name="Picture 35"/>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096126" y="1271150"/>
            <a:ext cx="964452" cy="916490"/>
          </a:xfrm>
          <a:prstGeom prst="rect">
            <a:avLst/>
          </a:prstGeom>
        </p:spPr>
      </p:pic>
      <p:sp>
        <p:nvSpPr>
          <p:cNvPr id="37" name="TextBox 36"/>
          <p:cNvSpPr txBox="1"/>
          <p:nvPr/>
        </p:nvSpPr>
        <p:spPr>
          <a:xfrm>
            <a:off x="780915" y="237708"/>
            <a:ext cx="1306049"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38" name="TextBox 37"/>
          <p:cNvSpPr txBox="1"/>
          <p:nvPr/>
        </p:nvSpPr>
        <p:spPr>
          <a:xfrm>
            <a:off x="3327149" y="229764"/>
            <a:ext cx="8762069" cy="707886"/>
          </a:xfrm>
          <a:prstGeom prst="rect">
            <a:avLst/>
          </a:prstGeom>
          <a:noFill/>
        </p:spPr>
        <p:txBody>
          <a:bodyPr wrap="square" rtlCol="0">
            <a:spAutoFit/>
          </a:bodyPr>
          <a:lstStyle/>
          <a:p>
            <a:r>
              <a:rPr lang="en-US" sz="4000" b="1" dirty="0" smtClean="0">
                <a:solidFill>
                  <a:schemeClr val="bg1"/>
                </a:solidFill>
                <a:latin typeface="Myriad Pro" pitchFamily="34" charset="0"/>
              </a:rPr>
              <a:t>ETHNIC GROUPS OF VIET NAM</a:t>
            </a:r>
            <a:endParaRPr lang="en-US" sz="4000" b="1" dirty="0">
              <a:solidFill>
                <a:schemeClr val="bg1"/>
              </a:solidFill>
              <a:latin typeface="Myriad Pro" pitchFamily="34" charset="0"/>
            </a:endParaRPr>
          </a:p>
        </p:txBody>
      </p:sp>
      <p:sp>
        <p:nvSpPr>
          <p:cNvPr id="39" name="AutoShape 2" descr="The Rules of Connectors in Bangla | BD English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0" name="Group 39"/>
          <p:cNvGrpSpPr/>
          <p:nvPr/>
        </p:nvGrpSpPr>
        <p:grpSpPr>
          <a:xfrm>
            <a:off x="-3013" y="-7620"/>
            <a:ext cx="12192000" cy="1083309"/>
            <a:chOff x="0" y="-3"/>
            <a:chExt cx="12192000" cy="1083309"/>
          </a:xfrm>
        </p:grpSpPr>
        <p:sp>
          <p:nvSpPr>
            <p:cNvPr id="41" name="Round Single Corner Rectangle 4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 Single Corner Rectangle 41"/>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 Single Corner Rectangle 4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43"/>
          <p:cNvSpPr txBox="1"/>
          <p:nvPr/>
        </p:nvSpPr>
        <p:spPr>
          <a:xfrm>
            <a:off x="3150250" y="88279"/>
            <a:ext cx="8871569" cy="707886"/>
          </a:xfrm>
          <a:prstGeom prst="rect">
            <a:avLst/>
          </a:prstGeom>
          <a:noFill/>
        </p:spPr>
        <p:txBody>
          <a:bodyPr wrap="square" rtlCol="0">
            <a:spAutoFit/>
          </a:bodyPr>
          <a:lstStyle/>
          <a:p>
            <a:r>
              <a:rPr lang="en-US" sz="4000" b="1" dirty="0" smtClean="0">
                <a:solidFill>
                  <a:schemeClr val="bg1"/>
                </a:solidFill>
                <a:latin typeface="Myriad Pro" pitchFamily="34" charset="0"/>
              </a:rPr>
              <a:t>NATURAL DISASTERS</a:t>
            </a:r>
            <a:endParaRPr lang="en-US" sz="4000" b="1" dirty="0">
              <a:solidFill>
                <a:schemeClr val="bg1"/>
              </a:solidFill>
              <a:latin typeface="Myriad Pro" pitchFamily="34" charset="0"/>
            </a:endParaRPr>
          </a:p>
        </p:txBody>
      </p:sp>
      <p:grpSp>
        <p:nvGrpSpPr>
          <p:cNvPr id="45" name="Group 44"/>
          <p:cNvGrpSpPr/>
          <p:nvPr/>
        </p:nvGrpSpPr>
        <p:grpSpPr>
          <a:xfrm>
            <a:off x="2199101" y="121537"/>
            <a:ext cx="712319" cy="709214"/>
            <a:chOff x="2180974" y="148629"/>
            <a:chExt cx="712319" cy="709214"/>
          </a:xfrm>
        </p:grpSpPr>
        <p:sp>
          <p:nvSpPr>
            <p:cNvPr id="46" name="Oval 45"/>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hord 46"/>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 name="TextBox 47"/>
          <p:cNvSpPr txBox="1"/>
          <p:nvPr/>
        </p:nvSpPr>
        <p:spPr>
          <a:xfrm>
            <a:off x="2194762" y="95694"/>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9</a:t>
            </a:r>
          </a:p>
        </p:txBody>
      </p:sp>
      <p:sp>
        <p:nvSpPr>
          <p:cNvPr id="49" name="TextBox 48"/>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l="47269" t="25856" r="13853" b="19304"/>
          <a:stretch>
            <a:fillRect/>
          </a:stretch>
        </p:blipFill>
        <p:spPr bwMode="auto">
          <a:xfrm>
            <a:off x="3585567" y="2783679"/>
            <a:ext cx="4808194" cy="38289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211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013" y="-7620"/>
            <a:ext cx="12192000" cy="1083309"/>
            <a:chOff x="0" y="-3"/>
            <a:chExt cx="12192000" cy="1083309"/>
          </a:xfrm>
        </p:grpSpPr>
        <p:sp>
          <p:nvSpPr>
            <p:cNvPr id="14" name="Round Single Corner Rectangle 13"/>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24989" y="1144557"/>
            <a:ext cx="10338245" cy="892552"/>
          </a:xfrm>
          <a:prstGeom prst="rect">
            <a:avLst/>
          </a:prstGeom>
          <a:noFill/>
          <a:effectLst/>
        </p:spPr>
        <p:txBody>
          <a:bodyPr wrap="square" rtlCol="0">
            <a:spAutoFit/>
          </a:bodyPr>
          <a:lstStyle/>
          <a:p>
            <a:r>
              <a:rPr lang="en-GB" sz="2600" b="1" dirty="0"/>
              <a:t>Read the conversation again. Complete each sentence with no more than TWO words from </a:t>
            </a:r>
            <a:r>
              <a:rPr lang="en-GB" sz="2600" b="1" dirty="0" smtClean="0"/>
              <a:t>it.</a:t>
            </a:r>
            <a:endParaRPr lang="en-US" sz="2600" b="1" dirty="0"/>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1" name="Rounded Rectangle 20"/>
          <p:cNvSpPr/>
          <p:nvPr/>
        </p:nvSpPr>
        <p:spPr>
          <a:xfrm>
            <a:off x="582763" y="130811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8921"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Rectangle 2"/>
          <p:cNvSpPr/>
          <p:nvPr/>
        </p:nvSpPr>
        <p:spPr>
          <a:xfrm>
            <a:off x="638921" y="1852092"/>
            <a:ext cx="11188644" cy="4939814"/>
          </a:xfrm>
          <a:prstGeom prst="rect">
            <a:avLst/>
          </a:prstGeom>
        </p:spPr>
        <p:txBody>
          <a:bodyPr wrap="square">
            <a:spAutoFit/>
          </a:bodyPr>
          <a:lstStyle/>
          <a:p>
            <a:pPr marL="457200" indent="-457200" algn="just">
              <a:lnSpc>
                <a:spcPct val="150000"/>
              </a:lnSpc>
              <a:buAutoNum type="arabicPeriod"/>
            </a:pPr>
            <a:r>
              <a:rPr lang="en-US" sz="3000" dirty="0" smtClean="0"/>
              <a:t>There </a:t>
            </a:r>
            <a:r>
              <a:rPr lang="en-US" sz="3000" dirty="0"/>
              <a:t>is a </a:t>
            </a:r>
            <a:r>
              <a:rPr lang="en-US" sz="3000" dirty="0" smtClean="0"/>
              <a:t>_____ </a:t>
            </a:r>
            <a:r>
              <a:rPr lang="en-US" sz="3000" dirty="0"/>
              <a:t>in </a:t>
            </a:r>
            <a:r>
              <a:rPr lang="en-US" sz="3000" dirty="0" err="1"/>
              <a:t>Mi’s</a:t>
            </a:r>
            <a:r>
              <a:rPr lang="en-US" sz="3000" dirty="0"/>
              <a:t> home town. </a:t>
            </a:r>
            <a:endParaRPr lang="en-US" sz="3000" dirty="0" smtClean="0"/>
          </a:p>
          <a:p>
            <a:pPr marL="457200" indent="-457200" algn="just">
              <a:lnSpc>
                <a:spcPct val="150000"/>
              </a:lnSpc>
              <a:buAutoNum type="arabicPeriod"/>
            </a:pPr>
            <a:r>
              <a:rPr lang="en-US" sz="3000" dirty="0" smtClean="0"/>
              <a:t>Her </a:t>
            </a:r>
            <a:r>
              <a:rPr lang="en-US" sz="3000" dirty="0"/>
              <a:t>uncle’s family had to move everything to the </a:t>
            </a:r>
            <a:r>
              <a:rPr lang="en-US" sz="3000" dirty="0" smtClean="0"/>
              <a:t>___________ </a:t>
            </a:r>
            <a:r>
              <a:rPr lang="en-US" sz="3000" dirty="0"/>
              <a:t>last night. </a:t>
            </a:r>
            <a:endParaRPr lang="en-US" sz="3000" dirty="0" smtClean="0"/>
          </a:p>
          <a:p>
            <a:pPr marL="457200" indent="-457200" algn="just">
              <a:lnSpc>
                <a:spcPct val="150000"/>
              </a:lnSpc>
              <a:buAutoNum type="arabicPeriod"/>
            </a:pPr>
            <a:r>
              <a:rPr lang="en-US" sz="3000" dirty="0" smtClean="0"/>
              <a:t>A </a:t>
            </a:r>
            <a:r>
              <a:rPr lang="en-US" sz="3000" dirty="0"/>
              <a:t>tornado is an example of a </a:t>
            </a:r>
            <a:r>
              <a:rPr lang="en-US" sz="3000" dirty="0" smtClean="0"/>
              <a:t>_______________. </a:t>
            </a:r>
          </a:p>
          <a:p>
            <a:pPr marL="457200" indent="-457200" algn="just">
              <a:lnSpc>
                <a:spcPct val="150000"/>
              </a:lnSpc>
              <a:buAutoNum type="arabicPeriod"/>
            </a:pPr>
            <a:r>
              <a:rPr lang="en-US" sz="3000" dirty="0" smtClean="0"/>
              <a:t>Tom’s </a:t>
            </a:r>
            <a:r>
              <a:rPr lang="en-US" sz="3000" dirty="0"/>
              <a:t>family </a:t>
            </a:r>
            <a:r>
              <a:rPr lang="en-US" sz="3000" dirty="0" smtClean="0"/>
              <a:t>___________ </a:t>
            </a:r>
            <a:r>
              <a:rPr lang="en-US" sz="3000" dirty="0"/>
              <a:t>dinner when the tornado came. </a:t>
            </a:r>
            <a:endParaRPr lang="en-US" sz="3000" dirty="0" smtClean="0"/>
          </a:p>
          <a:p>
            <a:pPr marL="457200" indent="-457200" algn="just">
              <a:lnSpc>
                <a:spcPct val="150000"/>
              </a:lnSpc>
              <a:buAutoNum type="arabicPeriod"/>
            </a:pPr>
            <a:r>
              <a:rPr lang="en-US" sz="3000" dirty="0" smtClean="0"/>
              <a:t>The </a:t>
            </a:r>
            <a:r>
              <a:rPr lang="en-US" sz="3000" dirty="0"/>
              <a:t>tornado damaged their roof and </a:t>
            </a:r>
            <a:r>
              <a:rPr lang="en-US" sz="3000" dirty="0" smtClean="0"/>
              <a:t>_______ </a:t>
            </a:r>
            <a:r>
              <a:rPr lang="en-US" sz="3000" dirty="0"/>
              <a:t>up some trees in their yard. </a:t>
            </a:r>
          </a:p>
        </p:txBody>
      </p:sp>
      <p:sp>
        <p:nvSpPr>
          <p:cNvPr id="5" name="TextBox 4"/>
          <p:cNvSpPr txBox="1"/>
          <p:nvPr/>
        </p:nvSpPr>
        <p:spPr>
          <a:xfrm>
            <a:off x="2744909" y="2008253"/>
            <a:ext cx="1310256" cy="553998"/>
          </a:xfrm>
          <a:prstGeom prst="rect">
            <a:avLst/>
          </a:prstGeom>
          <a:noFill/>
        </p:spPr>
        <p:txBody>
          <a:bodyPr wrap="square" rtlCol="0">
            <a:spAutoFit/>
          </a:bodyPr>
          <a:lstStyle/>
          <a:p>
            <a:r>
              <a:rPr lang="en-US" sz="3000" b="1" dirty="0">
                <a:solidFill>
                  <a:srgbClr val="FF0000"/>
                </a:solidFill>
              </a:rPr>
              <a:t>flood</a:t>
            </a:r>
          </a:p>
        </p:txBody>
      </p:sp>
      <p:sp>
        <p:nvSpPr>
          <p:cNvPr id="16" name="TextBox 15"/>
          <p:cNvSpPr txBox="1"/>
          <p:nvPr/>
        </p:nvSpPr>
        <p:spPr>
          <a:xfrm>
            <a:off x="9005702" y="2689954"/>
            <a:ext cx="2216426" cy="553998"/>
          </a:xfrm>
          <a:prstGeom prst="rect">
            <a:avLst/>
          </a:prstGeom>
          <a:noFill/>
        </p:spPr>
        <p:txBody>
          <a:bodyPr wrap="square" rtlCol="0">
            <a:spAutoFit/>
          </a:bodyPr>
          <a:lstStyle/>
          <a:p>
            <a:r>
              <a:rPr lang="en-US" sz="3000" b="1" dirty="0">
                <a:solidFill>
                  <a:srgbClr val="FF0000"/>
                </a:solidFill>
              </a:rPr>
              <a:t>second </a:t>
            </a:r>
            <a:r>
              <a:rPr lang="en-US" sz="3000" b="1" dirty="0" smtClean="0">
                <a:solidFill>
                  <a:srgbClr val="FF0000"/>
                </a:solidFill>
              </a:rPr>
              <a:t>floor</a:t>
            </a:r>
            <a:endParaRPr lang="en-US" sz="3000" b="1" dirty="0">
              <a:solidFill>
                <a:srgbClr val="FF0000"/>
              </a:solidFill>
            </a:endParaRPr>
          </a:p>
        </p:txBody>
      </p:sp>
      <p:sp>
        <p:nvSpPr>
          <p:cNvPr id="22" name="TextBox 21"/>
          <p:cNvSpPr txBox="1"/>
          <p:nvPr/>
        </p:nvSpPr>
        <p:spPr>
          <a:xfrm>
            <a:off x="5783875" y="4052385"/>
            <a:ext cx="2989969" cy="553998"/>
          </a:xfrm>
          <a:prstGeom prst="rect">
            <a:avLst/>
          </a:prstGeom>
          <a:noFill/>
        </p:spPr>
        <p:txBody>
          <a:bodyPr wrap="square" rtlCol="0">
            <a:spAutoFit/>
          </a:bodyPr>
          <a:lstStyle/>
          <a:p>
            <a:r>
              <a:rPr lang="en-US" sz="3000" b="1" dirty="0">
                <a:solidFill>
                  <a:srgbClr val="FF0000"/>
                </a:solidFill>
              </a:rPr>
              <a:t>natural disaster</a:t>
            </a:r>
          </a:p>
        </p:txBody>
      </p:sp>
      <p:sp>
        <p:nvSpPr>
          <p:cNvPr id="23" name="TextBox 22"/>
          <p:cNvSpPr txBox="1"/>
          <p:nvPr/>
        </p:nvSpPr>
        <p:spPr>
          <a:xfrm>
            <a:off x="3182231" y="4737289"/>
            <a:ext cx="2216426" cy="553998"/>
          </a:xfrm>
          <a:prstGeom prst="rect">
            <a:avLst/>
          </a:prstGeom>
          <a:noFill/>
        </p:spPr>
        <p:txBody>
          <a:bodyPr wrap="square" rtlCol="0">
            <a:spAutoFit/>
          </a:bodyPr>
          <a:lstStyle/>
          <a:p>
            <a:r>
              <a:rPr lang="en-US" sz="3000" b="1" dirty="0">
                <a:solidFill>
                  <a:srgbClr val="FF0000"/>
                </a:solidFill>
              </a:rPr>
              <a:t>were having</a:t>
            </a:r>
          </a:p>
        </p:txBody>
      </p:sp>
      <p:sp>
        <p:nvSpPr>
          <p:cNvPr id="24" name="TextBox 23"/>
          <p:cNvSpPr txBox="1"/>
          <p:nvPr/>
        </p:nvSpPr>
        <p:spPr>
          <a:xfrm>
            <a:off x="7018733" y="5430517"/>
            <a:ext cx="1399709" cy="553998"/>
          </a:xfrm>
          <a:prstGeom prst="rect">
            <a:avLst/>
          </a:prstGeom>
          <a:noFill/>
        </p:spPr>
        <p:txBody>
          <a:bodyPr wrap="square" rtlCol="0">
            <a:spAutoFit/>
          </a:bodyPr>
          <a:lstStyle/>
          <a:p>
            <a:r>
              <a:rPr lang="en-US" sz="3000" b="1" dirty="0">
                <a:solidFill>
                  <a:srgbClr val="FF0000"/>
                </a:solidFill>
              </a:rPr>
              <a:t>pulled</a:t>
            </a:r>
          </a:p>
        </p:txBody>
      </p:sp>
    </p:spTree>
    <p:extLst>
      <p:ext uri="{BB962C8B-B14F-4D97-AF65-F5344CB8AC3E}">
        <p14:creationId xmlns:p14="http://schemas.microsoft.com/office/powerpoint/2010/main" val="36331583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013" y="-7620"/>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813540" y="1157765"/>
            <a:ext cx="11034332" cy="430887"/>
          </a:xfrm>
          <a:prstGeom prst="rect">
            <a:avLst/>
          </a:prstGeom>
          <a:noFill/>
          <a:effectLst/>
        </p:spPr>
        <p:txBody>
          <a:bodyPr wrap="square" rtlCol="0">
            <a:spAutoFit/>
          </a:bodyPr>
          <a:lstStyle/>
          <a:p>
            <a:pPr algn="just"/>
            <a:r>
              <a:rPr lang="en-GB" sz="2200" b="1" dirty="0"/>
              <a:t>Write the natural disasters from the box under the pictures. Then listen, check, and </a:t>
            </a:r>
            <a:r>
              <a:rPr lang="en-GB" sz="2200" b="1" dirty="0" smtClean="0"/>
              <a:t>repeat.</a:t>
            </a:r>
            <a:endParaRPr lang="en-US" sz="22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8" name="Rounded Rectangle 27"/>
          <p:cNvSpPr/>
          <p:nvPr/>
        </p:nvSpPr>
        <p:spPr>
          <a:xfrm>
            <a:off x="284593" y="111926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0933" y="99949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32" y="2395334"/>
            <a:ext cx="2415209" cy="161013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5504" y="2395334"/>
            <a:ext cx="2415209" cy="163686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2256" y="2395334"/>
            <a:ext cx="2415209" cy="163686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206" y="4562064"/>
            <a:ext cx="2415209" cy="161013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5503" y="4562064"/>
            <a:ext cx="2415209" cy="1610139"/>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16922" y="4572004"/>
            <a:ext cx="2430422" cy="1600199"/>
          </a:xfrm>
          <a:prstGeom prst="rect">
            <a:avLst/>
          </a:prstGeom>
        </p:spPr>
      </p:pic>
      <p:sp>
        <p:nvSpPr>
          <p:cNvPr id="8" name="TextBox 7"/>
          <p:cNvSpPr txBox="1"/>
          <p:nvPr/>
        </p:nvSpPr>
        <p:spPr>
          <a:xfrm>
            <a:off x="1076244" y="1767010"/>
            <a:ext cx="2303059" cy="430887"/>
          </a:xfrm>
          <a:prstGeom prst="rect">
            <a:avLst/>
          </a:prstGeom>
          <a:noFill/>
        </p:spPr>
        <p:txBody>
          <a:bodyPr wrap="square" rtlCol="0">
            <a:spAutoFit/>
          </a:bodyPr>
          <a:lstStyle/>
          <a:p>
            <a:r>
              <a:rPr lang="en-US" sz="2200" b="1" dirty="0">
                <a:solidFill>
                  <a:srgbClr val="FF0000"/>
                </a:solidFill>
              </a:rPr>
              <a:t>volcanic eruption</a:t>
            </a:r>
          </a:p>
        </p:txBody>
      </p:sp>
      <p:sp>
        <p:nvSpPr>
          <p:cNvPr id="18" name="TextBox 17"/>
          <p:cNvSpPr txBox="1"/>
          <p:nvPr/>
        </p:nvSpPr>
        <p:spPr>
          <a:xfrm>
            <a:off x="3480291" y="1754059"/>
            <a:ext cx="1618483" cy="430887"/>
          </a:xfrm>
          <a:prstGeom prst="rect">
            <a:avLst/>
          </a:prstGeom>
          <a:noFill/>
        </p:spPr>
        <p:txBody>
          <a:bodyPr wrap="square" rtlCol="0">
            <a:spAutoFit/>
          </a:bodyPr>
          <a:lstStyle/>
          <a:p>
            <a:r>
              <a:rPr lang="en-US" sz="2200" b="1" dirty="0">
                <a:solidFill>
                  <a:srgbClr val="FF0000"/>
                </a:solidFill>
              </a:rPr>
              <a:t>earthquake</a:t>
            </a:r>
          </a:p>
        </p:txBody>
      </p:sp>
      <p:sp>
        <p:nvSpPr>
          <p:cNvPr id="23" name="TextBox 22"/>
          <p:cNvSpPr txBox="1"/>
          <p:nvPr/>
        </p:nvSpPr>
        <p:spPr>
          <a:xfrm>
            <a:off x="5354983" y="1763636"/>
            <a:ext cx="1356505" cy="430887"/>
          </a:xfrm>
          <a:prstGeom prst="rect">
            <a:avLst/>
          </a:prstGeom>
          <a:noFill/>
        </p:spPr>
        <p:txBody>
          <a:bodyPr wrap="square" rtlCol="0">
            <a:spAutoFit/>
          </a:bodyPr>
          <a:lstStyle/>
          <a:p>
            <a:r>
              <a:rPr lang="en-US" sz="2200" b="1" dirty="0" smtClean="0">
                <a:solidFill>
                  <a:srgbClr val="FF0000"/>
                </a:solidFill>
              </a:rPr>
              <a:t>landslide</a:t>
            </a:r>
            <a:endParaRPr lang="en-US" sz="2200" b="1" dirty="0">
              <a:solidFill>
                <a:srgbClr val="FF0000"/>
              </a:solidFill>
            </a:endParaRPr>
          </a:p>
        </p:txBody>
      </p:sp>
      <p:sp>
        <p:nvSpPr>
          <p:cNvPr id="24" name="TextBox 23"/>
          <p:cNvSpPr txBox="1"/>
          <p:nvPr/>
        </p:nvSpPr>
        <p:spPr>
          <a:xfrm>
            <a:off x="6970503" y="1763636"/>
            <a:ext cx="894522" cy="430887"/>
          </a:xfrm>
          <a:prstGeom prst="rect">
            <a:avLst/>
          </a:prstGeom>
          <a:noFill/>
        </p:spPr>
        <p:txBody>
          <a:bodyPr wrap="square" rtlCol="0">
            <a:spAutoFit/>
          </a:bodyPr>
          <a:lstStyle/>
          <a:p>
            <a:r>
              <a:rPr lang="en-US" sz="2200" b="1" dirty="0">
                <a:solidFill>
                  <a:srgbClr val="FF0000"/>
                </a:solidFill>
              </a:rPr>
              <a:t>storm</a:t>
            </a:r>
          </a:p>
        </p:txBody>
      </p:sp>
      <p:sp>
        <p:nvSpPr>
          <p:cNvPr id="25" name="TextBox 24"/>
          <p:cNvSpPr txBox="1"/>
          <p:nvPr/>
        </p:nvSpPr>
        <p:spPr>
          <a:xfrm>
            <a:off x="8199758" y="1763636"/>
            <a:ext cx="1535409" cy="430887"/>
          </a:xfrm>
          <a:prstGeom prst="rect">
            <a:avLst/>
          </a:prstGeom>
          <a:noFill/>
        </p:spPr>
        <p:txBody>
          <a:bodyPr wrap="square" rtlCol="0">
            <a:spAutoFit/>
          </a:bodyPr>
          <a:lstStyle/>
          <a:p>
            <a:r>
              <a:rPr lang="en-US" sz="2200" b="1" dirty="0">
                <a:solidFill>
                  <a:srgbClr val="FF0000"/>
                </a:solidFill>
              </a:rPr>
              <a:t>tornado</a:t>
            </a:r>
          </a:p>
        </p:txBody>
      </p:sp>
      <p:sp>
        <p:nvSpPr>
          <p:cNvPr id="26" name="TextBox 25"/>
          <p:cNvSpPr txBox="1"/>
          <p:nvPr/>
        </p:nvSpPr>
        <p:spPr>
          <a:xfrm>
            <a:off x="9827008" y="1795559"/>
            <a:ext cx="1020336" cy="430887"/>
          </a:xfrm>
          <a:prstGeom prst="rect">
            <a:avLst/>
          </a:prstGeom>
          <a:noFill/>
        </p:spPr>
        <p:txBody>
          <a:bodyPr wrap="square" rtlCol="0">
            <a:spAutoFit/>
          </a:bodyPr>
          <a:lstStyle/>
          <a:p>
            <a:r>
              <a:rPr lang="en-US" sz="2200" b="1" dirty="0">
                <a:solidFill>
                  <a:srgbClr val="FF0000"/>
                </a:solidFill>
              </a:rPr>
              <a:t>flood </a:t>
            </a:r>
          </a:p>
        </p:txBody>
      </p:sp>
      <p:sp>
        <p:nvSpPr>
          <p:cNvPr id="9" name="TextBox 8"/>
          <p:cNvSpPr txBox="1"/>
          <p:nvPr/>
        </p:nvSpPr>
        <p:spPr>
          <a:xfrm>
            <a:off x="917220" y="4194314"/>
            <a:ext cx="2483559" cy="430887"/>
          </a:xfrm>
          <a:prstGeom prst="rect">
            <a:avLst/>
          </a:prstGeom>
          <a:noFill/>
        </p:spPr>
        <p:txBody>
          <a:bodyPr wrap="square" rtlCol="0">
            <a:spAutoFit/>
          </a:bodyPr>
          <a:lstStyle/>
          <a:p>
            <a:r>
              <a:rPr lang="en-US" sz="2200" b="1" dirty="0" smtClean="0">
                <a:solidFill>
                  <a:srgbClr val="0033CC"/>
                </a:solidFill>
              </a:rPr>
              <a:t>1</a:t>
            </a:r>
            <a:r>
              <a:rPr lang="en-US" sz="2200" dirty="0" smtClean="0"/>
              <a:t>. ………………………....</a:t>
            </a:r>
            <a:endParaRPr lang="en-US" sz="2200" dirty="0"/>
          </a:p>
        </p:txBody>
      </p:sp>
      <p:sp>
        <p:nvSpPr>
          <p:cNvPr id="27" name="TextBox 26"/>
          <p:cNvSpPr txBox="1"/>
          <p:nvPr/>
        </p:nvSpPr>
        <p:spPr>
          <a:xfrm>
            <a:off x="4486944" y="4194313"/>
            <a:ext cx="2483559" cy="430887"/>
          </a:xfrm>
          <a:prstGeom prst="rect">
            <a:avLst/>
          </a:prstGeom>
          <a:noFill/>
        </p:spPr>
        <p:txBody>
          <a:bodyPr wrap="square" rtlCol="0">
            <a:spAutoFit/>
          </a:bodyPr>
          <a:lstStyle/>
          <a:p>
            <a:r>
              <a:rPr lang="en-US" sz="2200" b="1" dirty="0">
                <a:solidFill>
                  <a:srgbClr val="0033CC"/>
                </a:solidFill>
              </a:rPr>
              <a:t>2</a:t>
            </a:r>
            <a:r>
              <a:rPr lang="en-US" sz="2200" dirty="0" smtClean="0"/>
              <a:t>. ………………………....</a:t>
            </a:r>
            <a:endParaRPr lang="en-US" sz="2200" dirty="0"/>
          </a:p>
        </p:txBody>
      </p:sp>
      <p:sp>
        <p:nvSpPr>
          <p:cNvPr id="29" name="TextBox 28"/>
          <p:cNvSpPr txBox="1"/>
          <p:nvPr/>
        </p:nvSpPr>
        <p:spPr>
          <a:xfrm>
            <a:off x="8343906" y="4194313"/>
            <a:ext cx="2483559" cy="430887"/>
          </a:xfrm>
          <a:prstGeom prst="rect">
            <a:avLst/>
          </a:prstGeom>
          <a:noFill/>
        </p:spPr>
        <p:txBody>
          <a:bodyPr wrap="square" rtlCol="0">
            <a:spAutoFit/>
          </a:bodyPr>
          <a:lstStyle/>
          <a:p>
            <a:r>
              <a:rPr lang="en-US" sz="2200" b="1" dirty="0">
                <a:solidFill>
                  <a:srgbClr val="0033CC"/>
                </a:solidFill>
              </a:rPr>
              <a:t>3</a:t>
            </a:r>
            <a:r>
              <a:rPr lang="en-US" sz="2200" dirty="0" smtClean="0"/>
              <a:t>. ………………………....</a:t>
            </a:r>
            <a:endParaRPr lang="en-US" sz="2200" dirty="0"/>
          </a:p>
        </p:txBody>
      </p:sp>
      <p:sp>
        <p:nvSpPr>
          <p:cNvPr id="30" name="TextBox 29"/>
          <p:cNvSpPr txBox="1"/>
          <p:nvPr/>
        </p:nvSpPr>
        <p:spPr>
          <a:xfrm>
            <a:off x="895744" y="6340880"/>
            <a:ext cx="2483559" cy="430887"/>
          </a:xfrm>
          <a:prstGeom prst="rect">
            <a:avLst/>
          </a:prstGeom>
          <a:noFill/>
        </p:spPr>
        <p:txBody>
          <a:bodyPr wrap="square" rtlCol="0">
            <a:spAutoFit/>
          </a:bodyPr>
          <a:lstStyle/>
          <a:p>
            <a:r>
              <a:rPr lang="en-US" sz="2200" b="1" dirty="0">
                <a:solidFill>
                  <a:srgbClr val="0033CC"/>
                </a:solidFill>
              </a:rPr>
              <a:t>4</a:t>
            </a:r>
            <a:r>
              <a:rPr lang="en-US" sz="2200" dirty="0" smtClean="0"/>
              <a:t>. ………………………....</a:t>
            </a:r>
            <a:endParaRPr lang="en-US" sz="2200" dirty="0"/>
          </a:p>
        </p:txBody>
      </p:sp>
      <p:sp>
        <p:nvSpPr>
          <p:cNvPr id="31" name="TextBox 30"/>
          <p:cNvSpPr txBox="1"/>
          <p:nvPr/>
        </p:nvSpPr>
        <p:spPr>
          <a:xfrm>
            <a:off x="4486944" y="6324510"/>
            <a:ext cx="2483559" cy="430887"/>
          </a:xfrm>
          <a:prstGeom prst="rect">
            <a:avLst/>
          </a:prstGeom>
          <a:noFill/>
        </p:spPr>
        <p:txBody>
          <a:bodyPr wrap="square" rtlCol="0">
            <a:spAutoFit/>
          </a:bodyPr>
          <a:lstStyle/>
          <a:p>
            <a:r>
              <a:rPr lang="en-US" sz="2200" b="1" dirty="0">
                <a:solidFill>
                  <a:srgbClr val="0033CC"/>
                </a:solidFill>
              </a:rPr>
              <a:t>5</a:t>
            </a:r>
            <a:r>
              <a:rPr lang="en-US" sz="2200" dirty="0" smtClean="0"/>
              <a:t>. ………………………....</a:t>
            </a:r>
            <a:endParaRPr lang="en-US" sz="2200" dirty="0"/>
          </a:p>
        </p:txBody>
      </p:sp>
      <p:sp>
        <p:nvSpPr>
          <p:cNvPr id="32" name="TextBox 31"/>
          <p:cNvSpPr txBox="1"/>
          <p:nvPr/>
        </p:nvSpPr>
        <p:spPr>
          <a:xfrm>
            <a:off x="8302927" y="6340880"/>
            <a:ext cx="2630116" cy="430887"/>
          </a:xfrm>
          <a:prstGeom prst="rect">
            <a:avLst/>
          </a:prstGeom>
          <a:noFill/>
        </p:spPr>
        <p:txBody>
          <a:bodyPr wrap="square" rtlCol="0">
            <a:spAutoFit/>
          </a:bodyPr>
          <a:lstStyle/>
          <a:p>
            <a:r>
              <a:rPr lang="en-US" sz="2200" b="1" dirty="0">
                <a:solidFill>
                  <a:srgbClr val="0033CC"/>
                </a:solidFill>
              </a:rPr>
              <a:t>6</a:t>
            </a:r>
            <a:r>
              <a:rPr lang="en-US" sz="2200" dirty="0" smtClean="0"/>
              <a:t>. …………………………..</a:t>
            </a:r>
            <a:endParaRPr lang="en-US" sz="2200" dirty="0"/>
          </a:p>
        </p:txBody>
      </p:sp>
    </p:spTree>
    <p:extLst>
      <p:ext uri="{BB962C8B-B14F-4D97-AF65-F5344CB8AC3E}">
        <p14:creationId xmlns:p14="http://schemas.microsoft.com/office/powerpoint/2010/main" val="11654198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4.44444E-6 L -0.70925 0.33726 " pathEditMode="relative" rAng="0" ptsTypes="AA">
                                      <p:cBhvr>
                                        <p:cTn id="6" dur="2000" fill="hold"/>
                                        <p:tgtEl>
                                          <p:spTgt spid="26"/>
                                        </p:tgtEl>
                                        <p:attrNameLst>
                                          <p:attrName>ppt_x</p:attrName>
                                          <p:attrName>ppt_y</p:attrName>
                                        </p:attrNameLst>
                                      </p:cBhvr>
                                      <p:rCtr x="-35469" y="1685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4.07407E-6 L -0.27891 0.34189 " pathEditMode="relative" rAng="0" ptsTypes="AA">
                                      <p:cBhvr>
                                        <p:cTn id="10" dur="2000" fill="hold"/>
                                        <p:tgtEl>
                                          <p:spTgt spid="25"/>
                                        </p:tgtEl>
                                        <p:attrNameLst>
                                          <p:attrName>ppt_x</p:attrName>
                                          <p:attrName>ppt_y</p:attrName>
                                        </p:attrNameLst>
                                      </p:cBhvr>
                                      <p:rCtr x="-13945" y="1708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29167E-6 -3.7037E-7 L 0.61576 0.3412 " pathEditMode="relative" rAng="0" ptsTypes="AA">
                                      <p:cBhvr>
                                        <p:cTn id="14" dur="2000" fill="hold"/>
                                        <p:tgtEl>
                                          <p:spTgt spid="8"/>
                                        </p:tgtEl>
                                        <p:attrNameLst>
                                          <p:attrName>ppt_x</p:attrName>
                                          <p:attrName>ppt_y</p:attrName>
                                        </p:attrNameLst>
                                      </p:cBhvr>
                                      <p:rCtr x="30781" y="1706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33333E-6 4.07407E-6 L -0.47461 0.66088 " pathEditMode="relative" rAng="0" ptsTypes="AA">
                                      <p:cBhvr>
                                        <p:cTn id="18" dur="2000" fill="hold"/>
                                        <p:tgtEl>
                                          <p:spTgt spid="24"/>
                                        </p:tgtEl>
                                        <p:attrNameLst>
                                          <p:attrName>ppt_x</p:attrName>
                                          <p:attrName>ppt_y</p:attrName>
                                        </p:attrNameLst>
                                      </p:cBhvr>
                                      <p:rCtr x="-23737" y="3303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66667E-6 4.07407E-6 L -0.04909 0.65648 " pathEditMode="relative" rAng="0" ptsTypes="AA">
                                      <p:cBhvr>
                                        <p:cTn id="22" dur="2000" fill="hold"/>
                                        <p:tgtEl>
                                          <p:spTgt spid="23"/>
                                        </p:tgtEl>
                                        <p:attrNameLst>
                                          <p:attrName>ppt_x</p:attrName>
                                          <p:attrName>ppt_y</p:attrName>
                                        </p:attrNameLst>
                                      </p:cBhvr>
                                      <p:rCtr x="-2461" y="3282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91667E-6 2.96296E-6 L 0.41862 0.65926 " pathEditMode="relative" rAng="0" ptsTypes="AA">
                                      <p:cBhvr>
                                        <p:cTn id="26" dur="2000" fill="hold"/>
                                        <p:tgtEl>
                                          <p:spTgt spid="18"/>
                                        </p:tgtEl>
                                        <p:attrNameLst>
                                          <p:attrName>ppt_x</p:attrName>
                                          <p:attrName>ppt_y</p:attrName>
                                        </p:attrNameLst>
                                      </p:cBhvr>
                                      <p:rCtr x="20924" y="32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3" grpId="0"/>
      <p:bldP spid="24"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013" y="-7620"/>
            <a:ext cx="12192000" cy="1083309"/>
            <a:chOff x="0" y="-3"/>
            <a:chExt cx="12192000" cy="1083309"/>
          </a:xfrm>
        </p:grpSpPr>
        <p:sp>
          <p:nvSpPr>
            <p:cNvPr id="21" name="Round Single Corner Rectangle 2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782071" y="1174722"/>
            <a:ext cx="8063756" cy="492443"/>
          </a:xfrm>
          <a:prstGeom prst="rect">
            <a:avLst/>
          </a:prstGeom>
          <a:noFill/>
          <a:effectLst/>
        </p:spPr>
        <p:txBody>
          <a:bodyPr wrap="square" rtlCol="0">
            <a:spAutoFit/>
          </a:bodyPr>
          <a:lstStyle/>
          <a:p>
            <a:r>
              <a:rPr lang="en-GB" sz="2600" b="1" dirty="0"/>
              <a:t>Choose the correct answer to complete each </a:t>
            </a:r>
            <a:r>
              <a:rPr lang="en-GB" sz="2600" b="1" dirty="0" smtClean="0"/>
              <a:t>sentence.</a:t>
            </a:r>
            <a:endParaRPr lang="en-US" sz="26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4" name="Rounded Rectangle 23"/>
          <p:cNvSpPr/>
          <p:nvPr/>
        </p:nvSpPr>
        <p:spPr>
          <a:xfrm>
            <a:off x="231914" y="119975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9402" y="105308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2" name="Rectangle 1"/>
          <p:cNvSpPr/>
          <p:nvPr/>
        </p:nvSpPr>
        <p:spPr>
          <a:xfrm>
            <a:off x="231913" y="2067339"/>
            <a:ext cx="11615529" cy="3970318"/>
          </a:xfrm>
          <a:prstGeom prst="rect">
            <a:avLst/>
          </a:prstGeom>
        </p:spPr>
        <p:txBody>
          <a:bodyPr wrap="square">
            <a:spAutoFit/>
          </a:bodyPr>
          <a:lstStyle/>
          <a:p>
            <a:pPr algn="just"/>
            <a:r>
              <a:rPr lang="en-US" sz="2800" b="1" dirty="0" smtClean="0">
                <a:solidFill>
                  <a:srgbClr val="FF0000"/>
                </a:solidFill>
              </a:rPr>
              <a:t>1</a:t>
            </a:r>
            <a:r>
              <a:rPr lang="en-US" sz="2800" dirty="0" smtClean="0"/>
              <a:t>. When </a:t>
            </a:r>
            <a:r>
              <a:rPr lang="en-US" sz="2800" dirty="0"/>
              <a:t>there is a(n) earthquake / volcanic eruption, hot gases and liquid rock pour out from a mountain. </a:t>
            </a:r>
            <a:endParaRPr lang="en-US" sz="2800" dirty="0" smtClean="0"/>
          </a:p>
          <a:p>
            <a:pPr algn="just"/>
            <a:r>
              <a:rPr lang="en-US" sz="2800" b="1" dirty="0" smtClean="0">
                <a:solidFill>
                  <a:srgbClr val="FF0000"/>
                </a:solidFill>
              </a:rPr>
              <a:t>2</a:t>
            </a:r>
            <a:r>
              <a:rPr lang="en-US" sz="2800" dirty="0" smtClean="0"/>
              <a:t>. Oh</a:t>
            </a:r>
            <a:r>
              <a:rPr lang="en-US" sz="2800" dirty="0"/>
              <a:t>, the house is shaking! I think we’re having a(n) earthquake / flood. </a:t>
            </a:r>
            <a:endParaRPr lang="en-US" sz="2800" dirty="0" smtClean="0"/>
          </a:p>
          <a:p>
            <a:pPr algn="just"/>
            <a:r>
              <a:rPr lang="en-US" sz="2800" b="1" dirty="0" smtClean="0">
                <a:solidFill>
                  <a:srgbClr val="FF0000"/>
                </a:solidFill>
              </a:rPr>
              <a:t>3</a:t>
            </a:r>
            <a:r>
              <a:rPr lang="en-US" sz="2800" dirty="0" smtClean="0"/>
              <a:t>. We </a:t>
            </a:r>
            <a:r>
              <a:rPr lang="en-US" sz="2800" dirty="0"/>
              <a:t>wanted to travel to Ha </a:t>
            </a:r>
            <a:r>
              <a:rPr lang="en-US" sz="2800" dirty="0" err="1"/>
              <a:t>Giang</a:t>
            </a:r>
            <a:r>
              <a:rPr lang="en-US" sz="2800" dirty="0"/>
              <a:t>, but there was a tornado / landslide. Some big rocks and mud came down the mountains. </a:t>
            </a:r>
            <a:endParaRPr lang="en-US" sz="2800" dirty="0" smtClean="0"/>
          </a:p>
          <a:p>
            <a:pPr algn="just"/>
            <a:r>
              <a:rPr lang="en-US" sz="2800" b="1" dirty="0" smtClean="0">
                <a:solidFill>
                  <a:srgbClr val="FF0000"/>
                </a:solidFill>
              </a:rPr>
              <a:t>4</a:t>
            </a:r>
            <a:r>
              <a:rPr lang="en-US" sz="2800" dirty="0" smtClean="0"/>
              <a:t>. Every </a:t>
            </a:r>
            <a:r>
              <a:rPr lang="en-US" sz="2800" dirty="0"/>
              <a:t>year more than ten floods / storms with strong winds and rain cause damage in our country. </a:t>
            </a:r>
            <a:endParaRPr lang="en-US" sz="2800" dirty="0" smtClean="0"/>
          </a:p>
          <a:p>
            <a:pPr algn="just"/>
            <a:r>
              <a:rPr lang="en-US" sz="2800" b="1" dirty="0" smtClean="0">
                <a:solidFill>
                  <a:srgbClr val="FF0000"/>
                </a:solidFill>
              </a:rPr>
              <a:t>5</a:t>
            </a:r>
            <a:r>
              <a:rPr lang="en-US" sz="2800" dirty="0" smtClean="0"/>
              <a:t>. A </a:t>
            </a:r>
            <a:r>
              <a:rPr lang="en-US" sz="2800" dirty="0"/>
              <a:t>tornado / storm looks like a huge funnel and causes a lot of damage. Its strong winds can reach 480 km per </a:t>
            </a:r>
            <a:r>
              <a:rPr lang="en-US" sz="2800" dirty="0" smtClean="0"/>
              <a:t>hour.</a:t>
            </a:r>
            <a:endParaRPr lang="en-US" sz="2800" dirty="0"/>
          </a:p>
        </p:txBody>
      </p:sp>
      <p:cxnSp>
        <p:nvCxnSpPr>
          <p:cNvPr id="5" name="Straight Connector 4"/>
          <p:cNvCxnSpPr/>
          <p:nvPr/>
        </p:nvCxnSpPr>
        <p:spPr>
          <a:xfrm>
            <a:off x="5506278" y="2524540"/>
            <a:ext cx="234563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7891670" y="3359426"/>
            <a:ext cx="1689652" cy="19879"/>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9462053" y="3799357"/>
            <a:ext cx="1351721" cy="994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5744818" y="4664061"/>
            <a:ext cx="1043608" cy="994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flipV="1">
            <a:off x="1003853" y="5498948"/>
            <a:ext cx="1123121" cy="994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58044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dirty="0">
                <a:solidFill>
                  <a:schemeClr val="bg1"/>
                </a:solidFill>
              </a:rPr>
              <a:t>LESSON 1: GETTING STARTED</a:t>
            </a:r>
          </a:p>
        </p:txBody>
      </p:sp>
      <p:sp>
        <p:nvSpPr>
          <p:cNvPr id="19" name="Rounded Rectangle 18"/>
          <p:cNvSpPr/>
          <p:nvPr/>
        </p:nvSpPr>
        <p:spPr>
          <a:xfrm>
            <a:off x="1086145" y="1332134"/>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23" name="Rounded Rectangle 22"/>
          <p:cNvSpPr/>
          <p:nvPr/>
        </p:nvSpPr>
        <p:spPr>
          <a:xfrm>
            <a:off x="3390521" y="2176377"/>
            <a:ext cx="1835914" cy="593194"/>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PRESENTATION</a:t>
            </a:r>
            <a:endParaRPr lang="en-GB" dirty="0">
              <a:solidFill>
                <a:schemeClr val="tx1"/>
              </a:solidFill>
            </a:endParaRPr>
          </a:p>
        </p:txBody>
      </p:sp>
      <p:sp>
        <p:nvSpPr>
          <p:cNvPr id="28" name="Rounded Rectangle 27"/>
          <p:cNvSpPr/>
          <p:nvPr/>
        </p:nvSpPr>
        <p:spPr>
          <a:xfrm>
            <a:off x="1086145" y="3652213"/>
            <a:ext cx="1835914" cy="60144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PRACTICE</a:t>
            </a:r>
            <a:endParaRPr lang="en-GB" dirty="0">
              <a:solidFill>
                <a:schemeClr val="tx1"/>
              </a:solidFill>
            </a:endParaRPr>
          </a:p>
        </p:txBody>
      </p:sp>
      <p:sp>
        <p:nvSpPr>
          <p:cNvPr id="30" name="Rounded Rectangle 29"/>
          <p:cNvSpPr/>
          <p:nvPr/>
        </p:nvSpPr>
        <p:spPr>
          <a:xfrm>
            <a:off x="3456293" y="4845666"/>
            <a:ext cx="1835914" cy="60144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PRODUCTION</a:t>
            </a:r>
            <a:endParaRPr lang="en-GB" dirty="0">
              <a:solidFill>
                <a:schemeClr val="tx1"/>
              </a:solidFill>
            </a:endParaRPr>
          </a:p>
        </p:txBody>
      </p:sp>
      <p:cxnSp>
        <p:nvCxnSpPr>
          <p:cNvPr id="31" name="Curved Connector 30"/>
          <p:cNvCxnSpPr>
            <a:stCxn id="19" idx="3"/>
            <a:endCxn id="23" idx="0"/>
          </p:cNvCxnSpPr>
          <p:nvPr/>
        </p:nvCxnSpPr>
        <p:spPr>
          <a:xfrm>
            <a:off x="2922059" y="1638237"/>
            <a:ext cx="1386419" cy="538140"/>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32" name="Curved Connector 31"/>
          <p:cNvCxnSpPr>
            <a:stCxn id="23" idx="1"/>
            <a:endCxn id="28" idx="0"/>
          </p:cNvCxnSpPr>
          <p:nvPr/>
        </p:nvCxnSpPr>
        <p:spPr>
          <a:xfrm rot="10800000" flipV="1">
            <a:off x="2004103" y="2472973"/>
            <a:ext cx="1386419" cy="1179239"/>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33" name="Curved Connector 32"/>
          <p:cNvCxnSpPr>
            <a:stCxn id="28" idx="3"/>
            <a:endCxn id="30" idx="0"/>
          </p:cNvCxnSpPr>
          <p:nvPr/>
        </p:nvCxnSpPr>
        <p:spPr>
          <a:xfrm>
            <a:off x="2922059" y="3952937"/>
            <a:ext cx="1452191" cy="892729"/>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34" name="Rectangle 33"/>
          <p:cNvSpPr/>
          <p:nvPr/>
        </p:nvSpPr>
        <p:spPr>
          <a:xfrm>
            <a:off x="5794094" y="1160017"/>
            <a:ext cx="5740800" cy="61800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Network</a:t>
            </a:r>
            <a:endParaRPr lang="en-GB" dirty="0">
              <a:solidFill>
                <a:schemeClr val="tx1"/>
              </a:solidFill>
            </a:endParaRPr>
          </a:p>
        </p:txBody>
      </p:sp>
      <p:sp>
        <p:nvSpPr>
          <p:cNvPr id="35" name="Rectangle 34"/>
          <p:cNvSpPr/>
          <p:nvPr/>
        </p:nvSpPr>
        <p:spPr>
          <a:xfrm>
            <a:off x="5776317" y="1910847"/>
            <a:ext cx="5758577" cy="857603"/>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Vocabulary</a:t>
            </a:r>
          </a:p>
          <a:p>
            <a:pPr marL="285750" indent="-285750">
              <a:buFont typeface="Arial" panose="020B0604020202020204" pitchFamily="34" charset="0"/>
              <a:buChar char="•"/>
            </a:pPr>
            <a:r>
              <a:rPr lang="en-US" dirty="0">
                <a:solidFill>
                  <a:schemeClr val="tx1"/>
                </a:solidFill>
              </a:rPr>
              <a:t>Listen and read.</a:t>
            </a:r>
            <a:endParaRPr lang="en-GB" dirty="0">
              <a:solidFill>
                <a:schemeClr val="tx1"/>
              </a:solidFill>
            </a:endParaRPr>
          </a:p>
        </p:txBody>
      </p:sp>
      <p:sp>
        <p:nvSpPr>
          <p:cNvPr id="36" name="Rectangle 35"/>
          <p:cNvSpPr/>
          <p:nvPr/>
        </p:nvSpPr>
        <p:spPr>
          <a:xfrm>
            <a:off x="5757753" y="2923800"/>
            <a:ext cx="5755112" cy="164835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Task 1: </a:t>
            </a:r>
            <a:r>
              <a:rPr lang="en-GB" dirty="0">
                <a:solidFill>
                  <a:schemeClr val="tx1"/>
                </a:solidFill>
              </a:rPr>
              <a:t>Read the conversation again. Complete each sentence with no more than TWO words from it.</a:t>
            </a:r>
            <a:endParaRPr lang="en-US" dirty="0">
              <a:solidFill>
                <a:schemeClr val="tx1"/>
              </a:solidFill>
            </a:endParaRPr>
          </a:p>
          <a:p>
            <a:pPr algn="just"/>
            <a:r>
              <a:rPr lang="en-US" dirty="0">
                <a:solidFill>
                  <a:schemeClr val="tx1"/>
                </a:solidFill>
              </a:rPr>
              <a:t>Task 2: </a:t>
            </a:r>
            <a:r>
              <a:rPr lang="en-GB" dirty="0">
                <a:solidFill>
                  <a:schemeClr val="tx1"/>
                </a:solidFill>
              </a:rPr>
              <a:t>Write the natural disasters from the box under the pictures. Then listen, check, and repeat.</a:t>
            </a:r>
            <a:endParaRPr lang="en-US" dirty="0">
              <a:solidFill>
                <a:schemeClr val="tx1"/>
              </a:solidFill>
            </a:endParaRPr>
          </a:p>
          <a:p>
            <a:pPr algn="just"/>
            <a:r>
              <a:rPr lang="en-US" dirty="0">
                <a:solidFill>
                  <a:schemeClr val="tx1"/>
                </a:solidFill>
              </a:rPr>
              <a:t>Task 3: </a:t>
            </a:r>
            <a:r>
              <a:rPr lang="en-GB" dirty="0">
                <a:solidFill>
                  <a:schemeClr val="tx1"/>
                </a:solidFill>
              </a:rPr>
              <a:t>Choose the correct answer to complete each sentence</a:t>
            </a:r>
            <a:r>
              <a:rPr lang="en-GB" dirty="0" smtClean="0">
                <a:solidFill>
                  <a:schemeClr val="tx1"/>
                </a:solidFill>
              </a:rPr>
              <a:t>.</a:t>
            </a:r>
            <a:endParaRPr lang="en-US" dirty="0">
              <a:solidFill>
                <a:schemeClr val="tx1"/>
              </a:solidFill>
            </a:endParaRPr>
          </a:p>
        </p:txBody>
      </p:sp>
      <p:sp>
        <p:nvSpPr>
          <p:cNvPr id="38" name="Rounded Rectangle 37"/>
          <p:cNvSpPr/>
          <p:nvPr/>
        </p:nvSpPr>
        <p:spPr>
          <a:xfrm>
            <a:off x="4038781" y="306024"/>
            <a:ext cx="4951043"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   LESSON </a:t>
            </a:r>
            <a:r>
              <a:rPr lang="en-US" sz="2400" b="1" dirty="0">
                <a:solidFill>
                  <a:schemeClr val="bg1"/>
                </a:solidFill>
              </a:rPr>
              <a:t>1: GETTING STARTED</a:t>
            </a:r>
          </a:p>
        </p:txBody>
      </p:sp>
      <p:pic>
        <p:nvPicPr>
          <p:cNvPr id="39" name="Picture 38"/>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409798" y="180158"/>
            <a:ext cx="964452" cy="916490"/>
          </a:xfrm>
          <a:prstGeom prst="rect">
            <a:avLst/>
          </a:prstGeom>
        </p:spPr>
      </p:pic>
      <p:sp>
        <p:nvSpPr>
          <p:cNvPr id="18" name="Rectangle 17"/>
          <p:cNvSpPr/>
          <p:nvPr/>
        </p:nvSpPr>
        <p:spPr>
          <a:xfrm>
            <a:off x="5769173" y="4912838"/>
            <a:ext cx="5743692" cy="562481"/>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Task 4: Work in groups. Complete the web with all of the words and phrases related to natural disasters you know.</a:t>
            </a:r>
          </a:p>
        </p:txBody>
      </p:sp>
    </p:spTree>
    <p:extLst>
      <p:ext uri="{BB962C8B-B14F-4D97-AF65-F5344CB8AC3E}">
        <p14:creationId xmlns:p14="http://schemas.microsoft.com/office/powerpoint/2010/main" val="23286199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13" y="-7620"/>
            <a:ext cx="12192000" cy="1083309"/>
            <a:chOff x="0" y="-3"/>
            <a:chExt cx="12192000" cy="1083309"/>
          </a:xfrm>
        </p:grpSpPr>
        <p:sp>
          <p:nvSpPr>
            <p:cNvPr id="21" name="Round Single Corner Rectangle 2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93866" y="1136833"/>
            <a:ext cx="10815315" cy="892552"/>
          </a:xfrm>
          <a:prstGeom prst="rect">
            <a:avLst/>
          </a:prstGeom>
          <a:noFill/>
          <a:effectLst/>
        </p:spPr>
        <p:txBody>
          <a:bodyPr wrap="square" rtlCol="0">
            <a:spAutoFit/>
          </a:bodyPr>
          <a:lstStyle/>
          <a:p>
            <a:r>
              <a:rPr lang="en-US" sz="2600" b="1" dirty="0"/>
              <a:t>Work in groups. Complete the web with all of the words and phrases related to natural disasters you know.</a:t>
            </a:r>
            <a:endParaRPr lang="en-US" sz="26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PRODUCTION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4" name="Rounded Rectangle 23"/>
          <p:cNvSpPr/>
          <p:nvPr/>
        </p:nvSpPr>
        <p:spPr>
          <a:xfrm>
            <a:off x="582763" y="130811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8921"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l="46281" t="34361" r="13210" b="17618"/>
          <a:stretch>
            <a:fillRect/>
          </a:stretch>
        </p:blipFill>
        <p:spPr bwMode="auto">
          <a:xfrm>
            <a:off x="2568437" y="2219601"/>
            <a:ext cx="6356902" cy="425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5168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dirty="0">
                <a:solidFill>
                  <a:schemeClr val="bg1"/>
                </a:solidFill>
              </a:rPr>
              <a:t>LESSON 1: GETTING STARTED</a:t>
            </a:r>
          </a:p>
        </p:txBody>
      </p:sp>
      <p:sp>
        <p:nvSpPr>
          <p:cNvPr id="19" name="Rounded Rectangle 18"/>
          <p:cNvSpPr/>
          <p:nvPr/>
        </p:nvSpPr>
        <p:spPr>
          <a:xfrm>
            <a:off x="1086145" y="1332134"/>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23" name="Rounded Rectangle 22"/>
          <p:cNvSpPr/>
          <p:nvPr/>
        </p:nvSpPr>
        <p:spPr>
          <a:xfrm>
            <a:off x="3390521" y="2176377"/>
            <a:ext cx="1835914" cy="593194"/>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PRESENTATION</a:t>
            </a:r>
            <a:endParaRPr lang="en-GB" dirty="0">
              <a:solidFill>
                <a:schemeClr val="tx1"/>
              </a:solidFill>
            </a:endParaRPr>
          </a:p>
        </p:txBody>
      </p:sp>
      <p:sp>
        <p:nvSpPr>
          <p:cNvPr id="28" name="Rounded Rectangle 27"/>
          <p:cNvSpPr/>
          <p:nvPr/>
        </p:nvSpPr>
        <p:spPr>
          <a:xfrm>
            <a:off x="1086145" y="3648085"/>
            <a:ext cx="1835914" cy="60144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PRACTICE</a:t>
            </a:r>
            <a:endParaRPr lang="en-GB" dirty="0">
              <a:solidFill>
                <a:schemeClr val="tx1"/>
              </a:solidFill>
            </a:endParaRPr>
          </a:p>
        </p:txBody>
      </p:sp>
      <p:sp>
        <p:nvSpPr>
          <p:cNvPr id="30" name="Rounded Rectangle 29"/>
          <p:cNvSpPr/>
          <p:nvPr/>
        </p:nvSpPr>
        <p:spPr>
          <a:xfrm>
            <a:off x="3456293" y="4845666"/>
            <a:ext cx="1835914" cy="60144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PRODUCTION</a:t>
            </a:r>
            <a:endParaRPr lang="en-GB" dirty="0">
              <a:solidFill>
                <a:schemeClr val="tx1"/>
              </a:solidFill>
            </a:endParaRPr>
          </a:p>
        </p:txBody>
      </p:sp>
      <p:cxnSp>
        <p:nvCxnSpPr>
          <p:cNvPr id="31" name="Curved Connector 30"/>
          <p:cNvCxnSpPr>
            <a:stCxn id="19" idx="3"/>
            <a:endCxn id="23" idx="0"/>
          </p:cNvCxnSpPr>
          <p:nvPr/>
        </p:nvCxnSpPr>
        <p:spPr>
          <a:xfrm>
            <a:off x="2922059" y="1638237"/>
            <a:ext cx="1386419" cy="538140"/>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32" name="Curved Connector 31"/>
          <p:cNvCxnSpPr>
            <a:stCxn id="23" idx="1"/>
            <a:endCxn id="28" idx="0"/>
          </p:cNvCxnSpPr>
          <p:nvPr/>
        </p:nvCxnSpPr>
        <p:spPr>
          <a:xfrm rot="10800000" flipV="1">
            <a:off x="2004103" y="2472973"/>
            <a:ext cx="1386419" cy="1179239"/>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33" name="Curved Connector 32"/>
          <p:cNvCxnSpPr>
            <a:stCxn id="28" idx="3"/>
            <a:endCxn id="30" idx="0"/>
          </p:cNvCxnSpPr>
          <p:nvPr/>
        </p:nvCxnSpPr>
        <p:spPr>
          <a:xfrm>
            <a:off x="2922059" y="3952937"/>
            <a:ext cx="1452191" cy="892729"/>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34" name="Rectangle 33"/>
          <p:cNvSpPr/>
          <p:nvPr/>
        </p:nvSpPr>
        <p:spPr>
          <a:xfrm>
            <a:off x="5794094" y="1160017"/>
            <a:ext cx="5740800" cy="61800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Network</a:t>
            </a:r>
            <a:endParaRPr lang="en-GB" dirty="0">
              <a:solidFill>
                <a:schemeClr val="tx1"/>
              </a:solidFill>
            </a:endParaRPr>
          </a:p>
        </p:txBody>
      </p:sp>
      <p:sp>
        <p:nvSpPr>
          <p:cNvPr id="35" name="Rectangle 34"/>
          <p:cNvSpPr/>
          <p:nvPr/>
        </p:nvSpPr>
        <p:spPr>
          <a:xfrm>
            <a:off x="5776317" y="1910847"/>
            <a:ext cx="5758577" cy="857603"/>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Vocabulary</a:t>
            </a:r>
          </a:p>
          <a:p>
            <a:pPr marL="285750" indent="-285750">
              <a:buFont typeface="Arial" panose="020B0604020202020204" pitchFamily="34" charset="0"/>
              <a:buChar char="•"/>
            </a:pPr>
            <a:r>
              <a:rPr lang="en-US" dirty="0">
                <a:solidFill>
                  <a:schemeClr val="tx1"/>
                </a:solidFill>
              </a:rPr>
              <a:t>Listen and read.</a:t>
            </a:r>
            <a:endParaRPr lang="en-GB" dirty="0">
              <a:solidFill>
                <a:schemeClr val="tx1"/>
              </a:solidFill>
            </a:endParaRPr>
          </a:p>
        </p:txBody>
      </p:sp>
      <p:sp>
        <p:nvSpPr>
          <p:cNvPr id="36" name="Rectangle 35"/>
          <p:cNvSpPr/>
          <p:nvPr/>
        </p:nvSpPr>
        <p:spPr>
          <a:xfrm>
            <a:off x="5757753" y="2923800"/>
            <a:ext cx="5755112" cy="164835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Task 1: </a:t>
            </a:r>
            <a:r>
              <a:rPr lang="en-GB" dirty="0">
                <a:solidFill>
                  <a:schemeClr val="tx1"/>
                </a:solidFill>
              </a:rPr>
              <a:t>Read the conversation again. Complete each sentence with no more than TWO words from it.</a:t>
            </a:r>
            <a:endParaRPr lang="en-US" dirty="0">
              <a:solidFill>
                <a:schemeClr val="tx1"/>
              </a:solidFill>
            </a:endParaRPr>
          </a:p>
          <a:p>
            <a:pPr algn="just"/>
            <a:r>
              <a:rPr lang="en-US" dirty="0">
                <a:solidFill>
                  <a:schemeClr val="tx1"/>
                </a:solidFill>
              </a:rPr>
              <a:t>Task 2: </a:t>
            </a:r>
            <a:r>
              <a:rPr lang="en-GB" dirty="0">
                <a:solidFill>
                  <a:schemeClr val="tx1"/>
                </a:solidFill>
              </a:rPr>
              <a:t>Write the natural disasters from the box under the pictures. Then listen, check, and repeat.</a:t>
            </a:r>
            <a:endParaRPr lang="en-US" dirty="0">
              <a:solidFill>
                <a:schemeClr val="tx1"/>
              </a:solidFill>
            </a:endParaRPr>
          </a:p>
          <a:p>
            <a:pPr algn="just"/>
            <a:r>
              <a:rPr lang="en-US" dirty="0">
                <a:solidFill>
                  <a:schemeClr val="tx1"/>
                </a:solidFill>
              </a:rPr>
              <a:t>Task 3: </a:t>
            </a:r>
            <a:r>
              <a:rPr lang="en-GB" dirty="0">
                <a:solidFill>
                  <a:schemeClr val="tx1"/>
                </a:solidFill>
              </a:rPr>
              <a:t>Choose the correct answer to complete each sentence</a:t>
            </a:r>
            <a:r>
              <a:rPr lang="en-GB" dirty="0" smtClean="0">
                <a:solidFill>
                  <a:schemeClr val="tx1"/>
                </a:solidFill>
              </a:rPr>
              <a:t>.</a:t>
            </a:r>
            <a:endParaRPr lang="en-US" dirty="0">
              <a:solidFill>
                <a:schemeClr val="tx1"/>
              </a:solidFill>
            </a:endParaRPr>
          </a:p>
        </p:txBody>
      </p:sp>
      <p:sp>
        <p:nvSpPr>
          <p:cNvPr id="37" name="Rectangle 36"/>
          <p:cNvSpPr/>
          <p:nvPr/>
        </p:nvSpPr>
        <p:spPr>
          <a:xfrm>
            <a:off x="5791202" y="5810111"/>
            <a:ext cx="5743692" cy="562481"/>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8" name="Rounded Rectangle 37"/>
          <p:cNvSpPr/>
          <p:nvPr/>
        </p:nvSpPr>
        <p:spPr>
          <a:xfrm>
            <a:off x="4038781" y="306024"/>
            <a:ext cx="4951043"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   LESSON </a:t>
            </a:r>
            <a:r>
              <a:rPr lang="en-US" sz="2400" b="1" dirty="0">
                <a:solidFill>
                  <a:schemeClr val="bg1"/>
                </a:solidFill>
              </a:rPr>
              <a:t>1: GETTING STARTED</a:t>
            </a:r>
          </a:p>
        </p:txBody>
      </p:sp>
      <p:pic>
        <p:nvPicPr>
          <p:cNvPr id="39" name="Picture 38"/>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409798" y="180158"/>
            <a:ext cx="964452" cy="916490"/>
          </a:xfrm>
          <a:prstGeom prst="rect">
            <a:avLst/>
          </a:prstGeom>
        </p:spPr>
      </p:pic>
      <p:sp>
        <p:nvSpPr>
          <p:cNvPr id="18" name="Rectangle 17"/>
          <p:cNvSpPr/>
          <p:nvPr/>
        </p:nvSpPr>
        <p:spPr>
          <a:xfrm>
            <a:off x="5769173" y="4912838"/>
            <a:ext cx="5743692" cy="562481"/>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Task 4: Work in groups. Complete the web with all of the words and phrases related to natural disasters you know.</a:t>
            </a:r>
          </a:p>
        </p:txBody>
      </p:sp>
      <p:cxnSp>
        <p:nvCxnSpPr>
          <p:cNvPr id="20" name="Curved Connector 19"/>
          <p:cNvCxnSpPr>
            <a:stCxn id="30" idx="2"/>
          </p:cNvCxnSpPr>
          <p:nvPr/>
        </p:nvCxnSpPr>
        <p:spPr>
          <a:xfrm rot="5400000">
            <a:off x="3301135" y="5068038"/>
            <a:ext cx="694040" cy="1452191"/>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24" name="Rounded Rectangle 23"/>
          <p:cNvSpPr/>
          <p:nvPr/>
        </p:nvSpPr>
        <p:spPr>
          <a:xfrm>
            <a:off x="1086145" y="5840430"/>
            <a:ext cx="1835914" cy="60144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CONSOLIDATION</a:t>
            </a:r>
            <a:endParaRPr lang="en-GB" dirty="0">
              <a:solidFill>
                <a:schemeClr val="tx1"/>
              </a:solidFill>
            </a:endParaRPr>
          </a:p>
        </p:txBody>
      </p:sp>
    </p:spTree>
    <p:extLst>
      <p:ext uri="{BB962C8B-B14F-4D97-AF65-F5344CB8AC3E}">
        <p14:creationId xmlns:p14="http://schemas.microsoft.com/office/powerpoint/2010/main" val="18686986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582763" y="130811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grpSp>
        <p:nvGrpSpPr>
          <p:cNvPr id="9" name="Group 8"/>
          <p:cNvGrpSpPr/>
          <p:nvPr/>
        </p:nvGrpSpPr>
        <p:grpSpPr>
          <a:xfrm>
            <a:off x="-3013" y="-7620"/>
            <a:ext cx="12192000" cy="1083309"/>
            <a:chOff x="0" y="-3"/>
            <a:chExt cx="12192000" cy="1083309"/>
          </a:xfrm>
        </p:grpSpPr>
        <p:sp>
          <p:nvSpPr>
            <p:cNvPr id="10" name="Round Single Corner Rectangle 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70357"/>
            <a:ext cx="10815315" cy="523220"/>
          </a:xfrm>
          <a:prstGeom prst="rect">
            <a:avLst/>
          </a:prstGeom>
          <a:no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WRAP-UP</a:t>
            </a:r>
          </a:p>
        </p:txBody>
      </p:sp>
      <p:sp>
        <p:nvSpPr>
          <p:cNvPr id="17" name="TextBox 16"/>
          <p:cNvSpPr txBox="1"/>
          <p:nvPr/>
        </p:nvSpPr>
        <p:spPr>
          <a:xfrm>
            <a:off x="616055" y="117802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2" name="Diagram 1"/>
          <p:cNvGraphicFramePr/>
          <p:nvPr>
            <p:extLst>
              <p:ext uri="{D42A27DB-BD31-4B8C-83A1-F6EECF244321}">
                <p14:modId xmlns:p14="http://schemas.microsoft.com/office/powerpoint/2010/main" val="3945590598"/>
              </p:ext>
            </p:extLst>
          </p:nvPr>
        </p:nvGraphicFramePr>
        <p:xfrm>
          <a:off x="2333104" y="2000596"/>
          <a:ext cx="7073207" cy="4060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57278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582763" y="130811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grpSp>
        <p:nvGrpSpPr>
          <p:cNvPr id="10" name="Group 9"/>
          <p:cNvGrpSpPr/>
          <p:nvPr/>
        </p:nvGrpSpPr>
        <p:grpSpPr>
          <a:xfrm>
            <a:off x="-3013" y="-7620"/>
            <a:ext cx="12192000" cy="1083309"/>
            <a:chOff x="0" y="-3"/>
            <a:chExt cx="12192000" cy="1083309"/>
          </a:xfrm>
        </p:grpSpPr>
        <p:sp>
          <p:nvSpPr>
            <p:cNvPr id="12" name="Round Single Corner Rectangle 11"/>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628983" y="2103882"/>
            <a:ext cx="11223796" cy="1477328"/>
          </a:xfrm>
          <a:prstGeom prst="rect">
            <a:avLst/>
          </a:prstGeom>
          <a:noFill/>
        </p:spPr>
        <p:txBody>
          <a:bodyPr wrap="square" rtlCol="0">
            <a:spAutoFit/>
          </a:bodyPr>
          <a:lstStyle/>
          <a:p>
            <a:r>
              <a:rPr lang="en-US" dirty="0"/>
              <a:t>- </a:t>
            </a:r>
            <a:r>
              <a:rPr lang="en-US" sz="3000" dirty="0"/>
              <a:t>Learn by heart all the words </a:t>
            </a:r>
            <a:r>
              <a:rPr lang="en-US" sz="3000"/>
              <a:t>that </a:t>
            </a:r>
            <a:r>
              <a:rPr lang="en-US" sz="3000" smtClean="0"/>
              <a:t>you</a:t>
            </a:r>
            <a:r>
              <a:rPr lang="en-US" sz="3000" smtClean="0"/>
              <a:t> </a:t>
            </a:r>
            <a:r>
              <a:rPr lang="en-US" sz="3000" dirty="0"/>
              <a:t>have just learnt.</a:t>
            </a:r>
          </a:p>
          <a:p>
            <a:r>
              <a:rPr lang="en-US" sz="3000" dirty="0"/>
              <a:t>- Do exercises in the workbook.</a:t>
            </a:r>
          </a:p>
          <a:p>
            <a:r>
              <a:rPr lang="en-US" sz="3000" dirty="0"/>
              <a:t>- Prepare for Lesson 2 - A closer look 1</a:t>
            </a:r>
          </a:p>
        </p:txBody>
      </p:sp>
      <p:sp>
        <p:nvSpPr>
          <p:cNvPr id="6" name="TextBox 5"/>
          <p:cNvSpPr txBox="1"/>
          <p:nvPr/>
        </p:nvSpPr>
        <p:spPr>
          <a:xfrm>
            <a:off x="1131589" y="1290971"/>
            <a:ext cx="10815315" cy="523220"/>
          </a:xfrm>
          <a:prstGeom prst="rect">
            <a:avLst/>
          </a:prstGeom>
          <a:no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HOMEWORK</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628983" y="1188331"/>
            <a:ext cx="397035"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2</a:t>
            </a:r>
            <a:endParaRPr lang="en-US" sz="4000" b="1" dirty="0">
              <a:solidFill>
                <a:schemeClr val="bg1"/>
              </a:solidFill>
              <a:latin typeface="Myriad Pro"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8290" y="3324920"/>
            <a:ext cx="2875370" cy="2875370"/>
          </a:xfrm>
          <a:prstGeom prst="rect">
            <a:avLst/>
          </a:prstGeom>
        </p:spPr>
      </p:pic>
    </p:spTree>
    <p:extLst>
      <p:ext uri="{BB962C8B-B14F-4D97-AF65-F5344CB8AC3E}">
        <p14:creationId xmlns:p14="http://schemas.microsoft.com/office/powerpoint/2010/main" val="3879579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26233"/>
            <a:ext cx="6096000" cy="646331"/>
          </a:xfrm>
          <a:prstGeom prst="rect">
            <a:avLst/>
          </a:prstGeom>
        </p:spPr>
        <p:txBody>
          <a:bodyPr>
            <a:spAutoFit/>
          </a:bodyPr>
          <a:lstStyle/>
          <a:p>
            <a:pPr algn="ctr"/>
            <a:r>
              <a:rPr lang="en-GB" b="1">
                <a:latin typeface="Calibri" panose="020F0502020204030204" pitchFamily="34" charset="0"/>
              </a:rPr>
              <a:t>Website: </a:t>
            </a:r>
            <a:r>
              <a:rPr lang="en-GB" b="1" i="1" smtClean="0">
                <a:latin typeface="Calibri" panose="020F0502020204030204" pitchFamily="34" charset="0"/>
              </a:rPr>
              <a:t>hoclieu.vn</a:t>
            </a:r>
            <a:endParaRPr lang="en-GB"/>
          </a:p>
          <a:p>
            <a:pPr algn="ctr"/>
            <a:r>
              <a:rPr lang="en-GB" b="1">
                <a:latin typeface="Calibri" panose="020F0502020204030204" pitchFamily="34" charset="0"/>
              </a:rPr>
              <a:t>Fanpage: </a:t>
            </a:r>
            <a:r>
              <a:rPr lang="en-GB" b="1" i="1">
                <a:latin typeface="Calibri" panose="020F0502020204030204" pitchFamily="34" charset="0"/>
              </a:rPr>
              <a:t>facebook.com/sachmem.vn</a:t>
            </a:r>
            <a:r>
              <a:rPr lang="en-GB" b="1" i="1" smtClean="0">
                <a:latin typeface="Calibri" panose="020F0502020204030204" pitchFamily="34" charset="0"/>
              </a:rPr>
              <a:t>/</a:t>
            </a:r>
            <a:endParaRPr lang="en-GB"/>
          </a:p>
        </p:txBody>
      </p:sp>
    </p:spTree>
    <p:extLst>
      <p:ext uri="{BB962C8B-B14F-4D97-AF65-F5344CB8AC3E}">
        <p14:creationId xmlns:p14="http://schemas.microsoft.com/office/powerpoint/2010/main" val="21168159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sp>
        <p:nvSpPr>
          <p:cNvPr id="12" name="TextBox 11"/>
          <p:cNvSpPr txBox="1"/>
          <p:nvPr/>
        </p:nvSpPr>
        <p:spPr>
          <a:xfrm>
            <a:off x="796413" y="2171130"/>
            <a:ext cx="10736826" cy="1708160"/>
          </a:xfrm>
          <a:prstGeom prst="rect">
            <a:avLst/>
          </a:prstGeom>
          <a:noFill/>
        </p:spPr>
        <p:txBody>
          <a:bodyPr wrap="square" rtlCol="0">
            <a:spAutoFit/>
          </a:bodyPr>
          <a:lstStyle/>
          <a:p>
            <a:pPr>
              <a:lnSpc>
                <a:spcPct val="150000"/>
              </a:lnSpc>
            </a:pPr>
            <a:r>
              <a:rPr lang="en-US" sz="3000" b="1" dirty="0">
                <a:solidFill>
                  <a:srgbClr val="0033CC"/>
                </a:solidFill>
              </a:rPr>
              <a:t>By the end of the lesson, students will be able to</a:t>
            </a:r>
            <a:r>
              <a:rPr lang="en-US" sz="3000" b="1" dirty="0" smtClean="0">
                <a:solidFill>
                  <a:srgbClr val="0033CC"/>
                </a:solidFill>
              </a:rPr>
              <a:t>:</a:t>
            </a:r>
          </a:p>
          <a:p>
            <a:pPr marL="457200" indent="-457200">
              <a:buFont typeface="Wingdings" panose="05000000000000000000" pitchFamily="2" charset="2"/>
              <a:buChar char="ü"/>
            </a:pPr>
            <a:r>
              <a:rPr lang="en-US" sz="3000" dirty="0" smtClean="0"/>
              <a:t>Gain </a:t>
            </a:r>
            <a:r>
              <a:rPr lang="en-US" sz="3000" dirty="0"/>
              <a:t>an overview about the topic </a:t>
            </a:r>
            <a:r>
              <a:rPr lang="en-US" sz="3000" i="1" dirty="0"/>
              <a:t>Natural disasters.</a:t>
            </a:r>
            <a:r>
              <a:rPr lang="en-US" sz="3000" dirty="0"/>
              <a:t> </a:t>
            </a:r>
          </a:p>
          <a:p>
            <a:pPr marL="457200" indent="-457200">
              <a:buFont typeface="Wingdings" panose="05000000000000000000" pitchFamily="2" charset="2"/>
              <a:buChar char="ü"/>
            </a:pPr>
            <a:r>
              <a:rPr lang="en-US" sz="3000" dirty="0" smtClean="0"/>
              <a:t>Gain </a:t>
            </a:r>
            <a:r>
              <a:rPr lang="en-US" sz="3000" dirty="0"/>
              <a:t>vocabulary to talk about </a:t>
            </a:r>
            <a:r>
              <a:rPr lang="en-US" sz="3000" i="1" dirty="0"/>
              <a:t>Natural disasters.</a:t>
            </a:r>
            <a:endParaRPr lang="en-US" sz="3000" dirty="0"/>
          </a:p>
        </p:txBody>
      </p:sp>
      <p:sp>
        <p:nvSpPr>
          <p:cNvPr id="6" name="Rounded Rectangle 5"/>
          <p:cNvSpPr/>
          <p:nvPr/>
        </p:nvSpPr>
        <p:spPr>
          <a:xfrm>
            <a:off x="4301368" y="580581"/>
            <a:ext cx="4136953" cy="940106"/>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smtClean="0">
                <a:solidFill>
                  <a:schemeClr val="bg1"/>
                </a:solidFill>
                <a:latin typeface="Myriad Pro" pitchFamily="34" charset="0"/>
              </a:rPr>
              <a:t>   OBJECTIVES</a:t>
            </a:r>
            <a:endParaRPr lang="en-US" sz="3500" b="1" dirty="0">
              <a:solidFill>
                <a:schemeClr val="bg1"/>
              </a:solidFill>
              <a:latin typeface="Myriad Pro" pitchFamily="34" charset="0"/>
            </a:endParaRP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242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dirty="0">
                <a:solidFill>
                  <a:schemeClr val="bg1"/>
                </a:solidFill>
              </a:rPr>
              <a:t>LESSON 1: GETTING STARTED</a:t>
            </a:r>
          </a:p>
        </p:txBody>
      </p:sp>
      <p:sp>
        <p:nvSpPr>
          <p:cNvPr id="19" name="Rounded Rectangle 18"/>
          <p:cNvSpPr/>
          <p:nvPr/>
        </p:nvSpPr>
        <p:spPr>
          <a:xfrm>
            <a:off x="1086145" y="1332134"/>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23" name="Rounded Rectangle 22"/>
          <p:cNvSpPr/>
          <p:nvPr/>
        </p:nvSpPr>
        <p:spPr>
          <a:xfrm>
            <a:off x="3390521" y="2176377"/>
            <a:ext cx="1835914" cy="593194"/>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PRESENTATION</a:t>
            </a:r>
            <a:endParaRPr lang="en-GB" dirty="0">
              <a:solidFill>
                <a:schemeClr val="tx1"/>
              </a:solidFill>
            </a:endParaRPr>
          </a:p>
        </p:txBody>
      </p:sp>
      <p:sp>
        <p:nvSpPr>
          <p:cNvPr id="28" name="Rounded Rectangle 27"/>
          <p:cNvSpPr/>
          <p:nvPr/>
        </p:nvSpPr>
        <p:spPr>
          <a:xfrm>
            <a:off x="1086145" y="3652213"/>
            <a:ext cx="1835914" cy="60144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PRACTICE</a:t>
            </a:r>
            <a:endParaRPr lang="en-GB" dirty="0">
              <a:solidFill>
                <a:schemeClr val="tx1"/>
              </a:solidFill>
            </a:endParaRPr>
          </a:p>
        </p:txBody>
      </p:sp>
      <p:sp>
        <p:nvSpPr>
          <p:cNvPr id="30" name="Rounded Rectangle 29"/>
          <p:cNvSpPr/>
          <p:nvPr/>
        </p:nvSpPr>
        <p:spPr>
          <a:xfrm>
            <a:off x="3456293" y="4845666"/>
            <a:ext cx="1835914" cy="60144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PRODUCTION</a:t>
            </a:r>
            <a:endParaRPr lang="en-GB" dirty="0">
              <a:solidFill>
                <a:schemeClr val="tx1"/>
              </a:solidFill>
            </a:endParaRPr>
          </a:p>
        </p:txBody>
      </p:sp>
      <p:cxnSp>
        <p:nvCxnSpPr>
          <p:cNvPr id="31" name="Curved Connector 30"/>
          <p:cNvCxnSpPr>
            <a:stCxn id="19" idx="3"/>
            <a:endCxn id="23" idx="0"/>
          </p:cNvCxnSpPr>
          <p:nvPr/>
        </p:nvCxnSpPr>
        <p:spPr>
          <a:xfrm>
            <a:off x="2922059" y="1638237"/>
            <a:ext cx="1386419" cy="538140"/>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32" name="Curved Connector 31"/>
          <p:cNvCxnSpPr>
            <a:stCxn id="23" idx="1"/>
            <a:endCxn id="28" idx="0"/>
          </p:cNvCxnSpPr>
          <p:nvPr/>
        </p:nvCxnSpPr>
        <p:spPr>
          <a:xfrm rot="10800000" flipV="1">
            <a:off x="2004103" y="2472973"/>
            <a:ext cx="1386419" cy="1179239"/>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33" name="Curved Connector 32"/>
          <p:cNvCxnSpPr>
            <a:stCxn id="28" idx="3"/>
            <a:endCxn id="30" idx="0"/>
          </p:cNvCxnSpPr>
          <p:nvPr/>
        </p:nvCxnSpPr>
        <p:spPr>
          <a:xfrm>
            <a:off x="2922059" y="3952937"/>
            <a:ext cx="1452191" cy="892729"/>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34" name="Rectangle 33"/>
          <p:cNvSpPr/>
          <p:nvPr/>
        </p:nvSpPr>
        <p:spPr>
          <a:xfrm>
            <a:off x="5794094" y="1160017"/>
            <a:ext cx="5740800" cy="61800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Network</a:t>
            </a:r>
            <a:endParaRPr lang="en-GB" dirty="0">
              <a:solidFill>
                <a:schemeClr val="tx1"/>
              </a:solidFill>
            </a:endParaRPr>
          </a:p>
        </p:txBody>
      </p:sp>
      <p:sp>
        <p:nvSpPr>
          <p:cNvPr id="35" name="Rectangle 34"/>
          <p:cNvSpPr/>
          <p:nvPr/>
        </p:nvSpPr>
        <p:spPr>
          <a:xfrm>
            <a:off x="5776317" y="1910847"/>
            <a:ext cx="5758577" cy="857603"/>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Vocabulary</a:t>
            </a:r>
          </a:p>
          <a:p>
            <a:pPr marL="285750" indent="-285750">
              <a:buFont typeface="Arial" panose="020B0604020202020204" pitchFamily="34" charset="0"/>
              <a:buChar char="•"/>
            </a:pPr>
            <a:r>
              <a:rPr lang="en-US" dirty="0">
                <a:solidFill>
                  <a:schemeClr val="tx1"/>
                </a:solidFill>
              </a:rPr>
              <a:t>Listen and read.</a:t>
            </a:r>
            <a:endParaRPr lang="en-GB" dirty="0">
              <a:solidFill>
                <a:schemeClr val="tx1"/>
              </a:solidFill>
            </a:endParaRPr>
          </a:p>
        </p:txBody>
      </p:sp>
      <p:sp>
        <p:nvSpPr>
          <p:cNvPr id="36" name="Rectangle 35"/>
          <p:cNvSpPr/>
          <p:nvPr/>
        </p:nvSpPr>
        <p:spPr>
          <a:xfrm>
            <a:off x="5757753" y="2923800"/>
            <a:ext cx="5755112" cy="164835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Task 1: </a:t>
            </a:r>
            <a:r>
              <a:rPr lang="en-GB" dirty="0">
                <a:solidFill>
                  <a:schemeClr val="tx1"/>
                </a:solidFill>
              </a:rPr>
              <a:t>Read the conversation again. Complete each sentence with no more than TWO words from it.</a:t>
            </a:r>
            <a:endParaRPr lang="en-US" dirty="0">
              <a:solidFill>
                <a:schemeClr val="tx1"/>
              </a:solidFill>
            </a:endParaRPr>
          </a:p>
          <a:p>
            <a:pPr algn="just"/>
            <a:r>
              <a:rPr lang="en-US" dirty="0">
                <a:solidFill>
                  <a:schemeClr val="tx1"/>
                </a:solidFill>
              </a:rPr>
              <a:t>Task 2: </a:t>
            </a:r>
            <a:r>
              <a:rPr lang="en-GB" dirty="0">
                <a:solidFill>
                  <a:schemeClr val="tx1"/>
                </a:solidFill>
              </a:rPr>
              <a:t>Write the natural disasters from the box under the pictures. Then listen, check, and repeat.</a:t>
            </a:r>
            <a:endParaRPr lang="en-US" dirty="0">
              <a:solidFill>
                <a:schemeClr val="tx1"/>
              </a:solidFill>
            </a:endParaRPr>
          </a:p>
          <a:p>
            <a:pPr algn="just"/>
            <a:r>
              <a:rPr lang="en-US" dirty="0">
                <a:solidFill>
                  <a:schemeClr val="tx1"/>
                </a:solidFill>
              </a:rPr>
              <a:t>Task 3: </a:t>
            </a:r>
            <a:r>
              <a:rPr lang="en-GB" dirty="0">
                <a:solidFill>
                  <a:schemeClr val="tx1"/>
                </a:solidFill>
              </a:rPr>
              <a:t>Choose the correct answer to complete each sentence</a:t>
            </a:r>
            <a:r>
              <a:rPr lang="en-GB" dirty="0" smtClean="0">
                <a:solidFill>
                  <a:schemeClr val="tx1"/>
                </a:solidFill>
              </a:rPr>
              <a:t>.</a:t>
            </a:r>
            <a:endParaRPr lang="en-US" dirty="0">
              <a:solidFill>
                <a:schemeClr val="tx1"/>
              </a:solidFill>
            </a:endParaRPr>
          </a:p>
        </p:txBody>
      </p:sp>
      <p:sp>
        <p:nvSpPr>
          <p:cNvPr id="37" name="Rectangle 36"/>
          <p:cNvSpPr/>
          <p:nvPr/>
        </p:nvSpPr>
        <p:spPr>
          <a:xfrm>
            <a:off x="5791202" y="5810111"/>
            <a:ext cx="5743692" cy="562481"/>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8" name="Rounded Rectangle 37"/>
          <p:cNvSpPr/>
          <p:nvPr/>
        </p:nvSpPr>
        <p:spPr>
          <a:xfrm>
            <a:off x="4038781" y="306024"/>
            <a:ext cx="4951043"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   LESSON </a:t>
            </a:r>
            <a:r>
              <a:rPr lang="en-US" sz="2400" b="1" dirty="0">
                <a:solidFill>
                  <a:schemeClr val="bg1"/>
                </a:solidFill>
              </a:rPr>
              <a:t>1: GETTING STARTED</a:t>
            </a:r>
          </a:p>
        </p:txBody>
      </p:sp>
      <p:pic>
        <p:nvPicPr>
          <p:cNvPr id="39" name="Picture 38"/>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409798" y="180158"/>
            <a:ext cx="964452" cy="916490"/>
          </a:xfrm>
          <a:prstGeom prst="rect">
            <a:avLst/>
          </a:prstGeom>
        </p:spPr>
      </p:pic>
      <p:sp>
        <p:nvSpPr>
          <p:cNvPr id="18" name="Rectangle 17"/>
          <p:cNvSpPr/>
          <p:nvPr/>
        </p:nvSpPr>
        <p:spPr>
          <a:xfrm>
            <a:off x="5769173" y="4912838"/>
            <a:ext cx="5743692" cy="562481"/>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Task 4: Work in groups. Complete the web with all of the words and phrases related to natural disasters you know.</a:t>
            </a:r>
          </a:p>
        </p:txBody>
      </p:sp>
      <p:cxnSp>
        <p:nvCxnSpPr>
          <p:cNvPr id="20" name="Curved Connector 19"/>
          <p:cNvCxnSpPr>
            <a:stCxn id="30" idx="2"/>
          </p:cNvCxnSpPr>
          <p:nvPr/>
        </p:nvCxnSpPr>
        <p:spPr>
          <a:xfrm rot="5400000">
            <a:off x="3301135" y="5068038"/>
            <a:ext cx="694040" cy="1452191"/>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24" name="Rounded Rectangle 23"/>
          <p:cNvSpPr/>
          <p:nvPr/>
        </p:nvSpPr>
        <p:spPr>
          <a:xfrm>
            <a:off x="1086145" y="5840430"/>
            <a:ext cx="1835914" cy="60144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CONSOLIDATION</a:t>
            </a:r>
            <a:endParaRPr lang="en-GB" dirty="0">
              <a:solidFill>
                <a:schemeClr val="tx1"/>
              </a:solidFill>
            </a:endParaRPr>
          </a:p>
        </p:txBody>
      </p:sp>
    </p:spTree>
    <p:extLst>
      <p:ext uri="{BB962C8B-B14F-4D97-AF65-F5344CB8AC3E}">
        <p14:creationId xmlns:p14="http://schemas.microsoft.com/office/powerpoint/2010/main" val="6582018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5754030" y="2913572"/>
            <a:ext cx="5712175" cy="2323713"/>
          </a:xfrm>
          <a:prstGeom prst="rect">
            <a:avLst/>
          </a:prstGeom>
        </p:spPr>
        <p:txBody>
          <a:bodyPr wrap="square">
            <a:spAutoFit/>
          </a:bodyPr>
          <a:lstStyle/>
          <a:p>
            <a:pPr>
              <a:spcAft>
                <a:spcPts val="0"/>
              </a:spcAft>
            </a:pPr>
            <a:r>
              <a:rPr lang="en-US" sz="2800" b="1" dirty="0">
                <a:solidFill>
                  <a:srgbClr val="000000"/>
                </a:solidFill>
                <a:latin typeface="Calibri (Body)"/>
                <a:ea typeface="Times New Roman" panose="02020603050405020304" pitchFamily="18" charset="0"/>
              </a:rPr>
              <a:t>Aims of the stage:</a:t>
            </a:r>
            <a:endParaRPr lang="en-US" sz="2800" dirty="0">
              <a:solidFill>
                <a:srgbClr val="000000"/>
              </a:solidFill>
              <a:latin typeface="Calibri (Body)"/>
              <a:ea typeface="Times New Roman" panose="02020603050405020304" pitchFamily="18" charset="0"/>
            </a:endParaRPr>
          </a:p>
          <a:p>
            <a:pPr marL="457200" indent="-457200">
              <a:lnSpc>
                <a:spcPct val="150000"/>
              </a:lnSpc>
              <a:spcAft>
                <a:spcPts val="0"/>
              </a:spcAft>
              <a:buFont typeface="Wingdings" panose="05000000000000000000" pitchFamily="2" charset="2"/>
              <a:buChar char="v"/>
            </a:pPr>
            <a:r>
              <a:rPr lang="en-US" sz="2600" dirty="0" smtClean="0">
                <a:solidFill>
                  <a:srgbClr val="000000"/>
                </a:solidFill>
                <a:latin typeface="Calibri (Body)"/>
                <a:ea typeface="Times New Roman" panose="02020603050405020304" pitchFamily="18" charset="0"/>
              </a:rPr>
              <a:t>to </a:t>
            </a:r>
            <a:r>
              <a:rPr lang="en-US" sz="2600" dirty="0">
                <a:solidFill>
                  <a:srgbClr val="000000"/>
                </a:solidFill>
                <a:latin typeface="Calibri (Body)"/>
                <a:ea typeface="Times New Roman" panose="02020603050405020304" pitchFamily="18" charset="0"/>
              </a:rPr>
              <a:t>create an active atmosphere in the class before the </a:t>
            </a:r>
            <a:r>
              <a:rPr lang="en-US" sz="2600" dirty="0" smtClean="0">
                <a:solidFill>
                  <a:srgbClr val="000000"/>
                </a:solidFill>
                <a:latin typeface="Calibri (Body)"/>
                <a:ea typeface="Times New Roman" panose="02020603050405020304" pitchFamily="18" charset="0"/>
              </a:rPr>
              <a:t>lesson.</a:t>
            </a:r>
            <a:endParaRPr lang="en-US" sz="2600" dirty="0">
              <a:solidFill>
                <a:srgbClr val="000000"/>
              </a:solidFill>
              <a:latin typeface="Calibri (Body)"/>
              <a:ea typeface="Times New Roman" panose="02020603050405020304" pitchFamily="18" charset="0"/>
            </a:endParaRPr>
          </a:p>
          <a:p>
            <a:pPr marL="457200" indent="-457200">
              <a:lnSpc>
                <a:spcPct val="150000"/>
              </a:lnSpc>
              <a:spcAft>
                <a:spcPts val="0"/>
              </a:spcAft>
              <a:buFont typeface="Wingdings" panose="05000000000000000000" pitchFamily="2" charset="2"/>
              <a:buChar char="v"/>
            </a:pPr>
            <a:r>
              <a:rPr lang="en-US" sz="2600" dirty="0" smtClean="0">
                <a:latin typeface="Calibri (Body)"/>
              </a:rPr>
              <a:t>to </a:t>
            </a:r>
            <a:r>
              <a:rPr lang="en-US" sz="2600" dirty="0">
                <a:latin typeface="Calibri (Body)"/>
              </a:rPr>
              <a:t>introduce the </a:t>
            </a:r>
            <a:r>
              <a:rPr lang="en-US" sz="2600" dirty="0" smtClean="0">
                <a:latin typeface="Calibri (Body)"/>
              </a:rPr>
              <a:t>topic.</a:t>
            </a:r>
            <a:endParaRPr lang="en-US" sz="2600" dirty="0">
              <a:effectLst/>
              <a:latin typeface="Calibri (Body)"/>
              <a:ea typeface="Times New Roman" panose="02020603050405020304" pitchFamily="18" charset="0"/>
            </a:endParaRPr>
          </a:p>
        </p:txBody>
      </p:sp>
      <p:pic>
        <p:nvPicPr>
          <p:cNvPr id="31" name="Picture 6" descr="School gates, Royalty-free School gates Vector Images &amp;amp; Drawings |  Depositphotos®">
            <a:extLst>
              <a:ext uri="{FF2B5EF4-FFF2-40B4-BE49-F238E27FC236}">
                <a16:creationId xmlns:a16="http://schemas.microsoft.com/office/drawing/2014/main" id="{F834E8F8-CB60-4177-A1C7-D55AB8E61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20" y="2680573"/>
            <a:ext cx="4294073" cy="3023542"/>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086145" y="1332134"/>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3" name="Rectangle 12"/>
          <p:cNvSpPr/>
          <p:nvPr/>
        </p:nvSpPr>
        <p:spPr>
          <a:xfrm>
            <a:off x="5794094" y="1368738"/>
            <a:ext cx="5740800" cy="61800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Network</a:t>
            </a:r>
            <a:endParaRPr lang="en-GB" dirty="0">
              <a:solidFill>
                <a:schemeClr val="tx1"/>
              </a:solidFill>
            </a:endParaRPr>
          </a:p>
        </p:txBody>
      </p:sp>
      <p:sp>
        <p:nvSpPr>
          <p:cNvPr id="14" name="Rounded Rectangle 13"/>
          <p:cNvSpPr/>
          <p:nvPr/>
        </p:nvSpPr>
        <p:spPr>
          <a:xfrm>
            <a:off x="4038781" y="306024"/>
            <a:ext cx="4951043"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   LESSON </a:t>
            </a:r>
            <a:r>
              <a:rPr lang="en-US" sz="2400" b="1" dirty="0">
                <a:solidFill>
                  <a:schemeClr val="bg1"/>
                </a:solidFill>
              </a:rPr>
              <a:t>1: GETTING STARTED</a:t>
            </a:r>
          </a:p>
        </p:txBody>
      </p:sp>
      <p:pic>
        <p:nvPicPr>
          <p:cNvPr id="15" name="Picture 14"/>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7000"/>
                    </a14:imgEffect>
                  </a14:imgLayer>
                </a14:imgProps>
              </a:ext>
              <a:ext uri="{28A0092B-C50C-407E-A947-70E740481C1C}">
                <a14:useLocalDpi xmlns:a14="http://schemas.microsoft.com/office/drawing/2010/main" val="0"/>
              </a:ext>
            </a:extLst>
          </a:blip>
          <a:stretch>
            <a:fillRect/>
          </a:stretch>
        </p:blipFill>
        <p:spPr>
          <a:xfrm>
            <a:off x="3409798" y="180158"/>
            <a:ext cx="964452" cy="916490"/>
          </a:xfrm>
          <a:prstGeom prst="rect">
            <a:avLst/>
          </a:prstGeom>
        </p:spPr>
      </p:pic>
    </p:spTree>
    <p:extLst>
      <p:ext uri="{BB962C8B-B14F-4D97-AF65-F5344CB8AC3E}">
        <p14:creationId xmlns:p14="http://schemas.microsoft.com/office/powerpoint/2010/main" val="11919211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randombar(horizontal)">
                                      <p:cBhvr>
                                        <p:cTn id="17"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3013" y="-7620"/>
            <a:ext cx="12192000" cy="1083309"/>
            <a:chOff x="0" y="-3"/>
            <a:chExt cx="12192000" cy="1083309"/>
          </a:xfrm>
        </p:grpSpPr>
        <p:sp>
          <p:nvSpPr>
            <p:cNvPr id="35" name="Round Single Corner Rectangle 34"/>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 Single Corner Rectangle 36"/>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ound Single Corner Rectangle 37"/>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p:nvSpPr>
        <p:spPr>
          <a:xfrm>
            <a:off x="663571" y="202239"/>
            <a:ext cx="741179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 </a:t>
            </a:r>
            <a:r>
              <a:rPr lang="en-US" sz="3600" b="1" dirty="0" smtClean="0">
                <a:effectLst>
                  <a:glow rad="88900">
                    <a:schemeClr val="bg1"/>
                  </a:glow>
                </a:effectLst>
                <a:latin typeface="Arial" panose="020B0604020202020204" pitchFamily="34" charset="0"/>
                <a:cs typeface="Arial" panose="020B0604020202020204" pitchFamily="34" charset="0"/>
              </a:rPr>
              <a:t>NETWORK</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1" name="Picture 4" descr="Investigating Authentic Questions — Learning in Hand with Tony Vinc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027" y="1352134"/>
            <a:ext cx="2107177" cy="139106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a:spLocks noChangeArrowheads="1"/>
          </p:cNvSpPr>
          <p:nvPr/>
        </p:nvSpPr>
        <p:spPr bwMode="auto">
          <a:xfrm>
            <a:off x="4996373" y="2324407"/>
            <a:ext cx="4177123" cy="2070611"/>
          </a:xfrm>
          <a:prstGeom prst="star16">
            <a:avLst>
              <a:gd name="adj" fmla="val 375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rgbClr val="FF0000"/>
                </a:solidFill>
                <a:effectLst/>
                <a:latin typeface="Arial" panose="020B0604020202020204" pitchFamily="34" charset="0"/>
              </a:rPr>
              <a:t>Natural disasters</a:t>
            </a:r>
            <a:endParaRPr kumimoji="0" lang="en-US" altLang="en-US" sz="3200" b="0" i="0" u="none" strike="noStrike" cap="none" normalizeH="0" baseline="0" dirty="0" smtClean="0">
              <a:ln>
                <a:noFill/>
              </a:ln>
              <a:solidFill>
                <a:srgbClr val="FF0000"/>
              </a:solidFill>
              <a:effectLst/>
              <a:latin typeface="Arial" panose="020B0604020202020204" pitchFamily="34" charset="0"/>
            </a:endParaRPr>
          </a:p>
        </p:txBody>
      </p:sp>
      <p:cxnSp>
        <p:nvCxnSpPr>
          <p:cNvPr id="5" name="Straight Arrow Connector 4"/>
          <p:cNvCxnSpPr/>
          <p:nvPr/>
        </p:nvCxnSpPr>
        <p:spPr>
          <a:xfrm flipV="1">
            <a:off x="8750710" y="2094271"/>
            <a:ext cx="924232" cy="6489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9674942" y="1799303"/>
            <a:ext cx="1592826" cy="430887"/>
          </a:xfrm>
          <a:prstGeom prst="rect">
            <a:avLst/>
          </a:prstGeom>
          <a:noFill/>
        </p:spPr>
        <p:txBody>
          <a:bodyPr wrap="square" rtlCol="0">
            <a:spAutoFit/>
          </a:bodyPr>
          <a:lstStyle/>
          <a:p>
            <a:pPr algn="ctr"/>
            <a:r>
              <a:rPr lang="en-US" sz="2200" b="1" dirty="0" smtClean="0">
                <a:solidFill>
                  <a:srgbClr val="C00000"/>
                </a:solidFill>
              </a:rPr>
              <a:t>Earthquake</a:t>
            </a:r>
            <a:endParaRPr lang="en-US" sz="2200" b="1" dirty="0">
              <a:solidFill>
                <a:srgbClr val="C00000"/>
              </a:solidFill>
            </a:endParaRPr>
          </a:p>
        </p:txBody>
      </p:sp>
      <p:sp>
        <p:nvSpPr>
          <p:cNvPr id="9" name="TextBox 8"/>
          <p:cNvSpPr txBox="1"/>
          <p:nvPr/>
        </p:nvSpPr>
        <p:spPr>
          <a:xfrm>
            <a:off x="9743768" y="3720719"/>
            <a:ext cx="1592826" cy="430887"/>
          </a:xfrm>
          <a:prstGeom prst="rect">
            <a:avLst/>
          </a:prstGeom>
          <a:noFill/>
        </p:spPr>
        <p:txBody>
          <a:bodyPr wrap="square" rtlCol="0">
            <a:spAutoFit/>
          </a:bodyPr>
          <a:lstStyle/>
          <a:p>
            <a:pPr algn="ctr"/>
            <a:r>
              <a:rPr lang="en-US" sz="2200" b="1" dirty="0" smtClean="0">
                <a:solidFill>
                  <a:srgbClr val="002060"/>
                </a:solidFill>
              </a:rPr>
              <a:t>Acid rain</a:t>
            </a:r>
            <a:endParaRPr lang="en-US" sz="2200" b="1" dirty="0">
              <a:solidFill>
                <a:srgbClr val="002060"/>
              </a:solidFill>
            </a:endParaRPr>
          </a:p>
        </p:txBody>
      </p:sp>
      <p:sp>
        <p:nvSpPr>
          <p:cNvPr id="14" name="TextBox 13"/>
          <p:cNvSpPr txBox="1"/>
          <p:nvPr/>
        </p:nvSpPr>
        <p:spPr>
          <a:xfrm>
            <a:off x="7826478" y="5102514"/>
            <a:ext cx="1592826" cy="430887"/>
          </a:xfrm>
          <a:prstGeom prst="rect">
            <a:avLst/>
          </a:prstGeom>
          <a:noFill/>
        </p:spPr>
        <p:txBody>
          <a:bodyPr wrap="square" rtlCol="0">
            <a:spAutoFit/>
          </a:bodyPr>
          <a:lstStyle/>
          <a:p>
            <a:pPr algn="ctr"/>
            <a:r>
              <a:rPr lang="en-US" sz="2200" b="1" dirty="0">
                <a:solidFill>
                  <a:srgbClr val="002060"/>
                </a:solidFill>
              </a:rPr>
              <a:t>Snow storm</a:t>
            </a:r>
          </a:p>
        </p:txBody>
      </p:sp>
      <p:sp>
        <p:nvSpPr>
          <p:cNvPr id="16" name="TextBox 15"/>
          <p:cNvSpPr txBox="1"/>
          <p:nvPr/>
        </p:nvSpPr>
        <p:spPr>
          <a:xfrm>
            <a:off x="3224981" y="5016258"/>
            <a:ext cx="2005781" cy="430887"/>
          </a:xfrm>
          <a:prstGeom prst="rect">
            <a:avLst/>
          </a:prstGeom>
          <a:noFill/>
        </p:spPr>
        <p:txBody>
          <a:bodyPr wrap="square" rtlCol="0">
            <a:spAutoFit/>
          </a:bodyPr>
          <a:lstStyle/>
          <a:p>
            <a:pPr algn="ctr"/>
            <a:r>
              <a:rPr lang="en-US" sz="2200" b="1" dirty="0">
                <a:solidFill>
                  <a:srgbClr val="002060"/>
                </a:solidFill>
              </a:rPr>
              <a:t>T</a:t>
            </a:r>
            <a:r>
              <a:rPr lang="en-US" sz="2200" b="1" dirty="0" smtClean="0">
                <a:solidFill>
                  <a:srgbClr val="002060"/>
                </a:solidFill>
              </a:rPr>
              <a:t>yphoon</a:t>
            </a:r>
            <a:endParaRPr lang="en-US" sz="2200" b="1" dirty="0">
              <a:solidFill>
                <a:srgbClr val="002060"/>
              </a:solidFill>
            </a:endParaRPr>
          </a:p>
        </p:txBody>
      </p:sp>
      <p:sp>
        <p:nvSpPr>
          <p:cNvPr id="18" name="TextBox 17"/>
          <p:cNvSpPr txBox="1"/>
          <p:nvPr/>
        </p:nvSpPr>
        <p:spPr>
          <a:xfrm>
            <a:off x="2934255" y="2488807"/>
            <a:ext cx="1592826" cy="430887"/>
          </a:xfrm>
          <a:prstGeom prst="rect">
            <a:avLst/>
          </a:prstGeom>
          <a:noFill/>
        </p:spPr>
        <p:txBody>
          <a:bodyPr wrap="square" rtlCol="0">
            <a:spAutoFit/>
          </a:bodyPr>
          <a:lstStyle/>
          <a:p>
            <a:pPr algn="ctr"/>
            <a:r>
              <a:rPr lang="en-US" sz="2200" b="1" dirty="0" smtClean="0">
                <a:solidFill>
                  <a:srgbClr val="002060"/>
                </a:solidFill>
              </a:rPr>
              <a:t>Tidal wave</a:t>
            </a:r>
            <a:endParaRPr lang="en-US" sz="2200" b="1" dirty="0">
              <a:solidFill>
                <a:srgbClr val="002060"/>
              </a:solidFill>
            </a:endParaRPr>
          </a:p>
        </p:txBody>
      </p:sp>
      <p:sp>
        <p:nvSpPr>
          <p:cNvPr id="20" name="TextBox 19"/>
          <p:cNvSpPr txBox="1"/>
          <p:nvPr/>
        </p:nvSpPr>
        <p:spPr>
          <a:xfrm>
            <a:off x="5600660" y="1346722"/>
            <a:ext cx="1592826" cy="430887"/>
          </a:xfrm>
          <a:prstGeom prst="rect">
            <a:avLst/>
          </a:prstGeom>
          <a:noFill/>
        </p:spPr>
        <p:txBody>
          <a:bodyPr wrap="square" rtlCol="0">
            <a:spAutoFit/>
          </a:bodyPr>
          <a:lstStyle/>
          <a:p>
            <a:pPr algn="ctr"/>
            <a:r>
              <a:rPr lang="en-US" sz="2200" b="1" dirty="0" smtClean="0">
                <a:solidFill>
                  <a:srgbClr val="002060"/>
                </a:solidFill>
              </a:rPr>
              <a:t>Flood</a:t>
            </a:r>
            <a:endParaRPr lang="en-US" sz="2200" b="1" dirty="0">
              <a:solidFill>
                <a:srgbClr val="002060"/>
              </a:solidFill>
            </a:endParaRPr>
          </a:p>
        </p:txBody>
      </p:sp>
      <p:sp>
        <p:nvSpPr>
          <p:cNvPr id="21" name="TextBox 20"/>
          <p:cNvSpPr txBox="1"/>
          <p:nvPr/>
        </p:nvSpPr>
        <p:spPr>
          <a:xfrm>
            <a:off x="7470652" y="1327179"/>
            <a:ext cx="1592826" cy="430887"/>
          </a:xfrm>
          <a:prstGeom prst="rect">
            <a:avLst/>
          </a:prstGeom>
          <a:noFill/>
        </p:spPr>
        <p:txBody>
          <a:bodyPr wrap="square" rtlCol="0">
            <a:spAutoFit/>
          </a:bodyPr>
          <a:lstStyle/>
          <a:p>
            <a:pPr algn="ctr"/>
            <a:r>
              <a:rPr lang="en-US" sz="2200" b="1" dirty="0" smtClean="0">
                <a:solidFill>
                  <a:srgbClr val="002060"/>
                </a:solidFill>
              </a:rPr>
              <a:t>Drought</a:t>
            </a:r>
            <a:endParaRPr lang="en-US" sz="2200" b="1" dirty="0">
              <a:solidFill>
                <a:srgbClr val="002060"/>
              </a:solidFill>
            </a:endParaRPr>
          </a:p>
        </p:txBody>
      </p:sp>
      <p:cxnSp>
        <p:nvCxnSpPr>
          <p:cNvPr id="4" name="Straight Arrow Connector 3"/>
          <p:cNvCxnSpPr>
            <a:endCxn id="21" idx="2"/>
          </p:cNvCxnSpPr>
          <p:nvPr/>
        </p:nvCxnSpPr>
        <p:spPr>
          <a:xfrm flipV="1">
            <a:off x="8075364" y="1758066"/>
            <a:ext cx="191701" cy="5644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a:endCxn id="9" idx="1"/>
          </p:cNvCxnSpPr>
          <p:nvPr/>
        </p:nvCxnSpPr>
        <p:spPr>
          <a:xfrm>
            <a:off x="9173496" y="3720719"/>
            <a:ext cx="570272" cy="2154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a:endCxn id="14" idx="0"/>
          </p:cNvCxnSpPr>
          <p:nvPr/>
        </p:nvCxnSpPr>
        <p:spPr>
          <a:xfrm>
            <a:off x="8171214" y="4199335"/>
            <a:ext cx="451677" cy="9031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a:endCxn id="16" idx="0"/>
          </p:cNvCxnSpPr>
          <p:nvPr/>
        </p:nvCxnSpPr>
        <p:spPr>
          <a:xfrm flipH="1">
            <a:off x="4227872" y="4199335"/>
            <a:ext cx="1172480" cy="8169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flipH="1" flipV="1">
            <a:off x="4480715" y="2890816"/>
            <a:ext cx="673875" cy="1212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p:cNvCxnSpPr/>
          <p:nvPr/>
        </p:nvCxnSpPr>
        <p:spPr>
          <a:xfrm flipH="1" flipV="1">
            <a:off x="6559051" y="1800062"/>
            <a:ext cx="131838" cy="6397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48452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down)">
                                      <p:cBhvr>
                                        <p:cTn id="47" dur="500"/>
                                        <p:tgtEl>
                                          <p:spTgt spid="4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00"/>
                                        <p:tgtEl>
                                          <p:spTgt spid="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P spid="16" grpId="0"/>
      <p:bldP spid="18"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977170"/>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312012"/>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2" name="Rectangle 11"/>
          <p:cNvSpPr/>
          <p:nvPr/>
        </p:nvSpPr>
        <p:spPr>
          <a:xfrm>
            <a:off x="5649265" y="3344122"/>
            <a:ext cx="5519010" cy="2031325"/>
          </a:xfrm>
          <a:prstGeom prst="rect">
            <a:avLst/>
          </a:prstGeom>
        </p:spPr>
        <p:txBody>
          <a:bodyPr wrap="square">
            <a:spAutoFit/>
          </a:bodyPr>
          <a:lstStyle/>
          <a:p>
            <a:pPr>
              <a:lnSpc>
                <a:spcPct val="150000"/>
              </a:lnSpc>
              <a:spcAft>
                <a:spcPts val="0"/>
              </a:spcAft>
            </a:pPr>
            <a:r>
              <a:rPr lang="en-US" sz="2800" b="1" dirty="0">
                <a:solidFill>
                  <a:srgbClr val="000000"/>
                </a:solidFill>
                <a:latin typeface="Calibri (Body)"/>
                <a:ea typeface="Times New Roman" panose="02020603050405020304" pitchFamily="18" charset="0"/>
              </a:rPr>
              <a:t>Aims of the stage:</a:t>
            </a:r>
          </a:p>
          <a:p>
            <a:pPr marL="342900" indent="-342900" algn="just">
              <a:lnSpc>
                <a:spcPct val="150000"/>
              </a:lnSpc>
              <a:buFont typeface="Wingdings" panose="05000000000000000000" pitchFamily="2" charset="2"/>
              <a:buChar char="v"/>
            </a:pPr>
            <a:r>
              <a:rPr lang="en-US" sz="2400" dirty="0" smtClean="0">
                <a:latin typeface="Calibri (Body)"/>
              </a:rPr>
              <a:t>to </a:t>
            </a:r>
            <a:r>
              <a:rPr lang="en-US" sz="2400" dirty="0">
                <a:latin typeface="Calibri (Body)"/>
              </a:rPr>
              <a:t>provide students with </a:t>
            </a:r>
            <a:r>
              <a:rPr lang="en-US" sz="2400" dirty="0" smtClean="0">
                <a:latin typeface="Calibri (Body)"/>
              </a:rPr>
              <a:t>vocabulary</a:t>
            </a:r>
            <a:endParaRPr lang="en-US" sz="2400" dirty="0">
              <a:latin typeface="Calibri (Body)"/>
            </a:endParaRPr>
          </a:p>
          <a:p>
            <a:pPr marL="342900" indent="-342900" algn="just">
              <a:buFont typeface="Wingdings" panose="05000000000000000000" pitchFamily="2" charset="2"/>
              <a:buChar char="v"/>
            </a:pPr>
            <a:r>
              <a:rPr lang="en-US" sz="2400" dirty="0" smtClean="0">
                <a:latin typeface="Calibri (Body)"/>
              </a:rPr>
              <a:t>t</a:t>
            </a:r>
            <a:r>
              <a:rPr lang="vi-VN" sz="2400" dirty="0" smtClean="0">
                <a:latin typeface="Calibri (Body)"/>
              </a:rPr>
              <a:t>o </a:t>
            </a:r>
            <a:r>
              <a:rPr lang="vi-VN" sz="2400" dirty="0">
                <a:latin typeface="Calibri (Body)"/>
              </a:rPr>
              <a:t>help students well-prepared for the listening and reading </a:t>
            </a:r>
            <a:r>
              <a:rPr lang="vi-VN" sz="2400" dirty="0" smtClean="0">
                <a:latin typeface="Calibri (Body)"/>
              </a:rPr>
              <a:t>tasks</a:t>
            </a:r>
            <a:endParaRPr lang="en-US" sz="2400" dirty="0">
              <a:effectLst/>
              <a:latin typeface="Calibri (Body)"/>
              <a:ea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40" y="3475300"/>
            <a:ext cx="5127643" cy="2473863"/>
          </a:xfrm>
          <a:prstGeom prst="rect">
            <a:avLst/>
          </a:prstGeom>
        </p:spPr>
      </p:pic>
      <p:sp>
        <p:nvSpPr>
          <p:cNvPr id="14" name="Rounded Rectangle 13"/>
          <p:cNvSpPr/>
          <p:nvPr/>
        </p:nvSpPr>
        <p:spPr>
          <a:xfrm>
            <a:off x="1086145" y="1332134"/>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5" name="Rounded Rectangle 14"/>
          <p:cNvSpPr/>
          <p:nvPr/>
        </p:nvSpPr>
        <p:spPr>
          <a:xfrm>
            <a:off x="3390521" y="2176377"/>
            <a:ext cx="1835914" cy="593194"/>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PRESENTATION</a:t>
            </a:r>
            <a:endParaRPr lang="en-GB" dirty="0">
              <a:solidFill>
                <a:schemeClr val="tx1"/>
              </a:solidFill>
            </a:endParaRPr>
          </a:p>
        </p:txBody>
      </p:sp>
      <p:cxnSp>
        <p:nvCxnSpPr>
          <p:cNvPr id="18" name="Curved Connector 17"/>
          <p:cNvCxnSpPr>
            <a:stCxn id="14" idx="3"/>
            <a:endCxn id="15" idx="0"/>
          </p:cNvCxnSpPr>
          <p:nvPr/>
        </p:nvCxnSpPr>
        <p:spPr>
          <a:xfrm>
            <a:off x="2922059" y="1638237"/>
            <a:ext cx="1386419" cy="538140"/>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19" name="Rectangle 18"/>
          <p:cNvSpPr/>
          <p:nvPr/>
        </p:nvSpPr>
        <p:spPr>
          <a:xfrm>
            <a:off x="5794094" y="1160017"/>
            <a:ext cx="5740800" cy="61800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Network</a:t>
            </a:r>
            <a:endParaRPr lang="en-GB" dirty="0">
              <a:solidFill>
                <a:schemeClr val="tx1"/>
              </a:solidFill>
            </a:endParaRPr>
          </a:p>
        </p:txBody>
      </p:sp>
      <p:sp>
        <p:nvSpPr>
          <p:cNvPr id="22" name="Rectangle 21"/>
          <p:cNvSpPr/>
          <p:nvPr/>
        </p:nvSpPr>
        <p:spPr>
          <a:xfrm>
            <a:off x="5776317" y="2020176"/>
            <a:ext cx="5758577" cy="857603"/>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Vocabulary</a:t>
            </a:r>
          </a:p>
          <a:p>
            <a:pPr marL="285750" indent="-285750">
              <a:buFont typeface="Arial" panose="020B0604020202020204" pitchFamily="34" charset="0"/>
              <a:buChar char="•"/>
            </a:pPr>
            <a:r>
              <a:rPr lang="en-US" dirty="0">
                <a:solidFill>
                  <a:schemeClr val="tx1"/>
                </a:solidFill>
              </a:rPr>
              <a:t>Listen and read.</a:t>
            </a:r>
            <a:endParaRPr lang="en-GB" dirty="0">
              <a:solidFill>
                <a:schemeClr val="tx1"/>
              </a:solidFill>
            </a:endParaRPr>
          </a:p>
        </p:txBody>
      </p:sp>
      <p:sp>
        <p:nvSpPr>
          <p:cNvPr id="23" name="Rounded Rectangle 22"/>
          <p:cNvSpPr/>
          <p:nvPr/>
        </p:nvSpPr>
        <p:spPr>
          <a:xfrm>
            <a:off x="4038781" y="306024"/>
            <a:ext cx="4951043"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   LESSON </a:t>
            </a:r>
            <a:r>
              <a:rPr lang="en-US" sz="2400" b="1" dirty="0">
                <a:solidFill>
                  <a:schemeClr val="bg1"/>
                </a:solidFill>
              </a:rPr>
              <a:t>1: GETTING STARTED</a:t>
            </a:r>
          </a:p>
        </p:txBody>
      </p:sp>
      <p:pic>
        <p:nvPicPr>
          <p:cNvPr id="25" name="Picture 24"/>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7000"/>
                    </a14:imgEffect>
                  </a14:imgLayer>
                </a14:imgProps>
              </a:ext>
              <a:ext uri="{28A0092B-C50C-407E-A947-70E740481C1C}">
                <a14:useLocalDpi xmlns:a14="http://schemas.microsoft.com/office/drawing/2010/main" val="0"/>
              </a:ext>
            </a:extLst>
          </a:blip>
          <a:stretch>
            <a:fillRect/>
          </a:stretch>
        </p:blipFill>
        <p:spPr>
          <a:xfrm>
            <a:off x="3409798" y="180158"/>
            <a:ext cx="964452" cy="916490"/>
          </a:xfrm>
          <a:prstGeom prst="rect">
            <a:avLst/>
          </a:prstGeom>
        </p:spPr>
      </p:pic>
    </p:spTree>
    <p:extLst>
      <p:ext uri="{BB962C8B-B14F-4D97-AF65-F5344CB8AC3E}">
        <p14:creationId xmlns:p14="http://schemas.microsoft.com/office/powerpoint/2010/main" val="33263686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13" y="-7620"/>
            <a:ext cx="12192000" cy="1083309"/>
            <a:chOff x="0" y="-3"/>
            <a:chExt cx="12192000" cy="1083309"/>
          </a:xfrm>
        </p:grpSpPr>
        <p:sp>
          <p:nvSpPr>
            <p:cNvPr id="9" name="Round Single Corner Rectangle 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228598" y="2473354"/>
            <a:ext cx="4289687" cy="889280"/>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smtClean="0">
                <a:solidFill>
                  <a:srgbClr val="7030A0"/>
                </a:solidFill>
                <a:latin typeface=".VnBahamasB" panose="020BE200000000000000" pitchFamily="34" charset="0"/>
              </a:rPr>
              <a:t>Damage </a:t>
            </a:r>
            <a:r>
              <a:rPr lang="en-US" sz="2500" dirty="0" smtClean="0"/>
              <a:t>(</a:t>
            </a:r>
            <a:r>
              <a:rPr lang="en-US" sz="2500" dirty="0" err="1" smtClean="0"/>
              <a:t>n,v</a:t>
            </a:r>
            <a:r>
              <a:rPr lang="en-US" sz="2500" dirty="0" smtClean="0"/>
              <a:t>)</a:t>
            </a:r>
            <a:endParaRPr lang="en-US" sz="2500" dirty="0">
              <a:solidFill>
                <a:srgbClr val="F7941E"/>
              </a:solidFill>
              <a:cs typeface="Calibri" panose="020F0502020204030204" pitchFamily="34" charset="0"/>
            </a:endParaRPr>
          </a:p>
        </p:txBody>
      </p:sp>
      <p:sp>
        <p:nvSpPr>
          <p:cNvPr id="12" name="Rectangle 11"/>
          <p:cNvSpPr/>
          <p:nvPr/>
        </p:nvSpPr>
        <p:spPr>
          <a:xfrm>
            <a:off x="313444" y="4249508"/>
            <a:ext cx="4050892" cy="553998"/>
          </a:xfrm>
          <a:prstGeom prst="rect">
            <a:avLst/>
          </a:prstGeom>
        </p:spPr>
        <p:txBody>
          <a:bodyPr wrap="square">
            <a:spAutoFit/>
          </a:bodyPr>
          <a:lstStyle/>
          <a:p>
            <a:pPr lvl="0" algn="ctr"/>
            <a:r>
              <a:rPr lang="en-US" sz="3000" b="1" dirty="0" err="1">
                <a:solidFill>
                  <a:srgbClr val="0033CC"/>
                </a:solidFill>
              </a:rPr>
              <a:t>Thiệt</a:t>
            </a:r>
            <a:r>
              <a:rPr lang="en-US" sz="3000" b="1" dirty="0">
                <a:solidFill>
                  <a:srgbClr val="0033CC"/>
                </a:solidFill>
              </a:rPr>
              <a:t> </a:t>
            </a:r>
            <a:r>
              <a:rPr lang="en-US" sz="3000" b="1" dirty="0" err="1">
                <a:solidFill>
                  <a:srgbClr val="0033CC"/>
                </a:solidFill>
              </a:rPr>
              <a:t>hại</a:t>
            </a:r>
            <a:r>
              <a:rPr lang="en-US" sz="3000" b="1" dirty="0">
                <a:solidFill>
                  <a:srgbClr val="0033CC"/>
                </a:solidFill>
              </a:rPr>
              <a:t>, </a:t>
            </a:r>
            <a:r>
              <a:rPr lang="en-US" sz="3000" b="1" dirty="0" err="1">
                <a:solidFill>
                  <a:srgbClr val="0033CC"/>
                </a:solidFill>
              </a:rPr>
              <a:t>gây</a:t>
            </a:r>
            <a:r>
              <a:rPr lang="en-US" sz="3000" b="1" dirty="0">
                <a:solidFill>
                  <a:srgbClr val="0033CC"/>
                </a:solidFill>
              </a:rPr>
              <a:t> </a:t>
            </a:r>
            <a:r>
              <a:rPr lang="en-US" sz="3000" b="1" dirty="0" err="1">
                <a:solidFill>
                  <a:srgbClr val="0033CC"/>
                </a:solidFill>
              </a:rPr>
              <a:t>tổn</a:t>
            </a:r>
            <a:r>
              <a:rPr lang="en-US" sz="3000" b="1" dirty="0">
                <a:solidFill>
                  <a:srgbClr val="0033CC"/>
                </a:solidFill>
              </a:rPr>
              <a:t> </a:t>
            </a:r>
            <a:r>
              <a:rPr lang="en-US" sz="3000" b="1" dirty="0" err="1">
                <a:solidFill>
                  <a:srgbClr val="0033CC"/>
                </a:solidFill>
              </a:rPr>
              <a:t>hại</a:t>
            </a:r>
            <a:endParaRPr lang="en-US" sz="3000" b="1" dirty="0">
              <a:solidFill>
                <a:srgbClr val="0033CC"/>
              </a:solidFill>
            </a:endParaRPr>
          </a:p>
        </p:txBody>
      </p:sp>
      <p:sp>
        <p:nvSpPr>
          <p:cNvPr id="2" name="Rectangle 1"/>
          <p:cNvSpPr/>
          <p:nvPr/>
        </p:nvSpPr>
        <p:spPr>
          <a:xfrm>
            <a:off x="571447" y="3570125"/>
            <a:ext cx="3120042" cy="584775"/>
          </a:xfrm>
          <a:prstGeom prst="rect">
            <a:avLst/>
          </a:prstGeom>
        </p:spPr>
        <p:txBody>
          <a:bodyPr wrap="square">
            <a:spAutoFit/>
          </a:bodyPr>
          <a:lstStyle/>
          <a:p>
            <a:pPr algn="ctr"/>
            <a:r>
              <a:rPr lang="en-US" sz="3200" dirty="0">
                <a:solidFill>
                  <a:srgbClr val="FF0000"/>
                </a:solidFill>
              </a:rPr>
              <a:t>/ˈ</a:t>
            </a:r>
            <a:r>
              <a:rPr lang="en-US" sz="3200" dirty="0" err="1">
                <a:solidFill>
                  <a:srgbClr val="FF0000"/>
                </a:solidFill>
              </a:rPr>
              <a:t>dæmɪdʒ</a:t>
            </a:r>
            <a:r>
              <a:rPr lang="en-US" sz="3200" dirty="0">
                <a:solidFill>
                  <a:srgbClr val="FF0000"/>
                </a:solidFill>
              </a:rPr>
              <a:t>/</a:t>
            </a:r>
          </a:p>
        </p:txBody>
      </p:sp>
      <p:sp>
        <p:nvSpPr>
          <p:cNvPr id="15" name="TextBox 14"/>
          <p:cNvSpPr txBox="1"/>
          <p:nvPr/>
        </p:nvSpPr>
        <p:spPr>
          <a:xfrm>
            <a:off x="487066" y="208434"/>
            <a:ext cx="11350437"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PRESENTATION</a:t>
            </a:r>
            <a:r>
              <a:rPr lang="en-US" sz="3600" b="1" dirty="0">
                <a:effectLst>
                  <a:glow rad="88900">
                    <a:schemeClr val="bg1"/>
                  </a:glow>
                </a:effectLst>
                <a:latin typeface="Arial" panose="020B0604020202020204" pitchFamily="34" charset="0"/>
                <a:cs typeface="Arial" panose="020B0604020202020204" pitchFamily="34" charset="0"/>
              </a:rPr>
              <a:t>: VOCABULARY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336" y="1772000"/>
            <a:ext cx="7227060" cy="4062269"/>
          </a:xfrm>
          <a:prstGeom prst="rect">
            <a:avLst/>
          </a:prstGeom>
          <a:ln>
            <a:noFill/>
          </a:ln>
          <a:effectLst>
            <a:softEdge rad="112500"/>
          </a:effectLst>
        </p:spPr>
      </p:pic>
    </p:spTree>
    <p:extLst>
      <p:ext uri="{BB962C8B-B14F-4D97-AF65-F5344CB8AC3E}">
        <p14:creationId xmlns:p14="http://schemas.microsoft.com/office/powerpoint/2010/main" val="35637997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013" y="-7620"/>
            <a:ext cx="12192000" cy="1083309"/>
            <a:chOff x="0" y="-3"/>
            <a:chExt cx="12192000" cy="1083309"/>
          </a:xfrm>
        </p:grpSpPr>
        <p:sp>
          <p:nvSpPr>
            <p:cNvPr id="11" name="Round Single Corner Rectangle 1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298174" y="2194413"/>
            <a:ext cx="4539296" cy="1069897"/>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smtClean="0">
                <a:solidFill>
                  <a:srgbClr val="7030A0"/>
                </a:solidFill>
                <a:latin typeface=".VnBahamasB" panose="020BE200000000000000" pitchFamily="34" charset="0"/>
              </a:rPr>
              <a:t>Funnel </a:t>
            </a:r>
            <a:r>
              <a:rPr lang="en-US" sz="4000" dirty="0"/>
              <a:t>(n) </a:t>
            </a:r>
            <a:endParaRPr lang="en-US" sz="4000" dirty="0">
              <a:solidFill>
                <a:srgbClr val="F7941E"/>
              </a:solidFill>
              <a:cs typeface="Calibri" panose="020F0502020204030204" pitchFamily="34" charset="0"/>
            </a:endParaRPr>
          </a:p>
        </p:txBody>
      </p:sp>
      <p:sp>
        <p:nvSpPr>
          <p:cNvPr id="12" name="Rectangle 11"/>
          <p:cNvSpPr/>
          <p:nvPr/>
        </p:nvSpPr>
        <p:spPr>
          <a:xfrm>
            <a:off x="248760" y="3894810"/>
            <a:ext cx="4050892" cy="584775"/>
          </a:xfrm>
          <a:prstGeom prst="rect">
            <a:avLst/>
          </a:prstGeom>
        </p:spPr>
        <p:txBody>
          <a:bodyPr wrap="square">
            <a:spAutoFit/>
          </a:bodyPr>
          <a:lstStyle/>
          <a:p>
            <a:pPr lvl="0" algn="ctr"/>
            <a:r>
              <a:rPr lang="en-US" sz="3200" b="1" dirty="0" err="1">
                <a:solidFill>
                  <a:srgbClr val="0033CC"/>
                </a:solidFill>
              </a:rPr>
              <a:t>Cái</a:t>
            </a:r>
            <a:r>
              <a:rPr lang="en-US" sz="3200" b="1" dirty="0">
                <a:solidFill>
                  <a:srgbClr val="0033CC"/>
                </a:solidFill>
              </a:rPr>
              <a:t> </a:t>
            </a:r>
            <a:r>
              <a:rPr lang="en-US" sz="3200" b="1" dirty="0" err="1">
                <a:solidFill>
                  <a:srgbClr val="0033CC"/>
                </a:solidFill>
              </a:rPr>
              <a:t>phễu</a:t>
            </a:r>
            <a:endParaRPr lang="en-US" sz="3200" b="1" dirty="0">
              <a:solidFill>
                <a:srgbClr val="0033CC"/>
              </a:solidFill>
            </a:endParaRPr>
          </a:p>
        </p:txBody>
      </p:sp>
      <p:sp>
        <p:nvSpPr>
          <p:cNvPr id="2" name="Rectangle 1"/>
          <p:cNvSpPr/>
          <p:nvPr/>
        </p:nvSpPr>
        <p:spPr>
          <a:xfrm>
            <a:off x="1551094" y="3246535"/>
            <a:ext cx="1446230" cy="584775"/>
          </a:xfrm>
          <a:prstGeom prst="rect">
            <a:avLst/>
          </a:prstGeom>
        </p:spPr>
        <p:txBody>
          <a:bodyPr wrap="none">
            <a:spAutoFit/>
          </a:bodyPr>
          <a:lstStyle/>
          <a:p>
            <a:pPr algn="ctr"/>
            <a:r>
              <a:rPr lang="en-US" sz="3200" dirty="0">
                <a:solidFill>
                  <a:srgbClr val="FF0000"/>
                </a:solidFill>
              </a:rPr>
              <a:t>/ˈ</a:t>
            </a:r>
            <a:r>
              <a:rPr lang="en-US" sz="3200" dirty="0" err="1">
                <a:solidFill>
                  <a:srgbClr val="FF0000"/>
                </a:solidFill>
              </a:rPr>
              <a:t>fʌnəl</a:t>
            </a:r>
            <a:r>
              <a:rPr lang="en-US" sz="3200" dirty="0">
                <a:solidFill>
                  <a:srgbClr val="FF0000"/>
                </a:solidFill>
              </a:rPr>
              <a:t>/</a:t>
            </a:r>
            <a:endParaRPr lang="en-US" sz="3200" b="1"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0382" y="1550504"/>
            <a:ext cx="4740965" cy="4740965"/>
          </a:xfrm>
          <a:prstGeom prst="rect">
            <a:avLst/>
          </a:prstGeom>
        </p:spPr>
      </p:pic>
      <p:sp>
        <p:nvSpPr>
          <p:cNvPr id="13" name="TextBox 12"/>
          <p:cNvSpPr txBox="1"/>
          <p:nvPr/>
        </p:nvSpPr>
        <p:spPr>
          <a:xfrm>
            <a:off x="487066" y="208434"/>
            <a:ext cx="11350437"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PRESENTATION</a:t>
            </a:r>
            <a:r>
              <a:rPr lang="en-US" sz="3600" b="1" dirty="0">
                <a:effectLst>
                  <a:glow rad="88900">
                    <a:schemeClr val="bg1"/>
                  </a:glow>
                </a:effectLst>
                <a:latin typeface="Arial" panose="020B0604020202020204" pitchFamily="34" charset="0"/>
                <a:cs typeface="Arial" panose="020B0604020202020204" pitchFamily="34" charset="0"/>
              </a:rPr>
              <a:t>: VOCABULARY</a:t>
            </a:r>
          </a:p>
        </p:txBody>
      </p:sp>
    </p:spTree>
    <p:extLst>
      <p:ext uri="{BB962C8B-B14F-4D97-AF65-F5344CB8AC3E}">
        <p14:creationId xmlns:p14="http://schemas.microsoft.com/office/powerpoint/2010/main" val="33424962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3933</TotalTime>
  <Words>1395</Words>
  <Application>Microsoft Office PowerPoint</Application>
  <PresentationFormat>Widescreen</PresentationFormat>
  <Paragraphs>246</Paragraphs>
  <Slides>28</Slides>
  <Notes>18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Adobe Gothic Std B</vt:lpstr>
      <vt:lpstr>.VnBahamasB</vt:lpstr>
      <vt:lpstr>Arial</vt:lpstr>
      <vt:lpstr>Calibri</vt:lpstr>
      <vt:lpstr>Calibri (Body)</vt:lpstr>
      <vt:lpstr>Calibri Light</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436</cp:revision>
  <dcterms:created xsi:type="dcterms:W3CDTF">2020-12-09T02:04:09Z</dcterms:created>
  <dcterms:modified xsi:type="dcterms:W3CDTF">2023-02-28T01:58:27Z</dcterms:modified>
</cp:coreProperties>
</file>