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31" r:id="rId10"/>
    <p:sldId id="333" r:id="rId11"/>
    <p:sldId id="334" r:id="rId12"/>
    <p:sldId id="313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passage. Use the correct form(s) of the verbs in brackets and the pictures. add more words if necessary.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628983" y="2342217"/>
            <a:ext cx="8515695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She also loves (4. make) __________________________ and (5. knit) ______________.</a:t>
            </a:r>
            <a:endParaRPr lang="en-US" sz="2800" dirty="0"/>
          </a:p>
        </p:txBody>
      </p:sp>
      <p:pic>
        <p:nvPicPr>
          <p:cNvPr id="9218" name="Picture 2" descr="Easy Paper Daisy Craft - Our Kid Things">
            <a:extLst>
              <a:ext uri="{FF2B5EF4-FFF2-40B4-BE49-F238E27FC236}">
                <a16:creationId xmlns:a16="http://schemas.microsoft.com/office/drawing/2014/main" id="{2EBE988D-F262-1E9F-E138-258380C7D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2222"/>
          <a:stretch/>
        </p:blipFill>
        <p:spPr bwMode="auto">
          <a:xfrm>
            <a:off x="9144679" y="2361941"/>
            <a:ext cx="2418338" cy="2434045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67EF1-49B4-0129-841E-7336A6D19232}"/>
              </a:ext>
            </a:extLst>
          </p:cNvPr>
          <p:cNvSpPr txBox="1"/>
          <p:nvPr/>
        </p:nvSpPr>
        <p:spPr>
          <a:xfrm>
            <a:off x="4147245" y="2478087"/>
            <a:ext cx="501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making / to make paper flowers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17EBC-4B83-B2EA-9F94-A070CEB26DA7}"/>
              </a:ext>
            </a:extLst>
          </p:cNvPr>
          <p:cNvSpPr txBox="1"/>
          <p:nvPr/>
        </p:nvSpPr>
        <p:spPr>
          <a:xfrm>
            <a:off x="2553415" y="3104300"/>
            <a:ext cx="260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knitting / to knit</a:t>
            </a:r>
          </a:p>
        </p:txBody>
      </p:sp>
      <p:pic>
        <p:nvPicPr>
          <p:cNvPr id="9220" name="Picture 4" descr="256,144 Hand Knitting Images, Stock Photos &amp; Vectors | Shutterstock">
            <a:extLst>
              <a:ext uri="{FF2B5EF4-FFF2-40B4-BE49-F238E27FC236}">
                <a16:creationId xmlns:a16="http://schemas.microsoft.com/office/drawing/2014/main" id="{5E0C7625-D734-15E3-2694-4592D5F0E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 bwMode="auto">
          <a:xfrm>
            <a:off x="2086480" y="3839590"/>
            <a:ext cx="3631861" cy="2434045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passage. Use the correct form(s) of the verbs in brackets and the pictures. add more words if necessary.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5324614" y="2475567"/>
            <a:ext cx="552682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There is one thing she doesn’t like doing in her free time. She dislikes (6. play) _______________.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4495-7D33-BD36-D32B-941F30C87F96}"/>
              </a:ext>
            </a:extLst>
          </p:cNvPr>
          <p:cNvSpPr txBox="1"/>
          <p:nvPr/>
        </p:nvSpPr>
        <p:spPr>
          <a:xfrm>
            <a:off x="6558296" y="3878759"/>
            <a:ext cx="375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playing badminton</a:t>
            </a:r>
          </a:p>
        </p:txBody>
      </p:sp>
      <p:pic>
        <p:nvPicPr>
          <p:cNvPr id="11276" name="Picture 12" descr="One Caucasian Young Teenager Girl Woman Playing Badminton Player Isolated  On White Background Stock Photo - Download Image Now - iStock">
            <a:extLst>
              <a:ext uri="{FF2B5EF4-FFF2-40B4-BE49-F238E27FC236}">
                <a16:creationId xmlns:a16="http://schemas.microsoft.com/office/drawing/2014/main" id="{DA31980E-1891-D6D8-A3EE-529EC631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5" y="2468244"/>
            <a:ext cx="3636804" cy="2422154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3166" y="1202872"/>
            <a:ext cx="74973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F3F"/>
                </a:solidFill>
                <a:effectLst/>
                <a:latin typeface="Monotype Corsiva" panose="03010101010201010101" pitchFamily="66" charset="0"/>
              </a:rPr>
              <a:t>LEISURE TIME SURVEY </a:t>
            </a:r>
            <a:endParaRPr lang="en-US" sz="36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1E47-857C-2CF3-AFB6-F86381A8250A}"/>
              </a:ext>
            </a:extLst>
          </p:cNvPr>
          <p:cNvSpPr txBox="1"/>
          <p:nvPr/>
        </p:nvSpPr>
        <p:spPr>
          <a:xfrm>
            <a:off x="487067" y="1849203"/>
            <a:ext cx="7497383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I</a:t>
            </a:r>
            <a:r>
              <a:rPr lang="en-US" sz="2000" dirty="0">
                <a:effectLst/>
              </a:rPr>
              <a:t>nterview some students from your class or from other classes. Use the questions below.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</a:rPr>
              <a:t>	1. When do you have free time?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2. </a:t>
            </a:r>
            <a:r>
              <a:rPr lang="en-US" sz="2000" dirty="0">
                <a:effectLst/>
              </a:rPr>
              <a:t>What do you like doing with your family in your free time?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3. </a:t>
            </a:r>
            <a:r>
              <a:rPr lang="en-US" sz="2000" dirty="0">
                <a:effectLst/>
              </a:rPr>
              <a:t>What do you like doing with your friends in your free time?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4. </a:t>
            </a:r>
            <a:r>
              <a:rPr lang="en-US" sz="2000" dirty="0">
                <a:effectLst/>
              </a:rPr>
              <a:t>What leisure activities do you like doing on your own?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5. </a:t>
            </a:r>
            <a:r>
              <a:rPr lang="en-US" sz="2000" dirty="0">
                <a:effectLst/>
              </a:rPr>
              <a:t>What leisure activities would you like to try in the future?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C</a:t>
            </a:r>
            <a:r>
              <a:rPr lang="en-US" sz="2000" dirty="0">
                <a:effectLst/>
              </a:rPr>
              <a:t>ollect the answers.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effectLst/>
              </a:rPr>
              <a:t>Report your group’s findings to your class based on the following guiding questions </a:t>
            </a:r>
          </a:p>
        </p:txBody>
      </p:sp>
      <p:pic>
        <p:nvPicPr>
          <p:cNvPr id="12292" name="Picture 4" descr="Take part in the survey and provide your contribution for future  improvements of CBC programmes - Cross-border Institution Building">
            <a:extLst>
              <a:ext uri="{FF2B5EF4-FFF2-40B4-BE49-F238E27FC236}">
                <a16:creationId xmlns:a16="http://schemas.microsoft.com/office/drawing/2014/main" id="{7C03D914-2629-B53F-013E-F728848F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0" y="2613192"/>
            <a:ext cx="3769675" cy="26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78803" y="1896217"/>
            <a:ext cx="93605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What have we learnt in this unit?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use the words related to </a:t>
            </a:r>
            <a:r>
              <a:rPr lang="en-US" sz="2400" b="1" dirty="0"/>
              <a:t>leisure activities </a:t>
            </a:r>
            <a:r>
              <a:rPr lang="en-US" sz="2400" dirty="0"/>
              <a:t>and expressions about likes and dislikes.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pronounce the sounds </a:t>
            </a:r>
            <a:r>
              <a:rPr lang="en-US" sz="2400" b="1" dirty="0"/>
              <a:t>/</a:t>
            </a:r>
            <a:r>
              <a:rPr lang="en-US" sz="2400" b="1" dirty="0" err="1"/>
              <a:t>ʊ</a:t>
            </a:r>
            <a:r>
              <a:rPr lang="en-US" sz="2400" b="1" dirty="0"/>
              <a:t>/</a:t>
            </a:r>
            <a:r>
              <a:rPr lang="en-US" sz="2400" dirty="0"/>
              <a:t> and </a:t>
            </a:r>
            <a:r>
              <a:rPr lang="en-US" sz="2400" b="1" dirty="0"/>
              <a:t>/u:/</a:t>
            </a:r>
            <a:r>
              <a:rPr lang="en-US" sz="2400" dirty="0"/>
              <a:t> correctly in words and sentences.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use </a:t>
            </a:r>
            <a:r>
              <a:rPr lang="en-US" sz="2400" b="1" dirty="0"/>
              <a:t>verbs of liking / disliking</a:t>
            </a:r>
            <a:r>
              <a:rPr lang="en-US" sz="2400" dirty="0"/>
              <a:t> followed by </a:t>
            </a:r>
            <a:r>
              <a:rPr lang="en-US" sz="2400" b="1" dirty="0"/>
              <a:t>gerunds</a:t>
            </a:r>
            <a:r>
              <a:rPr lang="en-US" sz="2400" dirty="0"/>
              <a:t> and / or </a:t>
            </a:r>
            <a:r>
              <a:rPr lang="en-US" sz="2400" b="1" dirty="0"/>
              <a:t>to-infinitives</a:t>
            </a:r>
            <a:r>
              <a:rPr lang="en-US" sz="2400" dirty="0"/>
              <a:t> to talk about likes and dislikes.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invite and accept </a:t>
            </a:r>
            <a:r>
              <a:rPr lang="en-US" sz="2400" b="1" dirty="0"/>
              <a:t>invitations</a:t>
            </a:r>
            <a:r>
              <a:rPr lang="en-US" sz="2400" dirty="0"/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read about leisure activities with family.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talk about leisure activities with family.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listen about leisure activities with friends.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write </a:t>
            </a:r>
            <a:r>
              <a:rPr lang="en-US" sz="2400" b="1" dirty="0"/>
              <a:t>an email </a:t>
            </a:r>
            <a:r>
              <a:rPr lang="en-US" sz="2400" dirty="0"/>
              <a:t>about leisure activities with friends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Unit 12: Hobbies, Interests and Sports - IELTS Listening">
            <a:extLst>
              <a:ext uri="{FF2B5EF4-FFF2-40B4-BE49-F238E27FC236}">
                <a16:creationId xmlns:a16="http://schemas.microsoft.com/office/drawing/2014/main" id="{853078A7-A0CA-913B-6045-C1274E1F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17" y="2957257"/>
            <a:ext cx="6824806" cy="34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with appropriate leisure activities. </a:t>
            </a:r>
            <a:endParaRPr lang="en-GB" sz="180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</a:rPr>
              <a:t>Write complete sentences from the given cues.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in each blank with the correct form(s) of the verb in brackets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passage. use the correct form(s) of the verbs in brackets and the pictures. add more words if necessary.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  <a:effectLst/>
              </a:rPr>
              <a:t>nterview some students from your class or from other classes.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Report your group’s findings to your class based on the following guiding questions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1787885"/>
            <a:ext cx="60470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use the words related to </a:t>
            </a:r>
            <a:r>
              <a:rPr lang="en-US" sz="2400" b="1" dirty="0"/>
              <a:t>leisure activities </a:t>
            </a:r>
            <a:r>
              <a:rPr lang="en-US" sz="2400" dirty="0"/>
              <a:t>and expressions about likes and dislikes.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pronounce the sounds </a:t>
            </a:r>
            <a:r>
              <a:rPr lang="en-US" sz="2400" b="1" dirty="0"/>
              <a:t>/</a:t>
            </a:r>
            <a:r>
              <a:rPr lang="en-US" sz="2400" b="1" dirty="0" err="1"/>
              <a:t>ʊ</a:t>
            </a:r>
            <a:r>
              <a:rPr lang="en-US" sz="2400" b="1" dirty="0"/>
              <a:t>/</a:t>
            </a:r>
            <a:r>
              <a:rPr lang="en-US" sz="2400" dirty="0"/>
              <a:t> and </a:t>
            </a:r>
            <a:r>
              <a:rPr lang="en-US" sz="2400" b="1" dirty="0"/>
              <a:t>/u:/</a:t>
            </a:r>
            <a:r>
              <a:rPr lang="en-US" sz="2400" dirty="0"/>
              <a:t> correctly in words and sentences.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use </a:t>
            </a:r>
            <a:r>
              <a:rPr lang="en-US" sz="2400" b="1" dirty="0"/>
              <a:t>verbs of liking / disliking</a:t>
            </a:r>
            <a:r>
              <a:rPr lang="en-US" sz="2400" dirty="0"/>
              <a:t> followed by </a:t>
            </a:r>
            <a:r>
              <a:rPr lang="en-US" sz="2400" b="1" dirty="0"/>
              <a:t>gerunds</a:t>
            </a:r>
            <a:r>
              <a:rPr lang="en-US" sz="2400" dirty="0"/>
              <a:t> and / or </a:t>
            </a:r>
            <a:r>
              <a:rPr lang="en-US" sz="2400" b="1" dirty="0"/>
              <a:t>to-infinitives</a:t>
            </a:r>
            <a:r>
              <a:rPr lang="en-US" sz="2400" dirty="0"/>
              <a:t> to talk about likes and dislikes.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invite and accept </a:t>
            </a:r>
            <a:r>
              <a:rPr lang="en-US" sz="2400" b="1" dirty="0"/>
              <a:t>invitations</a:t>
            </a:r>
            <a:r>
              <a:rPr lang="en-US" sz="2400" dirty="0"/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read about leisure activities with family.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talk about leisure activities with family.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listen about leisure activities with friends.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write </a:t>
            </a:r>
            <a:r>
              <a:rPr lang="en-US" sz="2400" b="1" dirty="0"/>
              <a:t>an email </a:t>
            </a:r>
            <a:r>
              <a:rPr lang="en-US" sz="2400" dirty="0"/>
              <a:t>about leisure activities with friends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19096"/>
            <a:ext cx="506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we have learnt in this unit: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429000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with appropriate leisure activities.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41009" y="1747860"/>
            <a:ext cx="11229862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1. Mai loves ___________ online for about 30 minutes a day. She thinks puzzles are good for the brain.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2. My </a:t>
            </a:r>
            <a:r>
              <a:rPr lang="en-US" sz="2400" dirty="0" err="1">
                <a:effectLst/>
              </a:rPr>
              <a:t>favourite</a:t>
            </a:r>
            <a:r>
              <a:rPr lang="en-US" sz="2400" dirty="0">
                <a:effectLst/>
              </a:rPr>
              <a:t> leisure activity is ________. I can make many things myself, such as paper flowers and bracelets.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3. _______________ is a popular way for teens to spend their free time. Many of them send messages to each other every day.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4. My brother is fond of ___________ with his friends. On Sundays, he usually plays football, goes swimming, or plays badminton with them.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5. Tom spends one hour on the Internet almost every day. He is keen on ____________.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E60E6-5441-FD43-82EB-4ACEF2081080}"/>
              </a:ext>
            </a:extLst>
          </p:cNvPr>
          <p:cNvSpPr txBox="1"/>
          <p:nvPr/>
        </p:nvSpPr>
        <p:spPr>
          <a:xfrm>
            <a:off x="2171700" y="1860193"/>
            <a:ext cx="189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doing puzzles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E947E-BE0F-ADA4-C247-E0EDD33FE721}"/>
              </a:ext>
            </a:extLst>
          </p:cNvPr>
          <p:cNvSpPr txBox="1"/>
          <p:nvPr/>
        </p:nvSpPr>
        <p:spPr>
          <a:xfrm>
            <a:off x="4724950" y="2967145"/>
            <a:ext cx="189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doing DIY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61526-1455-FA72-32FF-C661648F55B2}"/>
              </a:ext>
            </a:extLst>
          </p:cNvPr>
          <p:cNvSpPr txBox="1"/>
          <p:nvPr/>
        </p:nvSpPr>
        <p:spPr>
          <a:xfrm>
            <a:off x="936886" y="4065059"/>
            <a:ext cx="260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Messaging friends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BF3A5-BC59-FD54-EF1A-F7310CDA850F}"/>
              </a:ext>
            </a:extLst>
          </p:cNvPr>
          <p:cNvSpPr txBox="1"/>
          <p:nvPr/>
        </p:nvSpPr>
        <p:spPr>
          <a:xfrm>
            <a:off x="3607390" y="5171015"/>
            <a:ext cx="215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playing sports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B8CCF-1769-0159-D06E-B775E9D3EA58}"/>
              </a:ext>
            </a:extLst>
          </p:cNvPr>
          <p:cNvSpPr txBox="1"/>
          <p:nvPr/>
        </p:nvSpPr>
        <p:spPr>
          <a:xfrm>
            <a:off x="9540104" y="6258263"/>
            <a:ext cx="215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surfing the net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232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Write complete sentences from the given cues.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44785"/>
            <a:ext cx="105264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1. I/ not/ fond/ make models/ because/ I / not patient. </a:t>
            </a:r>
          </a:p>
          <a:p>
            <a:r>
              <a:rPr lang="en-US" sz="2800" dirty="0">
                <a:effectLst/>
              </a:rPr>
              <a:t>_________________________________________________________</a:t>
            </a:r>
          </a:p>
          <a:p>
            <a:r>
              <a:rPr lang="en-US" sz="2800" dirty="0"/>
              <a:t>2. </a:t>
            </a:r>
            <a:r>
              <a:rPr lang="en-US" sz="2800" dirty="0">
                <a:effectLst/>
              </a:rPr>
              <a:t>my friends/ keen/ do judo/ and/ they/ go/ judo club/ every Sunday. </a:t>
            </a:r>
          </a:p>
          <a:p>
            <a:r>
              <a:rPr lang="en-US" sz="2800" dirty="0">
                <a:effectLst/>
              </a:rPr>
              <a:t>_________________________________________________________</a:t>
            </a:r>
          </a:p>
          <a:p>
            <a:r>
              <a:rPr lang="en-US" sz="2800" dirty="0">
                <a:effectLst/>
              </a:rPr>
              <a:t>3. – why/ you/ not into/ cook? ________________________________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  – because/ often/ burn/ myself. _____________________________ </a:t>
            </a:r>
          </a:p>
          <a:p>
            <a:r>
              <a:rPr lang="en-US" sz="2800" dirty="0">
                <a:effectLst/>
              </a:rPr>
              <a:t>4. they/ interested/ play/ badminton/ after/ school? </a:t>
            </a:r>
          </a:p>
          <a:p>
            <a:r>
              <a:rPr lang="en-US" sz="2800" dirty="0">
                <a:effectLst/>
              </a:rPr>
              <a:t>_________________________________________________________</a:t>
            </a:r>
          </a:p>
          <a:p>
            <a:r>
              <a:rPr lang="en-US" sz="2800" dirty="0">
                <a:effectLst/>
              </a:rPr>
              <a:t>5. my cousin/ crazy/ about/ surf/ net/ and/ play/ computer/ games. </a:t>
            </a:r>
          </a:p>
          <a:p>
            <a:r>
              <a:rPr lang="en-US" sz="2800" dirty="0">
                <a:effectLst/>
              </a:rPr>
              <a:t>_________________________________________________________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45ED-9191-F085-7028-CEB6222CC992}"/>
              </a:ext>
            </a:extLst>
          </p:cNvPr>
          <p:cNvSpPr txBox="1"/>
          <p:nvPr/>
        </p:nvSpPr>
        <p:spPr>
          <a:xfrm>
            <a:off x="657478" y="2386311"/>
            <a:ext cx="1018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not fond of making models because I’m not patient.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3390C-7481-5702-4C60-D93D5F0318BE}"/>
              </a:ext>
            </a:extLst>
          </p:cNvPr>
          <p:cNvSpPr txBox="1"/>
          <p:nvPr/>
        </p:nvSpPr>
        <p:spPr>
          <a:xfrm>
            <a:off x="657477" y="3226832"/>
            <a:ext cx="1135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friends are keen on doing judo and they go to the judo club every Sunday.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3172A-972E-9A93-B337-EAAF5C3BD8EB}"/>
              </a:ext>
            </a:extLst>
          </p:cNvPr>
          <p:cNvSpPr txBox="1"/>
          <p:nvPr/>
        </p:nvSpPr>
        <p:spPr>
          <a:xfrm>
            <a:off x="5077078" y="3663239"/>
            <a:ext cx="486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are you not into cooking?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74D35-ADA1-5101-D7CC-BA9566B7784E}"/>
              </a:ext>
            </a:extLst>
          </p:cNvPr>
          <p:cNvSpPr txBox="1"/>
          <p:nvPr/>
        </p:nvSpPr>
        <p:spPr>
          <a:xfrm>
            <a:off x="5670617" y="4067353"/>
            <a:ext cx="486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 I often burn myself.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A087C-C580-1791-E8CF-DEC1DF145AE9}"/>
              </a:ext>
            </a:extLst>
          </p:cNvPr>
          <p:cNvSpPr txBox="1"/>
          <p:nvPr/>
        </p:nvSpPr>
        <p:spPr>
          <a:xfrm>
            <a:off x="604692" y="4926924"/>
            <a:ext cx="1135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they interested in playing badminton after school?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A1A8E-F11B-B531-64C6-72D39FB18C94}"/>
              </a:ext>
            </a:extLst>
          </p:cNvPr>
          <p:cNvSpPr txBox="1"/>
          <p:nvPr/>
        </p:nvSpPr>
        <p:spPr>
          <a:xfrm>
            <a:off x="604692" y="5787846"/>
            <a:ext cx="1135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cousin is crazy about surfing the net and playing computer games.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in each blank with the correct form(s) of the verb in brackets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604692" y="1944785"/>
            <a:ext cx="10120458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1. </a:t>
            </a:r>
            <a:r>
              <a:rPr lang="en-US" sz="2800" dirty="0"/>
              <a:t>D</a:t>
            </a:r>
            <a:r>
              <a:rPr lang="en-US" sz="2800" dirty="0">
                <a:effectLst/>
              </a:rPr>
              <a:t>oes Tom enjoy (cycle) _________ in the park with his friends?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Some teenagers don’t like (read) ______________ comic books.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3. Mai detests (play) _________ sport because it’s tiring.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4. Trang and </a:t>
            </a:r>
            <a:r>
              <a:rPr lang="en-US" sz="2800" dirty="0"/>
              <a:t>A</a:t>
            </a:r>
            <a:r>
              <a:rPr lang="en-US" sz="2800" dirty="0">
                <a:effectLst/>
              </a:rPr>
              <a:t>nn love (chat) ______________ with each other in their free time.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5. What do </a:t>
            </a:r>
            <a:r>
              <a:rPr lang="en-US" sz="2800" dirty="0" err="1">
                <a:effectLst/>
              </a:rPr>
              <a:t>nam</a:t>
            </a:r>
            <a:r>
              <a:rPr lang="en-US" sz="2800" dirty="0">
                <a:effectLst/>
              </a:rPr>
              <a:t> and Mark prefer (do) ___________ at the weekend?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452F1-71C4-9587-A6EB-701C01E89A72}"/>
              </a:ext>
            </a:extLst>
          </p:cNvPr>
          <p:cNvSpPr txBox="1"/>
          <p:nvPr/>
        </p:nvSpPr>
        <p:spPr>
          <a:xfrm>
            <a:off x="4199432" y="2076612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cycling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63EAD-2A34-72C4-931F-C4C547554A63}"/>
              </a:ext>
            </a:extLst>
          </p:cNvPr>
          <p:cNvSpPr txBox="1"/>
          <p:nvPr/>
        </p:nvSpPr>
        <p:spPr>
          <a:xfrm>
            <a:off x="5763638" y="2712940"/>
            <a:ext cx="278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reading / to read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0793C-BF37-9285-9E5C-858DD93ADBBA}"/>
              </a:ext>
            </a:extLst>
          </p:cNvPr>
          <p:cNvSpPr txBox="1"/>
          <p:nvPr/>
        </p:nvSpPr>
        <p:spPr>
          <a:xfrm>
            <a:off x="3513632" y="3358625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1BDCE-20BC-0119-EDE4-B6BAC3CAE566}"/>
              </a:ext>
            </a:extLst>
          </p:cNvPr>
          <p:cNvSpPr txBox="1"/>
          <p:nvPr/>
        </p:nvSpPr>
        <p:spPr>
          <a:xfrm>
            <a:off x="4657862" y="3981685"/>
            <a:ext cx="278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chatting / to chat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1B924-3306-CCD7-836E-D1F692A9446F}"/>
              </a:ext>
            </a:extLst>
          </p:cNvPr>
          <p:cNvSpPr txBox="1"/>
          <p:nvPr/>
        </p:nvSpPr>
        <p:spPr>
          <a:xfrm>
            <a:off x="6062345" y="5278585"/>
            <a:ext cx="220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doing / to do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passage. Use the correct form(s) of the verbs in brackets and the pictures. add more words if necessary.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359A0A-951F-1206-3F03-446EB800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39" y="2438911"/>
            <a:ext cx="3281628" cy="3128118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4619763" y="2342217"/>
            <a:ext cx="6497798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A</a:t>
            </a:r>
            <a:r>
              <a:rPr lang="en-US" sz="2800" dirty="0">
                <a:effectLst/>
                <a:latin typeface="ChronicaPro"/>
              </a:rPr>
              <a:t>nn is my best friend. She usually has free time at the weekend. She adores (1. ride) </a:t>
            </a:r>
            <a:r>
              <a:rPr lang="en-US" sz="2800" dirty="0">
                <a:solidFill>
                  <a:srgbClr val="FF3F3F"/>
                </a:solidFill>
                <a:effectLst/>
                <a:latin typeface="ChronicaPro"/>
              </a:rPr>
              <a:t>riding a horse </a:t>
            </a:r>
            <a:r>
              <a:rPr lang="en-US" sz="2800" dirty="0">
                <a:effectLst/>
                <a:latin typeface="ChronicaPro"/>
              </a:rPr>
              <a:t>at the riding club.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passage. Use the correct form(s) of the verbs in brackets and the pictures. add more words if necessary.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628983" y="2577065"/>
            <a:ext cx="8572167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Sometimes, she likes (2. read) ___________________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or (3. message) _____________________________. </a:t>
            </a:r>
            <a:endParaRPr lang="en-US" sz="2800" dirty="0"/>
          </a:p>
        </p:txBody>
      </p:sp>
      <p:pic>
        <p:nvPicPr>
          <p:cNvPr id="4105" name="Picture 9" descr="Premium Photo | Girl reading book in studio and smiling">
            <a:extLst>
              <a:ext uri="{FF2B5EF4-FFF2-40B4-BE49-F238E27FC236}">
                <a16:creationId xmlns:a16="http://schemas.microsoft.com/office/drawing/2014/main" id="{ED444AAD-B28F-ADE1-FC5A-86C9096C7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8"/>
          <a:stretch/>
        </p:blipFill>
        <p:spPr bwMode="auto">
          <a:xfrm>
            <a:off x="8731252" y="2342215"/>
            <a:ext cx="2192972" cy="1980000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 Brief History of Text Messaging - Tech">
            <a:extLst>
              <a:ext uri="{FF2B5EF4-FFF2-40B4-BE49-F238E27FC236}">
                <a16:creationId xmlns:a16="http://schemas.microsoft.com/office/drawing/2014/main" id="{122EE871-4541-4964-0451-C3CB22002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4376"/>
          <a:stretch/>
        </p:blipFill>
        <p:spPr bwMode="auto">
          <a:xfrm>
            <a:off x="2370933" y="4095296"/>
            <a:ext cx="2544133" cy="1980000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4BD55F-02E8-616A-0EED-D466FCB6FD1D}"/>
              </a:ext>
            </a:extLst>
          </p:cNvPr>
          <p:cNvSpPr txBox="1"/>
          <p:nvPr/>
        </p:nvSpPr>
        <p:spPr>
          <a:xfrm>
            <a:off x="5010151" y="2712935"/>
            <a:ext cx="374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reading / to read books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6A512-21FA-8396-FC34-4E95C51800AD}"/>
              </a:ext>
            </a:extLst>
          </p:cNvPr>
          <p:cNvSpPr txBox="1"/>
          <p:nvPr/>
        </p:nvSpPr>
        <p:spPr>
          <a:xfrm>
            <a:off x="2919745" y="3360236"/>
            <a:ext cx="571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messaging / to message her friends</a:t>
            </a:r>
          </a:p>
        </p:txBody>
      </p:sp>
      <p:pic>
        <p:nvPicPr>
          <p:cNvPr id="4097" name="Picture 1" descr="page16image1522911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8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16image1522913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12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16image269532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16image2695293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16image2695303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ge16image2695219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3456</TotalTime>
  <Words>936</Words>
  <Application>Microsoft Office PowerPoint</Application>
  <PresentationFormat>Widescreen</PresentationFormat>
  <Paragraphs>137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</vt:lpstr>
      <vt:lpstr>Monotype Corsiva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204</cp:revision>
  <dcterms:created xsi:type="dcterms:W3CDTF">2020-12-09T02:04:09Z</dcterms:created>
  <dcterms:modified xsi:type="dcterms:W3CDTF">2023-01-05T08:57:11Z</dcterms:modified>
</cp:coreProperties>
</file>