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316" r:id="rId6"/>
    <p:sldId id="347" r:id="rId7"/>
    <p:sldId id="349" r:id="rId8"/>
    <p:sldId id="348" r:id="rId9"/>
    <p:sldId id="283" r:id="rId10"/>
    <p:sldId id="298" r:id="rId11"/>
    <p:sldId id="350" r:id="rId12"/>
    <p:sldId id="327" r:id="rId13"/>
    <p:sldId id="325" r:id="rId14"/>
    <p:sldId id="313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94640"/>
  </p:normalViewPr>
  <p:slideViewPr>
    <p:cSldViewPr snapToGrid="0" showGuides="1">
      <p:cViewPr varScale="1">
        <p:scale>
          <a:sx n="109" d="100"/>
          <a:sy n="109" d="100"/>
        </p:scale>
        <p:origin x="5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0368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89577" y="1944785"/>
            <a:ext cx="105264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</a:rPr>
              <a:t>Some teenagers enjoy spending free time with their friends. Others prefer doing leisure activities with their family members. I love spending time with my family because it’s a great way to </a:t>
            </a:r>
            <a:r>
              <a:rPr lang="en-US" sz="2400" b="0" dirty="0">
                <a:effectLst/>
              </a:rPr>
              <a:t>connect </a:t>
            </a:r>
            <a:r>
              <a:rPr lang="en-US" sz="2400" dirty="0">
                <a:effectLst/>
              </a:rPr>
              <a:t>with them. </a:t>
            </a:r>
            <a:endParaRPr lang="en-US" sz="2400" dirty="0"/>
          </a:p>
          <a:p>
            <a:pPr algn="just"/>
            <a:r>
              <a:rPr lang="en-US" sz="2400" dirty="0">
                <a:effectLst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 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0368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89577" y="1944785"/>
            <a:ext cx="10526485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</a:rPr>
              <a:t>1</a:t>
            </a:r>
            <a:r>
              <a:rPr lang="en-US" sz="2400" dirty="0">
                <a:effectLst/>
              </a:rPr>
              <a:t>. The text is about Trang’s leisure activities ______.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A. in the past		</a:t>
            </a:r>
            <a:r>
              <a:rPr lang="en-US" sz="2400" dirty="0">
                <a:effectLst/>
              </a:rPr>
              <a:t>B. with her friends 		</a:t>
            </a:r>
            <a:r>
              <a:rPr lang="en-US" sz="2400" dirty="0"/>
              <a:t>C. with her family</a:t>
            </a:r>
            <a:endParaRPr lang="en-US" sz="2400" dirty="0">
              <a:effectLst/>
            </a:endParaRPr>
          </a:p>
          <a:p>
            <a:pPr>
              <a:lnSpc>
                <a:spcPct val="150000"/>
              </a:lnSpc>
            </a:pPr>
            <a:endParaRPr lang="en-US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effectLst/>
              </a:rPr>
              <a:t>2</a:t>
            </a:r>
            <a:r>
              <a:rPr lang="en-US" sz="2400" dirty="0">
                <a:effectLst/>
              </a:rPr>
              <a:t>. The word “connect” is closest in meaning to ______.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A. join with something	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B. better understand someone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C. speak to someone by phone </a:t>
            </a:r>
            <a:endParaRPr lang="en-US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7073154" y="2554941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657480" y="4746914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74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487067" y="2635805"/>
            <a:ext cx="5308615" cy="373794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0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0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0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0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000" dirty="0">
                <a:effectLst/>
                <a:cs typeface="Calibri" panose="020F0502020204030204" pitchFamily="34" charset="0"/>
              </a:rPr>
              <a:t>Is the food they cook always good?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0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0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effectLst/>
                <a:cs typeface="Calibri" panose="020F0502020204030204" pitchFamily="34" charset="0"/>
              </a:rPr>
              <a:t>6. </a:t>
            </a:r>
            <a:r>
              <a:rPr lang="en-US" sz="2000" dirty="0">
                <a:effectLst/>
                <a:cs typeface="Calibri" panose="020F0502020204030204" pitchFamily="34" charset="0"/>
              </a:rPr>
              <a:t>What did she win? </a:t>
            </a:r>
            <a:endParaRPr lang="en-US" sz="2000" dirty="0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F6440-A84D-7E1E-953D-573F12F5C26C}"/>
              </a:ext>
            </a:extLst>
          </p:cNvPr>
          <p:cNvSpPr txBox="1"/>
          <p:nvPr/>
        </p:nvSpPr>
        <p:spPr>
          <a:xfrm>
            <a:off x="6096000" y="2635805"/>
            <a:ext cx="5916295" cy="373794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effectLst/>
              </a:rPr>
              <a:t>1.</a:t>
            </a:r>
            <a:r>
              <a:rPr lang="en-US" sz="2000" dirty="0">
                <a:effectLst/>
              </a:rPr>
              <a:t> She goes for a bike ride, cooks and does DIY.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effectLst/>
              </a:rPr>
              <a:t>2.</a:t>
            </a:r>
            <a:r>
              <a:rPr lang="en-US" sz="2000" dirty="0">
                <a:effectLst/>
              </a:rPr>
              <a:t> Her brother does.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effectLst/>
              </a:rPr>
              <a:t>3. </a:t>
            </a:r>
            <a:r>
              <a:rPr lang="en-US" sz="2000" dirty="0">
                <a:effectLst/>
              </a:rPr>
              <a:t>No, it isn’t.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effectLst/>
              </a:rPr>
              <a:t>4.</a:t>
            </a:r>
            <a:r>
              <a:rPr lang="en-US" sz="2000" dirty="0">
                <a:effectLst/>
              </a:rPr>
              <a:t> She loves doing DIY projects with her mum the most.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effectLst/>
              </a:rPr>
              <a:t>5.</a:t>
            </a:r>
            <a:r>
              <a:rPr lang="en-US" sz="2000" dirty="0">
                <a:effectLst/>
              </a:rPr>
              <a:t> Her mum teaches her to make her own dresses and doll clothes.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effectLst/>
              </a:rPr>
              <a:t>6.</a:t>
            </a:r>
            <a:r>
              <a:rPr lang="en-US" sz="2000" dirty="0">
                <a:effectLst/>
              </a:rPr>
              <a:t> She won the first prize in a costume contest at her school. 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26018" y="192332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0834F-363F-17FE-A7FB-D79487912BB9}"/>
              </a:ext>
            </a:extLst>
          </p:cNvPr>
          <p:cNvSpPr/>
          <p:nvPr/>
        </p:nvSpPr>
        <p:spPr>
          <a:xfrm>
            <a:off x="7028701" y="189358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2040275"/>
            <a:ext cx="10706888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10876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74937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1026018" y="3565539"/>
            <a:ext cx="6356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is ………</a:t>
            </a: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8" y="1896217"/>
            <a:ext cx="4385084" cy="4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364304" y="2216893"/>
            <a:ext cx="977022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Student’s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34448"/>
            <a:ext cx="5758577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pictures. What activities can you see?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0"/>
            <a:ext cx="5755112" cy="14055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Read about Trang’s leisure activities. Choose the correct answer.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answer the questions.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2" y="4341392"/>
            <a:ext cx="5758577" cy="14531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Take turns to ask and answer the questions.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Report your group members’ answers to the class. What activities are the most common?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93956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6917" y="3275937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08026" y="122124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554114" y="5330878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8969814" y="357497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14" y="1923608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638077" y="2130942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Riding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4787932" y="413234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Cooking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839527" y="599696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Making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connect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nối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071582" y="3082608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36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3600" b="1" i="0" dirty="0">
                <a:solidFill>
                  <a:srgbClr val="1D2A57"/>
                </a:solidFill>
                <a:effectLst/>
              </a:rPr>
              <a:t>/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4" y="1318904"/>
            <a:ext cx="5702711" cy="38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6340" y="172480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recipe</a:t>
            </a:r>
            <a:r>
              <a:rPr lang="en-US" sz="6600" b="1" dirty="0"/>
              <a:t>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7472" y="415259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087830" y="3187983"/>
            <a:ext cx="2050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0" dirty="0">
                <a:solidFill>
                  <a:srgbClr val="1D2A57"/>
                </a:solidFill>
                <a:effectLst/>
              </a:rPr>
              <a:t>/ˈ</a:t>
            </a:r>
            <a:r>
              <a:rPr lang="en-US" sz="3600" b="1" i="0" dirty="0" err="1">
                <a:solidFill>
                  <a:srgbClr val="1D2A57"/>
                </a:solidFill>
                <a:effectLst/>
              </a:rPr>
              <a:t>res.ɪ.pi</a:t>
            </a:r>
            <a:r>
              <a:rPr lang="en-US" sz="3600" b="1" i="0" dirty="0">
                <a:solidFill>
                  <a:srgbClr val="1D2A57"/>
                </a:solidFill>
                <a:effectLst/>
              </a:rPr>
              <a:t>/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7176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7368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ingredient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97091" y="3082676"/>
            <a:ext cx="3012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3600" b="1" i="0" dirty="0" err="1">
                <a:solidFill>
                  <a:srgbClr val="1D2A57"/>
                </a:solidFill>
                <a:effectLst/>
              </a:rPr>
              <a:t>ɪnˈɡri</a:t>
            </a:r>
            <a:r>
              <a:rPr lang="en-US" sz="3600" b="1" i="0" dirty="0">
                <a:solidFill>
                  <a:srgbClr val="1D2A57"/>
                </a:solidFill>
                <a:effectLst/>
              </a:rPr>
              <a:t>ː.</a:t>
            </a:r>
            <a:r>
              <a:rPr lang="en-US" sz="3600" b="1" i="0" dirty="0" err="1">
                <a:solidFill>
                  <a:srgbClr val="1D2A57"/>
                </a:solidFill>
                <a:effectLst/>
              </a:rPr>
              <a:t>di.ənt</a:t>
            </a:r>
            <a:r>
              <a:rPr lang="en-US" sz="3600" b="1" i="0" dirty="0">
                <a:solidFill>
                  <a:srgbClr val="1D2A57"/>
                </a:solidFill>
                <a:effectLst/>
              </a:rPr>
              <a:t>/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49" y="160098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7368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costume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/>
              <a:t>Trang </a:t>
            </a:r>
            <a:r>
              <a:rPr lang="en-US" sz="3600" dirty="0" err="1"/>
              <a:t>phục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51456" y="3082676"/>
            <a:ext cx="2504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0" dirty="0">
                <a:solidFill>
                  <a:srgbClr val="1D2A57"/>
                </a:solidFill>
                <a:effectLst/>
              </a:rPr>
              <a:t>/ˈ</a:t>
            </a:r>
            <a:r>
              <a:rPr lang="en-US" sz="3600" b="1" i="0" dirty="0" err="1">
                <a:solidFill>
                  <a:srgbClr val="1D2A57"/>
                </a:solidFill>
                <a:effectLst/>
              </a:rPr>
              <a:t>kɒs.tʃuːm</a:t>
            </a:r>
            <a:r>
              <a:rPr lang="en-US" sz="3600" b="1" i="0" dirty="0">
                <a:solidFill>
                  <a:srgbClr val="1D2A57"/>
                </a:solidFill>
                <a:effectLst/>
              </a:rPr>
              <a:t>/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36" y="2704995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07561"/>
              </p:ext>
            </p:extLst>
          </p:nvPr>
        </p:nvGraphicFramePr>
        <p:xfrm>
          <a:off x="1380870" y="2122653"/>
          <a:ext cx="9739580" cy="33498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24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</a:rPr>
                        <a:t>/ˈ</a:t>
                      </a:r>
                      <a:r>
                        <a:rPr lang="en-US" sz="2400" b="0" i="0" dirty="0" err="1">
                          <a:solidFill>
                            <a:schemeClr val="tx1"/>
                          </a:solidFill>
                          <a:effectLst/>
                        </a:rPr>
                        <a:t>res.ɪ.pi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2400" b="0" i="0" dirty="0" err="1">
                          <a:solidFill>
                            <a:schemeClr val="tx1"/>
                          </a:solidFill>
                          <a:effectLst/>
                        </a:rPr>
                        <a:t>ɪnˈɡri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</a:rPr>
                        <a:t>ː.</a:t>
                      </a:r>
                      <a:r>
                        <a:rPr lang="en-US" sz="2400" b="0" i="0" dirty="0" err="1">
                          <a:solidFill>
                            <a:schemeClr val="tx1"/>
                          </a:solidFill>
                          <a:effectLst/>
                        </a:rPr>
                        <a:t>di.ənt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</a:rPr>
                        <a:t>/ˈ</a:t>
                      </a:r>
                      <a:r>
                        <a:rPr lang="en-US" sz="2400" b="0" i="0" dirty="0" err="1">
                          <a:solidFill>
                            <a:schemeClr val="tx1"/>
                          </a:solidFill>
                          <a:effectLst/>
                        </a:rPr>
                        <a:t>kɒs.tʃuːm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3542</TotalTime>
  <Words>731</Words>
  <Application>Microsoft Office PowerPoint</Application>
  <PresentationFormat>Widescreen</PresentationFormat>
  <Paragraphs>129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206</cp:revision>
  <dcterms:created xsi:type="dcterms:W3CDTF">2020-12-09T02:04:09Z</dcterms:created>
  <dcterms:modified xsi:type="dcterms:W3CDTF">2023-01-05T08:56:31Z</dcterms:modified>
</cp:coreProperties>
</file>