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332" r:id="rId5"/>
    <p:sldId id="340" r:id="rId6"/>
    <p:sldId id="341" r:id="rId7"/>
    <p:sldId id="335" r:id="rId8"/>
    <p:sldId id="298" r:id="rId9"/>
    <p:sldId id="325" r:id="rId10"/>
    <p:sldId id="336" r:id="rId11"/>
    <p:sldId id="337" r:id="rId12"/>
    <p:sldId id="338" r:id="rId13"/>
    <p:sldId id="313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37D91"/>
    <a:srgbClr val="F7A5A5"/>
    <a:srgbClr val="FBCDCD"/>
    <a:srgbClr val="7192A9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4114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026018" y="2250496"/>
            <a:ext cx="10048382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We</a:t>
            </a:r>
            <a:r>
              <a:rPr lang="en-US" u="sng" dirty="0" smtClean="0"/>
              <a:t>’ll go</a:t>
            </a:r>
            <a:r>
              <a:rPr lang="en-US" dirty="0" smtClean="0"/>
              <a:t> to Costco to return this suitcase.	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Look! We </a:t>
            </a:r>
            <a:r>
              <a:rPr lang="en-US" u="sng" dirty="0" smtClean="0"/>
              <a:t>have</a:t>
            </a:r>
            <a:r>
              <a:rPr lang="en-US" dirty="0" smtClean="0"/>
              <a:t> a whole afternoon for shopping on the second day of our tour.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The summer sales </a:t>
            </a:r>
            <a:r>
              <a:rPr lang="en-US" u="sng" dirty="0" smtClean="0"/>
              <a:t>end</a:t>
            </a:r>
            <a:r>
              <a:rPr lang="en-US" dirty="0" smtClean="0"/>
              <a:t> next Sunday.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Listen to the announcement. The train </a:t>
            </a:r>
            <a:r>
              <a:rPr lang="en-US" u="sng" dirty="0" smtClean="0"/>
              <a:t>doesn’t leave</a:t>
            </a:r>
            <a:r>
              <a:rPr lang="en-US" dirty="0" smtClean="0"/>
              <a:t> till 12:00.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I’m too busy today, so we</a:t>
            </a:r>
            <a:r>
              <a:rPr lang="en-US" u="sng" dirty="0" smtClean="0"/>
              <a:t>’ll go </a:t>
            </a:r>
            <a:r>
              <a:rPr lang="en-US" dirty="0" smtClean="0"/>
              <a:t>shopping on Tuesday.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797305" y="273396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783455" y="34405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843491" y="4784445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861961" y="549564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880435" y="62068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004853" y="2172481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006681" y="2910063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052867" y="4256676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035952" y="495781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64889" y="56657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95418" y="83127"/>
            <a:ext cx="934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78804" y="1829564"/>
            <a:ext cx="10975956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The supermarket in my neighbourhood </a:t>
            </a:r>
            <a:r>
              <a:rPr lang="en-US" i="1" dirty="0" smtClean="0">
                <a:solidFill>
                  <a:srgbClr val="7030A0"/>
                </a:solidFill>
              </a:rPr>
              <a:t>opens/ will open </a:t>
            </a:r>
            <a:r>
              <a:rPr lang="en-US" dirty="0" smtClean="0"/>
              <a:t>longer hours than the one in yours.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Don’t worry. I </a:t>
            </a:r>
            <a:r>
              <a:rPr lang="en-US" i="1" dirty="0" smtClean="0">
                <a:solidFill>
                  <a:srgbClr val="7030A0"/>
                </a:solidFill>
              </a:rPr>
              <a:t>make/will make </a:t>
            </a:r>
            <a:r>
              <a:rPr lang="en-US" dirty="0" smtClean="0"/>
              <a:t>a shopping list, and you just give it to the shop owner.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7030A0"/>
                </a:solidFill>
              </a:rPr>
              <a:t>don’t buy/ won’t buy </a:t>
            </a:r>
            <a:r>
              <a:rPr lang="en-US" dirty="0" smtClean="0"/>
              <a:t>a birthday cake this year. We can bake one at home.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The bus schedule says that there is/ will be a bus to Aeon at 10:05.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Look at the advertisement. </a:t>
            </a:r>
            <a:r>
              <a:rPr lang="en-US" i="1" dirty="0" smtClean="0">
                <a:solidFill>
                  <a:srgbClr val="7030A0"/>
                </a:solidFill>
              </a:rPr>
              <a:t>Does/ Will </a:t>
            </a:r>
            <a:r>
              <a:rPr lang="en-US" dirty="0" smtClean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5418" y="83127"/>
            <a:ext cx="934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16801" y="2253674"/>
            <a:ext cx="822960" cy="7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19763" y="3237347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78740" y="4236413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3156" y="5779911"/>
            <a:ext cx="688622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5526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pairs, ask and answer to check planning 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9617"/>
              </p:ext>
            </p:extLst>
          </p:nvPr>
        </p:nvGraphicFramePr>
        <p:xfrm>
          <a:off x="657478" y="2549057"/>
          <a:ext cx="10961868" cy="326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Events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Preparing for the fair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Calling for volunteers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- 8:30: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Opening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- 11:00: Holding food competition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Cleaning up by volunteers.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67709" y="83128"/>
            <a:ext cx="9374317" cy="793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61418"/>
              </p:ext>
            </p:extLst>
          </p:nvPr>
        </p:nvGraphicFramePr>
        <p:xfrm>
          <a:off x="657478" y="1684022"/>
          <a:ext cx="109618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Fair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01 April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0356" y="5847509"/>
            <a:ext cx="10759420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	</a:t>
            </a:r>
            <a:r>
              <a:rPr lang="en-US" sz="2400" b="1" dirty="0" smtClean="0"/>
              <a:t>A</a:t>
            </a:r>
            <a:r>
              <a:rPr lang="en-US" sz="2400" dirty="0" smtClean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	</a:t>
            </a:r>
            <a:r>
              <a:rPr lang="en-US" sz="2400" b="1" dirty="0" smtClean="0"/>
              <a:t>B:</a:t>
            </a:r>
            <a:r>
              <a:rPr lang="en-US" sz="2400" dirty="0" smtClean="0"/>
              <a:t> We start on the first of March.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06213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/>
              <a:t>Report </a:t>
            </a:r>
            <a:r>
              <a:rPr lang="en-US" sz="2800" b="1" dirty="0" smtClean="0"/>
              <a:t>the events for the </a:t>
            </a:r>
            <a:r>
              <a:rPr lang="en-US" sz="2800" b="1" smtClean="0"/>
              <a:t>community fair.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577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4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8983" y="6003615"/>
            <a:ext cx="11274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smtClean="0"/>
              <a:t>- We start preparing for the fair on March 1. We call for volunteers on…  </a:t>
            </a:r>
            <a:endParaRPr lang="en-US" sz="2800" i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69256"/>
              </p:ext>
            </p:extLst>
          </p:nvPr>
        </p:nvGraphicFramePr>
        <p:xfrm>
          <a:off x="1085847" y="2425341"/>
          <a:ext cx="10961868" cy="326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Events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Preparing for the fair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Calling for volunteers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- 8:30: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Opening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- 11:00: Holding food competition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Cleaning up by volunteers.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69090"/>
              </p:ext>
            </p:extLst>
          </p:nvPr>
        </p:nvGraphicFramePr>
        <p:xfrm>
          <a:off x="1085847" y="1560306"/>
          <a:ext cx="109618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Fair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01 April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Reviewing adverbs of frequency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Present simple for future uses.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Make 5 sentences of the simple </a:t>
            </a:r>
            <a:r>
              <a:rPr lang="en-US" sz="2800" smtClean="0"/>
              <a:t>present for future </a:t>
            </a:r>
            <a:r>
              <a:rPr lang="en-US" sz="2800" smtClean="0"/>
              <a:t>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smtClean="0"/>
              <a:t>Do </a:t>
            </a:r>
            <a:r>
              <a:rPr lang="en-US" sz="2800"/>
              <a:t>Exercise ………..page ……Unit 8/Workbook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8" y="1642754"/>
            <a:ext cx="1450088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3:  </a:t>
            </a:r>
            <a:r>
              <a:rPr lang="en-US" sz="3200" b="1" dirty="0" smtClean="0">
                <a:solidFill>
                  <a:schemeClr val="bg1"/>
                </a:solidFill>
              </a:rPr>
              <a:t>A closer look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65927" y="1123614"/>
            <a:ext cx="5740800" cy="39338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48149" y="1550118"/>
            <a:ext cx="5758577" cy="440958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Grammar: Adverbs of frequency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51614" y="2053388"/>
            <a:ext cx="5755112" cy="52803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sentences with the adverbs of frequency from the box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63034" y="3137228"/>
            <a:ext cx="5743692" cy="2789076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Read the schedule for the grade 8 field trip tomorrow, and underline the verbs in the sentences. Then answer the questions.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Write A next to a sentence if it relates to a timetable, schedule or plan, and B if it is an unplanned future action.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Choose the correct answer to complete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In pairs, ask and answer to check planning events for the community fair next month.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5927" y="6023112"/>
            <a:ext cx="5740800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48148" y="2623028"/>
            <a:ext cx="5758577" cy="47259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Grammar: Present simple for Future events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 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39" y="978434"/>
            <a:ext cx="10452562" cy="58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8826" y="24040"/>
            <a:ext cx="7831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ADVERBS OF FREQUENCY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27" y="1269608"/>
            <a:ext cx="7547296" cy="55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8826" y="168310"/>
            <a:ext cx="78316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SIMPLE PRESENT FOR FUTURE EVENTS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77" y="1791478"/>
            <a:ext cx="685800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5159" y="1791478"/>
            <a:ext cx="451535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68083" y="1807757"/>
            <a:ext cx="1489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416" y="285177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Facts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416" y="3802081"/>
            <a:ext cx="46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5416" y="475239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Future events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53496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65502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always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often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6457" y="1665036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sometimes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arely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174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never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31589" y="2392983"/>
            <a:ext cx="10975956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My </a:t>
            </a:r>
            <a:r>
              <a:rPr lang="en-US" dirty="0" err="1" smtClean="0"/>
              <a:t>mother__________shops</a:t>
            </a:r>
            <a:r>
              <a:rPr lang="en-US" dirty="0" smtClean="0"/>
              <a:t> at the supermarket. She never shops anywhere else.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err="1" smtClean="0"/>
              <a:t>I________buy</a:t>
            </a:r>
            <a:r>
              <a:rPr lang="en-US" dirty="0" smtClean="0"/>
              <a:t> things online, just once or twice a year. I prefer to shop at the shopping mall.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You can_________ bargain at a supermarket because the prices are fixed.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How_________ do you return things you buy online?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I don’t often buy things at the dollar store. My mother only takes me there___________.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79274" y="16688"/>
            <a:ext cx="66073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Adverbs of frequency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15977 0.1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44232 0.2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48789 0.3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06536 0.4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1328 0.6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5526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50512"/>
              </p:ext>
            </p:extLst>
          </p:nvPr>
        </p:nvGraphicFramePr>
        <p:xfrm>
          <a:off x="657478" y="2586001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arrive at the factory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67709" y="83128"/>
            <a:ext cx="9374317" cy="793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77771"/>
              </p:ext>
            </p:extLst>
          </p:nvPr>
        </p:nvGraphicFramePr>
        <p:xfrm>
          <a:off x="657478" y="1767146"/>
          <a:ext cx="109618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trip to the Double Dragon Chocolate Factory.</a:t>
                      </a:r>
                    </a:p>
                    <a:p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30 February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909" y="5809672"/>
            <a:ext cx="1075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Are the sentences about habits or future activities?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17437" y="29671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35767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0504" y="4192556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78971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0534" y="5396203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11821" y="5825588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</a:rPr>
              <a:t>Present simple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2541" y="6287253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</a:rPr>
              <a:t>Future activities</a:t>
            </a:r>
            <a:endParaRPr lang="en-US" sz="2400" b="1" dirty="0">
              <a:solidFill>
                <a:srgbClr val="EF4B66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529358" y="1352939"/>
            <a:ext cx="1400038" cy="15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7709" y="83128"/>
            <a:ext cx="9374317" cy="793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09" y="1164693"/>
            <a:ext cx="7340540" cy="55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4052</TotalTime>
  <Words>725</Words>
  <Application>Microsoft Office PowerPoint</Application>
  <PresentationFormat>Widescreen</PresentationFormat>
  <Paragraphs>150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.VnVogue</vt:lpstr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XPS</cp:lastModifiedBy>
  <cp:revision>242</cp:revision>
  <dcterms:created xsi:type="dcterms:W3CDTF">2020-12-09T02:04:09Z</dcterms:created>
  <dcterms:modified xsi:type="dcterms:W3CDTF">2023-01-23T16:32:48Z</dcterms:modified>
</cp:coreProperties>
</file>