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71" r:id="rId3"/>
    <p:sldId id="256" r:id="rId4"/>
    <p:sldId id="275" r:id="rId5"/>
    <p:sldId id="302" r:id="rId6"/>
    <p:sldId id="341" r:id="rId7"/>
    <p:sldId id="342" r:id="rId8"/>
    <p:sldId id="343" r:id="rId10"/>
    <p:sldId id="281" r:id="rId11"/>
    <p:sldId id="331" r:id="rId12"/>
    <p:sldId id="356" r:id="rId13"/>
    <p:sldId id="339" r:id="rId14"/>
    <p:sldId id="335" r:id="rId15"/>
    <p:sldId id="357" r:id="rId16"/>
    <p:sldId id="340" r:id="rId17"/>
    <p:sldId id="358" r:id="rId18"/>
    <p:sldId id="359" r:id="rId19"/>
    <p:sldId id="360" r:id="rId20"/>
    <p:sldId id="361" r:id="rId21"/>
    <p:sldId id="314" r:id="rId22"/>
    <p:sldId id="362" r:id="rId23"/>
    <p:sldId id="330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941E"/>
    <a:srgbClr val="00A9A5"/>
    <a:srgbClr val="FFDAAB"/>
    <a:srgbClr val="CBEAF0"/>
    <a:srgbClr val="48C0B6"/>
    <a:srgbClr val="FBB040"/>
    <a:srgbClr val="00B2A5"/>
    <a:srgbClr val="FF9801"/>
    <a:srgbClr val="0FB7BD"/>
    <a:srgbClr val="048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28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552" y="78"/>
      </p:cViewPr>
      <p:guideLst>
        <p:guide orient="horz" pos="2206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6A49C6D-2FDF-4D0E-92AD-CE7F244B06FB}" type="doc">
      <dgm:prSet loTypeId="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803D423-A1F0-4157-8073-6C617F55C647}">
      <dgm:prSet phldrT="[Text]" phldr="0" custT="0"/>
      <dgm:spPr/>
      <dgm:t>
        <a:bodyPr vert="horz" wrap="square"/>
        <a:p>
          <a:pPr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bg1"/>
              </a:solidFill>
              <a:sym typeface="+mn-ea"/>
            </a:rPr>
            <a:t>LOCAL C</a:t>
          </a:r>
          <a:r>
            <a:rPr lang="en-US" dirty="0">
              <a:solidFill>
                <a:schemeClr val="bg1"/>
              </a:solidFill>
              <a:sym typeface="+mn-ea"/>
            </a:rPr>
            <a:t>USTOMS</a:t>
          </a:r>
          <a:r>
            <a:rPr lang="en-US" dirty="0">
              <a:solidFill>
                <a:schemeClr val="bg1"/>
              </a:solidFill>
              <a:sym typeface="+mn-ea"/>
            </a:rPr>
            <a:t> AND T</a:t>
          </a:r>
          <a:r>
            <a:rPr lang="en-US" dirty="0">
              <a:solidFill>
                <a:schemeClr val="bg1"/>
              </a:solidFill>
              <a:sym typeface="+mn-ea"/>
            </a:rPr>
            <a:t>RADITIONS</a:t>
          </a:r>
          <a:r>
            <a:rPr lang="en-US" dirty="0">
              <a:solidFill>
                <a:schemeClr val="bg1"/>
              </a:solidFill>
              <a:sym typeface="+mn-ea"/>
            </a:rPr>
            <a:t/>
          </a:r>
          <a:endParaRPr lang="en-US" dirty="0">
            <a:solidFill>
              <a:schemeClr val="bg1"/>
            </a:solidFill>
            <a:sym typeface="+mn-ea"/>
          </a:endParaRPr>
        </a:p>
      </dgm:t>
    </dgm:pt>
    <dgm:pt modelId="{F42D6E3B-9789-4A25-9D3B-0B21DF1A4DA1}" cxnId="{5D637053-26D0-4337-9969-C1550D649865}" type="parTrans">
      <dgm:prSet/>
      <dgm:spPr/>
      <dgm:t>
        <a:bodyPr/>
        <a:lstStyle/>
        <a:p>
          <a:endParaRPr lang="en-US"/>
        </a:p>
      </dgm:t>
    </dgm:pt>
    <dgm:pt modelId="{CC1FB218-1B85-43C1-8FE6-3F6F37B8363C}" cxnId="{5D637053-26D0-4337-9969-C1550D649865}" type="sibTrans">
      <dgm:prSet/>
      <dgm:spPr/>
      <dgm:t>
        <a:bodyPr/>
        <a:lstStyle/>
        <a:p>
          <a:endParaRPr lang="en-US"/>
        </a:p>
      </dgm:t>
    </dgm:pt>
    <dgm:pt modelId="{C2DEAAB5-27AC-4959-A7D4-B64ADCDB8E84}">
      <dgm:prSet phldrT="[Text]"/>
      <dgm:spPr/>
      <dgm:t>
        <a:bodyPr/>
        <a:lstStyle/>
        <a:p>
          <a:r>
            <a:rPr lang="en-US" dirty="0"/>
            <a:t>PRONUNCIATION</a:t>
          </a:r>
        </a:p>
      </dgm:t>
    </dgm:pt>
    <dgm:pt modelId="{83468519-7869-4173-AC2B-6397DC673BE9}" cxnId="{E4AC2CBB-8184-464A-B87A-4142D5C23250}" type="parTrans">
      <dgm:prSet/>
      <dgm:spPr/>
      <dgm:t>
        <a:bodyPr/>
        <a:lstStyle/>
        <a:p>
          <a:endParaRPr lang="en-US"/>
        </a:p>
      </dgm:t>
    </dgm:pt>
    <dgm:pt modelId="{40E617A1-FB5F-4F5E-BAF7-1444C5098311}" cxnId="{E4AC2CBB-8184-464A-B87A-4142D5C23250}" type="sibTrans">
      <dgm:prSet/>
      <dgm:spPr/>
      <dgm:t>
        <a:bodyPr/>
        <a:lstStyle/>
        <a:p>
          <a:endParaRPr lang="en-US"/>
        </a:p>
      </dgm:t>
    </dgm:pt>
    <dgm:pt modelId="{16E235C9-0965-4BF8-84AD-B12648A5A608}">
      <dgm:prSet phldrT="[Text]"/>
      <dgm:spPr/>
      <dgm:t>
        <a:bodyPr/>
        <a:lstStyle/>
        <a:p>
          <a:r>
            <a:rPr lang="en-US" dirty="0"/>
            <a:t>VOCABULARY</a:t>
          </a:r>
        </a:p>
      </dgm:t>
    </dgm:pt>
    <dgm:pt modelId="{6BC5303A-12AB-4B51-BC2C-7CC35A1CC455}" cxnId="{8EC35A6E-5278-429E-A03E-193A895E8580}" type="parTrans">
      <dgm:prSet/>
      <dgm:spPr/>
      <dgm:t>
        <a:bodyPr/>
        <a:lstStyle/>
        <a:p>
          <a:endParaRPr lang="en-US"/>
        </a:p>
      </dgm:t>
    </dgm:pt>
    <dgm:pt modelId="{C38EABDF-F8A7-49DA-AA1F-2A4000C03522}" cxnId="{8EC35A6E-5278-429E-A03E-193A895E8580}" type="sibTrans">
      <dgm:prSet/>
      <dgm:spPr/>
      <dgm:t>
        <a:bodyPr/>
        <a:lstStyle/>
        <a:p>
          <a:endParaRPr lang="en-US"/>
        </a:p>
      </dgm:t>
    </dgm:pt>
    <dgm:pt modelId="{A7EC781E-05B0-41A3-B7C7-A931E9BEFD88}">
      <dgm:prSet phldrT="[Text]"/>
      <dgm:spPr/>
      <dgm:t>
        <a:bodyPr/>
        <a:lstStyle/>
        <a:p>
          <a:r>
            <a:rPr lang="en-US" dirty="0"/>
            <a:t>GRAMMAR</a:t>
          </a:r>
        </a:p>
      </dgm:t>
    </dgm:pt>
    <dgm:pt modelId="{8AFD48B1-CC23-4300-A338-46A9E52B9C65}" cxnId="{0713198B-E1D3-47FC-AE2E-4A990DDA4217}" type="parTrans">
      <dgm:prSet/>
      <dgm:spPr/>
      <dgm:t>
        <a:bodyPr/>
        <a:lstStyle/>
        <a:p>
          <a:endParaRPr lang="en-US"/>
        </a:p>
      </dgm:t>
    </dgm:pt>
    <dgm:pt modelId="{7CCD481F-0B7F-4F8F-84AE-4ED8A7755B29}" cxnId="{0713198B-E1D3-47FC-AE2E-4A990DDA4217}" type="sibTrans">
      <dgm:prSet/>
      <dgm:spPr/>
      <dgm:t>
        <a:bodyPr/>
        <a:lstStyle/>
        <a:p>
          <a:endParaRPr lang="en-US"/>
        </a:p>
      </dgm:t>
    </dgm:pt>
    <dgm:pt modelId="{59452162-4E82-4B22-B524-85C0DF12B885}" type="pres">
      <dgm:prSet presAssocID="{16A49C6D-2FDF-4D0E-92AD-CE7F244B06F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9B49922-A5F5-4667-943D-DFDBAE704F15}" type="pres">
      <dgm:prSet presAssocID="{9803D423-A1F0-4157-8073-6C617F55C647}" presName="hierRoot1" presStyleCnt="0">
        <dgm:presLayoutVars>
          <dgm:hierBranch val="init"/>
        </dgm:presLayoutVars>
      </dgm:prSet>
      <dgm:spPr/>
    </dgm:pt>
    <dgm:pt modelId="{FF73C8BF-8A0E-4063-81B1-DF87FCC38934}" type="pres">
      <dgm:prSet presAssocID="{9803D423-A1F0-4157-8073-6C617F55C647}" presName="rootComposite1" presStyleCnt="0"/>
      <dgm:spPr/>
    </dgm:pt>
    <dgm:pt modelId="{EBD76D49-98F9-4654-8444-9D04435F8484}" type="pres">
      <dgm:prSet presAssocID="{9803D423-A1F0-4157-8073-6C617F55C647}" presName="rootText1" presStyleLbl="node0" presStyleIdx="0" presStyleCnt="1" custLinFactNeighborY="-2516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2B5EBDAC-F81E-4C39-962D-381D7852883C}" type="pres">
      <dgm:prSet presAssocID="{9803D423-A1F0-4157-8073-6C617F55C647}" presName="rootConnector1" presStyleCnt="0"/>
      <dgm:spPr/>
      <dgm:t>
        <a:bodyPr/>
        <a:lstStyle/>
        <a:p>
          <a:endParaRPr lang="en-US"/>
        </a:p>
      </dgm:t>
    </dgm:pt>
    <dgm:pt modelId="{24356390-97EC-4764-AC46-422A8D01B744}" type="pres">
      <dgm:prSet presAssocID="{9803D423-A1F0-4157-8073-6C617F55C647}" presName="hierChild2" presStyleCnt="0"/>
      <dgm:spPr/>
    </dgm:pt>
    <dgm:pt modelId="{714FF9FC-896A-41B4-95AA-C7AD946F1E4C}" type="pres">
      <dgm:prSet presAssocID="{83468519-7869-4173-AC2B-6397DC673BE9}" presName="Name37" presStyleLbl="parChTrans1D2" presStyleIdx="0" presStyleCnt="3"/>
      <dgm:spPr/>
      <dgm:t>
        <a:bodyPr/>
        <a:lstStyle/>
        <a:p>
          <a:endParaRPr lang="en-US"/>
        </a:p>
      </dgm:t>
    </dgm:pt>
    <dgm:pt modelId="{FDFD49B5-67F2-4ECA-969E-6AF6E3556498}" type="pres">
      <dgm:prSet presAssocID="{C2DEAAB5-27AC-4959-A7D4-B64ADCDB8E84}" presName="hierRoot2" presStyleCnt="0">
        <dgm:presLayoutVars>
          <dgm:hierBranch val="init"/>
        </dgm:presLayoutVars>
      </dgm:prSet>
      <dgm:spPr/>
    </dgm:pt>
    <dgm:pt modelId="{8782E150-F4A8-4C3B-96B8-FF70A6926E4C}" type="pres">
      <dgm:prSet presAssocID="{C2DEAAB5-27AC-4959-A7D4-B64ADCDB8E84}" presName="rootComposite" presStyleCnt="0"/>
      <dgm:spPr/>
    </dgm:pt>
    <dgm:pt modelId="{4510E3B4-E073-44F9-B654-189D9CFB47CB}" type="pres">
      <dgm:prSet presAssocID="{C2DEAAB5-27AC-4959-A7D4-B64ADCDB8E84}" presName="rootText" presStyleLbl="node2" presStyleIdx="0" presStyleCnt="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88BA8336-74ED-49EE-852C-3B531C634933}" type="pres">
      <dgm:prSet presAssocID="{C2DEAAB5-27AC-4959-A7D4-B64ADCDB8E84}" presName="rootConnector" presStyleCnt="0"/>
      <dgm:spPr/>
      <dgm:t>
        <a:bodyPr/>
        <a:lstStyle/>
        <a:p>
          <a:endParaRPr lang="en-US"/>
        </a:p>
      </dgm:t>
    </dgm:pt>
    <dgm:pt modelId="{736962C9-33BD-413E-A8CA-CAA29DEF4246}" type="pres">
      <dgm:prSet presAssocID="{C2DEAAB5-27AC-4959-A7D4-B64ADCDB8E84}" presName="hierChild4" presStyleCnt="0"/>
      <dgm:spPr/>
    </dgm:pt>
    <dgm:pt modelId="{004920F2-8372-48D9-B6D3-BCFE99C1A713}" type="pres">
      <dgm:prSet presAssocID="{C2DEAAB5-27AC-4959-A7D4-B64ADCDB8E84}" presName="hierChild5" presStyleCnt="0"/>
      <dgm:spPr/>
    </dgm:pt>
    <dgm:pt modelId="{0DDAF2FB-9D60-4EF7-A8F8-3F92BD9FDD8C}" type="pres">
      <dgm:prSet presAssocID="{6BC5303A-12AB-4B51-BC2C-7CC35A1CC455}" presName="Name37" presStyleLbl="parChTrans1D2" presStyleIdx="1" presStyleCnt="3"/>
      <dgm:spPr/>
      <dgm:t>
        <a:bodyPr/>
        <a:lstStyle/>
        <a:p>
          <a:endParaRPr lang="en-US"/>
        </a:p>
      </dgm:t>
    </dgm:pt>
    <dgm:pt modelId="{ECE29896-FCC5-4DDE-B5A8-EA20F68E7888}" type="pres">
      <dgm:prSet presAssocID="{16E235C9-0965-4BF8-84AD-B12648A5A608}" presName="hierRoot2" presStyleCnt="0">
        <dgm:presLayoutVars>
          <dgm:hierBranch val="init"/>
        </dgm:presLayoutVars>
      </dgm:prSet>
      <dgm:spPr/>
    </dgm:pt>
    <dgm:pt modelId="{B93FBD32-F631-483C-BCF3-2A401E661DE5}" type="pres">
      <dgm:prSet presAssocID="{16E235C9-0965-4BF8-84AD-B12648A5A608}" presName="rootComposite" presStyleCnt="0"/>
      <dgm:spPr/>
    </dgm:pt>
    <dgm:pt modelId="{48E3064A-9DF3-4D0C-9B2C-6EEC40CF5A6B}" type="pres">
      <dgm:prSet presAssocID="{16E235C9-0965-4BF8-84AD-B12648A5A608}" presName="rootText" presStyleLbl="node2" presStyleIdx="1" presStyleCnt="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142783CD-D7D7-4B60-92F4-1056FABE8652}" type="pres">
      <dgm:prSet presAssocID="{16E235C9-0965-4BF8-84AD-B12648A5A608}" presName="rootConnector" presStyleCnt="0"/>
      <dgm:spPr/>
      <dgm:t>
        <a:bodyPr/>
        <a:lstStyle/>
        <a:p>
          <a:endParaRPr lang="en-US"/>
        </a:p>
      </dgm:t>
    </dgm:pt>
    <dgm:pt modelId="{F9090A38-B9A2-4FE8-8E5E-BDD69A95013C}" type="pres">
      <dgm:prSet presAssocID="{16E235C9-0965-4BF8-84AD-B12648A5A608}" presName="hierChild4" presStyleCnt="0"/>
      <dgm:spPr/>
    </dgm:pt>
    <dgm:pt modelId="{2C5C4FDC-DF8E-413A-84E7-C7444C3035F7}" type="pres">
      <dgm:prSet presAssocID="{16E235C9-0965-4BF8-84AD-B12648A5A608}" presName="hierChild5" presStyleCnt="0"/>
      <dgm:spPr/>
    </dgm:pt>
    <dgm:pt modelId="{052CA7A0-9714-4E46-8D66-E6C4ADB99B79}" type="pres">
      <dgm:prSet presAssocID="{8AFD48B1-CC23-4300-A338-46A9E52B9C65}" presName="Name37" presStyleLbl="parChTrans1D2" presStyleIdx="2" presStyleCnt="3"/>
      <dgm:spPr/>
      <dgm:t>
        <a:bodyPr/>
        <a:lstStyle/>
        <a:p>
          <a:endParaRPr lang="en-US"/>
        </a:p>
      </dgm:t>
    </dgm:pt>
    <dgm:pt modelId="{4D1547A6-4B81-4430-9225-633F3D454BE3}" type="pres">
      <dgm:prSet presAssocID="{A7EC781E-05B0-41A3-B7C7-A931E9BEFD88}" presName="hierRoot2" presStyleCnt="0">
        <dgm:presLayoutVars>
          <dgm:hierBranch val="init"/>
        </dgm:presLayoutVars>
      </dgm:prSet>
      <dgm:spPr/>
    </dgm:pt>
    <dgm:pt modelId="{D3D26FCC-192C-4E6F-8C6A-FB0D1AC3336C}" type="pres">
      <dgm:prSet presAssocID="{A7EC781E-05B0-41A3-B7C7-A931E9BEFD88}" presName="rootComposite" presStyleCnt="0"/>
      <dgm:spPr/>
    </dgm:pt>
    <dgm:pt modelId="{9D4EC6B5-8D68-4E22-8FD1-1625D45642A3}" type="pres">
      <dgm:prSet presAssocID="{A7EC781E-05B0-41A3-B7C7-A931E9BEFD88}" presName="rootText" presStyleLbl="node2" presStyleIdx="2" presStyleCnt="3">
        <dgm:presLayoutVars>
          <dgm:chPref val="3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703CAB8-DB0C-4338-ABBE-9334E97425F1}" type="pres">
      <dgm:prSet presAssocID="{A7EC781E-05B0-41A3-B7C7-A931E9BEFD88}" presName="rootConnector" presStyleCnt="0"/>
      <dgm:spPr/>
      <dgm:t>
        <a:bodyPr/>
        <a:lstStyle/>
        <a:p>
          <a:endParaRPr lang="en-US"/>
        </a:p>
      </dgm:t>
    </dgm:pt>
    <dgm:pt modelId="{E8364BF7-EC8A-4183-AEAB-31911AE2976C}" type="pres">
      <dgm:prSet presAssocID="{A7EC781E-05B0-41A3-B7C7-A931E9BEFD88}" presName="hierChild4" presStyleCnt="0"/>
      <dgm:spPr/>
    </dgm:pt>
    <dgm:pt modelId="{90266FC0-1848-4983-8E2D-A4F0ADF33314}" type="pres">
      <dgm:prSet presAssocID="{A7EC781E-05B0-41A3-B7C7-A931E9BEFD88}" presName="hierChild5" presStyleCnt="0"/>
      <dgm:spPr/>
    </dgm:pt>
    <dgm:pt modelId="{673F897A-02DA-4F0B-8101-4E95839C98D0}" type="pres">
      <dgm:prSet presAssocID="{9803D423-A1F0-4157-8073-6C617F55C647}" presName="hierChild3" presStyleCnt="0"/>
      <dgm:spPr/>
    </dgm:pt>
  </dgm:ptLst>
  <dgm:cxnLst>
    <dgm:cxn modelId="{5D637053-26D0-4337-9969-C1550D649865}" srcId="{16A49C6D-2FDF-4D0E-92AD-CE7F244B06FB}" destId="{9803D423-A1F0-4157-8073-6C617F55C647}" srcOrd="0" destOrd="0" parTransId="{F42D6E3B-9789-4A25-9D3B-0B21DF1A4DA1}" sibTransId="{CC1FB218-1B85-43C1-8FE6-3F6F37B8363C}"/>
    <dgm:cxn modelId="{E4AC2CBB-8184-464A-B87A-4142D5C23250}" srcId="{9803D423-A1F0-4157-8073-6C617F55C647}" destId="{C2DEAAB5-27AC-4959-A7D4-B64ADCDB8E84}" srcOrd="0" destOrd="0" parTransId="{83468519-7869-4173-AC2B-6397DC673BE9}" sibTransId="{40E617A1-FB5F-4F5E-BAF7-1444C5098311}"/>
    <dgm:cxn modelId="{8EC35A6E-5278-429E-A03E-193A895E8580}" srcId="{9803D423-A1F0-4157-8073-6C617F55C647}" destId="{16E235C9-0965-4BF8-84AD-B12648A5A608}" srcOrd="1" destOrd="0" parTransId="{6BC5303A-12AB-4B51-BC2C-7CC35A1CC455}" sibTransId="{C38EABDF-F8A7-49DA-AA1F-2A4000C03522}"/>
    <dgm:cxn modelId="{0713198B-E1D3-47FC-AE2E-4A990DDA4217}" srcId="{9803D423-A1F0-4157-8073-6C617F55C647}" destId="{A7EC781E-05B0-41A3-B7C7-A931E9BEFD88}" srcOrd="2" destOrd="0" parTransId="{8AFD48B1-CC23-4300-A338-46A9E52B9C65}" sibTransId="{7CCD481F-0B7F-4F8F-84AE-4ED8A7755B29}"/>
    <dgm:cxn modelId="{C1547560-BC96-4896-BF74-8E37A558CA8E}" type="presOf" srcId="{16A49C6D-2FDF-4D0E-92AD-CE7F244B06FB}" destId="{59452162-4E82-4B22-B524-85C0DF12B885}" srcOrd="0" destOrd="0" presId="urn:microsoft.com/office/officeart/2005/8/layout/orgChart1"/>
    <dgm:cxn modelId="{A21B6337-7D1F-45F0-A99D-BC288EF4C146}" type="presParOf" srcId="{59452162-4E82-4B22-B524-85C0DF12B885}" destId="{19B49922-A5F5-4667-943D-DFDBAE704F15}" srcOrd="0" destOrd="0" presId="urn:microsoft.com/office/officeart/2005/8/layout/orgChart1"/>
    <dgm:cxn modelId="{4E0817D2-E7AD-46E8-A005-0B9EF89A0F28}" type="presParOf" srcId="{19B49922-A5F5-4667-943D-DFDBAE704F15}" destId="{FF73C8BF-8A0E-4063-81B1-DF87FCC38934}" srcOrd="0" destOrd="0" presId="urn:microsoft.com/office/officeart/2005/8/layout/orgChart1"/>
    <dgm:cxn modelId="{30D1C68A-076D-40EA-A72A-79913D4B2202}" type="presOf" srcId="{9803D423-A1F0-4157-8073-6C617F55C647}" destId="{FF73C8BF-8A0E-4063-81B1-DF87FCC38934}" srcOrd="0" destOrd="0" presId="urn:microsoft.com/office/officeart/2005/8/layout/orgChart1"/>
    <dgm:cxn modelId="{FDF1324C-53A9-4A98-BDFC-F965F3A2829A}" type="presParOf" srcId="{FF73C8BF-8A0E-4063-81B1-DF87FCC38934}" destId="{EBD76D49-98F9-4654-8444-9D04435F8484}" srcOrd="0" destOrd="0" presId="urn:microsoft.com/office/officeart/2005/8/layout/orgChart1"/>
    <dgm:cxn modelId="{A8116FF5-4FE7-4655-82E3-EAC00AACE438}" type="presOf" srcId="{9803D423-A1F0-4157-8073-6C617F55C647}" destId="{EBD76D49-98F9-4654-8444-9D04435F8484}" srcOrd="0" destOrd="0" presId="urn:microsoft.com/office/officeart/2005/8/layout/orgChart1"/>
    <dgm:cxn modelId="{4681EDBE-86DE-4231-BF36-81712D8228B5}" type="presParOf" srcId="{FF73C8BF-8A0E-4063-81B1-DF87FCC38934}" destId="{2B5EBDAC-F81E-4C39-962D-381D7852883C}" srcOrd="1" destOrd="0" presId="urn:microsoft.com/office/officeart/2005/8/layout/orgChart1"/>
    <dgm:cxn modelId="{9DE81D61-818C-4D9F-9239-309925B2B84A}" type="presOf" srcId="{9803D423-A1F0-4157-8073-6C617F55C647}" destId="{2B5EBDAC-F81E-4C39-962D-381D7852883C}" srcOrd="0" destOrd="0" presId="urn:microsoft.com/office/officeart/2005/8/layout/orgChart1"/>
    <dgm:cxn modelId="{3C5144C0-10FE-4A39-9253-E212C34B2878}" type="presParOf" srcId="{19B49922-A5F5-4667-943D-DFDBAE704F15}" destId="{24356390-97EC-4764-AC46-422A8D01B744}" srcOrd="1" destOrd="0" presId="urn:microsoft.com/office/officeart/2005/8/layout/orgChart1"/>
    <dgm:cxn modelId="{FC269E15-917A-43DF-B82D-0BDB12BF601F}" type="presParOf" srcId="{24356390-97EC-4764-AC46-422A8D01B744}" destId="{714FF9FC-896A-41B4-95AA-C7AD946F1E4C}" srcOrd="0" destOrd="1" presId="urn:microsoft.com/office/officeart/2005/8/layout/orgChart1"/>
    <dgm:cxn modelId="{45FACEF3-B281-48E8-82BF-DF07BA3E8D66}" type="presOf" srcId="{83468519-7869-4173-AC2B-6397DC673BE9}" destId="{714FF9FC-896A-41B4-95AA-C7AD946F1E4C}" srcOrd="0" destOrd="0" presId="urn:microsoft.com/office/officeart/2005/8/layout/orgChart1"/>
    <dgm:cxn modelId="{573FB45A-96AE-4718-BE08-86A0C5DCB8EB}" type="presParOf" srcId="{24356390-97EC-4764-AC46-422A8D01B744}" destId="{FDFD49B5-67F2-4ECA-969E-6AF6E3556498}" srcOrd="1" destOrd="1" presId="urn:microsoft.com/office/officeart/2005/8/layout/orgChart1"/>
    <dgm:cxn modelId="{EFDB18A4-84D6-453D-8108-0E7EBF37CBD4}" type="presParOf" srcId="{FDFD49B5-67F2-4ECA-969E-6AF6E3556498}" destId="{8782E150-F4A8-4C3B-96B8-FF70A6926E4C}" srcOrd="0" destOrd="1" presId="urn:microsoft.com/office/officeart/2005/8/layout/orgChart1"/>
    <dgm:cxn modelId="{6E569ACE-6B95-4CB3-81F7-A24AE846DA6F}" type="presOf" srcId="{C2DEAAB5-27AC-4959-A7D4-B64ADCDB8E84}" destId="{8782E150-F4A8-4C3B-96B8-FF70A6926E4C}" srcOrd="0" destOrd="0" presId="urn:microsoft.com/office/officeart/2005/8/layout/orgChart1"/>
    <dgm:cxn modelId="{9141FD43-A8BF-4E41-BE15-555B855297E9}" type="presParOf" srcId="{8782E150-F4A8-4C3B-96B8-FF70A6926E4C}" destId="{4510E3B4-E073-44F9-B654-189D9CFB47CB}" srcOrd="0" destOrd="0" presId="urn:microsoft.com/office/officeart/2005/8/layout/orgChart1"/>
    <dgm:cxn modelId="{CE033A35-1161-463A-9878-EB65E51C372A}" type="presOf" srcId="{C2DEAAB5-27AC-4959-A7D4-B64ADCDB8E84}" destId="{4510E3B4-E073-44F9-B654-189D9CFB47CB}" srcOrd="0" destOrd="0" presId="urn:microsoft.com/office/officeart/2005/8/layout/orgChart1"/>
    <dgm:cxn modelId="{BA84F5F0-BFE3-4440-91B8-D990FAF047D2}" type="presParOf" srcId="{8782E150-F4A8-4C3B-96B8-FF70A6926E4C}" destId="{88BA8336-74ED-49EE-852C-3B531C634933}" srcOrd="1" destOrd="0" presId="urn:microsoft.com/office/officeart/2005/8/layout/orgChart1"/>
    <dgm:cxn modelId="{227C87E8-53AF-4722-B80A-4B3BE0A1ADBB}" type="presOf" srcId="{C2DEAAB5-27AC-4959-A7D4-B64ADCDB8E84}" destId="{88BA8336-74ED-49EE-852C-3B531C634933}" srcOrd="0" destOrd="0" presId="urn:microsoft.com/office/officeart/2005/8/layout/orgChart1"/>
    <dgm:cxn modelId="{1D9515CF-52BF-4F76-A64F-ED021D99B69D}" type="presParOf" srcId="{FDFD49B5-67F2-4ECA-969E-6AF6E3556498}" destId="{736962C9-33BD-413E-A8CA-CAA29DEF4246}" srcOrd="1" destOrd="1" presId="urn:microsoft.com/office/officeart/2005/8/layout/orgChart1"/>
    <dgm:cxn modelId="{E4BEC1A6-1D1A-4CF0-9A69-73FE42E3908D}" type="presParOf" srcId="{FDFD49B5-67F2-4ECA-969E-6AF6E3556498}" destId="{004920F2-8372-48D9-B6D3-BCFE99C1A713}" srcOrd="2" destOrd="1" presId="urn:microsoft.com/office/officeart/2005/8/layout/orgChart1"/>
    <dgm:cxn modelId="{D983B015-9D55-4207-9223-9549265EB21E}" type="presParOf" srcId="{24356390-97EC-4764-AC46-422A8D01B744}" destId="{0DDAF2FB-9D60-4EF7-A8F8-3F92BD9FDD8C}" srcOrd="2" destOrd="1" presId="urn:microsoft.com/office/officeart/2005/8/layout/orgChart1"/>
    <dgm:cxn modelId="{23803F4A-351D-4CDF-9608-84B4DA9412A4}" type="presOf" srcId="{6BC5303A-12AB-4B51-BC2C-7CC35A1CC455}" destId="{0DDAF2FB-9D60-4EF7-A8F8-3F92BD9FDD8C}" srcOrd="0" destOrd="0" presId="urn:microsoft.com/office/officeart/2005/8/layout/orgChart1"/>
    <dgm:cxn modelId="{AC4D0C1C-D22A-42DE-87ED-35480A9AB6FB}" type="presParOf" srcId="{24356390-97EC-4764-AC46-422A8D01B744}" destId="{ECE29896-FCC5-4DDE-B5A8-EA20F68E7888}" srcOrd="3" destOrd="1" presId="urn:microsoft.com/office/officeart/2005/8/layout/orgChart1"/>
    <dgm:cxn modelId="{DA7F36F1-802E-4A04-97A8-0286C8BE6B0E}" type="presParOf" srcId="{ECE29896-FCC5-4DDE-B5A8-EA20F68E7888}" destId="{B93FBD32-F631-483C-BCF3-2A401E661DE5}" srcOrd="0" destOrd="3" presId="urn:microsoft.com/office/officeart/2005/8/layout/orgChart1"/>
    <dgm:cxn modelId="{513A7430-3500-4C2E-9B17-7C2095F07EC6}" type="presOf" srcId="{16E235C9-0965-4BF8-84AD-B12648A5A608}" destId="{B93FBD32-F631-483C-BCF3-2A401E661DE5}" srcOrd="0" destOrd="0" presId="urn:microsoft.com/office/officeart/2005/8/layout/orgChart1"/>
    <dgm:cxn modelId="{F14D3F9E-4F6B-4D74-BE6F-689D7F08FB79}" type="presParOf" srcId="{B93FBD32-F631-483C-BCF3-2A401E661DE5}" destId="{48E3064A-9DF3-4D0C-9B2C-6EEC40CF5A6B}" srcOrd="0" destOrd="0" presId="urn:microsoft.com/office/officeart/2005/8/layout/orgChart1"/>
    <dgm:cxn modelId="{CABE0061-C909-42E3-A902-49ACA03B27C4}" type="presOf" srcId="{16E235C9-0965-4BF8-84AD-B12648A5A608}" destId="{48E3064A-9DF3-4D0C-9B2C-6EEC40CF5A6B}" srcOrd="0" destOrd="0" presId="urn:microsoft.com/office/officeart/2005/8/layout/orgChart1"/>
    <dgm:cxn modelId="{D4E96536-A64A-478F-A8C0-4E6D41246DBE}" type="presParOf" srcId="{B93FBD32-F631-483C-BCF3-2A401E661DE5}" destId="{142783CD-D7D7-4B60-92F4-1056FABE8652}" srcOrd="1" destOrd="0" presId="urn:microsoft.com/office/officeart/2005/8/layout/orgChart1"/>
    <dgm:cxn modelId="{1F6F4A7E-A278-40BF-A503-E0EE45B518C5}" type="presOf" srcId="{16E235C9-0965-4BF8-84AD-B12648A5A608}" destId="{142783CD-D7D7-4B60-92F4-1056FABE8652}" srcOrd="0" destOrd="0" presId="urn:microsoft.com/office/officeart/2005/8/layout/orgChart1"/>
    <dgm:cxn modelId="{5E37162E-6150-4788-999C-D1763C2C9FB4}" type="presParOf" srcId="{ECE29896-FCC5-4DDE-B5A8-EA20F68E7888}" destId="{F9090A38-B9A2-4FE8-8E5E-BDD69A95013C}" srcOrd="1" destOrd="3" presId="urn:microsoft.com/office/officeart/2005/8/layout/orgChart1"/>
    <dgm:cxn modelId="{EBA69E47-C0A1-4ADB-9F28-3607550DA03D}" type="presParOf" srcId="{ECE29896-FCC5-4DDE-B5A8-EA20F68E7888}" destId="{2C5C4FDC-DF8E-413A-84E7-C7444C3035F7}" srcOrd="2" destOrd="3" presId="urn:microsoft.com/office/officeart/2005/8/layout/orgChart1"/>
    <dgm:cxn modelId="{F7D58AEE-CF8C-440D-8CF4-4AE31BB61635}" type="presParOf" srcId="{24356390-97EC-4764-AC46-422A8D01B744}" destId="{052CA7A0-9714-4E46-8D66-E6C4ADB99B79}" srcOrd="4" destOrd="1" presId="urn:microsoft.com/office/officeart/2005/8/layout/orgChart1"/>
    <dgm:cxn modelId="{02B7D94B-14A0-446A-80ED-B7EAEEF875F9}" type="presOf" srcId="{8AFD48B1-CC23-4300-A338-46A9E52B9C65}" destId="{052CA7A0-9714-4E46-8D66-E6C4ADB99B79}" srcOrd="0" destOrd="0" presId="urn:microsoft.com/office/officeart/2005/8/layout/orgChart1"/>
    <dgm:cxn modelId="{7F77891F-3D55-4970-8076-566742BF6720}" type="presParOf" srcId="{24356390-97EC-4764-AC46-422A8D01B744}" destId="{4D1547A6-4B81-4430-9225-633F3D454BE3}" srcOrd="5" destOrd="1" presId="urn:microsoft.com/office/officeart/2005/8/layout/orgChart1"/>
    <dgm:cxn modelId="{35941060-64D1-4EA4-8803-E7F81303CD2F}" type="presParOf" srcId="{4D1547A6-4B81-4430-9225-633F3D454BE3}" destId="{D3D26FCC-192C-4E6F-8C6A-FB0D1AC3336C}" srcOrd="0" destOrd="5" presId="urn:microsoft.com/office/officeart/2005/8/layout/orgChart1"/>
    <dgm:cxn modelId="{AA1BA15F-B1AF-43B1-B45E-3AA15833B9F7}" type="presOf" srcId="{A7EC781E-05B0-41A3-B7C7-A931E9BEFD88}" destId="{D3D26FCC-192C-4E6F-8C6A-FB0D1AC3336C}" srcOrd="0" destOrd="0" presId="urn:microsoft.com/office/officeart/2005/8/layout/orgChart1"/>
    <dgm:cxn modelId="{54C7855B-3B16-4767-8538-69969F99E27F}" type="presParOf" srcId="{D3D26FCC-192C-4E6F-8C6A-FB0D1AC3336C}" destId="{9D4EC6B5-8D68-4E22-8FD1-1625D45642A3}" srcOrd="0" destOrd="0" presId="urn:microsoft.com/office/officeart/2005/8/layout/orgChart1"/>
    <dgm:cxn modelId="{FF791B7D-E4A9-400F-BCAE-8D94F5E29E51}" type="presOf" srcId="{A7EC781E-05B0-41A3-B7C7-A931E9BEFD88}" destId="{9D4EC6B5-8D68-4E22-8FD1-1625D45642A3}" srcOrd="0" destOrd="0" presId="urn:microsoft.com/office/officeart/2005/8/layout/orgChart1"/>
    <dgm:cxn modelId="{C4D9ADBD-DB6F-40A7-B2A6-5A48DA0999A0}" type="presParOf" srcId="{D3D26FCC-192C-4E6F-8C6A-FB0D1AC3336C}" destId="{6703CAB8-DB0C-4338-ABBE-9334E97425F1}" srcOrd="1" destOrd="0" presId="urn:microsoft.com/office/officeart/2005/8/layout/orgChart1"/>
    <dgm:cxn modelId="{A71BD740-6391-44E3-947D-1BFFB854094D}" type="presOf" srcId="{A7EC781E-05B0-41A3-B7C7-A931E9BEFD88}" destId="{6703CAB8-DB0C-4338-ABBE-9334E97425F1}" srcOrd="0" destOrd="0" presId="urn:microsoft.com/office/officeart/2005/8/layout/orgChart1"/>
    <dgm:cxn modelId="{DCCC5117-7AEC-48C2-9DC6-B989118FD999}" type="presParOf" srcId="{4D1547A6-4B81-4430-9225-633F3D454BE3}" destId="{E8364BF7-EC8A-4183-AEAB-31911AE2976C}" srcOrd="1" destOrd="5" presId="urn:microsoft.com/office/officeart/2005/8/layout/orgChart1"/>
    <dgm:cxn modelId="{56D1F155-ECF2-4406-AA05-80DE5A1D4ABA}" type="presParOf" srcId="{4D1547A6-4B81-4430-9225-633F3D454BE3}" destId="{90266FC0-1848-4983-8E2D-A4F0ADF33314}" srcOrd="2" destOrd="5" presId="urn:microsoft.com/office/officeart/2005/8/layout/orgChart1"/>
    <dgm:cxn modelId="{9CA7814A-E527-4ED4-A221-F408CE9B0AED}" type="presParOf" srcId="{19B49922-A5F5-4667-943D-DFDBAE704F15}" destId="{673F897A-02DA-4F0B-8101-4E95839C98D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AB3453-E635-455B-AFA7-F68631D0FCE5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D0361850-F820-4483-BE64-DB2A8B913F44}">
      <dgm:prSet phldrT="[Text]"/>
      <dgm:spPr/>
      <dgm:t>
        <a:bodyPr/>
        <a:lstStyle/>
        <a:p>
          <a:r>
            <a:rPr lang="en-US" dirty="0"/>
            <a:t>Vocabulary review</a:t>
          </a:r>
        </a:p>
      </dgm:t>
    </dgm:pt>
    <dgm:pt modelId="{906469E9-08A3-46B2-940A-7E6DC7D21DCF}" cxnId="{97D123D3-2673-43CF-85B2-4EC5AAF28854}" type="parTrans">
      <dgm:prSet/>
      <dgm:spPr/>
      <dgm:t>
        <a:bodyPr/>
        <a:lstStyle/>
        <a:p>
          <a:endParaRPr lang="en-US"/>
        </a:p>
      </dgm:t>
    </dgm:pt>
    <dgm:pt modelId="{0E3CEBBD-F15F-476E-AB13-CA45AE3D8495}" cxnId="{97D123D3-2673-43CF-85B2-4EC5AAF28854}" type="sibTrans">
      <dgm:prSet/>
      <dgm:spPr/>
      <dgm:t>
        <a:bodyPr/>
        <a:lstStyle/>
        <a:p>
          <a:endParaRPr lang="en-US"/>
        </a:p>
      </dgm:t>
    </dgm:pt>
    <dgm:pt modelId="{4B3AF590-F5B3-4E50-983F-332FF45B0BF3}">
      <dgm:prSet phldrT="[Text]" phldr="1"/>
      <dgm:spPr/>
      <dgm:t>
        <a:bodyPr/>
        <a:lstStyle/>
        <a:p>
          <a:endParaRPr lang="en-US" dirty="0"/>
        </a:p>
      </dgm:t>
    </dgm:pt>
    <dgm:pt modelId="{734375FB-53D8-49C1-BF31-488F18A9002A}" cxnId="{176891C9-9B76-48B8-A044-63ACCA4600A7}" type="parTrans">
      <dgm:prSet/>
      <dgm:spPr/>
      <dgm:t>
        <a:bodyPr/>
        <a:lstStyle/>
        <a:p>
          <a:endParaRPr lang="en-US"/>
        </a:p>
      </dgm:t>
    </dgm:pt>
    <dgm:pt modelId="{FF3BBA6F-1948-4C99-B9A9-019A428A0C65}" cxnId="{176891C9-9B76-48B8-A044-63ACCA4600A7}" type="sibTrans">
      <dgm:prSet/>
      <dgm:spPr/>
      <dgm:t>
        <a:bodyPr/>
        <a:lstStyle/>
        <a:p>
          <a:endParaRPr lang="en-US"/>
        </a:p>
      </dgm:t>
    </dgm:pt>
    <dgm:pt modelId="{BDC1493D-FBBD-4B1B-8D02-EF9346592A01}">
      <dgm:prSet phldrT="[Text]"/>
      <dgm:spPr/>
      <dgm:t>
        <a:bodyPr/>
        <a:lstStyle/>
        <a:p>
          <a:r>
            <a:rPr lang="en-US" dirty="0"/>
            <a:t>Grammar review</a:t>
          </a:r>
        </a:p>
      </dgm:t>
    </dgm:pt>
    <dgm:pt modelId="{B4B757FA-F4C8-4E23-A5EC-32FC19CB8965}" cxnId="{E34EF060-9EAA-4A69-8511-2DCE3D1E8C01}" type="parTrans">
      <dgm:prSet/>
      <dgm:spPr/>
      <dgm:t>
        <a:bodyPr/>
        <a:lstStyle/>
        <a:p>
          <a:endParaRPr lang="en-US"/>
        </a:p>
      </dgm:t>
    </dgm:pt>
    <dgm:pt modelId="{5177F4E0-5B27-47BD-8993-1996491CC167}" cxnId="{E34EF060-9EAA-4A69-8511-2DCE3D1E8C01}" type="sibTrans">
      <dgm:prSet/>
      <dgm:spPr/>
      <dgm:t>
        <a:bodyPr/>
        <a:lstStyle/>
        <a:p>
          <a:endParaRPr lang="en-US"/>
        </a:p>
      </dgm:t>
    </dgm:pt>
    <dgm:pt modelId="{7E720DC9-A326-4280-AD54-230CB08BDB67}">
      <dgm:prSet phldrT="[Text]" phldr="1"/>
      <dgm:spPr/>
      <dgm:t>
        <a:bodyPr/>
        <a:lstStyle/>
        <a:p>
          <a:endParaRPr lang="en-US" dirty="0"/>
        </a:p>
      </dgm:t>
    </dgm:pt>
    <dgm:pt modelId="{3D2DFA3B-2AC8-4EDA-9C37-4C16D01DB08E}" cxnId="{D6A39376-9538-4FDF-957F-1C11F9A97B84}" type="parTrans">
      <dgm:prSet/>
      <dgm:spPr/>
      <dgm:t>
        <a:bodyPr/>
        <a:lstStyle/>
        <a:p>
          <a:endParaRPr lang="en-US"/>
        </a:p>
      </dgm:t>
    </dgm:pt>
    <dgm:pt modelId="{D50EAE30-AC98-4F5D-A8A6-8E8BCFFF7F66}" cxnId="{D6A39376-9538-4FDF-957F-1C11F9A97B84}" type="sibTrans">
      <dgm:prSet/>
      <dgm:spPr/>
      <dgm:t>
        <a:bodyPr/>
        <a:lstStyle/>
        <a:p>
          <a:endParaRPr lang="en-US"/>
        </a:p>
      </dgm:t>
    </dgm:pt>
    <dgm:pt modelId="{7C374F37-6E76-4D85-98D1-1E3389BE0E74}">
      <dgm:prSet phldrT="[Text]"/>
      <dgm:spPr/>
      <dgm:t>
        <a:bodyPr/>
        <a:lstStyle/>
        <a:p>
          <a:r>
            <a:rPr lang="en-US" dirty="0"/>
            <a:t>Project: Design film posters</a:t>
          </a:r>
        </a:p>
      </dgm:t>
    </dgm:pt>
    <dgm:pt modelId="{5BD47664-595E-469B-BFB8-945C9CDED290}" cxnId="{8415FB2A-EA69-49A3-ABD7-C1C04D146A31}" type="parTrans">
      <dgm:prSet/>
      <dgm:spPr/>
      <dgm:t>
        <a:bodyPr/>
        <a:lstStyle/>
        <a:p>
          <a:endParaRPr lang="en-US"/>
        </a:p>
      </dgm:t>
    </dgm:pt>
    <dgm:pt modelId="{DAA2EA72-7470-4933-8E10-55DF1F10E8DE}" cxnId="{8415FB2A-EA69-49A3-ABD7-C1C04D146A31}" type="sibTrans">
      <dgm:prSet/>
      <dgm:spPr/>
      <dgm:t>
        <a:bodyPr/>
        <a:lstStyle/>
        <a:p>
          <a:endParaRPr lang="en-US"/>
        </a:p>
      </dgm:t>
    </dgm:pt>
    <dgm:pt modelId="{F359A7F1-BCE8-4CF0-887C-4286C958CB8E}">
      <dgm:prSet phldrT="[Text]" phldr="1"/>
      <dgm:spPr/>
      <dgm:t>
        <a:bodyPr/>
        <a:lstStyle/>
        <a:p>
          <a:endParaRPr lang="en-US" dirty="0"/>
        </a:p>
      </dgm:t>
    </dgm:pt>
    <dgm:pt modelId="{AB10B885-9BCC-4E17-AA5C-A01C6DB405C0}" cxnId="{D1001FFD-5578-4120-A6A8-125E87E0D832}" type="sibTrans">
      <dgm:prSet/>
      <dgm:spPr/>
      <dgm:t>
        <a:bodyPr/>
        <a:lstStyle/>
        <a:p>
          <a:endParaRPr lang="en-US"/>
        </a:p>
      </dgm:t>
    </dgm:pt>
    <dgm:pt modelId="{20078EAF-0594-4546-A74F-0EAFE045DE79}" cxnId="{D1001FFD-5578-4120-A6A8-125E87E0D832}" type="parTrans">
      <dgm:prSet/>
      <dgm:spPr/>
      <dgm:t>
        <a:bodyPr/>
        <a:lstStyle/>
        <a:p>
          <a:endParaRPr lang="en-US"/>
        </a:p>
      </dgm:t>
    </dgm:pt>
    <dgm:pt modelId="{E846787F-960D-4743-AFC6-C0DAC4E32B1A}" type="pres">
      <dgm:prSet presAssocID="{ACAB3453-E635-455B-AFA7-F68631D0FCE5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n-US"/>
        </a:p>
      </dgm:t>
    </dgm:pt>
    <dgm:pt modelId="{FBECC6BC-35C8-4D73-8C82-F6242B5D12A7}" type="pres">
      <dgm:prSet presAssocID="{F359A7F1-BCE8-4CF0-887C-4286C958CB8E}" presName="parenttextcomposite" presStyleCnt="0"/>
      <dgm:spPr/>
    </dgm:pt>
    <dgm:pt modelId="{F55AF14A-86B0-4B67-A18B-AB596E826A68}" type="pres">
      <dgm:prSet presAssocID="{F359A7F1-BCE8-4CF0-887C-4286C958CB8E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8E1015F-0882-4FA8-8FDE-1AFB66FCD4DA}" type="pres">
      <dgm:prSet presAssocID="{F359A7F1-BCE8-4CF0-887C-4286C958CB8E}" presName="composite" presStyleCnt="0"/>
      <dgm:spPr/>
    </dgm:pt>
    <dgm:pt modelId="{F097B7CF-60C7-4E50-9224-C78313D55970}" type="pres">
      <dgm:prSet presAssocID="{F359A7F1-BCE8-4CF0-887C-4286C958CB8E}" presName="chevron1" presStyleLbl="alignNode1" presStyleIdx="0" presStyleCnt="21"/>
      <dgm:spPr/>
    </dgm:pt>
    <dgm:pt modelId="{F3E8A5E3-98CD-438E-9484-0DEB08FEF9D4}" type="pres">
      <dgm:prSet presAssocID="{F359A7F1-BCE8-4CF0-887C-4286C958CB8E}" presName="chevron2" presStyleLbl="alignNode1" presStyleIdx="1" presStyleCnt="21"/>
      <dgm:spPr/>
    </dgm:pt>
    <dgm:pt modelId="{D4A5C8F4-EFE4-4167-A6FA-01CFC1C55E0D}" type="pres">
      <dgm:prSet presAssocID="{F359A7F1-BCE8-4CF0-887C-4286C958CB8E}" presName="chevron3" presStyleLbl="alignNode1" presStyleIdx="2" presStyleCnt="21"/>
      <dgm:spPr/>
    </dgm:pt>
    <dgm:pt modelId="{6D302C33-5C2D-445A-B2A7-A423E9E4C411}" type="pres">
      <dgm:prSet presAssocID="{F359A7F1-BCE8-4CF0-887C-4286C958CB8E}" presName="chevron4" presStyleLbl="alignNode1" presStyleIdx="3" presStyleCnt="21"/>
      <dgm:spPr/>
    </dgm:pt>
    <dgm:pt modelId="{6B499179-454E-4A73-92FB-AF8A159DAAA9}" type="pres">
      <dgm:prSet presAssocID="{F359A7F1-BCE8-4CF0-887C-4286C958CB8E}" presName="chevron5" presStyleLbl="alignNode1" presStyleIdx="4" presStyleCnt="21"/>
      <dgm:spPr/>
    </dgm:pt>
    <dgm:pt modelId="{DDEB82FA-73D1-46AB-AB81-361DFACA0A4C}" type="pres">
      <dgm:prSet presAssocID="{F359A7F1-BCE8-4CF0-887C-4286C958CB8E}" presName="chevron6" presStyleLbl="alignNode1" presStyleIdx="5" presStyleCnt="21"/>
      <dgm:spPr/>
    </dgm:pt>
    <dgm:pt modelId="{87CB067E-A715-4E4C-AE3F-03C2D0F2E46A}" type="pres">
      <dgm:prSet presAssocID="{F359A7F1-BCE8-4CF0-887C-4286C958CB8E}" presName="chevron7" presStyleLbl="alignNode1" presStyleIdx="6" presStyleCnt="21"/>
      <dgm:spPr/>
    </dgm:pt>
    <dgm:pt modelId="{87C1876D-D292-4260-AE19-EFE00827F60D}" type="pres">
      <dgm:prSet presAssocID="{F359A7F1-BCE8-4CF0-887C-4286C958CB8E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6BA95E-35A4-4EDD-AB7D-CBD3ACBF5FAC}" type="pres">
      <dgm:prSet presAssocID="{AB10B885-9BCC-4E17-AA5C-A01C6DB405C0}" presName="sibTrans" presStyleCnt="0"/>
      <dgm:spPr/>
    </dgm:pt>
    <dgm:pt modelId="{253B6541-FA96-4E99-A6F4-E99E92EF007A}" type="pres">
      <dgm:prSet presAssocID="{4B3AF590-F5B3-4E50-983F-332FF45B0BF3}" presName="parenttextcomposite" presStyleCnt="0"/>
      <dgm:spPr/>
    </dgm:pt>
    <dgm:pt modelId="{CE9643F3-B266-43EE-939B-D2CA20AAA601}" type="pres">
      <dgm:prSet presAssocID="{4B3AF590-F5B3-4E50-983F-332FF45B0BF3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B49BE83-BF86-4346-B4AA-D14E2D1EE8D3}" type="pres">
      <dgm:prSet presAssocID="{4B3AF590-F5B3-4E50-983F-332FF45B0BF3}" presName="composite" presStyleCnt="0"/>
      <dgm:spPr/>
    </dgm:pt>
    <dgm:pt modelId="{6932007E-BFF1-474A-AAEB-7AC2F683094E}" type="pres">
      <dgm:prSet presAssocID="{4B3AF590-F5B3-4E50-983F-332FF45B0BF3}" presName="chevron1" presStyleLbl="alignNode1" presStyleIdx="7" presStyleCnt="21"/>
      <dgm:spPr/>
    </dgm:pt>
    <dgm:pt modelId="{B44D1DF5-76B2-4FA5-A1B7-6513455CDC7C}" type="pres">
      <dgm:prSet presAssocID="{4B3AF590-F5B3-4E50-983F-332FF45B0BF3}" presName="chevron2" presStyleLbl="alignNode1" presStyleIdx="8" presStyleCnt="21"/>
      <dgm:spPr/>
    </dgm:pt>
    <dgm:pt modelId="{1890C6C4-FE54-458F-841C-1E6F98E93A81}" type="pres">
      <dgm:prSet presAssocID="{4B3AF590-F5B3-4E50-983F-332FF45B0BF3}" presName="chevron3" presStyleLbl="alignNode1" presStyleIdx="9" presStyleCnt="21"/>
      <dgm:spPr/>
    </dgm:pt>
    <dgm:pt modelId="{DBF430FF-772F-4E76-A32B-4FDF2C3F4739}" type="pres">
      <dgm:prSet presAssocID="{4B3AF590-F5B3-4E50-983F-332FF45B0BF3}" presName="chevron4" presStyleLbl="alignNode1" presStyleIdx="10" presStyleCnt="21"/>
      <dgm:spPr/>
    </dgm:pt>
    <dgm:pt modelId="{5D3FB7F4-6951-4FA8-B484-78C45CCC6F69}" type="pres">
      <dgm:prSet presAssocID="{4B3AF590-F5B3-4E50-983F-332FF45B0BF3}" presName="chevron5" presStyleLbl="alignNode1" presStyleIdx="11" presStyleCnt="21"/>
      <dgm:spPr/>
    </dgm:pt>
    <dgm:pt modelId="{D3726249-2DC6-40D9-8E4D-818EFFC8A2D0}" type="pres">
      <dgm:prSet presAssocID="{4B3AF590-F5B3-4E50-983F-332FF45B0BF3}" presName="chevron6" presStyleLbl="alignNode1" presStyleIdx="12" presStyleCnt="21"/>
      <dgm:spPr/>
    </dgm:pt>
    <dgm:pt modelId="{9609BAC6-C356-41DB-B1E7-93332BB75278}" type="pres">
      <dgm:prSet presAssocID="{4B3AF590-F5B3-4E50-983F-332FF45B0BF3}" presName="chevron7" presStyleLbl="alignNode1" presStyleIdx="13" presStyleCnt="21"/>
      <dgm:spPr/>
    </dgm:pt>
    <dgm:pt modelId="{7EE42D12-6FC0-432E-B13D-348FAA3019E8}" type="pres">
      <dgm:prSet presAssocID="{4B3AF590-F5B3-4E50-983F-332FF45B0BF3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9B0E33-941C-49DE-ACE8-C0B809929C89}" type="pres">
      <dgm:prSet presAssocID="{FF3BBA6F-1948-4C99-B9A9-019A428A0C65}" presName="sibTrans" presStyleCnt="0"/>
      <dgm:spPr/>
    </dgm:pt>
    <dgm:pt modelId="{D9A248E0-174F-4A54-AB78-40BD213867F8}" type="pres">
      <dgm:prSet presAssocID="{7E720DC9-A326-4280-AD54-230CB08BDB67}" presName="parenttextcomposite" presStyleCnt="0"/>
      <dgm:spPr/>
    </dgm:pt>
    <dgm:pt modelId="{68AF96BA-2B11-4470-B9C3-000D46886C52}" type="pres">
      <dgm:prSet presAssocID="{7E720DC9-A326-4280-AD54-230CB08BDB67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4A5E32-3BD1-4A8E-9A3F-8E3DA3A90AC0}" type="pres">
      <dgm:prSet presAssocID="{7E720DC9-A326-4280-AD54-230CB08BDB67}" presName="composite" presStyleCnt="0"/>
      <dgm:spPr/>
    </dgm:pt>
    <dgm:pt modelId="{B8FB2B6F-DBFF-4A1D-9DEB-91D3C5AA6CAF}" type="pres">
      <dgm:prSet presAssocID="{7E720DC9-A326-4280-AD54-230CB08BDB67}" presName="chevron1" presStyleLbl="alignNode1" presStyleIdx="14" presStyleCnt="21"/>
      <dgm:spPr/>
    </dgm:pt>
    <dgm:pt modelId="{388A6533-04E5-4573-8CC4-8D5782C69BE7}" type="pres">
      <dgm:prSet presAssocID="{7E720DC9-A326-4280-AD54-230CB08BDB67}" presName="chevron2" presStyleLbl="alignNode1" presStyleIdx="15" presStyleCnt="21"/>
      <dgm:spPr/>
    </dgm:pt>
    <dgm:pt modelId="{E8FE21CC-2A3F-4F7C-B09D-E8FEAD3765CF}" type="pres">
      <dgm:prSet presAssocID="{7E720DC9-A326-4280-AD54-230CB08BDB67}" presName="chevron3" presStyleLbl="alignNode1" presStyleIdx="16" presStyleCnt="21"/>
      <dgm:spPr/>
    </dgm:pt>
    <dgm:pt modelId="{22C713CD-67F8-4A7C-AB78-5D636FD64CE1}" type="pres">
      <dgm:prSet presAssocID="{7E720DC9-A326-4280-AD54-230CB08BDB67}" presName="chevron4" presStyleLbl="alignNode1" presStyleIdx="17" presStyleCnt="21"/>
      <dgm:spPr/>
    </dgm:pt>
    <dgm:pt modelId="{84623B81-9945-4B56-BC32-56587510BD00}" type="pres">
      <dgm:prSet presAssocID="{7E720DC9-A326-4280-AD54-230CB08BDB67}" presName="chevron5" presStyleLbl="alignNode1" presStyleIdx="18" presStyleCnt="21"/>
      <dgm:spPr/>
    </dgm:pt>
    <dgm:pt modelId="{2A910F6E-7F08-4C6E-9656-D0C6E3C12348}" type="pres">
      <dgm:prSet presAssocID="{7E720DC9-A326-4280-AD54-230CB08BDB67}" presName="chevron6" presStyleLbl="alignNode1" presStyleIdx="19" presStyleCnt="21"/>
      <dgm:spPr/>
    </dgm:pt>
    <dgm:pt modelId="{9F583B51-3E4D-4E06-BC9A-6512E6BAF584}" type="pres">
      <dgm:prSet presAssocID="{7E720DC9-A326-4280-AD54-230CB08BDB67}" presName="chevron7" presStyleLbl="alignNode1" presStyleIdx="20" presStyleCnt="21"/>
      <dgm:spPr/>
    </dgm:pt>
    <dgm:pt modelId="{58013576-29AF-479D-8A1F-0D285327867C}" type="pres">
      <dgm:prSet presAssocID="{7E720DC9-A326-4280-AD54-230CB08BDB67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42C34E3-2937-4ADC-950E-D9B1742E0445}" type="presOf" srcId="{D0361850-F820-4483-BE64-DB2A8B913F44}" destId="{87C1876D-D292-4260-AE19-EFE00827F60D}" srcOrd="0" destOrd="0" presId="urn:microsoft.com/office/officeart/2008/layout/VerticalAccentList"/>
    <dgm:cxn modelId="{E34EF060-9EAA-4A69-8511-2DCE3D1E8C01}" srcId="{4B3AF590-F5B3-4E50-983F-332FF45B0BF3}" destId="{BDC1493D-FBBD-4B1B-8D02-EF9346592A01}" srcOrd="0" destOrd="0" parTransId="{B4B757FA-F4C8-4E23-A5EC-32FC19CB8965}" sibTransId="{5177F4E0-5B27-47BD-8993-1996491CC167}"/>
    <dgm:cxn modelId="{97D123D3-2673-43CF-85B2-4EC5AAF28854}" srcId="{F359A7F1-BCE8-4CF0-887C-4286C958CB8E}" destId="{D0361850-F820-4483-BE64-DB2A8B913F44}" srcOrd="0" destOrd="0" parTransId="{906469E9-08A3-46B2-940A-7E6DC7D21DCF}" sibTransId="{0E3CEBBD-F15F-476E-AB13-CA45AE3D8495}"/>
    <dgm:cxn modelId="{8415FB2A-EA69-49A3-ABD7-C1C04D146A31}" srcId="{7E720DC9-A326-4280-AD54-230CB08BDB67}" destId="{7C374F37-6E76-4D85-98D1-1E3389BE0E74}" srcOrd="0" destOrd="0" parTransId="{5BD47664-595E-469B-BFB8-945C9CDED290}" sibTransId="{DAA2EA72-7470-4933-8E10-55DF1F10E8DE}"/>
    <dgm:cxn modelId="{176891C9-9B76-48B8-A044-63ACCA4600A7}" srcId="{ACAB3453-E635-455B-AFA7-F68631D0FCE5}" destId="{4B3AF590-F5B3-4E50-983F-332FF45B0BF3}" srcOrd="1" destOrd="0" parTransId="{734375FB-53D8-49C1-BF31-488F18A9002A}" sibTransId="{FF3BBA6F-1948-4C99-B9A9-019A428A0C65}"/>
    <dgm:cxn modelId="{557D2EBF-7AF2-46E1-A49A-6FA829B7ED5B}" type="presOf" srcId="{ACAB3453-E635-455B-AFA7-F68631D0FCE5}" destId="{E846787F-960D-4743-AFC6-C0DAC4E32B1A}" srcOrd="0" destOrd="0" presId="urn:microsoft.com/office/officeart/2008/layout/VerticalAccentList"/>
    <dgm:cxn modelId="{D1001FFD-5578-4120-A6A8-125E87E0D832}" srcId="{ACAB3453-E635-455B-AFA7-F68631D0FCE5}" destId="{F359A7F1-BCE8-4CF0-887C-4286C958CB8E}" srcOrd="0" destOrd="0" parTransId="{20078EAF-0594-4546-A74F-0EAFE045DE79}" sibTransId="{AB10B885-9BCC-4E17-AA5C-A01C6DB405C0}"/>
    <dgm:cxn modelId="{35DA0401-374A-4588-B4E6-5A6FB0947E6C}" type="presOf" srcId="{BDC1493D-FBBD-4B1B-8D02-EF9346592A01}" destId="{7EE42D12-6FC0-432E-B13D-348FAA3019E8}" srcOrd="0" destOrd="0" presId="urn:microsoft.com/office/officeart/2008/layout/VerticalAccentList"/>
    <dgm:cxn modelId="{D6A39376-9538-4FDF-957F-1C11F9A97B84}" srcId="{ACAB3453-E635-455B-AFA7-F68631D0FCE5}" destId="{7E720DC9-A326-4280-AD54-230CB08BDB67}" srcOrd="2" destOrd="0" parTransId="{3D2DFA3B-2AC8-4EDA-9C37-4C16D01DB08E}" sibTransId="{D50EAE30-AC98-4F5D-A8A6-8E8BCFFF7F66}"/>
    <dgm:cxn modelId="{0203D78C-A9F8-4607-810C-6D073CDA2055}" type="presOf" srcId="{F359A7F1-BCE8-4CF0-887C-4286C958CB8E}" destId="{F55AF14A-86B0-4B67-A18B-AB596E826A68}" srcOrd="0" destOrd="0" presId="urn:microsoft.com/office/officeart/2008/layout/VerticalAccentList"/>
    <dgm:cxn modelId="{645A6326-417E-4B91-AF05-5F1D959A1A2B}" type="presOf" srcId="{4B3AF590-F5B3-4E50-983F-332FF45B0BF3}" destId="{CE9643F3-B266-43EE-939B-D2CA20AAA601}" srcOrd="0" destOrd="0" presId="urn:microsoft.com/office/officeart/2008/layout/VerticalAccentList"/>
    <dgm:cxn modelId="{CFDB2F76-7A98-43EC-9FBE-D2FDA50F61CC}" type="presOf" srcId="{7C374F37-6E76-4D85-98D1-1E3389BE0E74}" destId="{58013576-29AF-479D-8A1F-0D285327867C}" srcOrd="0" destOrd="0" presId="urn:microsoft.com/office/officeart/2008/layout/VerticalAccentList"/>
    <dgm:cxn modelId="{1D52BCFD-1933-48CF-BF06-654D4A0FC502}" type="presOf" srcId="{7E720DC9-A326-4280-AD54-230CB08BDB67}" destId="{68AF96BA-2B11-4470-B9C3-000D46886C52}" srcOrd="0" destOrd="0" presId="urn:microsoft.com/office/officeart/2008/layout/VerticalAccentList"/>
    <dgm:cxn modelId="{C97F9C49-54E0-47E5-BAA7-3D9F12C0089E}" type="presParOf" srcId="{E846787F-960D-4743-AFC6-C0DAC4E32B1A}" destId="{FBECC6BC-35C8-4D73-8C82-F6242B5D12A7}" srcOrd="0" destOrd="0" presId="urn:microsoft.com/office/officeart/2008/layout/VerticalAccentList"/>
    <dgm:cxn modelId="{DDD8CB1C-E22C-455E-A1A8-71424D26E22D}" type="presParOf" srcId="{FBECC6BC-35C8-4D73-8C82-F6242B5D12A7}" destId="{F55AF14A-86B0-4B67-A18B-AB596E826A68}" srcOrd="0" destOrd="0" presId="urn:microsoft.com/office/officeart/2008/layout/VerticalAccentList"/>
    <dgm:cxn modelId="{F4CAA60D-044A-42C6-907E-AF1DD1620C9B}" type="presParOf" srcId="{E846787F-960D-4743-AFC6-C0DAC4E32B1A}" destId="{68E1015F-0882-4FA8-8FDE-1AFB66FCD4DA}" srcOrd="1" destOrd="0" presId="urn:microsoft.com/office/officeart/2008/layout/VerticalAccentList"/>
    <dgm:cxn modelId="{D4225794-FFFD-4F44-9C07-AE5B35F45B07}" type="presParOf" srcId="{68E1015F-0882-4FA8-8FDE-1AFB66FCD4DA}" destId="{F097B7CF-60C7-4E50-9224-C78313D55970}" srcOrd="0" destOrd="0" presId="urn:microsoft.com/office/officeart/2008/layout/VerticalAccentList"/>
    <dgm:cxn modelId="{1AE73EE0-E283-4E9D-B3E4-18CFF24B73ED}" type="presParOf" srcId="{68E1015F-0882-4FA8-8FDE-1AFB66FCD4DA}" destId="{F3E8A5E3-98CD-438E-9484-0DEB08FEF9D4}" srcOrd="1" destOrd="0" presId="urn:microsoft.com/office/officeart/2008/layout/VerticalAccentList"/>
    <dgm:cxn modelId="{7DE78E80-A861-472C-A37A-E9D2BAB28989}" type="presParOf" srcId="{68E1015F-0882-4FA8-8FDE-1AFB66FCD4DA}" destId="{D4A5C8F4-EFE4-4167-A6FA-01CFC1C55E0D}" srcOrd="2" destOrd="0" presId="urn:microsoft.com/office/officeart/2008/layout/VerticalAccentList"/>
    <dgm:cxn modelId="{BCF1B451-144A-4586-9247-079DD7E4FF74}" type="presParOf" srcId="{68E1015F-0882-4FA8-8FDE-1AFB66FCD4DA}" destId="{6D302C33-5C2D-445A-B2A7-A423E9E4C411}" srcOrd="3" destOrd="0" presId="urn:microsoft.com/office/officeart/2008/layout/VerticalAccentList"/>
    <dgm:cxn modelId="{15BBAFFA-159B-4DE2-B032-8E4CA80FD1A8}" type="presParOf" srcId="{68E1015F-0882-4FA8-8FDE-1AFB66FCD4DA}" destId="{6B499179-454E-4A73-92FB-AF8A159DAAA9}" srcOrd="4" destOrd="0" presId="urn:microsoft.com/office/officeart/2008/layout/VerticalAccentList"/>
    <dgm:cxn modelId="{5172AD4A-7735-48F4-B107-001CC6A37D0E}" type="presParOf" srcId="{68E1015F-0882-4FA8-8FDE-1AFB66FCD4DA}" destId="{DDEB82FA-73D1-46AB-AB81-361DFACA0A4C}" srcOrd="5" destOrd="0" presId="urn:microsoft.com/office/officeart/2008/layout/VerticalAccentList"/>
    <dgm:cxn modelId="{F0D487FE-98B1-4F7B-AE6F-D96C346A07C4}" type="presParOf" srcId="{68E1015F-0882-4FA8-8FDE-1AFB66FCD4DA}" destId="{87CB067E-A715-4E4C-AE3F-03C2D0F2E46A}" srcOrd="6" destOrd="0" presId="urn:microsoft.com/office/officeart/2008/layout/VerticalAccentList"/>
    <dgm:cxn modelId="{6B40FDA8-0A29-4A21-9651-A945AB77A02B}" type="presParOf" srcId="{68E1015F-0882-4FA8-8FDE-1AFB66FCD4DA}" destId="{87C1876D-D292-4260-AE19-EFE00827F60D}" srcOrd="7" destOrd="0" presId="urn:microsoft.com/office/officeart/2008/layout/VerticalAccentList"/>
    <dgm:cxn modelId="{E4ED1AF8-53AB-4C3F-A170-BFA31EB23FC3}" type="presParOf" srcId="{E846787F-960D-4743-AFC6-C0DAC4E32B1A}" destId="{426BA95E-35A4-4EDD-AB7D-CBD3ACBF5FAC}" srcOrd="2" destOrd="0" presId="urn:microsoft.com/office/officeart/2008/layout/VerticalAccentList"/>
    <dgm:cxn modelId="{CF82D4F9-2966-4722-888D-07C82748AC16}" type="presParOf" srcId="{E846787F-960D-4743-AFC6-C0DAC4E32B1A}" destId="{253B6541-FA96-4E99-A6F4-E99E92EF007A}" srcOrd="3" destOrd="0" presId="urn:microsoft.com/office/officeart/2008/layout/VerticalAccentList"/>
    <dgm:cxn modelId="{CA7BBB66-BBE3-46B7-8B60-99CF19C26C0D}" type="presParOf" srcId="{253B6541-FA96-4E99-A6F4-E99E92EF007A}" destId="{CE9643F3-B266-43EE-939B-D2CA20AAA601}" srcOrd="0" destOrd="0" presId="urn:microsoft.com/office/officeart/2008/layout/VerticalAccentList"/>
    <dgm:cxn modelId="{B98EE7DC-213B-4C33-9B42-7BF848087F10}" type="presParOf" srcId="{E846787F-960D-4743-AFC6-C0DAC4E32B1A}" destId="{6B49BE83-BF86-4346-B4AA-D14E2D1EE8D3}" srcOrd="4" destOrd="0" presId="urn:microsoft.com/office/officeart/2008/layout/VerticalAccentList"/>
    <dgm:cxn modelId="{1E5E4825-AC16-4CD1-8079-7FE0DA2A9C88}" type="presParOf" srcId="{6B49BE83-BF86-4346-B4AA-D14E2D1EE8D3}" destId="{6932007E-BFF1-474A-AAEB-7AC2F683094E}" srcOrd="0" destOrd="0" presId="urn:microsoft.com/office/officeart/2008/layout/VerticalAccentList"/>
    <dgm:cxn modelId="{9E3CE932-C424-4F62-8A1B-D40894C72B71}" type="presParOf" srcId="{6B49BE83-BF86-4346-B4AA-D14E2D1EE8D3}" destId="{B44D1DF5-76B2-4FA5-A1B7-6513455CDC7C}" srcOrd="1" destOrd="0" presId="urn:microsoft.com/office/officeart/2008/layout/VerticalAccentList"/>
    <dgm:cxn modelId="{25C69561-DC69-49BD-AF48-C17182FC2F9E}" type="presParOf" srcId="{6B49BE83-BF86-4346-B4AA-D14E2D1EE8D3}" destId="{1890C6C4-FE54-458F-841C-1E6F98E93A81}" srcOrd="2" destOrd="0" presId="urn:microsoft.com/office/officeart/2008/layout/VerticalAccentList"/>
    <dgm:cxn modelId="{48A6F72B-B8DE-4404-875E-9079F40FA909}" type="presParOf" srcId="{6B49BE83-BF86-4346-B4AA-D14E2D1EE8D3}" destId="{DBF430FF-772F-4E76-A32B-4FDF2C3F4739}" srcOrd="3" destOrd="0" presId="urn:microsoft.com/office/officeart/2008/layout/VerticalAccentList"/>
    <dgm:cxn modelId="{F9D4F4D0-50B4-4790-A58D-7DE2C7923ADD}" type="presParOf" srcId="{6B49BE83-BF86-4346-B4AA-D14E2D1EE8D3}" destId="{5D3FB7F4-6951-4FA8-B484-78C45CCC6F69}" srcOrd="4" destOrd="0" presId="urn:microsoft.com/office/officeart/2008/layout/VerticalAccentList"/>
    <dgm:cxn modelId="{06BCD79C-93E7-43F6-A96D-D7DF91D698C1}" type="presParOf" srcId="{6B49BE83-BF86-4346-B4AA-D14E2D1EE8D3}" destId="{D3726249-2DC6-40D9-8E4D-818EFFC8A2D0}" srcOrd="5" destOrd="0" presId="urn:microsoft.com/office/officeart/2008/layout/VerticalAccentList"/>
    <dgm:cxn modelId="{933DE21F-E144-4D6B-9514-2D61C8E5DD31}" type="presParOf" srcId="{6B49BE83-BF86-4346-B4AA-D14E2D1EE8D3}" destId="{9609BAC6-C356-41DB-B1E7-93332BB75278}" srcOrd="6" destOrd="0" presId="urn:microsoft.com/office/officeart/2008/layout/VerticalAccentList"/>
    <dgm:cxn modelId="{E08BC9F3-2D62-4083-A6B3-B564356302D1}" type="presParOf" srcId="{6B49BE83-BF86-4346-B4AA-D14E2D1EE8D3}" destId="{7EE42D12-6FC0-432E-B13D-348FAA3019E8}" srcOrd="7" destOrd="0" presId="urn:microsoft.com/office/officeart/2008/layout/VerticalAccentList"/>
    <dgm:cxn modelId="{0246C0D9-A014-4C47-AA33-0F938FF7B810}" type="presParOf" srcId="{E846787F-960D-4743-AFC6-C0DAC4E32B1A}" destId="{BE9B0E33-941C-49DE-ACE8-C0B809929C89}" srcOrd="5" destOrd="0" presId="urn:microsoft.com/office/officeart/2008/layout/VerticalAccentList"/>
    <dgm:cxn modelId="{A588D0B0-EE98-4801-82B5-40CD34FC2F28}" type="presParOf" srcId="{E846787F-960D-4743-AFC6-C0DAC4E32B1A}" destId="{D9A248E0-174F-4A54-AB78-40BD213867F8}" srcOrd="6" destOrd="0" presId="urn:microsoft.com/office/officeart/2008/layout/VerticalAccentList"/>
    <dgm:cxn modelId="{8371D214-6751-4C9D-9EB8-DAD967EAEE8A}" type="presParOf" srcId="{D9A248E0-174F-4A54-AB78-40BD213867F8}" destId="{68AF96BA-2B11-4470-B9C3-000D46886C52}" srcOrd="0" destOrd="0" presId="urn:microsoft.com/office/officeart/2008/layout/VerticalAccentList"/>
    <dgm:cxn modelId="{2EC2A29B-0680-44A9-961D-2D58F2EA4C5E}" type="presParOf" srcId="{E846787F-960D-4743-AFC6-C0DAC4E32B1A}" destId="{414A5E32-3BD1-4A8E-9A3F-8E3DA3A90AC0}" srcOrd="7" destOrd="0" presId="urn:microsoft.com/office/officeart/2008/layout/VerticalAccentList"/>
    <dgm:cxn modelId="{548BB9BC-47B8-477F-B092-AA24671882E6}" type="presParOf" srcId="{414A5E32-3BD1-4A8E-9A3F-8E3DA3A90AC0}" destId="{B8FB2B6F-DBFF-4A1D-9DEB-91D3C5AA6CAF}" srcOrd="0" destOrd="0" presId="urn:microsoft.com/office/officeart/2008/layout/VerticalAccentList"/>
    <dgm:cxn modelId="{1B8127D3-1AF6-4CE1-9178-07DC20CD8B7D}" type="presParOf" srcId="{414A5E32-3BD1-4A8E-9A3F-8E3DA3A90AC0}" destId="{388A6533-04E5-4573-8CC4-8D5782C69BE7}" srcOrd="1" destOrd="0" presId="urn:microsoft.com/office/officeart/2008/layout/VerticalAccentList"/>
    <dgm:cxn modelId="{622A0B53-2C77-4351-B2B1-CC498284CD6E}" type="presParOf" srcId="{414A5E32-3BD1-4A8E-9A3F-8E3DA3A90AC0}" destId="{E8FE21CC-2A3F-4F7C-B09D-E8FEAD3765CF}" srcOrd="2" destOrd="0" presId="urn:microsoft.com/office/officeart/2008/layout/VerticalAccentList"/>
    <dgm:cxn modelId="{29E5B18E-4BDD-4DF0-9D2F-B16D8190A6E6}" type="presParOf" srcId="{414A5E32-3BD1-4A8E-9A3F-8E3DA3A90AC0}" destId="{22C713CD-67F8-4A7C-AB78-5D636FD64CE1}" srcOrd="3" destOrd="0" presId="urn:microsoft.com/office/officeart/2008/layout/VerticalAccentList"/>
    <dgm:cxn modelId="{46461A2F-3AA8-4EDF-B9F0-3CF3CB278CC5}" type="presParOf" srcId="{414A5E32-3BD1-4A8E-9A3F-8E3DA3A90AC0}" destId="{84623B81-9945-4B56-BC32-56587510BD00}" srcOrd="4" destOrd="0" presId="urn:microsoft.com/office/officeart/2008/layout/VerticalAccentList"/>
    <dgm:cxn modelId="{413C9A42-3DEE-4AE3-A7D4-B0506942D6D9}" type="presParOf" srcId="{414A5E32-3BD1-4A8E-9A3F-8E3DA3A90AC0}" destId="{2A910F6E-7F08-4C6E-9656-D0C6E3C12348}" srcOrd="5" destOrd="0" presId="urn:microsoft.com/office/officeart/2008/layout/VerticalAccentList"/>
    <dgm:cxn modelId="{E005139F-D459-4BAD-A810-13BFB965C56F}" type="presParOf" srcId="{414A5E32-3BD1-4A8E-9A3F-8E3DA3A90AC0}" destId="{9F583B51-3E4D-4E06-BC9A-6512E6BAF584}" srcOrd="6" destOrd="0" presId="urn:microsoft.com/office/officeart/2008/layout/VerticalAccentList"/>
    <dgm:cxn modelId="{FB9A64D8-B691-418F-8E11-097B3DD45D62}" type="presParOf" srcId="{414A5E32-3BD1-4A8E-9A3F-8E3DA3A90AC0}" destId="{58013576-29AF-479D-8A1F-0D285327867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8806986" cy="5201785"/>
        <a:chOff x="0" y="0"/>
        <a:chExt cx="8806986" cy="5201785"/>
      </a:xfrm>
    </dsp:grpSpPr>
    <dsp:sp modelId="{714FF9FC-896A-41B4-95AA-C7AD946F1E4C}">
      <dsp:nvSpPr>
        <dsp:cNvPr id="5" name="Freeform 4"/>
        <dsp:cNvSpPr/>
      </dsp:nvSpPr>
      <dsp:spPr bwMode="white">
        <a:xfrm>
          <a:off x="1287571" y="2298107"/>
          <a:ext cx="3115922" cy="573175"/>
        </a:xfrm>
        <a:custGeom>
          <a:avLst/>
          <a:gdLst/>
          <a:ahLst/>
          <a:cxnLst/>
          <a:pathLst>
            <a:path w="4907" h="903">
              <a:moveTo>
                <a:pt x="4907" y="0"/>
              </a:moveTo>
              <a:lnTo>
                <a:pt x="4907" y="477"/>
              </a:lnTo>
              <a:lnTo>
                <a:pt x="0" y="477"/>
              </a:lnTo>
              <a:lnTo>
                <a:pt x="0" y="903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1287571" y="2298107"/>
        <a:ext cx="3115922" cy="573175"/>
      </dsp:txXfrm>
    </dsp:sp>
    <dsp:sp modelId="{0DDAF2FB-9D60-4EF7-A8F8-3F92BD9FDD8C}">
      <dsp:nvSpPr>
        <dsp:cNvPr id="8" name="Freeform 7"/>
        <dsp:cNvSpPr/>
      </dsp:nvSpPr>
      <dsp:spPr bwMode="white">
        <a:xfrm>
          <a:off x="4403493" y="2298107"/>
          <a:ext cx="0" cy="573175"/>
        </a:xfrm>
        <a:custGeom>
          <a:avLst/>
          <a:gdLst/>
          <a:ahLst/>
          <a:cxnLst/>
          <a:pathLst>
            <a:path h="903">
              <a:moveTo>
                <a:pt x="0" y="0"/>
              </a:moveTo>
              <a:lnTo>
                <a:pt x="0" y="903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403493" y="2298107"/>
        <a:ext cx="0" cy="573175"/>
      </dsp:txXfrm>
    </dsp:sp>
    <dsp:sp modelId="{052CA7A0-9714-4E46-8D66-E6C4ADB99B79}">
      <dsp:nvSpPr>
        <dsp:cNvPr id="11" name="Freeform 10"/>
        <dsp:cNvSpPr/>
      </dsp:nvSpPr>
      <dsp:spPr bwMode="white">
        <a:xfrm>
          <a:off x="4403493" y="2298107"/>
          <a:ext cx="3115922" cy="573175"/>
        </a:xfrm>
        <a:custGeom>
          <a:avLst/>
          <a:gdLst/>
          <a:ahLst/>
          <a:cxnLst/>
          <a:pathLst>
            <a:path w="4907" h="903">
              <a:moveTo>
                <a:pt x="0" y="0"/>
              </a:moveTo>
              <a:lnTo>
                <a:pt x="0" y="477"/>
              </a:lnTo>
              <a:lnTo>
                <a:pt x="4907" y="477"/>
              </a:lnTo>
              <a:lnTo>
                <a:pt x="4907" y="903"/>
              </a:lnTo>
            </a:path>
          </a:pathLst>
        </a:custGeom>
      </dsp:spPr>
      <dsp:style>
        <a:lnRef idx="2">
          <a:schemeClr val="accent1">
            <a:shade val="60000"/>
          </a:schemeClr>
        </a:lnRef>
        <a:fillRef idx="0">
          <a:schemeClr val="accent1"/>
        </a:fillRef>
        <a:effectRef idx="0">
          <a:scrgbClr r="0" g="0" b="0"/>
        </a:effectRef>
        <a:fontRef idx="minor"/>
      </dsp:style>
      <dsp:txXfrm>
        <a:off x="4403493" y="2298107"/>
        <a:ext cx="3115922" cy="573175"/>
      </dsp:txXfrm>
    </dsp:sp>
    <dsp:sp modelId="{EBD76D49-98F9-4654-8444-9D04435F8484}">
      <dsp:nvSpPr>
        <dsp:cNvPr id="3" name="Oval 2"/>
        <dsp:cNvSpPr/>
      </dsp:nvSpPr>
      <dsp:spPr bwMode="white">
        <a:xfrm>
          <a:off x="3115922" y="1010536"/>
          <a:ext cx="2575142" cy="128757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vert="horz" wrap="square" lIns="12700" tIns="12700" rIns="12700" bIns="127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dirty="0">
              <a:solidFill>
                <a:schemeClr val="bg1"/>
              </a:solidFill>
              <a:sym typeface="+mn-ea"/>
            </a:rPr>
            <a:t>LOCAL C</a:t>
          </a:r>
          <a:r>
            <a:rPr lang="en-US" dirty="0">
              <a:solidFill>
                <a:schemeClr val="bg1"/>
              </a:solidFill>
              <a:sym typeface="+mn-ea"/>
            </a:rPr>
            <a:t>USTOMS</a:t>
          </a:r>
          <a:r>
            <a:rPr lang="en-US" dirty="0">
              <a:solidFill>
                <a:schemeClr val="bg1"/>
              </a:solidFill>
              <a:sym typeface="+mn-ea"/>
            </a:rPr>
            <a:t> AND T</a:t>
          </a:r>
          <a:r>
            <a:rPr lang="en-US" dirty="0">
              <a:solidFill>
                <a:schemeClr val="bg1"/>
              </a:solidFill>
              <a:sym typeface="+mn-ea"/>
            </a:rPr>
            <a:t>RADITIONS</a:t>
          </a:r>
          <a:endParaRPr lang="en-US" dirty="0">
            <a:solidFill>
              <a:schemeClr val="bg1"/>
            </a:solidFill>
            <a:sym typeface="+mn-ea"/>
          </a:endParaRPr>
        </a:p>
      </dsp:txBody>
      <dsp:txXfrm>
        <a:off x="3115922" y="1010536"/>
        <a:ext cx="2575142" cy="1287571"/>
      </dsp:txXfrm>
    </dsp:sp>
    <dsp:sp modelId="{4510E3B4-E073-44F9-B654-189D9CFB47CB}">
      <dsp:nvSpPr>
        <dsp:cNvPr id="6" name="Oval 5"/>
        <dsp:cNvSpPr/>
      </dsp:nvSpPr>
      <dsp:spPr bwMode="white">
        <a:xfrm>
          <a:off x="0" y="2871282"/>
          <a:ext cx="2575142" cy="128757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PRONUNCIATION</a:t>
          </a:r>
        </a:p>
      </dsp:txBody>
      <dsp:txXfrm>
        <a:off x="0" y="2871282"/>
        <a:ext cx="2575142" cy="1287571"/>
      </dsp:txXfrm>
    </dsp:sp>
    <dsp:sp modelId="{48E3064A-9DF3-4D0C-9B2C-6EEC40CF5A6B}">
      <dsp:nvSpPr>
        <dsp:cNvPr id="9" name="Oval 8"/>
        <dsp:cNvSpPr/>
      </dsp:nvSpPr>
      <dsp:spPr bwMode="white">
        <a:xfrm>
          <a:off x="3115922" y="2871282"/>
          <a:ext cx="2575142" cy="128757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VOCABULARY</a:t>
          </a:r>
        </a:p>
      </dsp:txBody>
      <dsp:txXfrm>
        <a:off x="3115922" y="2871282"/>
        <a:ext cx="2575142" cy="1287571"/>
      </dsp:txXfrm>
    </dsp:sp>
    <dsp:sp modelId="{9D4EC6B5-8D68-4E22-8FD1-1625D45642A3}">
      <dsp:nvSpPr>
        <dsp:cNvPr id="12" name="Oval 11"/>
        <dsp:cNvSpPr/>
      </dsp:nvSpPr>
      <dsp:spPr bwMode="white">
        <a:xfrm>
          <a:off x="6231844" y="2871282"/>
          <a:ext cx="2575142" cy="1287571"/>
        </a:xfrm>
        <a:prstGeom prst="ellipse">
          <a:avLst/>
        </a:prstGeom>
      </dsp:spPr>
      <dsp:style>
        <a:lnRef idx="2">
          <a:schemeClr val="lt1"/>
        </a:lnRef>
        <a:fillRef idx="1">
          <a:schemeClr val="accent1"/>
        </a:fillRef>
        <a:effectRef idx="0">
          <a:scrgbClr r="0" g="0" b="0"/>
        </a:effectRef>
        <a:fontRef idx="minor">
          <a:schemeClr val="lt1"/>
        </a:fontRef>
      </dsp:style>
      <dsp:txBody>
        <a:bodyPr lIns="12700" tIns="12700" rIns="12700" bIns="12700" anchor="ctr"/>
        <a:lstStyle>
          <a:lvl1pPr algn="ctr">
            <a:defRPr sz="2000"/>
          </a:lvl1pPr>
          <a:lvl2pPr marL="114300" indent="-114300" algn="ctr">
            <a:defRPr sz="1500"/>
          </a:lvl2pPr>
          <a:lvl3pPr marL="228600" indent="-114300" algn="ctr">
            <a:defRPr sz="1500"/>
          </a:lvl3pPr>
          <a:lvl4pPr marL="342900" indent="-114300" algn="ctr">
            <a:defRPr sz="1500"/>
          </a:lvl4pPr>
          <a:lvl5pPr marL="457200" indent="-114300" algn="ctr">
            <a:defRPr sz="1500"/>
          </a:lvl5pPr>
          <a:lvl6pPr marL="571500" indent="-114300" algn="ctr">
            <a:defRPr sz="1500"/>
          </a:lvl6pPr>
          <a:lvl7pPr marL="685800" indent="-114300" algn="ctr">
            <a:defRPr sz="1500"/>
          </a:lvl7pPr>
          <a:lvl8pPr marL="800100" indent="-114300" algn="ctr">
            <a:defRPr sz="1500"/>
          </a:lvl8pPr>
          <a:lvl9pPr marL="914400" indent="-114300" algn="ctr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/>
            <a:t>GRAMMAR</a:t>
          </a:r>
        </a:p>
      </dsp:txBody>
      <dsp:txXfrm>
        <a:off x="6231844" y="2871282"/>
        <a:ext cx="2575142" cy="1287571"/>
      </dsp:txXfrm>
    </dsp:sp>
    <dsp:sp modelId="{2B5EBDAC-F81E-4C39-962D-381D7852883C}">
      <dsp:nvSpPr>
        <dsp:cNvPr id="4" name="Rectangles 3" hidden="1"/>
        <dsp:cNvSpPr/>
      </dsp:nvSpPr>
      <dsp:spPr>
        <a:xfrm>
          <a:off x="3115922" y="1010536"/>
          <a:ext cx="515028" cy="1287571"/>
        </a:xfrm>
        <a:prstGeom prst="rect">
          <a:avLst/>
        </a:prstGeom>
      </dsp:spPr>
      <dsp:txXfrm>
        <a:off x="3115922" y="1010536"/>
        <a:ext cx="515028" cy="1287571"/>
      </dsp:txXfrm>
    </dsp:sp>
    <dsp:sp modelId="{88BA8336-74ED-49EE-852C-3B531C634933}">
      <dsp:nvSpPr>
        <dsp:cNvPr id="7" name="Rectangles 6" hidden="1"/>
        <dsp:cNvSpPr/>
      </dsp:nvSpPr>
      <dsp:spPr>
        <a:xfrm>
          <a:off x="0" y="2871282"/>
          <a:ext cx="515028" cy="1287571"/>
        </a:xfrm>
        <a:prstGeom prst="rect">
          <a:avLst/>
        </a:prstGeom>
      </dsp:spPr>
      <dsp:txXfrm>
        <a:off x="0" y="2871282"/>
        <a:ext cx="515028" cy="1287571"/>
      </dsp:txXfrm>
    </dsp:sp>
    <dsp:sp modelId="{142783CD-D7D7-4B60-92F4-1056FABE8652}">
      <dsp:nvSpPr>
        <dsp:cNvPr id="10" name="Rectangles 9" hidden="1"/>
        <dsp:cNvSpPr/>
      </dsp:nvSpPr>
      <dsp:spPr>
        <a:xfrm>
          <a:off x="3115922" y="2871282"/>
          <a:ext cx="515028" cy="1287571"/>
        </a:xfrm>
        <a:prstGeom prst="rect">
          <a:avLst/>
        </a:prstGeom>
      </dsp:spPr>
      <dsp:txXfrm>
        <a:off x="3115922" y="2871282"/>
        <a:ext cx="515028" cy="1287571"/>
      </dsp:txXfrm>
    </dsp:sp>
    <dsp:sp modelId="{6703CAB8-DB0C-4338-ABBE-9334E97425F1}">
      <dsp:nvSpPr>
        <dsp:cNvPr id="13" name="Rectangles 12" hidden="1"/>
        <dsp:cNvSpPr/>
      </dsp:nvSpPr>
      <dsp:spPr>
        <a:xfrm>
          <a:off x="6231844" y="2871282"/>
          <a:ext cx="515028" cy="1287571"/>
        </a:xfrm>
        <a:prstGeom prst="rect">
          <a:avLst/>
        </a:prstGeom>
      </dsp:spPr>
      <dsp:txXfrm>
        <a:off x="6231844" y="2871282"/>
        <a:ext cx="515028" cy="12875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 xmlns:r="http://schemas.openxmlformats.org/officeDocument/2006/relationships">
  <dsp:spTree>
    <dsp:nvGrpSpPr>
      <dsp:cNvPr id="2" name="Group 1"/>
      <dsp:cNvGrpSpPr/>
    </dsp:nvGrpSpPr>
    <dsp:grpSpPr>
      <a:xfrm>
        <a:off x="0" y="0"/>
        <a:ext cx="7527636" cy="4344756"/>
        <a:chOff x="0" y="0"/>
        <a:chExt cx="7527636" cy="4344756"/>
      </a:xfrm>
    </dsp:grpSpPr>
    <dsp:sp modelId="{F55AF14A-86B0-4B67-A18B-AB596E826A68}">
      <dsp:nvSpPr>
        <dsp:cNvPr id="3" name="Rectangles 2"/>
        <dsp:cNvSpPr/>
      </dsp:nvSpPr>
      <dsp:spPr bwMode="white">
        <a:xfrm>
          <a:off x="937194" y="0"/>
          <a:ext cx="5087924" cy="46253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b"/>
        <a:lstStyle>
          <a:lvl1pPr algn="l">
            <a:defRPr sz="20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937194" y="0"/>
        <a:ext cx="5087924" cy="462539"/>
      </dsp:txXfrm>
    </dsp:sp>
    <dsp:sp modelId="{F097B7CF-60C7-4E50-9224-C78313D55970}">
      <dsp:nvSpPr>
        <dsp:cNvPr id="4" name="Chevron 3"/>
        <dsp:cNvSpPr/>
      </dsp:nvSpPr>
      <dsp:spPr bwMode="white">
        <a:xfrm>
          <a:off x="1022275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1022275" y="462539"/>
        <a:ext cx="1190574" cy="942208"/>
      </dsp:txXfrm>
    </dsp:sp>
    <dsp:sp modelId="{F3E8A5E3-98CD-438E-9484-0DEB08FEF9D4}">
      <dsp:nvSpPr>
        <dsp:cNvPr id="5" name="Chevron 4"/>
        <dsp:cNvSpPr/>
      </dsp:nvSpPr>
      <dsp:spPr bwMode="white">
        <a:xfrm>
          <a:off x="1737411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1737411" y="462539"/>
        <a:ext cx="1190574" cy="942208"/>
      </dsp:txXfrm>
    </dsp:sp>
    <dsp:sp modelId="{D4A5C8F4-EFE4-4167-A6FA-01CFC1C55E0D}">
      <dsp:nvSpPr>
        <dsp:cNvPr id="6" name="Chevron 5"/>
        <dsp:cNvSpPr/>
      </dsp:nvSpPr>
      <dsp:spPr bwMode="white">
        <a:xfrm>
          <a:off x="2453112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2453112" y="462539"/>
        <a:ext cx="1190574" cy="942208"/>
      </dsp:txXfrm>
    </dsp:sp>
    <dsp:sp modelId="{6D302C33-5C2D-445A-B2A7-A423E9E4C411}">
      <dsp:nvSpPr>
        <dsp:cNvPr id="7" name="Chevron 6"/>
        <dsp:cNvSpPr/>
      </dsp:nvSpPr>
      <dsp:spPr bwMode="white">
        <a:xfrm>
          <a:off x="3168248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3168248" y="462539"/>
        <a:ext cx="1190574" cy="942208"/>
      </dsp:txXfrm>
    </dsp:sp>
    <dsp:sp modelId="{6B499179-454E-4A73-92FB-AF8A159DAAA9}">
      <dsp:nvSpPr>
        <dsp:cNvPr id="8" name="Chevron 7"/>
        <dsp:cNvSpPr/>
      </dsp:nvSpPr>
      <dsp:spPr bwMode="white">
        <a:xfrm>
          <a:off x="3883950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3883950" y="462539"/>
        <a:ext cx="1190574" cy="942208"/>
      </dsp:txXfrm>
    </dsp:sp>
    <dsp:sp modelId="{DDEB82FA-73D1-46AB-AB81-361DFACA0A4C}">
      <dsp:nvSpPr>
        <dsp:cNvPr id="9" name="Chevron 8"/>
        <dsp:cNvSpPr/>
      </dsp:nvSpPr>
      <dsp:spPr bwMode="white">
        <a:xfrm>
          <a:off x="4599085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4599085" y="462539"/>
        <a:ext cx="1190574" cy="942208"/>
      </dsp:txXfrm>
    </dsp:sp>
    <dsp:sp modelId="{87CB067E-A715-4E4C-AE3F-03C2D0F2E46A}">
      <dsp:nvSpPr>
        <dsp:cNvPr id="10" name="Chevron 9"/>
        <dsp:cNvSpPr/>
      </dsp:nvSpPr>
      <dsp:spPr bwMode="white">
        <a:xfrm>
          <a:off x="5314787" y="462539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5314787" y="462539"/>
        <a:ext cx="1190574" cy="942208"/>
      </dsp:txXfrm>
    </dsp:sp>
    <dsp:sp modelId="{87C1876D-D292-4260-AE19-EFE00827F60D}">
      <dsp:nvSpPr>
        <dsp:cNvPr id="11" name="Rectangles 10"/>
        <dsp:cNvSpPr/>
      </dsp:nvSpPr>
      <dsp:spPr bwMode="white">
        <a:xfrm>
          <a:off x="1022275" y="556759"/>
          <a:ext cx="5154067" cy="753766"/>
        </a:xfrm>
        <a:prstGeom prst="rect">
          <a:avLst/>
        </a:prstGeom>
      </dsp:spPr>
      <dsp:style>
        <a:lnRef idx="2">
          <a:schemeClr val="accent2"/>
        </a:lnRef>
        <a:fillRef idx="1">
          <a:schemeClr val="lt1"/>
        </a:fillRef>
        <a:effectRef idx="0">
          <a:scrgbClr r="0" g="0" b="0"/>
        </a:effectRef>
        <a:fontRef idx="minor"/>
      </dsp:style>
      <dsp:txBody>
        <a:bodyPr lIns="50800" tIns="50800" rIns="50800" bIns="508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Vocabulary review</a:t>
          </a:r>
          <a:endParaRPr>
            <a:solidFill>
              <a:schemeClr val="dk1"/>
            </a:solidFill>
          </a:endParaRPr>
        </a:p>
      </dsp:txBody>
      <dsp:txXfrm>
        <a:off x="1022275" y="556759"/>
        <a:ext cx="5154067" cy="753766"/>
      </dsp:txXfrm>
    </dsp:sp>
    <dsp:sp modelId="{CE9643F3-B266-43EE-939B-D2CA20AAA601}">
      <dsp:nvSpPr>
        <dsp:cNvPr id="12" name="Rectangles 11"/>
        <dsp:cNvSpPr/>
      </dsp:nvSpPr>
      <dsp:spPr bwMode="white">
        <a:xfrm>
          <a:off x="937194" y="1470005"/>
          <a:ext cx="5087924" cy="46253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b"/>
        <a:lstStyle>
          <a:lvl1pPr algn="l">
            <a:defRPr sz="20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937194" y="1470005"/>
        <a:ext cx="5087924" cy="462539"/>
      </dsp:txXfrm>
    </dsp:sp>
    <dsp:sp modelId="{6932007E-BFF1-474A-AAEB-7AC2F683094E}">
      <dsp:nvSpPr>
        <dsp:cNvPr id="13" name="Chevron 12"/>
        <dsp:cNvSpPr/>
      </dsp:nvSpPr>
      <dsp:spPr bwMode="white">
        <a:xfrm>
          <a:off x="1022275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1022275" y="1932543"/>
        <a:ext cx="1190574" cy="942208"/>
      </dsp:txXfrm>
    </dsp:sp>
    <dsp:sp modelId="{B44D1DF5-76B2-4FA5-A1B7-6513455CDC7C}">
      <dsp:nvSpPr>
        <dsp:cNvPr id="14" name="Chevron 13"/>
        <dsp:cNvSpPr/>
      </dsp:nvSpPr>
      <dsp:spPr bwMode="white">
        <a:xfrm>
          <a:off x="1737411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1737411" y="1932543"/>
        <a:ext cx="1190574" cy="942208"/>
      </dsp:txXfrm>
    </dsp:sp>
    <dsp:sp modelId="{1890C6C4-FE54-458F-841C-1E6F98E93A81}">
      <dsp:nvSpPr>
        <dsp:cNvPr id="15" name="Chevron 14"/>
        <dsp:cNvSpPr/>
      </dsp:nvSpPr>
      <dsp:spPr bwMode="white">
        <a:xfrm>
          <a:off x="2453112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2453112" y="1932543"/>
        <a:ext cx="1190574" cy="942208"/>
      </dsp:txXfrm>
    </dsp:sp>
    <dsp:sp modelId="{DBF430FF-772F-4E76-A32B-4FDF2C3F4739}">
      <dsp:nvSpPr>
        <dsp:cNvPr id="16" name="Chevron 15"/>
        <dsp:cNvSpPr/>
      </dsp:nvSpPr>
      <dsp:spPr bwMode="white">
        <a:xfrm>
          <a:off x="3168248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3168248" y="1932543"/>
        <a:ext cx="1190574" cy="942208"/>
      </dsp:txXfrm>
    </dsp:sp>
    <dsp:sp modelId="{5D3FB7F4-6951-4FA8-B484-78C45CCC6F69}">
      <dsp:nvSpPr>
        <dsp:cNvPr id="17" name="Chevron 16"/>
        <dsp:cNvSpPr/>
      </dsp:nvSpPr>
      <dsp:spPr bwMode="white">
        <a:xfrm>
          <a:off x="3883950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3883950" y="1932543"/>
        <a:ext cx="1190574" cy="942208"/>
      </dsp:txXfrm>
    </dsp:sp>
    <dsp:sp modelId="{D3726249-2DC6-40D9-8E4D-818EFFC8A2D0}">
      <dsp:nvSpPr>
        <dsp:cNvPr id="18" name="Chevron 17"/>
        <dsp:cNvSpPr/>
      </dsp:nvSpPr>
      <dsp:spPr bwMode="white">
        <a:xfrm>
          <a:off x="4599085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4599085" y="1932543"/>
        <a:ext cx="1190574" cy="942208"/>
      </dsp:txXfrm>
    </dsp:sp>
    <dsp:sp modelId="{9609BAC6-C356-41DB-B1E7-93332BB75278}">
      <dsp:nvSpPr>
        <dsp:cNvPr id="19" name="Chevron 18"/>
        <dsp:cNvSpPr/>
      </dsp:nvSpPr>
      <dsp:spPr bwMode="white">
        <a:xfrm>
          <a:off x="5314787" y="1932543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5314787" y="1932543"/>
        <a:ext cx="1190574" cy="942208"/>
      </dsp:txXfrm>
    </dsp:sp>
    <dsp:sp modelId="{7EE42D12-6FC0-432E-B13D-348FAA3019E8}">
      <dsp:nvSpPr>
        <dsp:cNvPr id="20" name="Rectangles 19"/>
        <dsp:cNvSpPr/>
      </dsp:nvSpPr>
      <dsp:spPr bwMode="white">
        <a:xfrm>
          <a:off x="1022275" y="2026764"/>
          <a:ext cx="5154067" cy="753766"/>
        </a:xfrm>
        <a:prstGeom prst="rect">
          <a:avLst/>
        </a:prstGeom>
      </dsp:spPr>
      <dsp:style>
        <a:lnRef idx="2">
          <a:schemeClr val="accent3"/>
        </a:lnRef>
        <a:fillRef idx="1">
          <a:schemeClr val="lt1"/>
        </a:fillRef>
        <a:effectRef idx="0">
          <a:scrgbClr r="0" g="0" b="0"/>
        </a:effectRef>
        <a:fontRef idx="minor"/>
      </dsp:style>
      <dsp:txBody>
        <a:bodyPr lIns="50800" tIns="50800" rIns="50800" bIns="508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Grammar review</a:t>
          </a:r>
          <a:endParaRPr>
            <a:solidFill>
              <a:schemeClr val="dk1"/>
            </a:solidFill>
          </a:endParaRPr>
        </a:p>
      </dsp:txBody>
      <dsp:txXfrm>
        <a:off x="1022275" y="2026764"/>
        <a:ext cx="5154067" cy="753766"/>
      </dsp:txXfrm>
    </dsp:sp>
    <dsp:sp modelId="{68AF96BA-2B11-4470-B9C3-000D46886C52}">
      <dsp:nvSpPr>
        <dsp:cNvPr id="21" name="Rectangles 20"/>
        <dsp:cNvSpPr/>
      </dsp:nvSpPr>
      <dsp:spPr bwMode="white">
        <a:xfrm>
          <a:off x="937194" y="2940009"/>
          <a:ext cx="5087924" cy="462539"/>
        </a:xfrm>
        <a:prstGeom prst="rect">
          <a:avLst/>
        </a:prstGeom>
      </dsp:spPr>
      <dsp:style>
        <a:lnRef idx="0">
          <a:schemeClr val="dk1">
            <a:alpha val="0"/>
          </a:schemeClr>
        </a:lnRef>
        <a:fillRef idx="0">
          <a:schemeClr val="lt1">
            <a:alpha val="0"/>
          </a:schemeClr>
        </a:fillRef>
        <a:effectRef idx="0">
          <a:scrgbClr r="0" g="0" b="0"/>
        </a:effectRef>
        <a:fontRef idx="minor"/>
      </dsp:style>
      <dsp:txBody>
        <a:bodyPr lIns="76200" tIns="76200" rIns="76200" bIns="76200" anchor="b"/>
        <a:lstStyle>
          <a:lvl1pPr algn="l">
            <a:defRPr sz="2000"/>
          </a:lvl1pPr>
          <a:lvl2pPr marL="171450" indent="-171450" algn="l">
            <a:defRPr sz="1600"/>
          </a:lvl2pPr>
          <a:lvl3pPr marL="342900" indent="-171450" algn="l">
            <a:defRPr sz="1600"/>
          </a:lvl3pPr>
          <a:lvl4pPr marL="514350" indent="-171450" algn="l">
            <a:defRPr sz="1600"/>
          </a:lvl4pPr>
          <a:lvl5pPr marL="685800" indent="-171450" algn="l">
            <a:defRPr sz="1600"/>
          </a:lvl5pPr>
          <a:lvl6pPr marL="857250" indent="-171450" algn="l">
            <a:defRPr sz="1600"/>
          </a:lvl6pPr>
          <a:lvl7pPr marL="1028700" indent="-171450" algn="l">
            <a:defRPr sz="1600"/>
          </a:lvl7pPr>
          <a:lvl8pPr marL="1200150" indent="-171450" algn="l">
            <a:defRPr sz="1600"/>
          </a:lvl8pPr>
          <a:lvl9pPr marL="1371600" indent="-171450" algn="l">
            <a:defRPr sz="16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endParaRPr lang="en-US" dirty="0">
            <a:solidFill>
              <a:schemeClr val="tx1"/>
            </a:solidFill>
          </a:endParaRPr>
        </a:p>
      </dsp:txBody>
      <dsp:txXfrm>
        <a:off x="937194" y="2940009"/>
        <a:ext cx="5087924" cy="462539"/>
      </dsp:txXfrm>
    </dsp:sp>
    <dsp:sp modelId="{B8FB2B6F-DBFF-4A1D-9DEB-91D3C5AA6CAF}">
      <dsp:nvSpPr>
        <dsp:cNvPr id="22" name="Chevron 21"/>
        <dsp:cNvSpPr/>
      </dsp:nvSpPr>
      <dsp:spPr bwMode="white">
        <a:xfrm>
          <a:off x="1022275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1022275" y="3402548"/>
        <a:ext cx="1190574" cy="942208"/>
      </dsp:txXfrm>
    </dsp:sp>
    <dsp:sp modelId="{388A6533-04E5-4573-8CC4-8D5782C69BE7}">
      <dsp:nvSpPr>
        <dsp:cNvPr id="23" name="Chevron 22"/>
        <dsp:cNvSpPr/>
      </dsp:nvSpPr>
      <dsp:spPr bwMode="white">
        <a:xfrm>
          <a:off x="1737411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1737411" y="3402548"/>
        <a:ext cx="1190574" cy="942208"/>
      </dsp:txXfrm>
    </dsp:sp>
    <dsp:sp modelId="{E8FE21CC-2A3F-4F7C-B09D-E8FEAD3765CF}">
      <dsp:nvSpPr>
        <dsp:cNvPr id="24" name="Chevron 23"/>
        <dsp:cNvSpPr/>
      </dsp:nvSpPr>
      <dsp:spPr bwMode="white">
        <a:xfrm>
          <a:off x="2453112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3"/>
        </a:lnRef>
        <a:fillRef idx="1">
          <a:schemeClr val="accent3"/>
        </a:fillRef>
        <a:effectRef idx="0">
          <a:scrgbClr r="0" g="0" b="0"/>
        </a:effectRef>
        <a:fontRef idx="minor">
          <a:schemeClr val="lt1"/>
        </a:fontRef>
      </dsp:style>
      <dsp:txXfrm>
        <a:off x="2453112" y="3402548"/>
        <a:ext cx="1190574" cy="942208"/>
      </dsp:txXfrm>
    </dsp:sp>
    <dsp:sp modelId="{22C713CD-67F8-4A7C-AB78-5D636FD64CE1}">
      <dsp:nvSpPr>
        <dsp:cNvPr id="25" name="Chevron 24"/>
        <dsp:cNvSpPr/>
      </dsp:nvSpPr>
      <dsp:spPr bwMode="white">
        <a:xfrm>
          <a:off x="3168248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4"/>
        </a:lnRef>
        <a:fillRef idx="1">
          <a:schemeClr val="accent4"/>
        </a:fillRef>
        <a:effectRef idx="0">
          <a:scrgbClr r="0" g="0" b="0"/>
        </a:effectRef>
        <a:fontRef idx="minor">
          <a:schemeClr val="lt1"/>
        </a:fontRef>
      </dsp:style>
      <dsp:txXfrm>
        <a:off x="3168248" y="3402548"/>
        <a:ext cx="1190574" cy="942208"/>
      </dsp:txXfrm>
    </dsp:sp>
    <dsp:sp modelId="{84623B81-9945-4B56-BC32-56587510BD00}">
      <dsp:nvSpPr>
        <dsp:cNvPr id="26" name="Chevron 25"/>
        <dsp:cNvSpPr/>
      </dsp:nvSpPr>
      <dsp:spPr bwMode="white">
        <a:xfrm>
          <a:off x="3883950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5"/>
        </a:lnRef>
        <a:fillRef idx="1">
          <a:schemeClr val="accent5"/>
        </a:fillRef>
        <a:effectRef idx="0">
          <a:scrgbClr r="0" g="0" b="0"/>
        </a:effectRef>
        <a:fontRef idx="minor">
          <a:schemeClr val="lt1"/>
        </a:fontRef>
      </dsp:style>
      <dsp:txXfrm>
        <a:off x="3883950" y="3402548"/>
        <a:ext cx="1190574" cy="942208"/>
      </dsp:txXfrm>
    </dsp:sp>
    <dsp:sp modelId="{2A910F6E-7F08-4C6E-9656-D0C6E3C12348}">
      <dsp:nvSpPr>
        <dsp:cNvPr id="27" name="Chevron 26"/>
        <dsp:cNvSpPr/>
      </dsp:nvSpPr>
      <dsp:spPr bwMode="white">
        <a:xfrm>
          <a:off x="4599085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6"/>
        </a:lnRef>
        <a:fillRef idx="1">
          <a:schemeClr val="accent6"/>
        </a:fillRef>
        <a:effectRef idx="0">
          <a:scrgbClr r="0" g="0" b="0"/>
        </a:effectRef>
        <a:fontRef idx="minor">
          <a:schemeClr val="lt1"/>
        </a:fontRef>
      </dsp:style>
      <dsp:txXfrm>
        <a:off x="4599085" y="3402548"/>
        <a:ext cx="1190574" cy="942208"/>
      </dsp:txXfrm>
    </dsp:sp>
    <dsp:sp modelId="{9F583B51-3E4D-4E06-BC9A-6512E6BAF584}">
      <dsp:nvSpPr>
        <dsp:cNvPr id="28" name="Chevron 27"/>
        <dsp:cNvSpPr/>
      </dsp:nvSpPr>
      <dsp:spPr bwMode="white">
        <a:xfrm>
          <a:off x="5314787" y="3402548"/>
          <a:ext cx="1190574" cy="942208"/>
        </a:xfrm>
        <a:prstGeom prst="chevron">
          <a:avLst>
            <a:gd name="adj" fmla="val 70610"/>
          </a:avLst>
        </a:prstGeom>
      </dsp:spPr>
      <dsp:style>
        <a:lnRef idx="2">
          <a:schemeClr val="accent2"/>
        </a:lnRef>
        <a:fillRef idx="1">
          <a:schemeClr val="accent2"/>
        </a:fillRef>
        <a:effectRef idx="0">
          <a:scrgbClr r="0" g="0" b="0"/>
        </a:effectRef>
        <a:fontRef idx="minor">
          <a:schemeClr val="lt1"/>
        </a:fontRef>
      </dsp:style>
      <dsp:txXfrm>
        <a:off x="5314787" y="3402548"/>
        <a:ext cx="1190574" cy="942208"/>
      </dsp:txXfrm>
    </dsp:sp>
    <dsp:sp modelId="{58013576-29AF-479D-8A1F-0D285327867C}">
      <dsp:nvSpPr>
        <dsp:cNvPr id="29" name="Rectangles 28"/>
        <dsp:cNvSpPr/>
      </dsp:nvSpPr>
      <dsp:spPr bwMode="white">
        <a:xfrm>
          <a:off x="1022275" y="3496769"/>
          <a:ext cx="5154067" cy="753766"/>
        </a:xfrm>
        <a:prstGeom prst="rect">
          <a:avLst/>
        </a:prstGeom>
      </dsp:spPr>
      <dsp:style>
        <a:lnRef idx="2">
          <a:schemeClr val="accent4"/>
        </a:lnRef>
        <a:fillRef idx="1">
          <a:schemeClr val="lt1"/>
        </a:fillRef>
        <a:effectRef idx="0">
          <a:scrgbClr r="0" g="0" b="0"/>
        </a:effectRef>
        <a:fontRef idx="minor"/>
      </dsp:style>
      <dsp:txBody>
        <a:bodyPr lIns="50800" tIns="50800" rIns="50800" bIns="50800" anchor="ctr"/>
        <a:lstStyle>
          <a:lvl1pPr algn="l">
            <a:defRPr sz="2000"/>
          </a:lvl1pPr>
          <a:lvl2pPr marL="114300" indent="-114300" algn="l">
            <a:defRPr sz="1500"/>
          </a:lvl2pPr>
          <a:lvl3pPr marL="228600" indent="-114300" algn="l">
            <a:defRPr sz="1500"/>
          </a:lvl3pPr>
          <a:lvl4pPr marL="342900" indent="-114300" algn="l">
            <a:defRPr sz="1500"/>
          </a:lvl4pPr>
          <a:lvl5pPr marL="457200" indent="-114300" algn="l">
            <a:defRPr sz="1500"/>
          </a:lvl5pPr>
          <a:lvl6pPr marL="571500" indent="-114300" algn="l">
            <a:defRPr sz="1500"/>
          </a:lvl6pPr>
          <a:lvl7pPr marL="685800" indent="-114300" algn="l">
            <a:defRPr sz="1500"/>
          </a:lvl7pPr>
          <a:lvl8pPr marL="800100" indent="-114300" algn="l">
            <a:defRPr sz="1500"/>
          </a:lvl8pPr>
          <a:lvl9pPr marL="914400" indent="-114300" algn="l">
            <a:defRPr sz="1500"/>
          </a:lvl9pPr>
        </a:lstStyle>
        <a:p>
          <a:pPr lv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dirty="0">
              <a:solidFill>
                <a:schemeClr val="dk1"/>
              </a:solidFill>
            </a:rPr>
            <a:t>Project: Design film posters</a:t>
          </a:r>
          <a:endParaRPr>
            <a:solidFill>
              <a:schemeClr val="dk1"/>
            </a:solidFill>
          </a:endParaRPr>
        </a:p>
      </dsp:txBody>
      <dsp:txXfrm>
        <a:off x="1022275" y="3496769"/>
        <a:ext cx="5154067" cy="753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>
          <dgm:prSet qsTypeId="urn:microsoft.com/office/officeart/2005/8/quickstyle/simple5"/>
        </dgm:pt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linDir" val="fromT"/>
                  <dgm:param type="chAlign" val="r"/>
                </dgm:alg>
              </dgm:if>
              <dgm:if name="Name23" func="var" arg="hierBranch" op="equ" val="r">
                <dgm:alg type="hierChild">
                  <dgm:param type="linDir" val="fromT"/>
                  <dgm:param type="chAlign" val="l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linDir" val="fromL"/>
                      <dgm:param type="chAlign" val="l"/>
                      <dgm:param type="secLinDir" val="fromT"/>
                      <dgm:param type="secChAlign" val="t"/>
                    </dgm:alg>
                  </dgm:if>
                  <dgm:else name="Name27">
                    <dgm:alg type="hierChild">
                      <dgm:param type="linDir" val="fromR"/>
                      <dgm:param type="chAlign" val="l"/>
                      <dgm:param type="secLinDir" val="fromT"/>
                      <dgm:param type="secChAlign" val="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srcNode" val="rootConnector"/>
                                    <dgm:param type="dim" val="1D"/>
                                    <dgm:param type="endSty" val="noArr"/>
                                    <dgm:param type="connRout" val="bend"/>
                                    <dgm:param type="begPts" val="bCtr"/>
                                    <dgm:param type="endPts" val="midL mid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srcNode" val="rootConnector1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srcNode" val="rootConnector"/>
                                <dgm:param type="dim" val="1D"/>
                                <dgm:param type="endSty" val="noArr"/>
                                <dgm:param type="connRout" val="bend"/>
                                <dgm:param type="begPts" val="bCtr"/>
                                <dgm:param type="endPts" val="midL mid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85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89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05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linDir" val="fromL"/>
                  <dgm:param type="chAlign" val="l"/>
                  <dgm:param type="secLinDir" val="fromT"/>
                  <dgm:param type="secChAlign" val="t"/>
                </dgm:alg>
              </dgm:if>
              <dgm:else name="Name109">
                <dgm:alg type="hierChild">
                  <dgm:param type="linDir" val="fromR"/>
                  <dgm:param type="chAlign" val="l"/>
                  <dgm:param type="secLinDir" val="fromT"/>
                  <dgm:param type="secChAlign" val="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dim" val="1D"/>
                    <dgm:param type="endSty" val="noArr"/>
                    <dgm:param type="connRout" val="bend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linDir" val="fromT"/>
                        <dgm:param type="chAlign" val="r"/>
                      </dgm:alg>
                    </dgm:if>
                    <dgm:if name="Name129" func="var" arg="hierBranch" op="equ" val="r">
                      <dgm:alg type="hierChild">
                        <dgm:param type="linDir" val="fromT"/>
                        <dgm:param type="chAlign" val="l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linDir" val="fromL"/>
                            <dgm:param type="chAlign" val="l"/>
                            <dgm:param type="secLinDir" val="fromT"/>
                            <dgm:param type="secChAlign" val="t"/>
                          </dgm:alg>
                        </dgm:if>
                        <dgm:else name="Name133">
                          <dgm:alg type="hierChild">
                            <dgm:param type="linDir" val="fromR"/>
                            <dgm:param type="chAlign" val="l"/>
                            <dgm:param type="secLinDir" val="fromT"/>
                            <dgm:param type="secChAlign" val="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linDir" val="fromL"/>
                        <dgm:param type="chAlign" val="l"/>
                        <dgm:param type="secLinDir" val="fromT"/>
                        <dgm:param type="secChAlign" val="t"/>
                      </dgm:alg>
                    </dgm:if>
                    <dgm:else name="Name146">
                      <dgm:alg type="hierChild">
                        <dgm:param type="linDir" val="fromR"/>
                        <dgm:param type="chAlign" val="l"/>
                        <dgm:param type="secLinDir" val="fromT"/>
                        <dgm:param type="secChAlign" val="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type="chevron" r:blip="" rot="180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1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8.jpeg"/><Relationship Id="rId1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2.xml"/><Relationship Id="rId4" Type="http://schemas.openxmlformats.org/officeDocument/2006/relationships/diagramColors" Target="../diagrams/colors2.xml"/><Relationship Id="rId3" Type="http://schemas.openxmlformats.org/officeDocument/2006/relationships/diagramQuickStyle" Target="../diagrams/quickStyle2.xml"/><Relationship Id="rId2" Type="http://schemas.openxmlformats.org/officeDocument/2006/relationships/diagramLayout" Target="../diagrams/layout2.xml"/><Relationship Id="rId1" Type="http://schemas.openxmlformats.org/officeDocument/2006/relationships/diagramData" Target="../diagrams/data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2.xml"/><Relationship Id="rId2" Type="http://schemas.microsoft.com/office/2007/relationships/hdphoto" Target="../media/image16.wdp"/><Relationship Id="rId1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9144"/>
            <a:ext cx="9143999" cy="6839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18717" y="2419157"/>
            <a:ext cx="1950733" cy="64145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8506" y="3736325"/>
            <a:ext cx="1950733" cy="61265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Choose the correct option to complete each sentence below. 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Fill in each blank with the suitable form of the word given.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3: Complete the sentences with a, an, the or Ø (zero article). 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4: Complete the text with a, an, the or Ø (zero article). 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1238327" cy="86209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3" y="2739883"/>
            <a:ext cx="1204844" cy="99644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4093845" y="327025"/>
            <a:ext cx="5113655" cy="625475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08026" y="1398528"/>
            <a:ext cx="9554679" cy="4603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" panose="020B0604020202020204" pitchFamily="34" charset="0"/>
                <a:cs typeface="Arial" panose="020B0604020202020204" pitchFamily="34" charset="0"/>
              </a:rPr>
              <a:t>Complete the sentences with a, an, the or Ø (zero article).</a:t>
            </a:r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Content Placeholder 8" descr="illustration-stickman-kids-students-articles-260nw-203735242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7420610" y="3212465"/>
            <a:ext cx="4259580" cy="1877060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7045" y="1962785"/>
            <a:ext cx="6322695" cy="4716145"/>
          </a:xfrm>
          <a:prstGeom prst="rect">
            <a:avLst/>
          </a:prstGeom>
        </p:spPr>
      </p:pic>
      <p:sp>
        <p:nvSpPr>
          <p:cNvPr id="13" name="Rectangle 3"/>
          <p:cNvSpPr/>
          <p:nvPr/>
        </p:nvSpPr>
        <p:spPr>
          <a:xfrm>
            <a:off x="1155065" y="2323465"/>
            <a:ext cx="1131570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Ø 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14" name="Rectangle 3"/>
          <p:cNvSpPr/>
          <p:nvPr/>
        </p:nvSpPr>
        <p:spPr>
          <a:xfrm>
            <a:off x="3198495" y="2767965"/>
            <a:ext cx="1131570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an 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19" name="Rectangle 3"/>
          <p:cNvSpPr/>
          <p:nvPr/>
        </p:nvSpPr>
        <p:spPr>
          <a:xfrm>
            <a:off x="4695825" y="3656330"/>
            <a:ext cx="1131570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the 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20" name="Rectangle 3"/>
          <p:cNvSpPr/>
          <p:nvPr/>
        </p:nvSpPr>
        <p:spPr>
          <a:xfrm>
            <a:off x="2673350" y="4728210"/>
            <a:ext cx="1131570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a 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21" name="Rectangle 3"/>
          <p:cNvSpPr/>
          <p:nvPr/>
        </p:nvSpPr>
        <p:spPr>
          <a:xfrm>
            <a:off x="2673350" y="6089650"/>
            <a:ext cx="1131570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Ø 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663575" y="201930"/>
            <a:ext cx="60350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GRAMMAR REVIEW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9" grpId="0"/>
      <p:bldP spid="19" grpId="1"/>
      <p:bldP spid="20" grpId="0"/>
      <p:bldP spid="20" grpId="1"/>
      <p:bldP spid="21" grpId="0"/>
      <p:bldP spid="21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5" name="Round Single Corner Rectangle 2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ound Single Corner Rectangle 2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487067" y="1301832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852" y="119919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5" name="Content Placeholder 4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36575" y="1852295"/>
            <a:ext cx="6968490" cy="48393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008026" y="1342773"/>
            <a:ext cx="9554679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Complete the text with a, an, the or Ø (zero article)</a:t>
            </a:r>
            <a:endParaRPr lang="en-US" sz="2600" b="1" dirty="0">
              <a:cs typeface="Arial" panose="020B0604020202020204" pitchFamily="34" charset="0"/>
            </a:endParaRPr>
          </a:p>
        </p:txBody>
      </p:sp>
      <p:pic>
        <p:nvPicPr>
          <p:cNvPr id="9" name="Content Placeholder 8" descr="illustration-stickman-kids-students-articles-260nw-2037352421"/>
          <p:cNvPicPr>
            <a:picLocks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787005" y="3477895"/>
            <a:ext cx="3689350" cy="1625600"/>
          </a:xfrm>
          <a:prstGeom prst="rect">
            <a:avLst/>
          </a:prstGeom>
        </p:spPr>
      </p:pic>
      <p:sp>
        <p:nvSpPr>
          <p:cNvPr id="15" name="Rectangle 3"/>
          <p:cNvSpPr/>
          <p:nvPr/>
        </p:nvSpPr>
        <p:spPr>
          <a:xfrm>
            <a:off x="3347720" y="2094230"/>
            <a:ext cx="1131570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Ø 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19" name="Rectangle 3"/>
          <p:cNvSpPr/>
          <p:nvPr/>
        </p:nvSpPr>
        <p:spPr>
          <a:xfrm>
            <a:off x="4690110" y="2519680"/>
            <a:ext cx="1131570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a 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21" name="Rectangle 3"/>
          <p:cNvSpPr/>
          <p:nvPr/>
        </p:nvSpPr>
        <p:spPr>
          <a:xfrm>
            <a:off x="1444625" y="4605655"/>
            <a:ext cx="1131570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Ø 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22" name="Rectangle 3"/>
          <p:cNvSpPr/>
          <p:nvPr/>
        </p:nvSpPr>
        <p:spPr>
          <a:xfrm>
            <a:off x="2806700" y="4992370"/>
            <a:ext cx="1131570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the 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23" name="Rectangle 3"/>
          <p:cNvSpPr/>
          <p:nvPr/>
        </p:nvSpPr>
        <p:spPr>
          <a:xfrm>
            <a:off x="5219065" y="5465445"/>
            <a:ext cx="1131570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an 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6" name="TextBox 12"/>
          <p:cNvSpPr txBox="1"/>
          <p:nvPr/>
        </p:nvSpPr>
        <p:spPr>
          <a:xfrm>
            <a:off x="663575" y="201930"/>
            <a:ext cx="60350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GRAMMAR REVIEW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18717" y="2419157"/>
            <a:ext cx="1950733" cy="64145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8506" y="3736325"/>
            <a:ext cx="1950733" cy="61265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18717" y="490252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Choose the correct option to complete each sentence below. 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Fill in each blank with the suitable form of the word given.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3: Complete the sentences with a, an, the or Ø (zero article). 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4: Complete the text with a, an, the or Ø (zero article). 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1238327" cy="86209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3" y="2739883"/>
            <a:ext cx="1204844" cy="99644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89239" y="4042651"/>
            <a:ext cx="1204845" cy="85986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585947" y="4829136"/>
            <a:ext cx="6267798" cy="7287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Local Customs And Traditions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4093845" y="327025"/>
            <a:ext cx="5113655" cy="625475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4" name="Round Single Corner Rectangle 2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ound Single Corner Rectangle 2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9" name="Content Placeholder 8" descr="step 1"/>
          <p:cNvPicPr>
            <a:picLocks noChangeAspect="1"/>
          </p:cNvPicPr>
          <p:nvPr>
            <p:ph sz="half" idx="1"/>
          </p:nvPr>
        </p:nvPicPr>
        <p:blipFill>
          <a:blip r:embed="rId1"/>
          <a:stretch>
            <a:fillRect/>
          </a:stretch>
        </p:blipFill>
        <p:spPr>
          <a:xfrm>
            <a:off x="557530" y="3016885"/>
            <a:ext cx="1783715" cy="2074545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32815" y="1417320"/>
            <a:ext cx="544004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ym typeface="+mn-ea"/>
              </a:rPr>
              <a:t>Local Customs And Traditions</a:t>
            </a:r>
            <a:endParaRPr lang="en-US" sz="28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377680" y="14314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13287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40426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689860" y="3822700"/>
            <a:ext cx="912177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>
                <a:solidFill>
                  <a:schemeClr val="accent2"/>
                </a:solidFill>
              </a:rPr>
              <a:t>Choose a custom or tradition practised in your home town.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663575" y="201930"/>
            <a:ext cx="60350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PROJECT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2815" y="1417320"/>
            <a:ext cx="544004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ym typeface="+mn-ea"/>
              </a:rPr>
              <a:t>Local Customs And Traditions</a:t>
            </a:r>
            <a:endParaRPr lang="en-US" sz="2800" b="1" dirty="0"/>
          </a:p>
        </p:txBody>
      </p:sp>
      <p:pic>
        <p:nvPicPr>
          <p:cNvPr id="13" name="Content Placeholder 12" descr="step 2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430530" y="2957830"/>
            <a:ext cx="1748790" cy="1935480"/>
          </a:xfrm>
          <a:prstGeom prst="rect">
            <a:avLst/>
          </a:prstGeom>
        </p:spPr>
      </p:pic>
      <p:sp>
        <p:nvSpPr>
          <p:cNvPr id="19" name="Rounded Rectangle 18"/>
          <p:cNvSpPr/>
          <p:nvPr/>
        </p:nvSpPr>
        <p:spPr>
          <a:xfrm>
            <a:off x="377680" y="14314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13287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40426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6" name="Rectangle 9"/>
          <p:cNvSpPr/>
          <p:nvPr/>
        </p:nvSpPr>
        <p:spPr>
          <a:xfrm>
            <a:off x="2232025" y="2025015"/>
            <a:ext cx="9121775" cy="422592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0000"/>
              </a:lnSpc>
            </a:pPr>
            <a:r>
              <a:rPr lang="en-US" sz="2800" b="1">
                <a:solidFill>
                  <a:schemeClr val="accent2"/>
                </a:solidFill>
              </a:rPr>
              <a:t>Search for information about that custom or tradition. You can ask your parents or grandparents about it. </a:t>
            </a:r>
            <a:endParaRPr lang="en-US" sz="2800" b="1">
              <a:solidFill>
                <a:schemeClr val="accent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800" b="1">
                <a:solidFill>
                  <a:schemeClr val="accent2"/>
                </a:solidFill>
              </a:rPr>
              <a:t>Use the following guiding questions:</a:t>
            </a:r>
            <a:endParaRPr lang="en-US" sz="2800" b="1">
              <a:solidFill>
                <a:schemeClr val="accent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800" i="1">
                <a:solidFill>
                  <a:schemeClr val="accent2"/>
                </a:solidFill>
              </a:rPr>
              <a:t>– What is the custom / tradition?</a:t>
            </a:r>
            <a:endParaRPr lang="en-US" sz="2800" i="1">
              <a:solidFill>
                <a:schemeClr val="accent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800" i="1">
                <a:solidFill>
                  <a:schemeClr val="accent2"/>
                </a:solidFill>
              </a:rPr>
              <a:t>– Who practises it?</a:t>
            </a:r>
            <a:endParaRPr lang="en-US" sz="2800" i="1">
              <a:solidFill>
                <a:schemeClr val="accent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800" i="1">
                <a:solidFill>
                  <a:schemeClr val="accent2"/>
                </a:solidFill>
                <a:sym typeface="+mn-ea"/>
              </a:rPr>
              <a:t>– </a:t>
            </a:r>
            <a:r>
              <a:rPr lang="en-US" sz="2800" i="1">
                <a:solidFill>
                  <a:schemeClr val="accent2"/>
                </a:solidFill>
              </a:rPr>
              <a:t>Where and when do people practise it?</a:t>
            </a:r>
            <a:endParaRPr lang="en-US" sz="2800" i="1">
              <a:solidFill>
                <a:schemeClr val="accent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800" i="1">
                <a:solidFill>
                  <a:schemeClr val="accent2"/>
                </a:solidFill>
              </a:rPr>
              <a:t>– What do people do?</a:t>
            </a:r>
            <a:endParaRPr lang="en-US" sz="2800" i="1">
              <a:solidFill>
                <a:schemeClr val="accent2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en-US" sz="2800" i="1">
                <a:solidFill>
                  <a:schemeClr val="accent2"/>
                </a:solidFill>
              </a:rPr>
              <a:t>– Why do people practise that custom / tradition?</a:t>
            </a:r>
            <a:endParaRPr lang="en-US" sz="2800" i="1">
              <a:solidFill>
                <a:schemeClr val="accent2"/>
              </a:solidFill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663575" y="201930"/>
            <a:ext cx="60350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PROJECT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2" name="Round Single Corner Rectangle 1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Round Single Corner Rectangle 17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2815" y="1417320"/>
            <a:ext cx="544004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ym typeface="+mn-ea"/>
              </a:rPr>
              <a:t>Local Customs And Traditions</a:t>
            </a:r>
            <a:endParaRPr lang="en-US" sz="2800" b="1" dirty="0"/>
          </a:p>
        </p:txBody>
      </p:sp>
      <p:sp>
        <p:nvSpPr>
          <p:cNvPr id="19" name="Rounded Rectangle 18"/>
          <p:cNvSpPr/>
          <p:nvPr/>
        </p:nvSpPr>
        <p:spPr>
          <a:xfrm>
            <a:off x="377680" y="14314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pic>
        <p:nvPicPr>
          <p:cNvPr id="5" name="Content Placeholder 4" descr="stp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03250" y="3060700"/>
            <a:ext cx="2076450" cy="188087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30465" y="13287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40426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sp>
        <p:nvSpPr>
          <p:cNvPr id="16" name="Rectangle 9"/>
          <p:cNvSpPr/>
          <p:nvPr/>
        </p:nvSpPr>
        <p:spPr>
          <a:xfrm>
            <a:off x="2679700" y="3438525"/>
            <a:ext cx="9121775" cy="1124585"/>
          </a:xfrm>
          <a:prstGeom prst="rect">
            <a:avLst/>
          </a:prstGeom>
        </p:spPr>
        <p:txBody>
          <a:bodyPr wrap="square">
            <a:spAutoFit/>
          </a:bodyPr>
          <a:p>
            <a:pPr algn="just">
              <a:lnSpc>
                <a:spcPct val="120000"/>
              </a:lnSpc>
            </a:pPr>
            <a:r>
              <a:rPr lang="en-US" sz="2800" b="1">
                <a:solidFill>
                  <a:schemeClr val="accent2"/>
                </a:solidFill>
              </a:rPr>
              <a:t>Report your findings to your class. You can use visual aids to illustrate your report.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3" name="TextBox 12"/>
          <p:cNvSpPr txBox="1"/>
          <p:nvPr/>
        </p:nvSpPr>
        <p:spPr>
          <a:xfrm>
            <a:off x="663575" y="201930"/>
            <a:ext cx="60350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PROJECT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32815" y="1417320"/>
            <a:ext cx="544004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b="1" dirty="0">
                <a:sym typeface="+mn-ea"/>
              </a:rPr>
              <a:t>Complete the self-assessment table.</a:t>
            </a:r>
            <a:endParaRPr lang="en-US" sz="2800" b="1" dirty="0">
              <a:sym typeface="+mn-ea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77680" y="1431429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0465" y="1328789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8404260" y="1896217"/>
            <a:ext cx="13778194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77825" y="2047240"/>
            <a:ext cx="11303000" cy="4145915"/>
          </a:xfrm>
          <a:prstGeom prst="rect">
            <a:avLst/>
          </a:prstGeom>
        </p:spPr>
      </p:pic>
      <p:sp>
        <p:nvSpPr>
          <p:cNvPr id="3" name="TextBox 12"/>
          <p:cNvSpPr txBox="1"/>
          <p:nvPr/>
        </p:nvSpPr>
        <p:spPr>
          <a:xfrm>
            <a:off x="663575" y="201930"/>
            <a:ext cx="60350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PROJECT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18717" y="2419157"/>
            <a:ext cx="1950733" cy="64145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8506" y="3736325"/>
            <a:ext cx="1950733" cy="61265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18717" y="490252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Choose the correct option to complete each sentence below. 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Fill in each blank with the suitable form of the word given.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3: Complete the sentences with a, an, the or Ø (zero article). 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4: Complete the text with a, an, the or Ø (zero article). 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1238327" cy="86209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3" y="2739883"/>
            <a:ext cx="1204844" cy="99644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89239" y="4042651"/>
            <a:ext cx="1204845" cy="85986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81737" y="5843362"/>
            <a:ext cx="1950734" cy="61763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57105" y="5214262"/>
            <a:ext cx="1161613" cy="6291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6264906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829136"/>
            <a:ext cx="6267798" cy="7287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Local Customs And Traditions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093845" y="327025"/>
            <a:ext cx="5113655" cy="625475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2032000" y="1793577"/>
          <a:ext cx="7527636" cy="43447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4" name="TextBox 12"/>
          <p:cNvSpPr txBox="1"/>
          <p:nvPr/>
        </p:nvSpPr>
        <p:spPr>
          <a:xfrm>
            <a:off x="674370" y="175895"/>
            <a:ext cx="47847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CONSOLIDATION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032250" y="1657985"/>
            <a:ext cx="5113655" cy="625475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4" name="Round Single Corner Rectangle 3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778" y="1303957"/>
            <a:ext cx="1344559" cy="127769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5337" y="1757476"/>
            <a:ext cx="5020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LESSON 7: LOOKING BACK &amp; PROJECT</a:t>
            </a:r>
            <a:endParaRPr lang="en-US" sz="2400" b="1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8547" y="172218"/>
            <a:ext cx="855823" cy="84880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80915" y="237708"/>
            <a:ext cx="13876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27400" y="229870"/>
            <a:ext cx="84734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OUR CUSTOMS AND TRADITIONS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35238" y="190029"/>
            <a:ext cx="72244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Notched Right Arrow 1"/>
          <p:cNvSpPr/>
          <p:nvPr/>
        </p:nvSpPr>
        <p:spPr>
          <a:xfrm>
            <a:off x="2770505" y="2305685"/>
            <a:ext cx="7233920" cy="12185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7" name="Text Box 6"/>
          <p:cNvSpPr txBox="1"/>
          <p:nvPr/>
        </p:nvSpPr>
        <p:spPr>
          <a:xfrm>
            <a:off x="4685665" y="2644775"/>
            <a:ext cx="4433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chemeClr val="bg1"/>
                </a:solidFill>
              </a:rPr>
              <a:t>VOCABULARY REVIEW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2770505" y="3503295"/>
            <a:ext cx="7332345" cy="12185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9" name="Text Box 8"/>
          <p:cNvSpPr txBox="1"/>
          <p:nvPr/>
        </p:nvSpPr>
        <p:spPr>
          <a:xfrm>
            <a:off x="4676140" y="3842385"/>
            <a:ext cx="4433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chemeClr val="bg1"/>
                </a:solidFill>
              </a:rPr>
              <a:t>GRAMMAR REVIEW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1" name="Notched Right Arrow 10"/>
          <p:cNvSpPr/>
          <p:nvPr/>
        </p:nvSpPr>
        <p:spPr>
          <a:xfrm>
            <a:off x="2770505" y="4873625"/>
            <a:ext cx="7234555" cy="12185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4" name="Text Box 13"/>
          <p:cNvSpPr txBox="1"/>
          <p:nvPr/>
        </p:nvSpPr>
        <p:spPr>
          <a:xfrm>
            <a:off x="3013710" y="5212715"/>
            <a:ext cx="7368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chemeClr val="bg1"/>
                </a:solidFill>
              </a:rPr>
              <a:t>PROJECT: LOCAL CUSTOMS AND TRADITIONS</a:t>
            </a:r>
            <a:endParaRPr lang="en-US" sz="2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563498" y="5269729"/>
            <a:ext cx="1182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WRAP-UP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Notched Right Arrow 2"/>
          <p:cNvSpPr/>
          <p:nvPr/>
        </p:nvSpPr>
        <p:spPr>
          <a:xfrm>
            <a:off x="2770505" y="2305685"/>
            <a:ext cx="7233920" cy="12185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4" name="Text Box 3"/>
          <p:cNvSpPr txBox="1"/>
          <p:nvPr/>
        </p:nvSpPr>
        <p:spPr>
          <a:xfrm>
            <a:off x="4685665" y="2644775"/>
            <a:ext cx="4433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chemeClr val="bg1"/>
                </a:solidFill>
              </a:rPr>
              <a:t>VOCABULARY REVIEW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2770505" y="3503295"/>
            <a:ext cx="7332345" cy="12185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2" name="Text Box 11"/>
          <p:cNvSpPr txBox="1"/>
          <p:nvPr/>
        </p:nvSpPr>
        <p:spPr>
          <a:xfrm>
            <a:off x="4676140" y="3842385"/>
            <a:ext cx="443357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chemeClr val="bg1"/>
                </a:solidFill>
              </a:rPr>
              <a:t>GRAMMAR REVIEW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13" name="Notched Right Arrow 12"/>
          <p:cNvSpPr/>
          <p:nvPr/>
        </p:nvSpPr>
        <p:spPr>
          <a:xfrm>
            <a:off x="2770505" y="4873625"/>
            <a:ext cx="7234555" cy="12185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/>
          </a:p>
        </p:txBody>
      </p:sp>
      <p:sp>
        <p:nvSpPr>
          <p:cNvPr id="15" name="Text Box 14"/>
          <p:cNvSpPr txBox="1"/>
          <p:nvPr/>
        </p:nvSpPr>
        <p:spPr>
          <a:xfrm>
            <a:off x="3013710" y="5212715"/>
            <a:ext cx="73685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sz="2800" b="1">
                <a:solidFill>
                  <a:schemeClr val="bg1"/>
                </a:solidFill>
              </a:rPr>
              <a:t>PROJECT: LOCAL CUSTOMS AND TRADITIONS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" name="TextBox 12"/>
          <p:cNvSpPr txBox="1"/>
          <p:nvPr/>
        </p:nvSpPr>
        <p:spPr>
          <a:xfrm>
            <a:off x="674370" y="175895"/>
            <a:ext cx="47847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CONSOLIDATION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13" name="Round Single Corner Rectangle 1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49944" y="133191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n-US" sz="24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451956" y="2272146"/>
            <a:ext cx="8556568" cy="1383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- Learn the new words by heart.</a:t>
            </a:r>
            <a:endParaRPr lang="en-US" sz="2800" dirty="0"/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800" dirty="0"/>
              <a:t>- Prepare for the next lesson.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918" y="3422565"/>
            <a:ext cx="4314350" cy="3010563"/>
          </a:xfrm>
          <a:prstGeom prst="rect">
            <a:avLst/>
          </a:prstGeom>
        </p:spPr>
      </p:pic>
      <p:sp>
        <p:nvSpPr>
          <p:cNvPr id="4" name="TextBox 12"/>
          <p:cNvSpPr txBox="1"/>
          <p:nvPr/>
        </p:nvSpPr>
        <p:spPr>
          <a:xfrm>
            <a:off x="674370" y="175895"/>
            <a:ext cx="4784725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 dirty="0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CONSOLIDATION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1" y="7553"/>
            <a:ext cx="9143999" cy="6839711"/>
          </a:xfrm>
        </p:spPr>
      </p:pic>
      <p:sp>
        <p:nvSpPr>
          <p:cNvPr id="3" name="Rectangle 2"/>
          <p:cNvSpPr/>
          <p:nvPr/>
        </p:nvSpPr>
        <p:spPr>
          <a:xfrm>
            <a:off x="2951748" y="599314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charset="0"/>
              </a:rPr>
              <a:t>Website: </a:t>
            </a:r>
            <a:r>
              <a:rPr lang="en-GB" b="1" i="1">
                <a:latin typeface="Calibri" panose="020F0502020204030204" charset="0"/>
              </a:rPr>
              <a:t>sachmem.vn</a:t>
            </a:r>
            <a:endParaRPr lang="en-GB"/>
          </a:p>
          <a:p>
            <a:pPr algn="ctr"/>
            <a:r>
              <a:rPr lang="en-GB" b="1">
                <a:latin typeface="Calibri" panose="020F0502020204030204" charset="0"/>
              </a:rPr>
              <a:t>Fanpage: </a:t>
            </a:r>
            <a:r>
              <a:rPr lang="en-GB" b="1" i="1">
                <a:latin typeface="Calibri" panose="020F0502020204030204" charset="0"/>
              </a:rPr>
              <a:t>facebook.com/sachmem.vn</a:t>
            </a:r>
            <a:r>
              <a:rPr lang="en-GB" b="1" i="1" smtClean="0">
                <a:latin typeface="Calibri" panose="020F0502020204030204" charset="0"/>
              </a:rPr>
              <a:t>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4567555" y="537845"/>
            <a:ext cx="3764280" cy="1045210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91560" y="706508"/>
            <a:ext cx="3315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OBJECTIVES</a:t>
            </a:r>
            <a:endParaRPr lang="en-US" sz="36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2320" y="144696"/>
            <a:ext cx="1515332" cy="1583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823258" y="1914652"/>
            <a:ext cx="9770226" cy="2676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By the end of the lesson, we will be able to:</a:t>
            </a:r>
            <a:endParaRPr lang="en-US" sz="2800" dirty="0"/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review the vocabulary and grammar of </a:t>
            </a:r>
            <a:r>
              <a:rPr 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Unit </a:t>
            </a:r>
            <a:r>
              <a:rPr lang="en-US" altLang="en-GB" sz="2800" i="1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5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  <a:p>
            <a:pPr marL="457200" lvl="0" indent="-457200" fontAlgn="base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GB" sz="2800" dirty="0">
                <a:effectLst>
                  <a:glow>
                    <a:srgbClr val="000000"/>
                  </a:glow>
                  <a:outerShdw sx="0" sy="0">
                    <a:srgbClr val="000000"/>
                  </a:outerShdw>
                  <a:reflection stA="0" endPos="0" fadeDir="0" sx="0" sy="0"/>
                </a:effectLst>
              </a:rPr>
              <a:t>apply what they have learnt (vocabulary and grammar) into practice through a project</a:t>
            </a:r>
            <a:endParaRPr lang="en-US" sz="2800" dirty="0">
              <a:effectLst>
                <a:glow>
                  <a:srgbClr val="000000"/>
                </a:glow>
                <a:outerShdw sx="0" sy="0">
                  <a:srgbClr val="000000"/>
                </a:outerShdw>
                <a:reflection stA="0" endPos="0" fadeDir="0" sx="0" sy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18717" y="2419157"/>
            <a:ext cx="1950733" cy="64145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938506" y="3736325"/>
            <a:ext cx="1950733" cy="612651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GRAMMAR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18717" y="4902520"/>
            <a:ext cx="1950733" cy="62348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1: Choose the correct option to complete each sentence below. 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2: Fill in each blank with the suitable form of the word given. 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588839" y="3456469"/>
            <a:ext cx="6264906" cy="12446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3: Complete the sentences with a, an, the or Ø (zero article). 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</a:rPr>
              <a:t>Task 4: Complete the text with a, an, the or Ø (zero article). </a:t>
            </a:r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1238327" cy="86209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913873" y="2739883"/>
            <a:ext cx="1204844" cy="996441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889239" y="4042651"/>
            <a:ext cx="1204845" cy="85986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981737" y="5843362"/>
            <a:ext cx="1950734" cy="617636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CONSOLIDATION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957105" y="5214262"/>
            <a:ext cx="1161613" cy="629100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5588839" y="5809699"/>
            <a:ext cx="6264906" cy="684962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85947" y="4829136"/>
            <a:ext cx="6267798" cy="728759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Local Customs And Traditions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093845" y="327025"/>
            <a:ext cx="5113655" cy="625475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4093845" y="327025"/>
            <a:ext cx="5113655" cy="625475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369099" y="437305"/>
            <a:ext cx="5020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185436" y="2684727"/>
            <a:ext cx="6927657" cy="2738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ea typeface="Times New Roman" panose="02020603050405020304" pitchFamily="18" charset="0"/>
              </a:rPr>
              <a:t>Aims of the stage:</a:t>
            </a:r>
            <a:endParaRPr lang="en-US" sz="2800" dirty="0">
              <a:solidFill>
                <a:srgbClr val="000000"/>
              </a:solidFill>
              <a:ea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smtClean="0"/>
              <a:t>to </a:t>
            </a:r>
            <a:r>
              <a:rPr lang="en-US" sz="2400" dirty="0"/>
              <a:t>help students revise the vocabulary items they have learnt in </a:t>
            </a:r>
            <a:r>
              <a:rPr lang="en-US" sz="2400"/>
              <a:t>the </a:t>
            </a:r>
            <a:r>
              <a:rPr lang="en-US" sz="2400" smtClean="0"/>
              <a:t>unit</a:t>
            </a:r>
            <a:endParaRPr lang="en-US" sz="240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GB" sz="2400" smtClean="0"/>
              <a:t>to </a:t>
            </a:r>
            <a:r>
              <a:rPr lang="en-GB" sz="2400" dirty="0"/>
              <a:t>enhance students’ skills of cooperating with </a:t>
            </a:r>
            <a:r>
              <a:rPr lang="en-GB" sz="2400"/>
              <a:t>tea</a:t>
            </a:r>
            <a:r>
              <a:rPr lang="en-US" altLang="en-GB" sz="2400"/>
              <a:t>mm</a:t>
            </a:r>
            <a:r>
              <a:rPr lang="en-GB" sz="2400" smtClean="0"/>
              <a:t>ates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2" name="Round Single Corner Rectangle 1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ound Single Corner Rectangle 1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7" name="Diagram 6"/>
          <p:cNvGraphicFramePr/>
          <p:nvPr/>
        </p:nvGraphicFramePr>
        <p:xfrm>
          <a:off x="1692505" y="1264881"/>
          <a:ext cx="8806986" cy="5201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sp>
        <p:nvSpPr>
          <p:cNvPr id="3" name="TextBox 12"/>
          <p:cNvSpPr txBox="1"/>
          <p:nvPr/>
        </p:nvSpPr>
        <p:spPr>
          <a:xfrm>
            <a:off x="663572" y="202239"/>
            <a:ext cx="305980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WARM-UP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971990" y="1229521"/>
            <a:ext cx="1883767" cy="655074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118717" y="2419157"/>
            <a:ext cx="1950733" cy="641453"/>
          </a:xfrm>
          <a:prstGeom prst="roundRect">
            <a:avLst/>
          </a:prstGeom>
          <a:solidFill>
            <a:srgbClr val="48C0B6"/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VOCABULARY REVIEW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588838" y="1234448"/>
            <a:ext cx="6264907" cy="699274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Brainstorming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71062" y="2126136"/>
            <a:ext cx="6282684" cy="1275396"/>
          </a:xfrm>
          <a:prstGeom prst="rect">
            <a:avLst/>
          </a:prstGeom>
          <a:solidFill>
            <a:srgbClr val="CBEAF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sym typeface="+mn-ea"/>
              </a:rPr>
              <a:t>Task 1: Choose the correct option to complete each sentence below. </a:t>
            </a:r>
            <a:endParaRPr lang="en-US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>
                <a:solidFill>
                  <a:schemeClr val="tx1"/>
                </a:solidFill>
                <a:sym typeface="+mn-ea"/>
              </a:rPr>
              <a:t>Task 2: Fill in each blank with the suitable form of the word given.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855757" y="1557058"/>
            <a:ext cx="1238327" cy="862099"/>
          </a:xfrm>
          <a:prstGeom prst="curvedConnector2">
            <a:avLst/>
          </a:prstGeom>
          <a:ln w="57150">
            <a:solidFill>
              <a:srgbClr val="F7941E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Rounded Rectangle 1"/>
          <p:cNvSpPr/>
          <p:nvPr/>
        </p:nvSpPr>
        <p:spPr>
          <a:xfrm>
            <a:off x="4093845" y="327025"/>
            <a:ext cx="5113655" cy="625475"/>
          </a:xfrm>
          <a:prstGeom prst="roundRect">
            <a:avLst>
              <a:gd name="adj" fmla="val 42661"/>
            </a:avLst>
          </a:prstGeom>
          <a:solidFill>
            <a:srgbClr val="1596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721" y="-46281"/>
            <a:ext cx="1344559" cy="127769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4369099" y="427145"/>
            <a:ext cx="50208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LESSON 7: LOOKING BACK &amp; PROJECT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3" name="Round Single Corner Rectangle 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ound Single Corner Rectangle 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08026" y="1353924"/>
            <a:ext cx="10840381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Choose the correct option to complete each sentence below.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141085" y="3709670"/>
            <a:ext cx="5536565" cy="2896870"/>
          </a:xfrm>
          <a:prstGeom prst="rect">
            <a:avLst/>
          </a:prstGeom>
        </p:spPr>
      </p:pic>
      <p:pic>
        <p:nvPicPr>
          <p:cNvPr id="20" name="Content Placeholder 19"/>
          <p:cNvPicPr>
            <a:picLocks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9100" y="1962785"/>
            <a:ext cx="5945505" cy="4670425"/>
          </a:xfrm>
          <a:prstGeom prst="rect">
            <a:avLst/>
          </a:prstGeom>
        </p:spPr>
      </p:pic>
      <p:sp>
        <p:nvSpPr>
          <p:cNvPr id="12" name="Oval 11"/>
          <p:cNvSpPr/>
          <p:nvPr/>
        </p:nvSpPr>
        <p:spPr>
          <a:xfrm>
            <a:off x="4070350" y="319405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/>
          </a:p>
        </p:txBody>
      </p:sp>
      <p:sp>
        <p:nvSpPr>
          <p:cNvPr id="21" name="Oval 20"/>
          <p:cNvSpPr/>
          <p:nvPr/>
        </p:nvSpPr>
        <p:spPr>
          <a:xfrm>
            <a:off x="838200" y="4507865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/>
          </a:p>
        </p:txBody>
      </p:sp>
      <p:sp>
        <p:nvSpPr>
          <p:cNvPr id="22" name="Oval 21"/>
          <p:cNvSpPr/>
          <p:nvPr/>
        </p:nvSpPr>
        <p:spPr>
          <a:xfrm>
            <a:off x="838200" y="622681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/>
          </a:p>
        </p:txBody>
      </p:sp>
      <p:sp>
        <p:nvSpPr>
          <p:cNvPr id="23" name="Oval 22"/>
          <p:cNvSpPr/>
          <p:nvPr/>
        </p:nvSpPr>
        <p:spPr>
          <a:xfrm>
            <a:off x="9647555" y="478790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/>
          </a:p>
        </p:txBody>
      </p:sp>
      <p:sp>
        <p:nvSpPr>
          <p:cNvPr id="24" name="Oval 23"/>
          <p:cNvSpPr/>
          <p:nvPr/>
        </p:nvSpPr>
        <p:spPr>
          <a:xfrm>
            <a:off x="9657080" y="6052820"/>
            <a:ext cx="457200" cy="4699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GB"/>
          </a:p>
        </p:txBody>
      </p:sp>
      <p:sp>
        <p:nvSpPr>
          <p:cNvPr id="6" name="TextBox 12"/>
          <p:cNvSpPr txBox="1"/>
          <p:nvPr/>
        </p:nvSpPr>
        <p:spPr>
          <a:xfrm>
            <a:off x="663575" y="201930"/>
            <a:ext cx="60350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VOCABULARY REVIEW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ldLvl="0" animBg="1"/>
      <p:bldP spid="21" grpId="0" bldLvl="0" animBg="1"/>
      <p:bldP spid="22" grpId="0" bldLvl="0" animBg="1"/>
      <p:bldP spid="23" grpId="0" bldLvl="0" animBg="1"/>
      <p:bldP spid="2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5ED2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14" name="Round Single Corner Rectangle 1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1BB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  <p:sp>
          <p:nvSpPr>
            <p:cNvPr id="16" name="Round Single Corner Rectangle 15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1596F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en-GB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" name="Content Placeholder 2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3430905" y="1691005"/>
            <a:ext cx="5481955" cy="51441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008026" y="1398528"/>
            <a:ext cx="10840381" cy="49149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600" b="1" dirty="0">
                <a:cs typeface="Arial" panose="020B0604020202020204" pitchFamily="34" charset="0"/>
              </a:rPr>
              <a:t>Fill in each blank with the suitable form of the word given</a:t>
            </a:r>
            <a:endParaRPr lang="en-US" sz="2600" b="1" dirty="0"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87067" y="1357587"/>
            <a:ext cx="502606" cy="502606"/>
          </a:xfrm>
          <a:prstGeom prst="roundRect">
            <a:avLst/>
          </a:prstGeom>
          <a:solidFill>
            <a:srgbClr val="0FB7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9852" y="125494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7" name="Rectangle 3"/>
          <p:cNvSpPr/>
          <p:nvPr/>
        </p:nvSpPr>
        <p:spPr>
          <a:xfrm>
            <a:off x="5549900" y="2111375"/>
            <a:ext cx="395160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reunion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6" name="Rectangle 3"/>
          <p:cNvSpPr/>
          <p:nvPr/>
        </p:nvSpPr>
        <p:spPr>
          <a:xfrm>
            <a:off x="2333625" y="2974975"/>
            <a:ext cx="395160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offerings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8" name="Rectangle 3"/>
          <p:cNvSpPr/>
          <p:nvPr/>
        </p:nvSpPr>
        <p:spPr>
          <a:xfrm>
            <a:off x="5106035" y="3477260"/>
            <a:ext cx="395160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goers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12" name="Rectangle 3"/>
          <p:cNvSpPr/>
          <p:nvPr/>
        </p:nvSpPr>
        <p:spPr>
          <a:xfrm>
            <a:off x="2378075" y="4578350"/>
            <a:ext cx="395160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traditional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21" name="Rectangle 3"/>
          <p:cNvSpPr/>
          <p:nvPr/>
        </p:nvSpPr>
        <p:spPr>
          <a:xfrm>
            <a:off x="1818005" y="5645150"/>
            <a:ext cx="3951605" cy="768350"/>
          </a:xfrm>
          <a:prstGeom prst="rect">
            <a:avLst/>
          </a:prstGeom>
        </p:spPr>
        <p:txBody>
          <a:bodyPr wrap="square">
            <a:spAutoFit/>
          </a:bodyPr>
          <a:p>
            <a:pPr algn="l"/>
            <a:r>
              <a:rPr lang="en-US" sz="4400" b="1" smtClean="0">
                <a:solidFill>
                  <a:srgbClr val="FF0000"/>
                </a:solidFill>
              </a:rPr>
              <a:t>worshipping</a:t>
            </a:r>
            <a:endParaRPr lang="en-US" sz="4400" b="1" smtClean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3575" y="201930"/>
            <a:ext cx="6035040" cy="64516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p>
            <a:r>
              <a:rPr lang="en-US" sz="3600" b="1">
                <a:ln>
                  <a:noFill/>
                </a:ln>
                <a:solidFill>
                  <a:schemeClr val="bg1"/>
                </a:solidFill>
                <a:effectLst/>
                <a:latin typeface="Myriad Pro" pitchFamily="34" charset="0"/>
                <a:cs typeface="Myriad Pro" pitchFamily="34" charset="0"/>
              </a:rPr>
              <a:t>VOCABULARY REVIEW</a:t>
            </a:r>
            <a:endParaRPr lang="en-US" sz="3600" b="1" dirty="0">
              <a:ln>
                <a:noFill/>
              </a:ln>
              <a:solidFill>
                <a:schemeClr val="bg1"/>
              </a:solidFill>
              <a:effectLst/>
              <a:latin typeface="Myriad Pro" pitchFamily="34" charset="0"/>
              <a:cs typeface="Myriad Pro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6" grpId="0"/>
      <p:bldP spid="6" grpId="1"/>
      <p:bldP spid="8" grpId="0"/>
      <p:bldP spid="8" grpId="1"/>
      <p:bldP spid="12" grpId="0"/>
      <p:bldP spid="12" grpId="1"/>
      <p:bldP spid="21" grpId="0"/>
      <p:bldP spid="21" grpId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3503</Words>
  <Application>WPS Presentation</Application>
  <PresentationFormat>Widescreen</PresentationFormat>
  <Paragraphs>261</Paragraphs>
  <Slides>22</Slides>
  <Notes>9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6" baseType="lpstr">
      <vt:lpstr>Arial</vt:lpstr>
      <vt:lpstr>SimSun</vt:lpstr>
      <vt:lpstr>Wingdings</vt:lpstr>
      <vt:lpstr>Myriad Pro</vt:lpstr>
      <vt:lpstr>Segoe Print</vt:lpstr>
      <vt:lpstr>Courier New</vt:lpstr>
      <vt:lpstr>Adobe Gothic Std B</vt:lpstr>
      <vt:lpstr>Yu Gothic UI Semibold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Sang</cp:lastModifiedBy>
  <cp:revision>144</cp:revision>
  <dcterms:created xsi:type="dcterms:W3CDTF">2020-12-09T02:04:00Z</dcterms:created>
  <dcterms:modified xsi:type="dcterms:W3CDTF">2022-11-14T03:34:44Z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FFD65965705C46AD93084736975FD37D</vt:lpwstr>
  </property>
  <property fmtid="{D5CDD505-2E9C-101B-9397-08002B2CF9AE}" pid="3" name="KSOProductBuildVer">
    <vt:lpwstr>1033-11.2.0.11380</vt:lpwstr>
  </property>
</Properties>
</file>