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71" r:id="rId3"/>
    <p:sldId id="256" r:id="rId4"/>
    <p:sldId id="275" r:id="rId5"/>
    <p:sldId id="302" r:id="rId6"/>
    <p:sldId id="336" r:id="rId7"/>
    <p:sldId id="395" r:id="rId8"/>
    <p:sldId id="358" r:id="rId10"/>
    <p:sldId id="355" r:id="rId11"/>
    <p:sldId id="279" r:id="rId12"/>
    <p:sldId id="356" r:id="rId13"/>
    <p:sldId id="357" r:id="rId14"/>
    <p:sldId id="360" r:id="rId15"/>
    <p:sldId id="361" r:id="rId16"/>
    <p:sldId id="337" r:id="rId17"/>
    <p:sldId id="281" r:id="rId18"/>
    <p:sldId id="362" r:id="rId19"/>
    <p:sldId id="341" r:id="rId20"/>
    <p:sldId id="276" r:id="rId21"/>
    <p:sldId id="335" r:id="rId22"/>
    <p:sldId id="326" r:id="rId23"/>
    <p:sldId id="332" r:id="rId24"/>
    <p:sldId id="364" r:id="rId25"/>
    <p:sldId id="365" r:id="rId26"/>
    <p:sldId id="313" r:id="rId27"/>
    <p:sldId id="333" r:id="rId28"/>
    <p:sldId id="334" r:id="rId29"/>
    <p:sldId id="366" r:id="rId30"/>
    <p:sldId id="367" r:id="rId31"/>
    <p:sldId id="314" r:id="rId32"/>
    <p:sldId id="385" r:id="rId33"/>
    <p:sldId id="386" r:id="rId34"/>
    <p:sldId id="391" r:id="rId35"/>
    <p:sldId id="388" r:id="rId36"/>
    <p:sldId id="330" r:id="rId37"/>
    <p:sldId id="272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E"/>
    <a:srgbClr val="FFDAAB"/>
    <a:srgbClr val="00A9A5"/>
    <a:srgbClr val="CBEAF0"/>
    <a:srgbClr val="48C0B6"/>
    <a:srgbClr val="FBB040"/>
    <a:srgbClr val="00B2A5"/>
    <a:srgbClr val="FF9801"/>
    <a:srgbClr val="0FB7BD"/>
    <a:srgbClr val="048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552" y="78"/>
      </p:cViewPr>
      <p:guideLst>
        <p:guide orient="horz" pos="2182"/>
        <p:guide pos="38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slide" Target="slides/slide2.xml"/><Relationship Id="rId39" Type="http://schemas.openxmlformats.org/officeDocument/2006/relationships/presProps" Target="presProps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12BF44-DAD1-42BA-8CBC-89072BC83F28}" type="doc">
      <dgm:prSet loTypeId="urn:microsoft.com/office/officeart/2005/8/layout/arrow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904627-634C-4E9A-8A65-04DD3ABB5862}" type="pres">
      <dgm:prSet presAssocID="{BB12BF44-DAD1-42BA-8CBC-89072BC83F2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1F080F0E-5D61-4E55-953B-5E32357FE29D}" type="presOf" srcId="{BB12BF44-DAD1-42BA-8CBC-89072BC83F28}" destId="{A2904627-634C-4E9A-8A65-04DD3ABB5862}" srcOrd="0" destOrd="0" presId="urn:microsoft.com/office/officeart/2005/8/layout/arrow6"/>
  </dgm:cxnLst>
  <dgm:bg>
    <a:blipFill>
      <a:blip xmlns:r="http://schemas.openxmlformats.org/officeDocument/2006/relationships" r:embed="rId1">
        <a:extLst>
          <a:ext uri="{28A0092B-C50C-407E-A947-70E740481C1C}">
            <a14:useLocalDpi xmlns:a14="http://schemas.microsoft.com/office/drawing/2010/main" val="0"/>
          </a:ext>
        </a:extLst>
      </a:blip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12BF44-DAD1-42BA-8CBC-89072BC83F28}" type="doc">
      <dgm:prSet loTypeId="urn:microsoft.com/office/officeart/2005/8/layout/arrow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904627-634C-4E9A-8A65-04DD3ABB5862}" type="pres">
      <dgm:prSet presAssocID="{BB12BF44-DAD1-42BA-8CBC-89072BC83F2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83F4C1F6-F84B-4029-8607-A06C4A959EA9}" type="presOf" srcId="{BB12BF44-DAD1-42BA-8CBC-89072BC83F28}" destId="{A2904627-634C-4E9A-8A65-04DD3ABB5862}" srcOrd="0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12BF44-DAD1-42BA-8CBC-89072BC83F28}" type="doc">
      <dgm:prSet loTypeId="urn:microsoft.com/office/officeart/2005/8/layout/arrow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904627-634C-4E9A-8A65-04DD3ABB5862}" type="pres">
      <dgm:prSet presAssocID="{BB12BF44-DAD1-42BA-8CBC-89072BC83F2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1F080F0E-5D61-4E55-953B-5E32357FE29D}" type="presOf" srcId="{BB12BF44-DAD1-42BA-8CBC-89072BC83F28}" destId="{A2904627-634C-4E9A-8A65-04DD3ABB5862}" srcOrd="0" destOrd="0" presId="urn:microsoft.com/office/officeart/2005/8/layout/arrow6"/>
  </dgm:cxnLst>
  <dgm:bg>
    <a:blipFill>
      <a:blip xmlns:r="http://schemas.openxmlformats.org/officeDocument/2006/relationships" r:embed="rId1">
        <a:extLst>
          <a:ext uri="{28A0092B-C50C-407E-A947-70E740481C1C}">
            <a14:useLocalDpi xmlns:a14="http://schemas.microsoft.com/office/drawing/2010/main" val="0"/>
          </a:ext>
        </a:extLst>
      </a:blip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hyperlink" Target="http://www.youtube.com/watch?v=uqNugAvxXXo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9.png"/><Relationship Id="rId1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3.xml"/><Relationship Id="rId8" Type="http://schemas.openxmlformats.org/officeDocument/2006/relationships/diagramQuickStyle" Target="../diagrams/quickStyle3.xml"/><Relationship Id="rId7" Type="http://schemas.openxmlformats.org/officeDocument/2006/relationships/diagramLayout" Target="../diagrams/layout3.xml"/><Relationship Id="rId6" Type="http://schemas.openxmlformats.org/officeDocument/2006/relationships/diagramData" Target="../diagrams/data3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2" Type="http://schemas.openxmlformats.org/officeDocument/2006/relationships/notesSlide" Target="../notesSlides/notesSlide21.xml"/><Relationship Id="rId11" Type="http://schemas.openxmlformats.org/officeDocument/2006/relationships/slideLayout" Target="../slideLayouts/slideLayout2.xml"/><Relationship Id="rId10" Type="http://schemas.microsoft.com/office/2007/relationships/diagramDrawing" Target="../diagrams/drawing3.xml"/><Relationship Id="rId1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microsoft.com/office/2007/relationships/hdphoto" Target="../media/image28.wdp"/><Relationship Id="rId7" Type="http://schemas.openxmlformats.org/officeDocument/2006/relationships/image" Target="../media/image27.png"/><Relationship Id="rId6" Type="http://schemas.openxmlformats.org/officeDocument/2006/relationships/image" Target="../media/image26.png"/><Relationship Id="rId5" Type="http://schemas.microsoft.com/office/2007/relationships/hdphoto" Target="../media/image25.wdp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1" Type="http://schemas.openxmlformats.org/officeDocument/2006/relationships/slideLayout" Target="../slideLayouts/slideLayout1.xml"/><Relationship Id="rId10" Type="http://schemas.openxmlformats.org/officeDocument/2006/relationships/audio" Target="../media/audio2.wav"/><Relationship Id="rId1" Type="http://schemas.openxmlformats.org/officeDocument/2006/relationships/image" Target="../media/image21.jpeg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microsoft.com/office/2007/relationships/hdphoto" Target="../media/image28.wdp"/><Relationship Id="rId7" Type="http://schemas.openxmlformats.org/officeDocument/2006/relationships/image" Target="../media/image27.png"/><Relationship Id="rId6" Type="http://schemas.openxmlformats.org/officeDocument/2006/relationships/image" Target="../media/image26.png"/><Relationship Id="rId5" Type="http://schemas.microsoft.com/office/2007/relationships/hdphoto" Target="../media/image25.wdp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1" Type="http://schemas.openxmlformats.org/officeDocument/2006/relationships/slideLayout" Target="../slideLayouts/slideLayout1.xml"/><Relationship Id="rId10" Type="http://schemas.openxmlformats.org/officeDocument/2006/relationships/audio" Target="../media/audio2.wav"/><Relationship Id="rId1" Type="http://schemas.openxmlformats.org/officeDocument/2006/relationships/image" Target="../media/image21.jpeg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microsoft.com/office/2007/relationships/hdphoto" Target="../media/image28.wdp"/><Relationship Id="rId7" Type="http://schemas.openxmlformats.org/officeDocument/2006/relationships/image" Target="../media/image27.png"/><Relationship Id="rId6" Type="http://schemas.openxmlformats.org/officeDocument/2006/relationships/image" Target="../media/image26.png"/><Relationship Id="rId5" Type="http://schemas.microsoft.com/office/2007/relationships/hdphoto" Target="../media/image25.wdp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1" Type="http://schemas.openxmlformats.org/officeDocument/2006/relationships/slideLayout" Target="../slideLayouts/slideLayout1.xml"/><Relationship Id="rId10" Type="http://schemas.openxmlformats.org/officeDocument/2006/relationships/audio" Target="../media/audio2.wav"/><Relationship Id="rId1" Type="http://schemas.openxmlformats.org/officeDocument/2006/relationships/image" Target="../media/image21.jpeg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microsoft.com/office/2007/relationships/hdphoto" Target="../media/image28.wdp"/><Relationship Id="rId7" Type="http://schemas.openxmlformats.org/officeDocument/2006/relationships/image" Target="../media/image27.png"/><Relationship Id="rId6" Type="http://schemas.openxmlformats.org/officeDocument/2006/relationships/image" Target="../media/image26.png"/><Relationship Id="rId5" Type="http://schemas.microsoft.com/office/2007/relationships/hdphoto" Target="../media/image25.wdp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1" Type="http://schemas.openxmlformats.org/officeDocument/2006/relationships/slideLayout" Target="../slideLayouts/slideLayout1.xml"/><Relationship Id="rId10" Type="http://schemas.openxmlformats.org/officeDocument/2006/relationships/audio" Target="../media/audio2.wav"/><Relationship Id="rId1" Type="http://schemas.openxmlformats.org/officeDocument/2006/relationships/image" Target="../media/image2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5E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Round Single Corner Rectangle 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1B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159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123031" y="5744086"/>
            <a:ext cx="6855125" cy="101473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spcAft>
                <a:spcPts val="0"/>
              </a:spcAft>
            </a:pPr>
            <a:r>
              <a:rPr lang="en-US" sz="60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family reunion</a:t>
            </a:r>
            <a:endParaRPr lang="en-US" sz="6000" b="1" dirty="0">
              <a:solidFill>
                <a:srgbClr val="000000"/>
              </a:solidFill>
              <a:effectLst/>
              <a:latin typeface="Calibri (Body)"/>
              <a:ea typeface="Times New Roman" panose="02020603050405020304" pitchFamily="18" charset="0"/>
            </a:endParaRPr>
          </a:p>
        </p:txBody>
      </p:sp>
      <p:pic>
        <p:nvPicPr>
          <p:cNvPr id="3" name="Content Placeholder 2" descr="family-in-the-tet-journey-vietnam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2735580" y="1144270"/>
            <a:ext cx="7088505" cy="4725670"/>
          </a:xfrm>
          <a:prstGeom prst="rect">
            <a:avLst/>
          </a:prstGeom>
        </p:spPr>
      </p:pic>
      <p:sp>
        <p:nvSpPr>
          <p:cNvPr id="4" name="TextBox 12"/>
          <p:cNvSpPr txBox="1"/>
          <p:nvPr/>
        </p:nvSpPr>
        <p:spPr>
          <a:xfrm>
            <a:off x="663572" y="202239"/>
            <a:ext cx="305980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WARM-UP</a:t>
            </a:r>
            <a:endParaRPr lang="en-US" sz="3600" b="1" dirty="0">
              <a:ln>
                <a:noFill/>
              </a:ln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  <p:sp>
        <p:nvSpPr>
          <p:cNvPr id="5" name="TextBox 12"/>
          <p:cNvSpPr txBox="1"/>
          <p:nvPr/>
        </p:nvSpPr>
        <p:spPr>
          <a:xfrm>
            <a:off x="7818752" y="218749"/>
            <a:ext cx="305980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en-US" sz="3600" b="1"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Option 1</a:t>
            </a:r>
            <a:endParaRPr lang="en-US" sz="3600" b="1" dirty="0"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5E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Round Single Corner Rectangle 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1B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159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51180" y="2034540"/>
            <a:ext cx="11327130" cy="92202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spcAft>
                <a:spcPts val="0"/>
              </a:spcAft>
            </a:pPr>
            <a:r>
              <a:rPr lang="en-US" sz="5400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1.We held </a:t>
            </a:r>
            <a:r>
              <a:rPr lang="en-US" sz="5400" u="sng" dirty="0">
                <a:solidFill>
                  <a:srgbClr val="FF0000"/>
                </a:solidFill>
                <a:latin typeface="Calibri (Body)"/>
                <a:ea typeface="Times New Roman" panose="02020603050405020304" pitchFamily="18" charset="0"/>
              </a:rPr>
              <a:t>a</a:t>
            </a:r>
            <a:r>
              <a:rPr lang="en-US" sz="5400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 family reunion last week.</a:t>
            </a:r>
            <a:endParaRPr lang="en-US" sz="54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</p:txBody>
      </p:sp>
      <p:sp>
        <p:nvSpPr>
          <p:cNvPr id="5" name="Rectangle 30"/>
          <p:cNvSpPr/>
          <p:nvPr/>
        </p:nvSpPr>
        <p:spPr>
          <a:xfrm>
            <a:off x="474980" y="3284855"/>
            <a:ext cx="11435715" cy="175323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spcAft>
                <a:spcPts val="0"/>
              </a:spcAft>
            </a:pPr>
            <a:r>
              <a:rPr lang="en-US" sz="5400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2. My mom prepares food offerings at Tet.</a:t>
            </a:r>
            <a:endParaRPr lang="en-US" sz="54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</p:txBody>
      </p:sp>
      <p:sp>
        <p:nvSpPr>
          <p:cNvPr id="7" name="TextBox 12"/>
          <p:cNvSpPr txBox="1"/>
          <p:nvPr/>
        </p:nvSpPr>
        <p:spPr>
          <a:xfrm>
            <a:off x="663572" y="202239"/>
            <a:ext cx="305980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WARM-UP</a:t>
            </a:r>
            <a:endParaRPr lang="en-US" sz="3600" b="1" dirty="0">
              <a:ln>
                <a:noFill/>
              </a:ln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  <p:sp>
        <p:nvSpPr>
          <p:cNvPr id="8" name="TextBox 12"/>
          <p:cNvSpPr txBox="1"/>
          <p:nvPr/>
        </p:nvSpPr>
        <p:spPr>
          <a:xfrm>
            <a:off x="7818752" y="218749"/>
            <a:ext cx="305980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en-US" sz="3600" b="1"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Option 1</a:t>
            </a:r>
            <a:endParaRPr lang="en-US" sz="3600" b="1" dirty="0"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5" grpId="0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5E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Round Single Corner Rectangle 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1B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159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94030" y="1134110"/>
            <a:ext cx="10859770" cy="378460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spcAft>
                <a:spcPts val="0"/>
              </a:spcAft>
            </a:pPr>
            <a:r>
              <a:rPr lang="en-US" sz="6000" b="1" dirty="0">
                <a:solidFill>
                  <a:srgbClr val="FF0000"/>
                </a:solidFill>
                <a:effectLst/>
                <a:latin typeface="Calibri (Body)"/>
                <a:ea typeface="Times New Roman" panose="02020603050405020304" pitchFamily="18" charset="0"/>
              </a:rPr>
              <a:t>Watch video clip and answer question: </a:t>
            </a:r>
            <a:r>
              <a:rPr lang="en-US" sz="6000" b="1" dirty="0">
                <a:solidFill>
                  <a:srgbClr val="000000"/>
                </a:solidFill>
                <a:effectLst/>
                <a:latin typeface="Calibri (Body)"/>
                <a:ea typeface="Times New Roman" panose="02020603050405020304" pitchFamily="18" charset="0"/>
                <a:hlinkClick r:id="rId1"/>
              </a:rPr>
              <a:t>www.youtube.com/watch?v=uqNugAvxXXo</a:t>
            </a:r>
            <a:endParaRPr lang="en-US" sz="6000" b="1" dirty="0">
              <a:solidFill>
                <a:srgbClr val="000000"/>
              </a:solidFill>
              <a:effectLst/>
              <a:latin typeface="Calibri (Body)"/>
              <a:ea typeface="Times New Roman" panose="02020603050405020304" pitchFamily="18" charset="0"/>
            </a:endParaRPr>
          </a:p>
        </p:txBody>
      </p:sp>
      <p:sp>
        <p:nvSpPr>
          <p:cNvPr id="3" name="TextBox 12"/>
          <p:cNvSpPr txBox="1"/>
          <p:nvPr/>
        </p:nvSpPr>
        <p:spPr>
          <a:xfrm>
            <a:off x="674367" y="176204"/>
            <a:ext cx="305980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WARM-UP</a:t>
            </a:r>
            <a:endParaRPr lang="en-US" sz="3600" b="1" dirty="0">
              <a:ln>
                <a:noFill/>
              </a:ln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  <p:sp>
        <p:nvSpPr>
          <p:cNvPr id="4" name="TextBox 12"/>
          <p:cNvSpPr txBox="1"/>
          <p:nvPr/>
        </p:nvSpPr>
        <p:spPr>
          <a:xfrm>
            <a:off x="7818752" y="218749"/>
            <a:ext cx="305980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en-US" sz="3600" b="1"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Option 2</a:t>
            </a:r>
            <a:endParaRPr lang="en-US" sz="3600" b="1" dirty="0"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5E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Round Single Corner Rectangle 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1B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159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63270" y="1500505"/>
            <a:ext cx="10859770" cy="193802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spcAft>
                <a:spcPts val="0"/>
              </a:spcAft>
            </a:pPr>
            <a:r>
              <a:rPr lang="en-US" sz="6000" b="1" dirty="0">
                <a:solidFill>
                  <a:srgbClr val="000000"/>
                </a:solidFill>
                <a:effectLst/>
                <a:latin typeface="Calibri (Body)"/>
                <a:ea typeface="Times New Roman" panose="02020603050405020304" pitchFamily="18" charset="0"/>
              </a:rPr>
              <a:t>Question:</a:t>
            </a:r>
            <a:endParaRPr lang="en-US" sz="6000" b="1" dirty="0">
              <a:solidFill>
                <a:srgbClr val="000000"/>
              </a:solidFill>
              <a:effectLst/>
              <a:latin typeface="Calibri (Body)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6000" b="1" dirty="0">
                <a:solidFill>
                  <a:srgbClr val="000000"/>
                </a:solidFill>
                <a:effectLst/>
                <a:latin typeface="Calibri (Body)"/>
                <a:ea typeface="Times New Roman" panose="02020603050405020304" pitchFamily="18" charset="0"/>
              </a:rPr>
              <a:t>When we use </a:t>
            </a:r>
            <a:r>
              <a:rPr lang="en-US" sz="6000" b="1" dirty="0">
                <a:solidFill>
                  <a:srgbClr val="FF0000"/>
                </a:solidFill>
                <a:effectLst/>
                <a:latin typeface="Calibri (Body)"/>
                <a:ea typeface="Times New Roman" panose="02020603050405020304" pitchFamily="18" charset="0"/>
              </a:rPr>
              <a:t>a/an/the</a:t>
            </a:r>
            <a:r>
              <a:rPr lang="en-US" sz="6000" b="1" dirty="0">
                <a:solidFill>
                  <a:srgbClr val="000000"/>
                </a:solidFill>
                <a:effectLst/>
                <a:latin typeface="Calibri (Body)"/>
                <a:ea typeface="Times New Roman" panose="02020603050405020304" pitchFamily="18" charset="0"/>
              </a:rPr>
              <a:t>?</a:t>
            </a:r>
            <a:endParaRPr lang="en-US" sz="6000" b="1" dirty="0">
              <a:solidFill>
                <a:srgbClr val="000000"/>
              </a:solidFill>
              <a:effectLst/>
              <a:latin typeface="Calibri (Body)"/>
              <a:ea typeface="Times New Roman" panose="02020603050405020304" pitchFamily="18" charset="0"/>
            </a:endParaRPr>
          </a:p>
        </p:txBody>
      </p:sp>
      <p:sp>
        <p:nvSpPr>
          <p:cNvPr id="3" name="TextBox 12"/>
          <p:cNvSpPr txBox="1"/>
          <p:nvPr/>
        </p:nvSpPr>
        <p:spPr>
          <a:xfrm>
            <a:off x="674367" y="176204"/>
            <a:ext cx="305980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WARM-UP</a:t>
            </a:r>
            <a:endParaRPr lang="en-US" sz="3600" b="1" dirty="0">
              <a:ln>
                <a:noFill/>
              </a:ln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  <p:sp>
        <p:nvSpPr>
          <p:cNvPr id="4" name="TextBox 12"/>
          <p:cNvSpPr txBox="1"/>
          <p:nvPr/>
        </p:nvSpPr>
        <p:spPr>
          <a:xfrm>
            <a:off x="7818752" y="218749"/>
            <a:ext cx="305980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en-US" sz="3600" b="1"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Option 2</a:t>
            </a:r>
            <a:endParaRPr lang="en-US" sz="3600" b="1" dirty="0"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03727" y="407729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159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3552" y="1281825"/>
            <a:ext cx="1883767" cy="60451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92185" y="2137299"/>
            <a:ext cx="1895049" cy="60432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Introduction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89884"/>
            <a:ext cx="5456245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The article a,an,the and zero article.</a:t>
            </a:r>
            <a:endParaRPr lang="en-US" smtClean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47319" y="1584085"/>
            <a:ext cx="1292391" cy="55321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5" name="Picture 4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26" name="Diagram 25"/>
          <p:cNvGraphicFramePr/>
          <p:nvPr/>
        </p:nvGraphicFramePr>
        <p:xfrm>
          <a:off x="3302446" y="2983201"/>
          <a:ext cx="5741192" cy="364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5E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1B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159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040130" y="1244600"/>
            <a:ext cx="101657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1. She is </a:t>
            </a:r>
            <a:r>
              <a:rPr lang="en-US" sz="3200" u="sng">
                <a:solidFill>
                  <a:srgbClr val="FF0000"/>
                </a:solidFill>
              </a:rPr>
              <a:t>an</a:t>
            </a:r>
            <a:r>
              <a:rPr lang="en-US" sz="3200"/>
              <a:t> engineer. </a:t>
            </a:r>
            <a:endParaRPr lang="en-US" sz="3200"/>
          </a:p>
          <a:p>
            <a:r>
              <a:rPr lang="en-US" sz="3200"/>
              <a:t>2. We held </a:t>
            </a:r>
            <a:r>
              <a:rPr lang="en-US" sz="3200" u="sng">
                <a:solidFill>
                  <a:srgbClr val="FF0000"/>
                </a:solidFill>
              </a:rPr>
              <a:t>a</a:t>
            </a:r>
            <a:r>
              <a:rPr lang="en-US" sz="3200"/>
              <a:t> family reunion last week. </a:t>
            </a:r>
            <a:r>
              <a:rPr lang="en-US" sz="3200" u="sng">
                <a:solidFill>
                  <a:srgbClr val="FF0000"/>
                </a:solidFill>
              </a:rPr>
              <a:t>The </a:t>
            </a:r>
            <a:r>
              <a:rPr lang="en-US" sz="3200"/>
              <a:t>party was enjoyable.</a:t>
            </a:r>
            <a:endParaRPr lang="en-US" sz="3200"/>
          </a:p>
        </p:txBody>
      </p:sp>
      <p:sp>
        <p:nvSpPr>
          <p:cNvPr id="10" name="TextBox 9"/>
          <p:cNvSpPr txBox="1"/>
          <p:nvPr/>
        </p:nvSpPr>
        <p:spPr>
          <a:xfrm>
            <a:off x="884792" y="3570508"/>
            <a:ext cx="385044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the: definite article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0075" y="3529965"/>
            <a:ext cx="399478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a: indefinite article</a:t>
            </a:r>
            <a:r>
              <a:rPr lang="en-US" sz="2800" b="1" dirty="0"/>
              <a:t>.</a:t>
            </a:r>
            <a:endParaRPr lang="en-US" sz="2800" b="1" dirty="0"/>
          </a:p>
          <a:p>
            <a:r>
              <a:rPr lang="en-US" sz="2800" b="1" dirty="0"/>
              <a:t>a + singular noun beginning with a consonant: 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136890" y="3448685"/>
            <a:ext cx="321881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sym typeface="+mn-ea"/>
              </a:rPr>
              <a:t>an: indefinite article</a:t>
            </a:r>
            <a:r>
              <a:rPr lang="en-US" sz="2800" b="1" dirty="0">
                <a:sym typeface="+mn-ea"/>
              </a:rPr>
              <a:t>.</a:t>
            </a:r>
            <a:endParaRPr lang="en-US" sz="2800" b="1" dirty="0">
              <a:sym typeface="+mn-ea"/>
            </a:endParaRPr>
          </a:p>
          <a:p>
            <a:r>
              <a:rPr lang="en-US" sz="2800" b="1" dirty="0"/>
              <a:t>an + singular noun beginning with a vowel</a:t>
            </a:r>
            <a:endParaRPr lang="en-US" sz="2800" b="1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2640330" y="2125980"/>
            <a:ext cx="4947920" cy="1444625"/>
          </a:xfrm>
          <a:prstGeom prst="straightConnector1">
            <a:avLst/>
          </a:prstGeom>
          <a:ln w="28575">
            <a:solidFill>
              <a:srgbClr val="F7941E"/>
            </a:solidFill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3103880" y="2248535"/>
            <a:ext cx="2846070" cy="1401445"/>
          </a:xfrm>
          <a:prstGeom prst="straightConnector1">
            <a:avLst/>
          </a:prstGeom>
          <a:ln w="28575">
            <a:solidFill>
              <a:srgbClr val="F7941E"/>
            </a:solidFill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907665" y="1696085"/>
            <a:ext cx="6642735" cy="1835150"/>
          </a:xfrm>
          <a:prstGeom prst="straightConnector1">
            <a:avLst/>
          </a:prstGeom>
          <a:ln w="28575">
            <a:solidFill>
              <a:srgbClr val="F7941E"/>
            </a:solidFill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TextBox 12"/>
          <p:cNvSpPr txBox="1"/>
          <p:nvPr/>
        </p:nvSpPr>
        <p:spPr>
          <a:xfrm>
            <a:off x="674370" y="175895"/>
            <a:ext cx="41484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en-US" sz="3600" b="1" dirty="0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PRESENTATION</a:t>
            </a:r>
            <a:endParaRPr lang="en-US" sz="3600" b="1" dirty="0">
              <a:ln>
                <a:noFill/>
              </a:ln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2" grpId="0"/>
      <p:bldP spid="12" grpId="1"/>
      <p:bldP spid="10" grpId="0"/>
      <p:bldP spid="1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5E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1B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159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12825" y="1073150"/>
            <a:ext cx="1016571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We can use noun without a / an or the. We call this case </a:t>
            </a:r>
            <a:r>
              <a:rPr lang="en-US" sz="4800" b="1">
                <a:solidFill>
                  <a:srgbClr val="FF0000"/>
                </a:solidFill>
              </a:rPr>
              <a:t>zero article. </a:t>
            </a:r>
            <a:endParaRPr lang="en-US" sz="4800" b="1">
              <a:solidFill>
                <a:srgbClr val="FF0000"/>
              </a:solidFill>
            </a:endParaRPr>
          </a:p>
          <a:p>
            <a:r>
              <a:rPr lang="en-US" sz="3200" b="1">
                <a:solidFill>
                  <a:schemeClr val="tx1"/>
                </a:solidFill>
              </a:rPr>
              <a:t>Look at Remember! box (p.53)</a:t>
            </a:r>
            <a:endParaRPr lang="en-US" sz="3200" b="1">
              <a:solidFill>
                <a:schemeClr val="tx1"/>
              </a:solidFill>
            </a:endParaRPr>
          </a:p>
        </p:txBody>
      </p:sp>
      <p:pic>
        <p:nvPicPr>
          <p:cNvPr id="2" name="Content Placeholder 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261735" y="1544955"/>
            <a:ext cx="4506595" cy="5158740"/>
          </a:xfrm>
          <a:prstGeom prst="rect">
            <a:avLst/>
          </a:prstGeom>
        </p:spPr>
      </p:pic>
      <p:sp>
        <p:nvSpPr>
          <p:cNvPr id="4" name="TextBox 12"/>
          <p:cNvSpPr txBox="1"/>
          <p:nvPr/>
        </p:nvSpPr>
        <p:spPr>
          <a:xfrm>
            <a:off x="674370" y="175895"/>
            <a:ext cx="41484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en-US" sz="3600" b="1" dirty="0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PRESENTATION</a:t>
            </a:r>
            <a:endParaRPr lang="en-US" sz="3600" b="1" dirty="0">
              <a:ln>
                <a:noFill/>
              </a:ln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03727" y="407729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159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3552" y="1281825"/>
            <a:ext cx="1883767" cy="60451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92185" y="2178449"/>
            <a:ext cx="1895049" cy="60432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3552" y="3651805"/>
            <a:ext cx="1883767" cy="60978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Introduction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94212" y="2043584"/>
            <a:ext cx="5456245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  <a:sym typeface="+mn-ea"/>
              </a:rPr>
              <a:t>The article a,an,the and zero article.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881840"/>
            <a:ext cx="5465180" cy="270650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sym typeface="+mn-ea"/>
              </a:rPr>
              <a:t>Task 1: Choose the correct option in each sentence below. 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sym typeface="+mn-ea"/>
              </a:rPr>
              <a:t>Task 2: Which of the underlined parts in each question is incorrect? Find and correct it. </a:t>
            </a:r>
            <a:endParaRPr lang="en-US" dirty="0">
              <a:solidFill>
                <a:schemeClr val="tx1"/>
              </a:solidFill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sym typeface="+mn-ea"/>
              </a:rPr>
              <a:t>Task 3: Complete the sentences with a, an, the, or Ø (zero article)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sym typeface="+mn-ea"/>
              </a:rPr>
              <a:t>Task 4: Complete the text with the or Ø (zero article).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sym typeface="+mn-ea"/>
              </a:rPr>
              <a:t>Task 5: The Race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47319" y="1584085"/>
            <a:ext cx="1292391" cy="59436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605437" y="2480609"/>
            <a:ext cx="1286749" cy="117119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5" name="Picture 4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5E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1B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159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08026" y="1398528"/>
            <a:ext cx="10208614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option in each sentence below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08494" y="2510064"/>
            <a:ext cx="4849486" cy="1445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en-US" sz="32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Aim of the task:</a:t>
            </a:r>
            <a:endParaRPr lang="en-US" sz="3200" b="1" kern="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ea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/>
              <a:t>To help Ss identify the use of articles at the sentence level.</a:t>
            </a:r>
            <a:r>
              <a:rPr lang="en-US" sz="2400" dirty="0"/>
              <a:t> 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4" name="TextBox 12"/>
          <p:cNvSpPr txBox="1"/>
          <p:nvPr/>
        </p:nvSpPr>
        <p:spPr>
          <a:xfrm>
            <a:off x="674370" y="175895"/>
            <a:ext cx="41484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en-US" sz="3600" b="1" dirty="0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PRACTICE</a:t>
            </a:r>
            <a:endParaRPr lang="en-US" sz="3600" b="1" dirty="0">
              <a:ln>
                <a:noFill/>
              </a:ln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5E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1B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159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08026" y="1398528"/>
            <a:ext cx="10208614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Choose the correct option in each sentence below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1" name="Content Placeholder 10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56790" y="1859915"/>
            <a:ext cx="6856730" cy="4780915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901055" y="1962785"/>
            <a:ext cx="567055" cy="567055"/>
          </a:xfrm>
          <a:prstGeom prst="ellipse">
            <a:avLst/>
          </a:prstGeom>
          <a:noFill/>
          <a:ln w="4762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206115" y="2918460"/>
            <a:ext cx="567055" cy="567055"/>
          </a:xfrm>
          <a:prstGeom prst="ellipse">
            <a:avLst/>
          </a:prstGeom>
          <a:noFill/>
          <a:ln w="4762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582670" y="4145280"/>
            <a:ext cx="567055" cy="567055"/>
          </a:xfrm>
          <a:prstGeom prst="ellipse">
            <a:avLst/>
          </a:prstGeom>
          <a:noFill/>
          <a:ln w="4762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847840" y="4715510"/>
            <a:ext cx="567055" cy="567055"/>
          </a:xfrm>
          <a:prstGeom prst="ellipse">
            <a:avLst/>
          </a:prstGeom>
          <a:noFill/>
          <a:ln w="4762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925060" y="5275580"/>
            <a:ext cx="567055" cy="567055"/>
          </a:xfrm>
          <a:prstGeom prst="ellipse">
            <a:avLst/>
          </a:prstGeom>
          <a:noFill/>
          <a:ln w="4762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" name="TextBox 12"/>
          <p:cNvSpPr txBox="1"/>
          <p:nvPr/>
        </p:nvSpPr>
        <p:spPr>
          <a:xfrm>
            <a:off x="674370" y="175895"/>
            <a:ext cx="41484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en-US" sz="3600" b="1" dirty="0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PRACTICE</a:t>
            </a:r>
            <a:endParaRPr lang="en-US" sz="3600" b="1" dirty="0">
              <a:ln>
                <a:noFill/>
              </a:ln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908425" y="1675765"/>
            <a:ext cx="4207510" cy="625475"/>
          </a:xfrm>
          <a:prstGeom prst="roundRect">
            <a:avLst>
              <a:gd name="adj" fmla="val 42661"/>
            </a:avLst>
          </a:prstGeom>
          <a:solidFill>
            <a:srgbClr val="159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5E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1B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159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31975" y="2466975"/>
            <a:ext cx="89408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FB7BD"/>
                </a:solidFill>
              </a:rPr>
              <a:t>Grammar: Articles (a / an, the, and zero article)</a:t>
            </a:r>
            <a:endParaRPr lang="en-US" sz="3200" b="1" dirty="0">
              <a:solidFill>
                <a:srgbClr val="0FB7BD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27400" y="229870"/>
            <a:ext cx="87737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OUR CUSTOMS AND TRADITIONS</a:t>
            </a:r>
            <a:endParaRPr lang="en-US" sz="36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8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1026" name="Picture 2" descr="Let&amp;#39;s Learn to Read- CVC to Simple Sentences (Flex Class) | Small Online  Class for Ages 3-7 | Out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215" y="3464070"/>
            <a:ext cx="4931540" cy="295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5E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1B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159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31589" y="1188331"/>
            <a:ext cx="10338245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Which of the underlined parts in each question is incorrect? Find and correct it. </a:t>
            </a:r>
            <a:endParaRPr lang="en-US" sz="24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27500" y="2657592"/>
            <a:ext cx="4156044" cy="1260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en-US" sz="28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Aim of the task:</a:t>
            </a:r>
            <a:endParaRPr lang="en-US" sz="2800" b="1" kern="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ea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/>
              <a:t>To help Ss recognise the correct articles.</a:t>
            </a:r>
            <a:endParaRPr lang="en-US" sz="2400"/>
          </a:p>
        </p:txBody>
      </p:sp>
      <p:pic>
        <p:nvPicPr>
          <p:cNvPr id="2" name="Content Placeholder 1" descr="tải xuống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19850" y="2122805"/>
            <a:ext cx="4093845" cy="3898265"/>
          </a:xfrm>
          <a:prstGeom prst="rect">
            <a:avLst/>
          </a:prstGeom>
        </p:spPr>
      </p:pic>
      <p:sp>
        <p:nvSpPr>
          <p:cNvPr id="4" name="TextBox 12"/>
          <p:cNvSpPr txBox="1"/>
          <p:nvPr/>
        </p:nvSpPr>
        <p:spPr>
          <a:xfrm>
            <a:off x="674370" y="175895"/>
            <a:ext cx="41484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en-US" sz="3600" b="1" dirty="0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PRACTICE</a:t>
            </a:r>
            <a:endParaRPr lang="en-US" sz="3600" b="1" dirty="0">
              <a:ln>
                <a:noFill/>
              </a:ln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5E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1B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159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tumblr_pan4hgy31V1wa6dqco2_1280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755140" y="1030605"/>
            <a:ext cx="8653145" cy="3481705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1664335" y="4521835"/>
            <a:ext cx="101657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The Kitchen Gods Worshipping Ceremony.</a:t>
            </a:r>
            <a:endParaRPr lang="en-US" sz="4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838200" y="5299710"/>
            <a:ext cx="1076896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200" b="1">
                <a:ln w="22225">
                  <a:noFill/>
                  <a:prstDash val="solid"/>
                </a:ln>
                <a:solidFill>
                  <a:schemeClr val="tx1"/>
                </a:solidFill>
                <a:effectLst/>
              </a:rPr>
              <a:t>When is it?</a:t>
            </a:r>
            <a:endParaRPr lang="en-US" sz="3200">
              <a:ln w="22225">
                <a:noFill/>
                <a:prstDash val="solid"/>
              </a:ln>
              <a:solidFill>
                <a:schemeClr val="tx1"/>
              </a:solidFill>
              <a:effectLst/>
            </a:endParaRPr>
          </a:p>
          <a:p>
            <a:pPr algn="ctr"/>
            <a:r>
              <a:rPr lang="en-US" sz="3200">
                <a:ln w="22225">
                  <a:noFill/>
                  <a:prstDash val="solid"/>
                </a:ln>
                <a:solidFill>
                  <a:schemeClr val="tx1"/>
                </a:solidFill>
                <a:effectLst/>
              </a:rPr>
              <a:t>on the 23rd day of the twelfth lunar month.</a:t>
            </a:r>
            <a:endParaRPr lang="en-US" sz="3200">
              <a:ln w="22225">
                <a:noFill/>
                <a:prstDash val="solid"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" name="TextBox 12"/>
          <p:cNvSpPr txBox="1"/>
          <p:nvPr/>
        </p:nvSpPr>
        <p:spPr>
          <a:xfrm>
            <a:off x="674370" y="175895"/>
            <a:ext cx="41484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en-US" sz="3600" b="1" dirty="0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PRACTICE</a:t>
            </a:r>
            <a:endParaRPr lang="en-US" sz="3600" b="1" dirty="0">
              <a:ln>
                <a:noFill/>
              </a:ln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5E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1B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159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tumblr_pan4hgy31V1wa6dqco2_1280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755140" y="1030605"/>
            <a:ext cx="8653145" cy="3481705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2663190" y="4569460"/>
            <a:ext cx="101657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ln w="22225">
                  <a:noFill/>
                  <a:prstDash val="solid"/>
                </a:ln>
                <a:solidFill>
                  <a:schemeClr val="tx1"/>
                </a:solidFill>
                <a:effectLst/>
              </a:rPr>
              <a:t>What happens in this ceremony?</a:t>
            </a:r>
            <a:r>
              <a:rPr lang="en-US" sz="3200">
                <a:ln w="22225">
                  <a:noFill/>
                  <a:prstDash val="solid"/>
                </a:ln>
                <a:solidFill>
                  <a:schemeClr val="tx1"/>
                </a:solidFill>
                <a:effectLst/>
              </a:rPr>
              <a:t>   </a:t>
            </a:r>
            <a:endParaRPr lang="en-US" sz="3200">
              <a:ln w="22225">
                <a:noFill/>
                <a:prstDash val="solid"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8085" y="5019040"/>
            <a:ext cx="1016571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ln w="22225">
                  <a:noFill/>
                  <a:prstDash val="solid"/>
                </a:ln>
                <a:effectLst/>
                <a:sym typeface="+mn-ea"/>
              </a:rPr>
              <a:t>Vietnamese people prepare offerings for the Kitchen Gods, who will report the family’s affairs over the past year to the Jade Emperor. </a:t>
            </a:r>
            <a:endParaRPr lang="en-US" sz="3200">
              <a:ln w="22225">
                <a:noFill/>
                <a:prstDash val="solid"/>
              </a:ln>
              <a:solidFill>
                <a:schemeClr val="tx1"/>
              </a:solidFill>
              <a:effectLst/>
            </a:endParaRPr>
          </a:p>
          <a:p>
            <a:r>
              <a:rPr lang="en-US" sz="3200">
                <a:ln w="22225">
                  <a:noFill/>
                  <a:prstDash val="solid"/>
                </a:ln>
                <a:solidFill>
                  <a:schemeClr val="tx1"/>
                </a:solidFill>
                <a:effectLst/>
              </a:rPr>
              <a:t>   </a:t>
            </a:r>
            <a:endParaRPr lang="en-US" sz="3200">
              <a:ln w="22225">
                <a:noFill/>
                <a:prstDash val="solid"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" name="TextBox 12"/>
          <p:cNvSpPr txBox="1"/>
          <p:nvPr/>
        </p:nvSpPr>
        <p:spPr>
          <a:xfrm>
            <a:off x="674370" y="175895"/>
            <a:ext cx="41484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en-US" sz="3600" b="1" dirty="0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PRACTICE</a:t>
            </a:r>
            <a:endParaRPr lang="en-US" sz="3600" b="1" dirty="0">
              <a:ln>
                <a:noFill/>
              </a:ln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2" name="Round Single Corner Rectangle 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5E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1B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ound Single Corner Rectangle 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159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31589" y="1187856"/>
            <a:ext cx="10338245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Which of the underlined parts in each question is incorrect? Find and correct it.</a:t>
            </a:r>
            <a:endParaRPr lang="en-US" sz="24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9" name="Content Placeholder 8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131570" y="2122805"/>
            <a:ext cx="4734560" cy="4225925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66130" y="2674620"/>
            <a:ext cx="5005705" cy="335153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1641475" y="2674620"/>
            <a:ext cx="276225" cy="276225"/>
          </a:xfrm>
          <a:prstGeom prst="ellipse">
            <a:avLst/>
          </a:prstGeom>
          <a:noFill/>
          <a:ln w="4762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8" name="Multiply 17"/>
          <p:cNvSpPr/>
          <p:nvPr/>
        </p:nvSpPr>
        <p:spPr>
          <a:xfrm>
            <a:off x="1599565" y="2214880"/>
            <a:ext cx="360680" cy="52832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997325" y="4411980"/>
            <a:ext cx="276225" cy="276225"/>
          </a:xfrm>
          <a:prstGeom prst="ellipse">
            <a:avLst/>
          </a:prstGeom>
          <a:noFill/>
          <a:ln w="4762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0" name="TextBox 2"/>
          <p:cNvSpPr txBox="1"/>
          <p:nvPr/>
        </p:nvSpPr>
        <p:spPr>
          <a:xfrm>
            <a:off x="3776345" y="3514725"/>
            <a:ext cx="9709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40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</a:rPr>
              <a:t>the</a:t>
            </a:r>
            <a:endParaRPr lang="en-US" sz="4400">
              <a:ln w="22225">
                <a:noFill/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175000" y="5392420"/>
            <a:ext cx="276225" cy="276225"/>
          </a:xfrm>
          <a:prstGeom prst="ellipse">
            <a:avLst/>
          </a:prstGeom>
          <a:noFill/>
          <a:ln w="4762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5" name="Multiply 24"/>
          <p:cNvSpPr/>
          <p:nvPr/>
        </p:nvSpPr>
        <p:spPr>
          <a:xfrm>
            <a:off x="3997325" y="4043680"/>
            <a:ext cx="360680" cy="52832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6" name="Multiply 25"/>
          <p:cNvSpPr/>
          <p:nvPr/>
        </p:nvSpPr>
        <p:spPr>
          <a:xfrm>
            <a:off x="3132455" y="5019040"/>
            <a:ext cx="360680" cy="52832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457440" y="3773805"/>
            <a:ext cx="276225" cy="276225"/>
          </a:xfrm>
          <a:prstGeom prst="ellipse">
            <a:avLst/>
          </a:prstGeom>
          <a:noFill/>
          <a:ln w="4762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8" name="Multiply 27"/>
          <p:cNvSpPr/>
          <p:nvPr/>
        </p:nvSpPr>
        <p:spPr>
          <a:xfrm>
            <a:off x="7414895" y="3387090"/>
            <a:ext cx="360680" cy="52832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460490" y="4878705"/>
            <a:ext cx="276225" cy="276225"/>
          </a:xfrm>
          <a:prstGeom prst="ellipse">
            <a:avLst/>
          </a:prstGeom>
          <a:noFill/>
          <a:ln w="4762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0" name="Multiply 29"/>
          <p:cNvSpPr/>
          <p:nvPr/>
        </p:nvSpPr>
        <p:spPr>
          <a:xfrm>
            <a:off x="6417945" y="4490720"/>
            <a:ext cx="360680" cy="52832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" name="TextBox 12"/>
          <p:cNvSpPr txBox="1"/>
          <p:nvPr/>
        </p:nvSpPr>
        <p:spPr>
          <a:xfrm>
            <a:off x="674370" y="175895"/>
            <a:ext cx="41484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en-US" sz="3600" b="1" dirty="0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PRACTICE</a:t>
            </a:r>
            <a:endParaRPr lang="en-US" sz="3600" b="1" dirty="0">
              <a:ln>
                <a:noFill/>
              </a:ln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8" grpId="1" animBg="1"/>
      <p:bldP spid="20" grpId="0"/>
      <p:bldP spid="20" grpId="1"/>
      <p:bldP spid="25" grpId="0" bldLvl="0" animBg="1"/>
      <p:bldP spid="25" grpId="1" animBg="1"/>
      <p:bldP spid="26" grpId="0" bldLvl="0" animBg="1"/>
      <p:bldP spid="26" grpId="1" animBg="1"/>
      <p:bldP spid="14" grpId="0" animBg="1"/>
      <p:bldP spid="14" grpId="1" animBg="1"/>
      <p:bldP spid="19" grpId="0" animBg="1"/>
      <p:bldP spid="19" grpId="1" animBg="1"/>
      <p:bldP spid="23" grpId="0" animBg="1"/>
      <p:bldP spid="23" grpId="1" animBg="1"/>
      <p:bldP spid="27" grpId="0" bldLvl="0" animBg="1"/>
      <p:bldP spid="27" grpId="1" animBg="1"/>
      <p:bldP spid="28" grpId="0" bldLvl="0" animBg="1"/>
      <p:bldP spid="28" grpId="1" animBg="1"/>
      <p:bldP spid="29" grpId="0" bldLvl="0" animBg="1"/>
      <p:bldP spid="29" grpId="1" animBg="1"/>
      <p:bldP spid="30" grpId="0" bldLvl="0" animBg="1"/>
      <p:bldP spid="30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5E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1B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159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9220" name="Picture 4" descr="Robotic and human hands with two puzzle pieces Vector Image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11"/>
          <a:stretch>
            <a:fillRect/>
          </a:stretch>
        </p:blipFill>
        <p:spPr bwMode="auto">
          <a:xfrm>
            <a:off x="6590852" y="1724421"/>
            <a:ext cx="5592076" cy="38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83195" y="1331912"/>
            <a:ext cx="10815315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a, an, the, or Ø (zero article)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57680"/>
            <a:ext cx="5673090" cy="4874895"/>
          </a:xfrm>
          <a:prstGeom prst="rect">
            <a:avLst/>
          </a:prstGeom>
        </p:spPr>
      </p:pic>
      <p:sp>
        <p:nvSpPr>
          <p:cNvPr id="20" name="TextBox 2"/>
          <p:cNvSpPr txBox="1"/>
          <p:nvPr/>
        </p:nvSpPr>
        <p:spPr>
          <a:xfrm>
            <a:off x="5478145" y="1657985"/>
            <a:ext cx="9709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Ø </a:t>
            </a:r>
            <a:endParaRPr lang="en-US" sz="4400" b="1" dirty="0">
              <a:ln w="22225">
                <a:noFill/>
                <a:prstDash val="solid"/>
              </a:ln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4935855" y="2902585"/>
            <a:ext cx="9709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 </a:t>
            </a:r>
            <a:endParaRPr lang="en-US" sz="4400" b="1" dirty="0">
              <a:ln w="22225">
                <a:noFill/>
                <a:prstDash val="solid"/>
              </a:ln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9" name="TextBox 2"/>
          <p:cNvSpPr txBox="1"/>
          <p:nvPr/>
        </p:nvSpPr>
        <p:spPr>
          <a:xfrm>
            <a:off x="1592580" y="4147185"/>
            <a:ext cx="9709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Ø </a:t>
            </a:r>
            <a:endParaRPr lang="en-US" sz="4400" b="1" dirty="0">
              <a:ln w="22225">
                <a:noFill/>
                <a:prstDash val="solid"/>
              </a:ln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8" name="TextBox 2"/>
          <p:cNvSpPr txBox="1"/>
          <p:nvPr/>
        </p:nvSpPr>
        <p:spPr>
          <a:xfrm>
            <a:off x="5207635" y="4426585"/>
            <a:ext cx="15125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the </a:t>
            </a:r>
            <a:endParaRPr lang="en-US" sz="4400" b="1" dirty="0">
              <a:ln w="22225">
                <a:noFill/>
                <a:prstDash val="solid"/>
              </a:ln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9" name="TextBox 2"/>
          <p:cNvSpPr txBox="1"/>
          <p:nvPr/>
        </p:nvSpPr>
        <p:spPr>
          <a:xfrm>
            <a:off x="1354455" y="5864225"/>
            <a:ext cx="9709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an </a:t>
            </a:r>
            <a:endParaRPr lang="en-US" sz="4400" b="1" dirty="0">
              <a:ln w="22225">
                <a:noFill/>
                <a:prstDash val="solid"/>
              </a:ln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2" name="TextBox 12"/>
          <p:cNvSpPr txBox="1"/>
          <p:nvPr/>
        </p:nvSpPr>
        <p:spPr>
          <a:xfrm>
            <a:off x="674370" y="175895"/>
            <a:ext cx="41484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en-US" sz="3600" b="1" dirty="0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PRACTICE</a:t>
            </a:r>
            <a:endParaRPr lang="en-US" sz="3600" b="1" dirty="0">
              <a:ln>
                <a:noFill/>
              </a:ln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6" grpId="0"/>
      <p:bldP spid="6" grpId="1"/>
      <p:bldP spid="9" grpId="0"/>
      <p:bldP spid="9" grpId="1"/>
      <p:bldP spid="18" grpId="0"/>
      <p:bldP spid="18" grpId="1"/>
      <p:bldP spid="19" grpId="0"/>
      <p:bldP spid="19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5E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1B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159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63388" y="1361148"/>
            <a:ext cx="10815315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Complete the text with the or Ø (zero article).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9220" name="Picture 4" descr="Robotic and human hands with two puzzle pieces Vector Image"/>
          <p:cNvPicPr>
            <a:picLocks noChangeAspect="1" noChangeArrowheads="1"/>
          </p:cNvPicPr>
          <p:nvPr>
            <p:ph sz="half"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11"/>
          <a:stretch>
            <a:fillRect/>
          </a:stretch>
        </p:blipFill>
        <p:spPr bwMode="auto">
          <a:xfrm>
            <a:off x="6172200" y="1691005"/>
            <a:ext cx="5181600" cy="404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ntent Placeholder 2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84175" y="1896110"/>
            <a:ext cx="5788025" cy="4675505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3144520" y="1785620"/>
            <a:ext cx="13182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the </a:t>
            </a:r>
            <a:endParaRPr lang="en-US" sz="4400" b="1" dirty="0">
              <a:ln w="22225">
                <a:noFill/>
                <a:prstDash val="solid"/>
              </a:ln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1752600" y="2553970"/>
            <a:ext cx="9709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Ø</a:t>
            </a:r>
            <a:r>
              <a:rPr lang="en-US" sz="4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endParaRPr lang="en-US" sz="4400" b="1" dirty="0">
              <a:ln w="22225">
                <a:noFill/>
                <a:prstDash val="solid"/>
              </a:ln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1236345" y="4120515"/>
            <a:ext cx="9709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Ø</a:t>
            </a:r>
            <a:r>
              <a:rPr lang="en-US" sz="4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endParaRPr lang="en-US" sz="4400" b="1" dirty="0">
              <a:ln w="22225">
                <a:noFill/>
                <a:prstDash val="solid"/>
              </a:ln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9" name="TextBox 2"/>
          <p:cNvSpPr txBox="1"/>
          <p:nvPr/>
        </p:nvSpPr>
        <p:spPr>
          <a:xfrm>
            <a:off x="4563745" y="4814570"/>
            <a:ext cx="9709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Ø</a:t>
            </a:r>
            <a:r>
              <a:rPr lang="en-US" sz="4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endParaRPr lang="en-US" sz="4400" b="1" dirty="0">
              <a:ln w="22225">
                <a:noFill/>
                <a:prstDash val="solid"/>
              </a:ln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0" name="TextBox 2"/>
          <p:cNvSpPr txBox="1"/>
          <p:nvPr/>
        </p:nvSpPr>
        <p:spPr>
          <a:xfrm>
            <a:off x="4389755" y="5534660"/>
            <a:ext cx="13182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the </a:t>
            </a:r>
            <a:endParaRPr lang="en-US" sz="4400" b="1" dirty="0">
              <a:ln w="22225">
                <a:noFill/>
                <a:prstDash val="solid"/>
              </a:ln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8" name="TextBox 12"/>
          <p:cNvSpPr txBox="1"/>
          <p:nvPr/>
        </p:nvSpPr>
        <p:spPr>
          <a:xfrm>
            <a:off x="674370" y="175895"/>
            <a:ext cx="41484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en-US" sz="3600" b="1" dirty="0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PRACTICE</a:t>
            </a:r>
            <a:endParaRPr lang="en-US" sz="3600" b="1" dirty="0">
              <a:ln>
                <a:noFill/>
              </a:ln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5" grpId="0"/>
      <p:bldP spid="5" grpId="1"/>
      <p:bldP spid="7" grpId="0"/>
      <p:bldP spid="7" grpId="1"/>
      <p:bldP spid="9" grpId="0"/>
      <p:bldP spid="9" grpId="1"/>
      <p:bldP spid="10" grpId="0"/>
      <p:bldP spid="10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83195" y="1331912"/>
            <a:ext cx="10815315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race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5E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1B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159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4" name="Content Placeholder 3" descr="301-3013875_play-button-youtube-play-buttons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1920" y="1896110"/>
            <a:ext cx="5207000" cy="1276350"/>
          </a:xfrm>
          <a:prstGeom prst="rect">
            <a:avLst/>
          </a:prstGeom>
        </p:spPr>
      </p:pic>
      <p:sp>
        <p:nvSpPr>
          <p:cNvPr id="6" name="TextBox 11"/>
          <p:cNvSpPr txBox="1"/>
          <p:nvPr/>
        </p:nvSpPr>
        <p:spPr>
          <a:xfrm>
            <a:off x="487235" y="3172777"/>
            <a:ext cx="10815315" cy="19380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Work in group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Each group has a list of five sentences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Find and correct the mistakes in sentences.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Say “Bingo!” as soon as your group finishes.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The first group to come up with all the correct answers wins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2"/>
          <p:cNvSpPr txBox="1"/>
          <p:nvPr/>
        </p:nvSpPr>
        <p:spPr>
          <a:xfrm>
            <a:off x="674370" y="175895"/>
            <a:ext cx="41484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en-US" sz="3600" b="1" dirty="0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PRODUCTION</a:t>
            </a:r>
            <a:endParaRPr lang="en-US" sz="3600" b="1" dirty="0">
              <a:ln>
                <a:noFill/>
              </a:ln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5E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1B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159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83195" y="1331912"/>
            <a:ext cx="10815315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race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629475" y="2231072"/>
            <a:ext cx="10815315" cy="563118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I usually meet my cousin at the weekends.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My uncle moved to United States three years ago.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Our teachers assigned us a homework for our history and science classes.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 I turn off the light and go to the bed at 11 p.m.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5. Mark often wears red sweater to match his red hair.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5172075" y="2174875"/>
            <a:ext cx="360680" cy="52832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199755" y="2703195"/>
            <a:ext cx="38481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the United States</a:t>
            </a:r>
            <a:r>
              <a:rPr lang="en-US" sz="4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endParaRPr lang="en-US" sz="4400" b="1" dirty="0">
              <a:ln w="22225">
                <a:noFill/>
                <a:prstDash val="solid"/>
              </a:ln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898900" y="3350895"/>
            <a:ext cx="1950720" cy="24765"/>
          </a:xfrm>
          <a:prstGeom prst="line">
            <a:avLst/>
          </a:prstGeom>
          <a:ln w="28575" cmpd="sng">
            <a:solidFill>
              <a:srgbClr val="FF0000">
                <a:alpha val="93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122545" y="2647950"/>
            <a:ext cx="516255" cy="0"/>
          </a:xfrm>
          <a:prstGeom prst="line">
            <a:avLst/>
          </a:prstGeom>
          <a:ln w="28575" cmpd="sng">
            <a:solidFill>
              <a:srgbClr val="FF0000">
                <a:alpha val="93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779645" y="4129405"/>
            <a:ext cx="419100" cy="33655"/>
          </a:xfrm>
          <a:prstGeom prst="line">
            <a:avLst/>
          </a:prstGeom>
          <a:ln w="28575" cmpd="sng">
            <a:solidFill>
              <a:srgbClr val="FF0000">
                <a:alpha val="93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ultiply 12"/>
          <p:cNvSpPr/>
          <p:nvPr/>
        </p:nvSpPr>
        <p:spPr>
          <a:xfrm>
            <a:off x="4761865" y="3689985"/>
            <a:ext cx="360680" cy="52832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5094605" y="5222240"/>
            <a:ext cx="516255" cy="0"/>
          </a:xfrm>
          <a:prstGeom prst="line">
            <a:avLst/>
          </a:prstGeom>
          <a:ln w="28575" cmpd="sng">
            <a:solidFill>
              <a:srgbClr val="FF0000">
                <a:alpha val="93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ultiply 14"/>
          <p:cNvSpPr/>
          <p:nvPr/>
        </p:nvSpPr>
        <p:spPr>
          <a:xfrm>
            <a:off x="5122545" y="4693920"/>
            <a:ext cx="360680" cy="52832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3582035" y="5974715"/>
            <a:ext cx="1794510" cy="635"/>
          </a:xfrm>
          <a:prstGeom prst="line">
            <a:avLst/>
          </a:prstGeom>
          <a:ln w="28575" cmpd="sng">
            <a:solidFill>
              <a:srgbClr val="FF0000">
                <a:alpha val="93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2"/>
          <p:cNvSpPr txBox="1"/>
          <p:nvPr/>
        </p:nvSpPr>
        <p:spPr>
          <a:xfrm>
            <a:off x="8538845" y="5391785"/>
            <a:ext cx="38481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 red sweater</a:t>
            </a:r>
            <a:endParaRPr lang="en-US" sz="4400" b="1" dirty="0">
              <a:ln w="22225">
                <a:noFill/>
                <a:prstDash val="solid"/>
              </a:ln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2" name="TextBox 12"/>
          <p:cNvSpPr txBox="1"/>
          <p:nvPr/>
        </p:nvSpPr>
        <p:spPr>
          <a:xfrm>
            <a:off x="674370" y="175895"/>
            <a:ext cx="41484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en-US" sz="3600" b="1" dirty="0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PRODUCTION</a:t>
            </a:r>
            <a:endParaRPr lang="en-US" sz="3600" b="1" dirty="0">
              <a:ln>
                <a:noFill/>
              </a:ln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8" grpId="1" animBg="1"/>
      <p:bldP spid="3" grpId="0"/>
      <p:bldP spid="3" grpId="1"/>
      <p:bldP spid="13" grpId="0" bldLvl="0" animBg="1"/>
      <p:bldP spid="13" grpId="1" animBg="1"/>
      <p:bldP spid="15" grpId="0" bldLvl="0" animBg="1"/>
      <p:bldP spid="15" grpId="1" animBg="1"/>
      <p:bldP spid="20" grpId="0"/>
      <p:bldP spid="20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3552" y="1281825"/>
            <a:ext cx="1883767" cy="60451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92185" y="2178449"/>
            <a:ext cx="1895049" cy="60432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3552" y="3651805"/>
            <a:ext cx="1883767" cy="60978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Introduction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94212" y="2043584"/>
            <a:ext cx="5456245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sym typeface="+mn-ea"/>
              </a:rPr>
              <a:t>Articles (a / an, the, and zero article)</a:t>
            </a:r>
            <a:endParaRPr lang="en-US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881840"/>
            <a:ext cx="5465180" cy="270650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Choose the correct option in each sentence below. 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Which of the underlined parts in each question is incorrect? Find and correct it. 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Complete the sentences with a, an, the, or Ø (zero article)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Complete the text with the or Ø (zero article).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The Race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47319" y="1584085"/>
            <a:ext cx="1292391" cy="59436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605437" y="2480609"/>
            <a:ext cx="1286749" cy="117119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672790" y="5776099"/>
            <a:ext cx="1895049" cy="60741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8" idx="3"/>
            <a:endCxn id="27" idx="0"/>
          </p:cNvCxnSpPr>
          <p:nvPr/>
        </p:nvCxnSpPr>
        <p:spPr>
          <a:xfrm>
            <a:off x="2547319" y="3956699"/>
            <a:ext cx="1072996" cy="181940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94317" y="5776099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5E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1B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159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78000" y="1876425"/>
            <a:ext cx="84251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FB7BD"/>
                </a:solidFill>
                <a:sym typeface="+mn-ea"/>
              </a:rPr>
              <a:t>Grammar: Articles (a / an, the, and zero article)</a:t>
            </a:r>
            <a:endParaRPr lang="en-US" sz="3200" b="1" dirty="0">
              <a:solidFill>
                <a:srgbClr val="0FB7BD"/>
              </a:solidFill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2086964" y="2737369"/>
          <a:ext cx="7767783" cy="364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aphicFrame>
        <p:nvGraphicFramePr>
          <p:cNvPr id="13" name="Diagram 12"/>
          <p:cNvGraphicFramePr/>
          <p:nvPr/>
        </p:nvGraphicFramePr>
        <p:xfrm>
          <a:off x="3045659" y="2827642"/>
          <a:ext cx="6082478" cy="364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" name="TextBox 8"/>
          <p:cNvSpPr txBox="1"/>
          <p:nvPr/>
        </p:nvSpPr>
        <p:spPr>
          <a:xfrm>
            <a:off x="1883410" y="2533650"/>
            <a:ext cx="84251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200" b="1" dirty="0">
                <a:solidFill>
                  <a:srgbClr val="FF0000"/>
                </a:solidFill>
                <a:sym typeface="+mn-ea"/>
              </a:rPr>
              <a:t>FISHING GAME</a:t>
            </a:r>
            <a:endParaRPr lang="en-US" sz="3200" b="1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3" name="TextBox 12"/>
          <p:cNvSpPr txBox="1"/>
          <p:nvPr/>
        </p:nvSpPr>
        <p:spPr>
          <a:xfrm>
            <a:off x="674370" y="175895"/>
            <a:ext cx="478472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en-US" sz="3600" b="1" dirty="0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CONSOLIDATION</a:t>
            </a:r>
            <a:endParaRPr lang="en-US" sz="3600" b="1" dirty="0">
              <a:ln>
                <a:noFill/>
              </a:ln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492625" y="522605"/>
            <a:ext cx="4079240" cy="1035050"/>
          </a:xfrm>
          <a:prstGeom prst="roundRect">
            <a:avLst>
              <a:gd name="adj" fmla="val 42661"/>
            </a:avLst>
          </a:prstGeom>
          <a:solidFill>
            <a:srgbClr val="159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  <a:endParaRPr lang="en-US" sz="36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479530" y="2171130"/>
            <a:ext cx="11388436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By the end of the lesson, students will be able to:</a:t>
            </a:r>
            <a:endParaRPr lang="en-US" sz="2800" dirty="0"/>
          </a:p>
          <a:p>
            <a:pPr marL="457200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800"/>
              <a:t>Use the article (a/an, the, zero articles) correctly.</a:t>
            </a:r>
            <a:endParaRPr lang="en-US" sz="28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ải xuố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28495"/>
            <a:ext cx="12192000" cy="485648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-15875"/>
            <a:ext cx="12192000" cy="2037715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159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  <p:sp>
          <p:nvSpPr>
            <p:cNvPr id="4" name="Round Single Corner Rectangle 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5E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1B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</p:grpSp>
      <p:pic>
        <p:nvPicPr>
          <p:cNvPr id="44" name="Picture 4" descr="http://www.soloimagen.net/imagenes-animadas/Agua/Burbuja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9019" y="5229200"/>
            <a:ext cx="476353" cy="164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soloimagen.net/imagenes-animadas/Agua/Burbuja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3952" y="5229200"/>
            <a:ext cx="476353" cy="164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soloimagen.net/imagenes-animadas/Agua/Burbuja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0296" y="5229200"/>
            <a:ext cx="476353" cy="164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9 Grupo"/>
          <p:cNvGrpSpPr/>
          <p:nvPr/>
        </p:nvGrpSpPr>
        <p:grpSpPr>
          <a:xfrm flipH="1">
            <a:off x="7686413" y="188640"/>
            <a:ext cx="2802075" cy="1797865"/>
            <a:chOff x="3527777" y="3440221"/>
            <a:chExt cx="3005742" cy="2146683"/>
          </a:xfrm>
        </p:grpSpPr>
        <p:pic>
          <p:nvPicPr>
            <p:cNvPr id="9" name="Picture 8" descr="http://img1.wikia.nocookie.net/__cb20120918191718/hiddenchronicles/images/5/56/Marketplace_Burmese_Boat-icon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669"/>
            <a:stretch>
              <a:fillRect/>
            </a:stretch>
          </p:blipFill>
          <p:spPr bwMode="auto">
            <a:xfrm rot="676109">
              <a:off x="3527777" y="3440221"/>
              <a:ext cx="2770477" cy="2114739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4 Grupo"/>
            <p:cNvGrpSpPr/>
            <p:nvPr/>
          </p:nvGrpSpPr>
          <p:grpSpPr>
            <a:xfrm>
              <a:off x="3563888" y="3649892"/>
              <a:ext cx="2969631" cy="1937012"/>
              <a:chOff x="3688246" y="3547542"/>
              <a:chExt cx="2969631" cy="1937012"/>
            </a:xfrm>
          </p:grpSpPr>
          <p:pic>
            <p:nvPicPr>
              <p:cNvPr id="6" name="Picture 18" descr="http://th03.deviantart.net/fs70/PRE/f/2012/340/f/2/__vue__vob____carabiniery___italian_fisherman_by_3dexile-d5n87q5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433" b="100000" l="24013" r="92863">
                            <a14:foregroundMark x1="43409" y1="23433" x2="42653" y2="26567"/>
                            <a14:foregroundMark x1="46935" y1="30597" x2="46096" y2="33134"/>
                            <a14:foregroundMark x1="68514" y1="28507" x2="62301" y2="37761"/>
                            <a14:foregroundMark x1="88077" y1="8657" x2="89253" y2="8657"/>
                            <a14:foregroundMark x1="56821" y1="32911" x2="59668" y2="34810"/>
                            <a14:foregroundMark x1="57058" y1="47046" x2="58482" y2="44515"/>
                            <a14:foregroundMark x1="58837" y1="44726" x2="61566" y2="39241"/>
                            <a14:foregroundMark x1="72242" y1="22574" x2="75919" y2="16667"/>
                            <a14:foregroundMark x1="76987" y1="16034" x2="80546" y2="12236"/>
                            <a14:foregroundMark x1="81139" y1="11603" x2="84935" y2="9916"/>
                            <a14:foregroundMark x1="85172" y1="9916" x2="87544" y2="9072"/>
                            <a14:backgroundMark x1="37531" y1="74776" x2="37531" y2="74776"/>
                            <a14:backgroundMark x1="38119" y1="75224" x2="38035" y2="76119"/>
                            <a14:backgroundMark x1="48363" y1="82239" x2="48783" y2="841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99" r="6309" b="26566"/>
              <a:stretch>
                <a:fillRect/>
              </a:stretch>
            </p:blipFill>
            <p:spPr bwMode="auto">
              <a:xfrm>
                <a:off x="4365090" y="3547542"/>
                <a:ext cx="2292787" cy="1355182"/>
              </a:xfrm>
              <a:prstGeom prst="rect">
                <a:avLst/>
              </a:prstGeom>
              <a:noFill/>
              <a:effectLst>
                <a:outerShdw blurRad="76200" dist="50800" dir="16500000" sy="23000" kx="-1200000" algn="bl" rotWithShape="0">
                  <a:prstClr val="black">
                    <a:alpha val="38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7 Forma libre"/>
              <p:cNvSpPr/>
              <p:nvPr/>
            </p:nvSpPr>
            <p:spPr>
              <a:xfrm rot="20870899">
                <a:off x="3688246" y="4837697"/>
                <a:ext cx="2431808" cy="646857"/>
              </a:xfrm>
              <a:custGeom>
                <a:avLst/>
                <a:gdLst>
                  <a:gd name="connsiteX0" fmla="*/ 11289 w 2297530"/>
                  <a:gd name="connsiteY0" fmla="*/ 192058 h 748100"/>
                  <a:gd name="connsiteX1" fmla="*/ 112889 w 2297530"/>
                  <a:gd name="connsiteY1" fmla="*/ 458758 h 748100"/>
                  <a:gd name="connsiteX2" fmla="*/ 824089 w 2297530"/>
                  <a:gd name="connsiteY2" fmla="*/ 611158 h 748100"/>
                  <a:gd name="connsiteX3" fmla="*/ 1446389 w 2297530"/>
                  <a:gd name="connsiteY3" fmla="*/ 725458 h 748100"/>
                  <a:gd name="connsiteX4" fmla="*/ 1738489 w 2297530"/>
                  <a:gd name="connsiteY4" fmla="*/ 738158 h 748100"/>
                  <a:gd name="connsiteX5" fmla="*/ 2068689 w 2297530"/>
                  <a:gd name="connsiteY5" fmla="*/ 611158 h 748100"/>
                  <a:gd name="connsiteX6" fmla="*/ 2297289 w 2297530"/>
                  <a:gd name="connsiteY6" fmla="*/ 446058 h 748100"/>
                  <a:gd name="connsiteX7" fmla="*/ 2094089 w 2297530"/>
                  <a:gd name="connsiteY7" fmla="*/ 280958 h 748100"/>
                  <a:gd name="connsiteX8" fmla="*/ 1357489 w 2297530"/>
                  <a:gd name="connsiteY8" fmla="*/ 103158 h 748100"/>
                  <a:gd name="connsiteX9" fmla="*/ 633589 w 2297530"/>
                  <a:gd name="connsiteY9" fmla="*/ 1558 h 748100"/>
                  <a:gd name="connsiteX10" fmla="*/ 125589 w 2297530"/>
                  <a:gd name="connsiteY10" fmla="*/ 179358 h 748100"/>
                  <a:gd name="connsiteX0-1" fmla="*/ 11289 w 2297530"/>
                  <a:gd name="connsiteY0-2" fmla="*/ 192058 h 726581"/>
                  <a:gd name="connsiteX1-3" fmla="*/ 112889 w 2297530"/>
                  <a:gd name="connsiteY1-4" fmla="*/ 458758 h 726581"/>
                  <a:gd name="connsiteX2-5" fmla="*/ 824089 w 2297530"/>
                  <a:gd name="connsiteY2-6" fmla="*/ 611158 h 726581"/>
                  <a:gd name="connsiteX3-7" fmla="*/ 1446389 w 2297530"/>
                  <a:gd name="connsiteY3-8" fmla="*/ 725458 h 726581"/>
                  <a:gd name="connsiteX4-9" fmla="*/ 1716261 w 2297530"/>
                  <a:gd name="connsiteY4-10" fmla="*/ 541374 h 726581"/>
                  <a:gd name="connsiteX5-11" fmla="*/ 2068689 w 2297530"/>
                  <a:gd name="connsiteY5-12" fmla="*/ 611158 h 726581"/>
                  <a:gd name="connsiteX6-13" fmla="*/ 2297289 w 2297530"/>
                  <a:gd name="connsiteY6-14" fmla="*/ 446058 h 726581"/>
                  <a:gd name="connsiteX7-15" fmla="*/ 2094089 w 2297530"/>
                  <a:gd name="connsiteY7-16" fmla="*/ 280958 h 726581"/>
                  <a:gd name="connsiteX8-17" fmla="*/ 1357489 w 2297530"/>
                  <a:gd name="connsiteY8-18" fmla="*/ 103158 h 726581"/>
                  <a:gd name="connsiteX9-19" fmla="*/ 633589 w 2297530"/>
                  <a:gd name="connsiteY9-20" fmla="*/ 1558 h 726581"/>
                  <a:gd name="connsiteX10-21" fmla="*/ 125589 w 2297530"/>
                  <a:gd name="connsiteY10-22" fmla="*/ 179358 h 726581"/>
                  <a:gd name="connsiteX0-23" fmla="*/ 11289 w 2297530"/>
                  <a:gd name="connsiteY0-24" fmla="*/ 192058 h 725828"/>
                  <a:gd name="connsiteX1-25" fmla="*/ 112889 w 2297530"/>
                  <a:gd name="connsiteY1-26" fmla="*/ 458758 h 725828"/>
                  <a:gd name="connsiteX2-27" fmla="*/ 824089 w 2297530"/>
                  <a:gd name="connsiteY2-28" fmla="*/ 611158 h 725828"/>
                  <a:gd name="connsiteX3-29" fmla="*/ 1446389 w 2297530"/>
                  <a:gd name="connsiteY3-30" fmla="*/ 725458 h 725828"/>
                  <a:gd name="connsiteX4-31" fmla="*/ 1402591 w 2297530"/>
                  <a:gd name="connsiteY4-32" fmla="*/ 573201 h 725828"/>
                  <a:gd name="connsiteX5-33" fmla="*/ 1716261 w 2297530"/>
                  <a:gd name="connsiteY5-34" fmla="*/ 541374 h 725828"/>
                  <a:gd name="connsiteX6-35" fmla="*/ 2068689 w 2297530"/>
                  <a:gd name="connsiteY6-36" fmla="*/ 611158 h 725828"/>
                  <a:gd name="connsiteX7-37" fmla="*/ 2297289 w 2297530"/>
                  <a:gd name="connsiteY7-38" fmla="*/ 446058 h 725828"/>
                  <a:gd name="connsiteX8-39" fmla="*/ 2094089 w 2297530"/>
                  <a:gd name="connsiteY8-40" fmla="*/ 280958 h 725828"/>
                  <a:gd name="connsiteX9-41" fmla="*/ 1357489 w 2297530"/>
                  <a:gd name="connsiteY9-42" fmla="*/ 103158 h 725828"/>
                  <a:gd name="connsiteX10-43" fmla="*/ 633589 w 2297530"/>
                  <a:gd name="connsiteY10-44" fmla="*/ 1558 h 725828"/>
                  <a:gd name="connsiteX11" fmla="*/ 125589 w 2297530"/>
                  <a:gd name="connsiteY11" fmla="*/ 179358 h 725828"/>
                  <a:gd name="connsiteX0-45" fmla="*/ 11289 w 2297530"/>
                  <a:gd name="connsiteY0-46" fmla="*/ 192058 h 617979"/>
                  <a:gd name="connsiteX1-47" fmla="*/ 112889 w 2297530"/>
                  <a:gd name="connsiteY1-48" fmla="*/ 458758 h 617979"/>
                  <a:gd name="connsiteX2-49" fmla="*/ 824089 w 2297530"/>
                  <a:gd name="connsiteY2-50" fmla="*/ 611158 h 617979"/>
                  <a:gd name="connsiteX3-51" fmla="*/ 1226732 w 2297530"/>
                  <a:gd name="connsiteY3-52" fmla="*/ 589698 h 617979"/>
                  <a:gd name="connsiteX4-53" fmla="*/ 1402591 w 2297530"/>
                  <a:gd name="connsiteY4-54" fmla="*/ 573201 h 617979"/>
                  <a:gd name="connsiteX5-55" fmla="*/ 1716261 w 2297530"/>
                  <a:gd name="connsiteY5-56" fmla="*/ 541374 h 617979"/>
                  <a:gd name="connsiteX6-57" fmla="*/ 2068689 w 2297530"/>
                  <a:gd name="connsiteY6-58" fmla="*/ 611158 h 617979"/>
                  <a:gd name="connsiteX7-59" fmla="*/ 2297289 w 2297530"/>
                  <a:gd name="connsiteY7-60" fmla="*/ 446058 h 617979"/>
                  <a:gd name="connsiteX8-61" fmla="*/ 2094089 w 2297530"/>
                  <a:gd name="connsiteY8-62" fmla="*/ 280958 h 617979"/>
                  <a:gd name="connsiteX9-63" fmla="*/ 1357489 w 2297530"/>
                  <a:gd name="connsiteY9-64" fmla="*/ 103158 h 617979"/>
                  <a:gd name="connsiteX10-65" fmla="*/ 633589 w 2297530"/>
                  <a:gd name="connsiteY10-66" fmla="*/ 1558 h 617979"/>
                  <a:gd name="connsiteX11-67" fmla="*/ 125589 w 2297530"/>
                  <a:gd name="connsiteY11-68" fmla="*/ 179358 h 617979"/>
                  <a:gd name="connsiteX0-69" fmla="*/ 11062 w 2297303"/>
                  <a:gd name="connsiteY0-70" fmla="*/ 192058 h 613255"/>
                  <a:gd name="connsiteX1-71" fmla="*/ 112662 w 2297303"/>
                  <a:gd name="connsiteY1-72" fmla="*/ 458758 h 613255"/>
                  <a:gd name="connsiteX2-73" fmla="*/ 817676 w 2297303"/>
                  <a:gd name="connsiteY2-74" fmla="*/ 520204 h 613255"/>
                  <a:gd name="connsiteX3-75" fmla="*/ 1226505 w 2297303"/>
                  <a:gd name="connsiteY3-76" fmla="*/ 589698 h 613255"/>
                  <a:gd name="connsiteX4-77" fmla="*/ 1402364 w 2297303"/>
                  <a:gd name="connsiteY4-78" fmla="*/ 573201 h 613255"/>
                  <a:gd name="connsiteX5-79" fmla="*/ 1716034 w 2297303"/>
                  <a:gd name="connsiteY5-80" fmla="*/ 541374 h 613255"/>
                  <a:gd name="connsiteX6-81" fmla="*/ 2068462 w 2297303"/>
                  <a:gd name="connsiteY6-82" fmla="*/ 611158 h 613255"/>
                  <a:gd name="connsiteX7-83" fmla="*/ 2297062 w 2297303"/>
                  <a:gd name="connsiteY7-84" fmla="*/ 446058 h 613255"/>
                  <a:gd name="connsiteX8-85" fmla="*/ 2093862 w 2297303"/>
                  <a:gd name="connsiteY8-86" fmla="*/ 280958 h 613255"/>
                  <a:gd name="connsiteX9-87" fmla="*/ 1357262 w 2297303"/>
                  <a:gd name="connsiteY9-88" fmla="*/ 103158 h 613255"/>
                  <a:gd name="connsiteX10-89" fmla="*/ 633362 w 2297303"/>
                  <a:gd name="connsiteY10-90" fmla="*/ 1558 h 613255"/>
                  <a:gd name="connsiteX11-91" fmla="*/ 125362 w 2297303"/>
                  <a:gd name="connsiteY11-92" fmla="*/ 179358 h 613255"/>
                  <a:gd name="connsiteX0-93" fmla="*/ 11062 w 2297303"/>
                  <a:gd name="connsiteY0-94" fmla="*/ 192058 h 613255"/>
                  <a:gd name="connsiteX1-95" fmla="*/ 112662 w 2297303"/>
                  <a:gd name="connsiteY1-96" fmla="*/ 458758 h 613255"/>
                  <a:gd name="connsiteX2-97" fmla="*/ 817676 w 2297303"/>
                  <a:gd name="connsiteY2-98" fmla="*/ 520204 h 613255"/>
                  <a:gd name="connsiteX3-99" fmla="*/ 1173633 w 2297303"/>
                  <a:gd name="connsiteY3-100" fmla="*/ 538000 h 613255"/>
                  <a:gd name="connsiteX4-101" fmla="*/ 1226505 w 2297303"/>
                  <a:gd name="connsiteY4-102" fmla="*/ 589698 h 613255"/>
                  <a:gd name="connsiteX5-103" fmla="*/ 1402364 w 2297303"/>
                  <a:gd name="connsiteY5-104" fmla="*/ 573201 h 613255"/>
                  <a:gd name="connsiteX6-105" fmla="*/ 1716034 w 2297303"/>
                  <a:gd name="connsiteY6-106" fmla="*/ 541374 h 613255"/>
                  <a:gd name="connsiteX7-107" fmla="*/ 2068462 w 2297303"/>
                  <a:gd name="connsiteY7-108" fmla="*/ 611158 h 613255"/>
                  <a:gd name="connsiteX8-109" fmla="*/ 2297062 w 2297303"/>
                  <a:gd name="connsiteY8-110" fmla="*/ 446058 h 613255"/>
                  <a:gd name="connsiteX9-111" fmla="*/ 2093862 w 2297303"/>
                  <a:gd name="connsiteY9-112" fmla="*/ 280958 h 613255"/>
                  <a:gd name="connsiteX10-113" fmla="*/ 1357262 w 2297303"/>
                  <a:gd name="connsiteY10-114" fmla="*/ 103158 h 613255"/>
                  <a:gd name="connsiteX11-115" fmla="*/ 633362 w 2297303"/>
                  <a:gd name="connsiteY11-116" fmla="*/ 1558 h 613255"/>
                  <a:gd name="connsiteX12" fmla="*/ 125362 w 2297303"/>
                  <a:gd name="connsiteY12" fmla="*/ 179358 h 613255"/>
                  <a:gd name="connsiteX0-117" fmla="*/ 11062 w 2297303"/>
                  <a:gd name="connsiteY0-118" fmla="*/ 192058 h 611441"/>
                  <a:gd name="connsiteX1-119" fmla="*/ 112662 w 2297303"/>
                  <a:gd name="connsiteY1-120" fmla="*/ 458758 h 611441"/>
                  <a:gd name="connsiteX2-121" fmla="*/ 817676 w 2297303"/>
                  <a:gd name="connsiteY2-122" fmla="*/ 520204 h 611441"/>
                  <a:gd name="connsiteX3-123" fmla="*/ 1173633 w 2297303"/>
                  <a:gd name="connsiteY3-124" fmla="*/ 538000 h 611441"/>
                  <a:gd name="connsiteX4-125" fmla="*/ 1226505 w 2297303"/>
                  <a:gd name="connsiteY4-126" fmla="*/ 589698 h 611441"/>
                  <a:gd name="connsiteX5-127" fmla="*/ 1402364 w 2297303"/>
                  <a:gd name="connsiteY5-128" fmla="*/ 573201 h 611441"/>
                  <a:gd name="connsiteX6-129" fmla="*/ 1716034 w 2297303"/>
                  <a:gd name="connsiteY6-130" fmla="*/ 541374 h 611441"/>
                  <a:gd name="connsiteX7-131" fmla="*/ 1907531 w 2297303"/>
                  <a:gd name="connsiteY7-132" fmla="*/ 487114 h 611441"/>
                  <a:gd name="connsiteX8-133" fmla="*/ 2068462 w 2297303"/>
                  <a:gd name="connsiteY8-134" fmla="*/ 611158 h 611441"/>
                  <a:gd name="connsiteX9-135" fmla="*/ 2297062 w 2297303"/>
                  <a:gd name="connsiteY9-136" fmla="*/ 446058 h 611441"/>
                  <a:gd name="connsiteX10-137" fmla="*/ 2093862 w 2297303"/>
                  <a:gd name="connsiteY10-138" fmla="*/ 280958 h 611441"/>
                  <a:gd name="connsiteX11-139" fmla="*/ 1357262 w 2297303"/>
                  <a:gd name="connsiteY11-140" fmla="*/ 103158 h 611441"/>
                  <a:gd name="connsiteX12-141" fmla="*/ 633362 w 2297303"/>
                  <a:gd name="connsiteY12-142" fmla="*/ 1558 h 611441"/>
                  <a:gd name="connsiteX13" fmla="*/ 125362 w 2297303"/>
                  <a:gd name="connsiteY13" fmla="*/ 179358 h 611441"/>
                  <a:gd name="connsiteX0-143" fmla="*/ 11062 w 2297458"/>
                  <a:gd name="connsiteY0-144" fmla="*/ 192058 h 595334"/>
                  <a:gd name="connsiteX1-145" fmla="*/ 112662 w 2297458"/>
                  <a:gd name="connsiteY1-146" fmla="*/ 458758 h 595334"/>
                  <a:gd name="connsiteX2-147" fmla="*/ 817676 w 2297458"/>
                  <a:gd name="connsiteY2-148" fmla="*/ 520204 h 595334"/>
                  <a:gd name="connsiteX3-149" fmla="*/ 1173633 w 2297458"/>
                  <a:gd name="connsiteY3-150" fmla="*/ 538000 h 595334"/>
                  <a:gd name="connsiteX4-151" fmla="*/ 1226505 w 2297458"/>
                  <a:gd name="connsiteY4-152" fmla="*/ 589698 h 595334"/>
                  <a:gd name="connsiteX5-153" fmla="*/ 1402364 w 2297458"/>
                  <a:gd name="connsiteY5-154" fmla="*/ 573201 h 595334"/>
                  <a:gd name="connsiteX6-155" fmla="*/ 1716034 w 2297458"/>
                  <a:gd name="connsiteY6-156" fmla="*/ 541374 h 595334"/>
                  <a:gd name="connsiteX7-157" fmla="*/ 1907531 w 2297458"/>
                  <a:gd name="connsiteY7-158" fmla="*/ 487114 h 595334"/>
                  <a:gd name="connsiteX8-159" fmla="*/ 2060532 w 2297458"/>
                  <a:gd name="connsiteY8-160" fmla="*/ 468606 h 595334"/>
                  <a:gd name="connsiteX9-161" fmla="*/ 2297062 w 2297458"/>
                  <a:gd name="connsiteY9-162" fmla="*/ 446058 h 595334"/>
                  <a:gd name="connsiteX10-163" fmla="*/ 2093862 w 2297458"/>
                  <a:gd name="connsiteY10-164" fmla="*/ 280958 h 595334"/>
                  <a:gd name="connsiteX11-165" fmla="*/ 1357262 w 2297458"/>
                  <a:gd name="connsiteY11-166" fmla="*/ 103158 h 595334"/>
                  <a:gd name="connsiteX12-167" fmla="*/ 633362 w 2297458"/>
                  <a:gd name="connsiteY12-168" fmla="*/ 1558 h 595334"/>
                  <a:gd name="connsiteX13-169" fmla="*/ 125362 w 2297458"/>
                  <a:gd name="connsiteY13-170" fmla="*/ 179358 h 595334"/>
                  <a:gd name="connsiteX0-171" fmla="*/ 11062 w 2298065"/>
                  <a:gd name="connsiteY0-172" fmla="*/ 192058 h 595334"/>
                  <a:gd name="connsiteX1-173" fmla="*/ 112662 w 2298065"/>
                  <a:gd name="connsiteY1-174" fmla="*/ 458758 h 595334"/>
                  <a:gd name="connsiteX2-175" fmla="*/ 817676 w 2298065"/>
                  <a:gd name="connsiteY2-176" fmla="*/ 520204 h 595334"/>
                  <a:gd name="connsiteX3-177" fmla="*/ 1173633 w 2298065"/>
                  <a:gd name="connsiteY3-178" fmla="*/ 538000 h 595334"/>
                  <a:gd name="connsiteX4-179" fmla="*/ 1226505 w 2298065"/>
                  <a:gd name="connsiteY4-180" fmla="*/ 589698 h 595334"/>
                  <a:gd name="connsiteX5-181" fmla="*/ 1402364 w 2298065"/>
                  <a:gd name="connsiteY5-182" fmla="*/ 573201 h 595334"/>
                  <a:gd name="connsiteX6-183" fmla="*/ 1716034 w 2298065"/>
                  <a:gd name="connsiteY6-184" fmla="*/ 541374 h 595334"/>
                  <a:gd name="connsiteX7-185" fmla="*/ 1907531 w 2298065"/>
                  <a:gd name="connsiteY7-186" fmla="*/ 487114 h 595334"/>
                  <a:gd name="connsiteX8-187" fmla="*/ 2060532 w 2298065"/>
                  <a:gd name="connsiteY8-188" fmla="*/ 468606 h 595334"/>
                  <a:gd name="connsiteX9-189" fmla="*/ 2297062 w 2298065"/>
                  <a:gd name="connsiteY9-190" fmla="*/ 446058 h 595334"/>
                  <a:gd name="connsiteX10-191" fmla="*/ 2143593 w 2298065"/>
                  <a:gd name="connsiteY10-192" fmla="*/ 370161 h 595334"/>
                  <a:gd name="connsiteX11-193" fmla="*/ 2093862 w 2298065"/>
                  <a:gd name="connsiteY11-194" fmla="*/ 280958 h 595334"/>
                  <a:gd name="connsiteX12-195" fmla="*/ 1357262 w 2298065"/>
                  <a:gd name="connsiteY12-196" fmla="*/ 103158 h 595334"/>
                  <a:gd name="connsiteX13-197" fmla="*/ 633362 w 2298065"/>
                  <a:gd name="connsiteY13-198" fmla="*/ 1558 h 595334"/>
                  <a:gd name="connsiteX14" fmla="*/ 125362 w 2298065"/>
                  <a:gd name="connsiteY14" fmla="*/ 179358 h 595334"/>
                  <a:gd name="connsiteX0-199" fmla="*/ 11062 w 2158289"/>
                  <a:gd name="connsiteY0-200" fmla="*/ 192058 h 595334"/>
                  <a:gd name="connsiteX1-201" fmla="*/ 112662 w 2158289"/>
                  <a:gd name="connsiteY1-202" fmla="*/ 458758 h 595334"/>
                  <a:gd name="connsiteX2-203" fmla="*/ 817676 w 2158289"/>
                  <a:gd name="connsiteY2-204" fmla="*/ 520204 h 595334"/>
                  <a:gd name="connsiteX3-205" fmla="*/ 1173633 w 2158289"/>
                  <a:gd name="connsiteY3-206" fmla="*/ 538000 h 595334"/>
                  <a:gd name="connsiteX4-207" fmla="*/ 1226505 w 2158289"/>
                  <a:gd name="connsiteY4-208" fmla="*/ 589698 h 595334"/>
                  <a:gd name="connsiteX5-209" fmla="*/ 1402364 w 2158289"/>
                  <a:gd name="connsiteY5-210" fmla="*/ 573201 h 595334"/>
                  <a:gd name="connsiteX6-211" fmla="*/ 1716034 w 2158289"/>
                  <a:gd name="connsiteY6-212" fmla="*/ 541374 h 595334"/>
                  <a:gd name="connsiteX7-213" fmla="*/ 1907531 w 2158289"/>
                  <a:gd name="connsiteY7-214" fmla="*/ 487114 h 595334"/>
                  <a:gd name="connsiteX8-215" fmla="*/ 2060532 w 2158289"/>
                  <a:gd name="connsiteY8-216" fmla="*/ 468606 h 595334"/>
                  <a:gd name="connsiteX9-217" fmla="*/ 2121264 w 2158289"/>
                  <a:gd name="connsiteY9-218" fmla="*/ 409160 h 595334"/>
                  <a:gd name="connsiteX10-219" fmla="*/ 2143593 w 2158289"/>
                  <a:gd name="connsiteY10-220" fmla="*/ 370161 h 595334"/>
                  <a:gd name="connsiteX11-221" fmla="*/ 2093862 w 2158289"/>
                  <a:gd name="connsiteY11-222" fmla="*/ 280958 h 595334"/>
                  <a:gd name="connsiteX12-223" fmla="*/ 1357262 w 2158289"/>
                  <a:gd name="connsiteY12-224" fmla="*/ 103158 h 595334"/>
                  <a:gd name="connsiteX13-225" fmla="*/ 633362 w 2158289"/>
                  <a:gd name="connsiteY13-226" fmla="*/ 1558 h 595334"/>
                  <a:gd name="connsiteX14-227" fmla="*/ 125362 w 2158289"/>
                  <a:gd name="connsiteY14-228" fmla="*/ 179358 h 595334"/>
                  <a:gd name="connsiteX0-229" fmla="*/ 4871 w 2152098"/>
                  <a:gd name="connsiteY0-230" fmla="*/ 192058 h 595334"/>
                  <a:gd name="connsiteX1-231" fmla="*/ 145104 w 2152098"/>
                  <a:gd name="connsiteY1-232" fmla="*/ 402827 h 595334"/>
                  <a:gd name="connsiteX2-233" fmla="*/ 811485 w 2152098"/>
                  <a:gd name="connsiteY2-234" fmla="*/ 520204 h 595334"/>
                  <a:gd name="connsiteX3-235" fmla="*/ 1167442 w 2152098"/>
                  <a:gd name="connsiteY3-236" fmla="*/ 538000 h 595334"/>
                  <a:gd name="connsiteX4-237" fmla="*/ 1220314 w 2152098"/>
                  <a:gd name="connsiteY4-238" fmla="*/ 589698 h 595334"/>
                  <a:gd name="connsiteX5-239" fmla="*/ 1396173 w 2152098"/>
                  <a:gd name="connsiteY5-240" fmla="*/ 573201 h 595334"/>
                  <a:gd name="connsiteX6-241" fmla="*/ 1709843 w 2152098"/>
                  <a:gd name="connsiteY6-242" fmla="*/ 541374 h 595334"/>
                  <a:gd name="connsiteX7-243" fmla="*/ 1901340 w 2152098"/>
                  <a:gd name="connsiteY7-244" fmla="*/ 487114 h 595334"/>
                  <a:gd name="connsiteX8-245" fmla="*/ 2054341 w 2152098"/>
                  <a:gd name="connsiteY8-246" fmla="*/ 468606 h 595334"/>
                  <a:gd name="connsiteX9-247" fmla="*/ 2115073 w 2152098"/>
                  <a:gd name="connsiteY9-248" fmla="*/ 409160 h 595334"/>
                  <a:gd name="connsiteX10-249" fmla="*/ 2137402 w 2152098"/>
                  <a:gd name="connsiteY10-250" fmla="*/ 370161 h 595334"/>
                  <a:gd name="connsiteX11-251" fmla="*/ 2087671 w 2152098"/>
                  <a:gd name="connsiteY11-252" fmla="*/ 280958 h 595334"/>
                  <a:gd name="connsiteX12-253" fmla="*/ 1351071 w 2152098"/>
                  <a:gd name="connsiteY12-254" fmla="*/ 103158 h 595334"/>
                  <a:gd name="connsiteX13-255" fmla="*/ 627171 w 2152098"/>
                  <a:gd name="connsiteY13-256" fmla="*/ 1558 h 595334"/>
                  <a:gd name="connsiteX14-257" fmla="*/ 119171 w 2152098"/>
                  <a:gd name="connsiteY14-258" fmla="*/ 179358 h 595334"/>
                  <a:gd name="connsiteX0-259" fmla="*/ 4871 w 2152098"/>
                  <a:gd name="connsiteY0-260" fmla="*/ 192058 h 615888"/>
                  <a:gd name="connsiteX1-261" fmla="*/ 145104 w 2152098"/>
                  <a:gd name="connsiteY1-262" fmla="*/ 402827 h 615888"/>
                  <a:gd name="connsiteX2-263" fmla="*/ 811485 w 2152098"/>
                  <a:gd name="connsiteY2-264" fmla="*/ 520204 h 615888"/>
                  <a:gd name="connsiteX3-265" fmla="*/ 1098286 w 2152098"/>
                  <a:gd name="connsiteY3-266" fmla="*/ 613141 h 615888"/>
                  <a:gd name="connsiteX4-267" fmla="*/ 1220314 w 2152098"/>
                  <a:gd name="connsiteY4-268" fmla="*/ 589698 h 615888"/>
                  <a:gd name="connsiteX5-269" fmla="*/ 1396173 w 2152098"/>
                  <a:gd name="connsiteY5-270" fmla="*/ 573201 h 615888"/>
                  <a:gd name="connsiteX6-271" fmla="*/ 1709843 w 2152098"/>
                  <a:gd name="connsiteY6-272" fmla="*/ 541374 h 615888"/>
                  <a:gd name="connsiteX7-273" fmla="*/ 1901340 w 2152098"/>
                  <a:gd name="connsiteY7-274" fmla="*/ 487114 h 615888"/>
                  <a:gd name="connsiteX8-275" fmla="*/ 2054341 w 2152098"/>
                  <a:gd name="connsiteY8-276" fmla="*/ 468606 h 615888"/>
                  <a:gd name="connsiteX9-277" fmla="*/ 2115073 w 2152098"/>
                  <a:gd name="connsiteY9-278" fmla="*/ 409160 h 615888"/>
                  <a:gd name="connsiteX10-279" fmla="*/ 2137402 w 2152098"/>
                  <a:gd name="connsiteY10-280" fmla="*/ 370161 h 615888"/>
                  <a:gd name="connsiteX11-281" fmla="*/ 2087671 w 2152098"/>
                  <a:gd name="connsiteY11-282" fmla="*/ 280958 h 615888"/>
                  <a:gd name="connsiteX12-283" fmla="*/ 1351071 w 2152098"/>
                  <a:gd name="connsiteY12-284" fmla="*/ 103158 h 615888"/>
                  <a:gd name="connsiteX13-285" fmla="*/ 627171 w 2152098"/>
                  <a:gd name="connsiteY13-286" fmla="*/ 1558 h 615888"/>
                  <a:gd name="connsiteX14-287" fmla="*/ 119171 w 2152098"/>
                  <a:gd name="connsiteY14-288" fmla="*/ 179358 h 615888"/>
                  <a:gd name="connsiteX0-289" fmla="*/ 4871 w 2152098"/>
                  <a:gd name="connsiteY0-290" fmla="*/ 192058 h 594396"/>
                  <a:gd name="connsiteX1-291" fmla="*/ 145104 w 2152098"/>
                  <a:gd name="connsiteY1-292" fmla="*/ 402827 h 594396"/>
                  <a:gd name="connsiteX2-293" fmla="*/ 811485 w 2152098"/>
                  <a:gd name="connsiteY2-294" fmla="*/ 520204 h 594396"/>
                  <a:gd name="connsiteX3-295" fmla="*/ 1085985 w 2152098"/>
                  <a:gd name="connsiteY3-296" fmla="*/ 551723 h 594396"/>
                  <a:gd name="connsiteX4-297" fmla="*/ 1220314 w 2152098"/>
                  <a:gd name="connsiteY4-298" fmla="*/ 589698 h 594396"/>
                  <a:gd name="connsiteX5-299" fmla="*/ 1396173 w 2152098"/>
                  <a:gd name="connsiteY5-300" fmla="*/ 573201 h 594396"/>
                  <a:gd name="connsiteX6-301" fmla="*/ 1709843 w 2152098"/>
                  <a:gd name="connsiteY6-302" fmla="*/ 541374 h 594396"/>
                  <a:gd name="connsiteX7-303" fmla="*/ 1901340 w 2152098"/>
                  <a:gd name="connsiteY7-304" fmla="*/ 487114 h 594396"/>
                  <a:gd name="connsiteX8-305" fmla="*/ 2054341 w 2152098"/>
                  <a:gd name="connsiteY8-306" fmla="*/ 468606 h 594396"/>
                  <a:gd name="connsiteX9-307" fmla="*/ 2115073 w 2152098"/>
                  <a:gd name="connsiteY9-308" fmla="*/ 409160 h 594396"/>
                  <a:gd name="connsiteX10-309" fmla="*/ 2137402 w 2152098"/>
                  <a:gd name="connsiteY10-310" fmla="*/ 370161 h 594396"/>
                  <a:gd name="connsiteX11-311" fmla="*/ 2087671 w 2152098"/>
                  <a:gd name="connsiteY11-312" fmla="*/ 280958 h 594396"/>
                  <a:gd name="connsiteX12-313" fmla="*/ 1351071 w 2152098"/>
                  <a:gd name="connsiteY12-314" fmla="*/ 103158 h 594396"/>
                  <a:gd name="connsiteX13-315" fmla="*/ 627171 w 2152098"/>
                  <a:gd name="connsiteY13-316" fmla="*/ 1558 h 594396"/>
                  <a:gd name="connsiteX14-317" fmla="*/ 119171 w 2152098"/>
                  <a:gd name="connsiteY14-318" fmla="*/ 179358 h 594396"/>
                  <a:gd name="connsiteX0-319" fmla="*/ 4871 w 2152098"/>
                  <a:gd name="connsiteY0-320" fmla="*/ 192058 h 583010"/>
                  <a:gd name="connsiteX1-321" fmla="*/ 145104 w 2152098"/>
                  <a:gd name="connsiteY1-322" fmla="*/ 402827 h 583010"/>
                  <a:gd name="connsiteX2-323" fmla="*/ 811485 w 2152098"/>
                  <a:gd name="connsiteY2-324" fmla="*/ 520204 h 583010"/>
                  <a:gd name="connsiteX3-325" fmla="*/ 1085985 w 2152098"/>
                  <a:gd name="connsiteY3-326" fmla="*/ 551723 h 583010"/>
                  <a:gd name="connsiteX4-327" fmla="*/ 1229186 w 2152098"/>
                  <a:gd name="connsiteY4-328" fmla="*/ 549534 h 583010"/>
                  <a:gd name="connsiteX5-329" fmla="*/ 1396173 w 2152098"/>
                  <a:gd name="connsiteY5-330" fmla="*/ 573201 h 583010"/>
                  <a:gd name="connsiteX6-331" fmla="*/ 1709843 w 2152098"/>
                  <a:gd name="connsiteY6-332" fmla="*/ 541374 h 583010"/>
                  <a:gd name="connsiteX7-333" fmla="*/ 1901340 w 2152098"/>
                  <a:gd name="connsiteY7-334" fmla="*/ 487114 h 583010"/>
                  <a:gd name="connsiteX8-335" fmla="*/ 2054341 w 2152098"/>
                  <a:gd name="connsiteY8-336" fmla="*/ 468606 h 583010"/>
                  <a:gd name="connsiteX9-337" fmla="*/ 2115073 w 2152098"/>
                  <a:gd name="connsiteY9-338" fmla="*/ 409160 h 583010"/>
                  <a:gd name="connsiteX10-339" fmla="*/ 2137402 w 2152098"/>
                  <a:gd name="connsiteY10-340" fmla="*/ 370161 h 583010"/>
                  <a:gd name="connsiteX11-341" fmla="*/ 2087671 w 2152098"/>
                  <a:gd name="connsiteY11-342" fmla="*/ 280958 h 583010"/>
                  <a:gd name="connsiteX12-343" fmla="*/ 1351071 w 2152098"/>
                  <a:gd name="connsiteY12-344" fmla="*/ 103158 h 583010"/>
                  <a:gd name="connsiteX13-345" fmla="*/ 627171 w 2152098"/>
                  <a:gd name="connsiteY13-346" fmla="*/ 1558 h 583010"/>
                  <a:gd name="connsiteX14-347" fmla="*/ 119171 w 2152098"/>
                  <a:gd name="connsiteY14-348" fmla="*/ 179358 h 583010"/>
                  <a:gd name="connsiteX0-349" fmla="*/ 4871 w 2152098"/>
                  <a:gd name="connsiteY0-350" fmla="*/ 192058 h 583010"/>
                  <a:gd name="connsiteX1-351" fmla="*/ 145104 w 2152098"/>
                  <a:gd name="connsiteY1-352" fmla="*/ 402827 h 583010"/>
                  <a:gd name="connsiteX2-353" fmla="*/ 811485 w 2152098"/>
                  <a:gd name="connsiteY2-354" fmla="*/ 520204 h 583010"/>
                  <a:gd name="connsiteX3-355" fmla="*/ 1085985 w 2152098"/>
                  <a:gd name="connsiteY3-356" fmla="*/ 551723 h 583010"/>
                  <a:gd name="connsiteX4-357" fmla="*/ 1229186 w 2152098"/>
                  <a:gd name="connsiteY4-358" fmla="*/ 549534 h 583010"/>
                  <a:gd name="connsiteX5-359" fmla="*/ 1396173 w 2152098"/>
                  <a:gd name="connsiteY5-360" fmla="*/ 573201 h 583010"/>
                  <a:gd name="connsiteX6-361" fmla="*/ 1698685 w 2152098"/>
                  <a:gd name="connsiteY6-362" fmla="*/ 513816 h 583010"/>
                  <a:gd name="connsiteX7-363" fmla="*/ 1901340 w 2152098"/>
                  <a:gd name="connsiteY7-364" fmla="*/ 487114 h 583010"/>
                  <a:gd name="connsiteX8-365" fmla="*/ 2054341 w 2152098"/>
                  <a:gd name="connsiteY8-366" fmla="*/ 468606 h 583010"/>
                  <a:gd name="connsiteX9-367" fmla="*/ 2115073 w 2152098"/>
                  <a:gd name="connsiteY9-368" fmla="*/ 409160 h 583010"/>
                  <a:gd name="connsiteX10-369" fmla="*/ 2137402 w 2152098"/>
                  <a:gd name="connsiteY10-370" fmla="*/ 370161 h 583010"/>
                  <a:gd name="connsiteX11-371" fmla="*/ 2087671 w 2152098"/>
                  <a:gd name="connsiteY11-372" fmla="*/ 280958 h 583010"/>
                  <a:gd name="connsiteX12-373" fmla="*/ 1351071 w 2152098"/>
                  <a:gd name="connsiteY12-374" fmla="*/ 103158 h 583010"/>
                  <a:gd name="connsiteX13-375" fmla="*/ 627171 w 2152098"/>
                  <a:gd name="connsiteY13-376" fmla="*/ 1558 h 583010"/>
                  <a:gd name="connsiteX14-377" fmla="*/ 119171 w 2152098"/>
                  <a:gd name="connsiteY14-378" fmla="*/ 179358 h 583010"/>
                  <a:gd name="connsiteX0-379" fmla="*/ 4871 w 2152098"/>
                  <a:gd name="connsiteY0-380" fmla="*/ 192058 h 562752"/>
                  <a:gd name="connsiteX1-381" fmla="*/ 145104 w 2152098"/>
                  <a:gd name="connsiteY1-382" fmla="*/ 402827 h 562752"/>
                  <a:gd name="connsiteX2-383" fmla="*/ 811485 w 2152098"/>
                  <a:gd name="connsiteY2-384" fmla="*/ 520204 h 562752"/>
                  <a:gd name="connsiteX3-385" fmla="*/ 1085985 w 2152098"/>
                  <a:gd name="connsiteY3-386" fmla="*/ 551723 h 562752"/>
                  <a:gd name="connsiteX4-387" fmla="*/ 1229186 w 2152098"/>
                  <a:gd name="connsiteY4-388" fmla="*/ 549534 h 562752"/>
                  <a:gd name="connsiteX5-389" fmla="*/ 1401496 w 2152098"/>
                  <a:gd name="connsiteY5-390" fmla="*/ 549102 h 562752"/>
                  <a:gd name="connsiteX6-391" fmla="*/ 1698685 w 2152098"/>
                  <a:gd name="connsiteY6-392" fmla="*/ 513816 h 562752"/>
                  <a:gd name="connsiteX7-393" fmla="*/ 1901340 w 2152098"/>
                  <a:gd name="connsiteY7-394" fmla="*/ 487114 h 562752"/>
                  <a:gd name="connsiteX8-395" fmla="*/ 2054341 w 2152098"/>
                  <a:gd name="connsiteY8-396" fmla="*/ 468606 h 562752"/>
                  <a:gd name="connsiteX9-397" fmla="*/ 2115073 w 2152098"/>
                  <a:gd name="connsiteY9-398" fmla="*/ 409160 h 562752"/>
                  <a:gd name="connsiteX10-399" fmla="*/ 2137402 w 2152098"/>
                  <a:gd name="connsiteY10-400" fmla="*/ 370161 h 562752"/>
                  <a:gd name="connsiteX11-401" fmla="*/ 2087671 w 2152098"/>
                  <a:gd name="connsiteY11-402" fmla="*/ 280958 h 562752"/>
                  <a:gd name="connsiteX12-403" fmla="*/ 1351071 w 2152098"/>
                  <a:gd name="connsiteY12-404" fmla="*/ 103158 h 562752"/>
                  <a:gd name="connsiteX13-405" fmla="*/ 627171 w 2152098"/>
                  <a:gd name="connsiteY13-406" fmla="*/ 1558 h 562752"/>
                  <a:gd name="connsiteX14-407" fmla="*/ 119171 w 2152098"/>
                  <a:gd name="connsiteY14-408" fmla="*/ 179358 h 562752"/>
                  <a:gd name="connsiteX0-409" fmla="*/ 4871 w 2152098"/>
                  <a:gd name="connsiteY0-410" fmla="*/ 192058 h 557723"/>
                  <a:gd name="connsiteX1-411" fmla="*/ 145104 w 2152098"/>
                  <a:gd name="connsiteY1-412" fmla="*/ 402827 h 557723"/>
                  <a:gd name="connsiteX2-413" fmla="*/ 811485 w 2152098"/>
                  <a:gd name="connsiteY2-414" fmla="*/ 520204 h 557723"/>
                  <a:gd name="connsiteX3-415" fmla="*/ 1085985 w 2152098"/>
                  <a:gd name="connsiteY3-416" fmla="*/ 551723 h 557723"/>
                  <a:gd name="connsiteX4-417" fmla="*/ 1229186 w 2152098"/>
                  <a:gd name="connsiteY4-418" fmla="*/ 549534 h 557723"/>
                  <a:gd name="connsiteX5-419" fmla="*/ 1400353 w 2152098"/>
                  <a:gd name="connsiteY5-420" fmla="*/ 515241 h 557723"/>
                  <a:gd name="connsiteX6-421" fmla="*/ 1698685 w 2152098"/>
                  <a:gd name="connsiteY6-422" fmla="*/ 513816 h 557723"/>
                  <a:gd name="connsiteX7-423" fmla="*/ 1901340 w 2152098"/>
                  <a:gd name="connsiteY7-424" fmla="*/ 487114 h 557723"/>
                  <a:gd name="connsiteX8-425" fmla="*/ 2054341 w 2152098"/>
                  <a:gd name="connsiteY8-426" fmla="*/ 468606 h 557723"/>
                  <a:gd name="connsiteX9-427" fmla="*/ 2115073 w 2152098"/>
                  <a:gd name="connsiteY9-428" fmla="*/ 409160 h 557723"/>
                  <a:gd name="connsiteX10-429" fmla="*/ 2137402 w 2152098"/>
                  <a:gd name="connsiteY10-430" fmla="*/ 370161 h 557723"/>
                  <a:gd name="connsiteX11-431" fmla="*/ 2087671 w 2152098"/>
                  <a:gd name="connsiteY11-432" fmla="*/ 280958 h 557723"/>
                  <a:gd name="connsiteX12-433" fmla="*/ 1351071 w 2152098"/>
                  <a:gd name="connsiteY12-434" fmla="*/ 103158 h 557723"/>
                  <a:gd name="connsiteX13-435" fmla="*/ 627171 w 2152098"/>
                  <a:gd name="connsiteY13-436" fmla="*/ 1558 h 557723"/>
                  <a:gd name="connsiteX14-437" fmla="*/ 119171 w 2152098"/>
                  <a:gd name="connsiteY14-438" fmla="*/ 179358 h 557723"/>
                  <a:gd name="connsiteX0-439" fmla="*/ 4871 w 2152098"/>
                  <a:gd name="connsiteY0-440" fmla="*/ 192058 h 557723"/>
                  <a:gd name="connsiteX1-441" fmla="*/ 145104 w 2152098"/>
                  <a:gd name="connsiteY1-442" fmla="*/ 402827 h 557723"/>
                  <a:gd name="connsiteX2-443" fmla="*/ 811485 w 2152098"/>
                  <a:gd name="connsiteY2-444" fmla="*/ 520204 h 557723"/>
                  <a:gd name="connsiteX3-445" fmla="*/ 1085985 w 2152098"/>
                  <a:gd name="connsiteY3-446" fmla="*/ 551723 h 557723"/>
                  <a:gd name="connsiteX4-447" fmla="*/ 1229186 w 2152098"/>
                  <a:gd name="connsiteY4-448" fmla="*/ 549534 h 557723"/>
                  <a:gd name="connsiteX5-449" fmla="*/ 1400353 w 2152098"/>
                  <a:gd name="connsiteY5-450" fmla="*/ 515241 h 557723"/>
                  <a:gd name="connsiteX6-451" fmla="*/ 1698685 w 2152098"/>
                  <a:gd name="connsiteY6-452" fmla="*/ 513816 h 557723"/>
                  <a:gd name="connsiteX7-453" fmla="*/ 1901340 w 2152098"/>
                  <a:gd name="connsiteY7-454" fmla="*/ 487114 h 557723"/>
                  <a:gd name="connsiteX8-455" fmla="*/ 2054341 w 2152098"/>
                  <a:gd name="connsiteY8-456" fmla="*/ 468606 h 557723"/>
                  <a:gd name="connsiteX9-457" fmla="*/ 2115073 w 2152098"/>
                  <a:gd name="connsiteY9-458" fmla="*/ 409160 h 557723"/>
                  <a:gd name="connsiteX10-459" fmla="*/ 2137402 w 2152098"/>
                  <a:gd name="connsiteY10-460" fmla="*/ 370161 h 557723"/>
                  <a:gd name="connsiteX11-461" fmla="*/ 2087671 w 2152098"/>
                  <a:gd name="connsiteY11-462" fmla="*/ 280958 h 557723"/>
                  <a:gd name="connsiteX12-463" fmla="*/ 1351071 w 2152098"/>
                  <a:gd name="connsiteY12-464" fmla="*/ 103158 h 557723"/>
                  <a:gd name="connsiteX13-465" fmla="*/ 627171 w 2152098"/>
                  <a:gd name="connsiteY13-466" fmla="*/ 1558 h 557723"/>
                  <a:gd name="connsiteX14-467" fmla="*/ 119171 w 2152098"/>
                  <a:gd name="connsiteY14-468" fmla="*/ 179358 h 557723"/>
                  <a:gd name="connsiteX0-469" fmla="*/ 4871 w 2152098"/>
                  <a:gd name="connsiteY0-470" fmla="*/ 192058 h 558022"/>
                  <a:gd name="connsiteX1-471" fmla="*/ 145104 w 2152098"/>
                  <a:gd name="connsiteY1-472" fmla="*/ 402827 h 558022"/>
                  <a:gd name="connsiteX2-473" fmla="*/ 811485 w 2152098"/>
                  <a:gd name="connsiteY2-474" fmla="*/ 520204 h 558022"/>
                  <a:gd name="connsiteX3-475" fmla="*/ 1085985 w 2152098"/>
                  <a:gd name="connsiteY3-476" fmla="*/ 551723 h 558022"/>
                  <a:gd name="connsiteX4-477" fmla="*/ 1229186 w 2152098"/>
                  <a:gd name="connsiteY4-478" fmla="*/ 549534 h 558022"/>
                  <a:gd name="connsiteX5-479" fmla="*/ 1411511 w 2152098"/>
                  <a:gd name="connsiteY5-480" fmla="*/ 542798 h 558022"/>
                  <a:gd name="connsiteX6-481" fmla="*/ 1698685 w 2152098"/>
                  <a:gd name="connsiteY6-482" fmla="*/ 513816 h 558022"/>
                  <a:gd name="connsiteX7-483" fmla="*/ 1901340 w 2152098"/>
                  <a:gd name="connsiteY7-484" fmla="*/ 487114 h 558022"/>
                  <a:gd name="connsiteX8-485" fmla="*/ 2054341 w 2152098"/>
                  <a:gd name="connsiteY8-486" fmla="*/ 468606 h 558022"/>
                  <a:gd name="connsiteX9-487" fmla="*/ 2115073 w 2152098"/>
                  <a:gd name="connsiteY9-488" fmla="*/ 409160 h 558022"/>
                  <a:gd name="connsiteX10-489" fmla="*/ 2137402 w 2152098"/>
                  <a:gd name="connsiteY10-490" fmla="*/ 370161 h 558022"/>
                  <a:gd name="connsiteX11-491" fmla="*/ 2087671 w 2152098"/>
                  <a:gd name="connsiteY11-492" fmla="*/ 280958 h 558022"/>
                  <a:gd name="connsiteX12-493" fmla="*/ 1351071 w 2152098"/>
                  <a:gd name="connsiteY12-494" fmla="*/ 103158 h 558022"/>
                  <a:gd name="connsiteX13-495" fmla="*/ 627171 w 2152098"/>
                  <a:gd name="connsiteY13-496" fmla="*/ 1558 h 558022"/>
                  <a:gd name="connsiteX14-497" fmla="*/ 119171 w 2152098"/>
                  <a:gd name="connsiteY14-498" fmla="*/ 179358 h 55802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67" y="connsiteY11-68"/>
                  </a:cxn>
                  <a:cxn ang="0">
                    <a:pos x="connsiteX12-141" y="connsiteY12-142"/>
                  </a:cxn>
                  <a:cxn ang="0">
                    <a:pos x="connsiteX13-169" y="connsiteY13-170"/>
                  </a:cxn>
                  <a:cxn ang="0">
                    <a:pos x="connsiteX14-227" y="connsiteY14-228"/>
                  </a:cxn>
                </a:cxnLst>
                <a:rect l="l" t="t" r="r" b="b"/>
                <a:pathLst>
                  <a:path w="2152098" h="558022">
                    <a:moveTo>
                      <a:pt x="4871" y="192058"/>
                    </a:moveTo>
                    <a:cubicBezTo>
                      <a:pt x="-12063" y="290483"/>
                      <a:pt x="10668" y="348136"/>
                      <a:pt x="145104" y="402827"/>
                    </a:cubicBezTo>
                    <a:cubicBezTo>
                      <a:pt x="279540" y="457518"/>
                      <a:pt x="654672" y="495388"/>
                      <a:pt x="811485" y="520204"/>
                    </a:cubicBezTo>
                    <a:cubicBezTo>
                      <a:pt x="968299" y="545020"/>
                      <a:pt x="1017847" y="540141"/>
                      <a:pt x="1085985" y="551723"/>
                    </a:cubicBezTo>
                    <a:cubicBezTo>
                      <a:pt x="1154123" y="563305"/>
                      <a:pt x="1174932" y="551022"/>
                      <a:pt x="1229186" y="549534"/>
                    </a:cubicBezTo>
                    <a:cubicBezTo>
                      <a:pt x="1283440" y="548047"/>
                      <a:pt x="1366532" y="573479"/>
                      <a:pt x="1411511" y="542798"/>
                    </a:cubicBezTo>
                    <a:cubicBezTo>
                      <a:pt x="1578324" y="546095"/>
                      <a:pt x="1617047" y="523097"/>
                      <a:pt x="1698685" y="513816"/>
                    </a:cubicBezTo>
                    <a:cubicBezTo>
                      <a:pt x="1780323" y="504535"/>
                      <a:pt x="1842602" y="475483"/>
                      <a:pt x="1901340" y="487114"/>
                    </a:cubicBezTo>
                    <a:cubicBezTo>
                      <a:pt x="1960078" y="498745"/>
                      <a:pt x="2018719" y="481598"/>
                      <a:pt x="2054341" y="468606"/>
                    </a:cubicBezTo>
                    <a:cubicBezTo>
                      <a:pt x="2089963" y="455614"/>
                      <a:pt x="2101230" y="425568"/>
                      <a:pt x="2115073" y="409160"/>
                    </a:cubicBezTo>
                    <a:cubicBezTo>
                      <a:pt x="2128917" y="392753"/>
                      <a:pt x="2171269" y="397678"/>
                      <a:pt x="2137402" y="370161"/>
                    </a:cubicBezTo>
                    <a:cubicBezTo>
                      <a:pt x="2103535" y="342644"/>
                      <a:pt x="2218726" y="325458"/>
                      <a:pt x="2087671" y="280958"/>
                    </a:cubicBezTo>
                    <a:cubicBezTo>
                      <a:pt x="1956616" y="236458"/>
                      <a:pt x="1594488" y="149725"/>
                      <a:pt x="1351071" y="103158"/>
                    </a:cubicBezTo>
                    <a:cubicBezTo>
                      <a:pt x="1107654" y="56591"/>
                      <a:pt x="832488" y="-11142"/>
                      <a:pt x="627171" y="1558"/>
                    </a:cubicBezTo>
                    <a:cubicBezTo>
                      <a:pt x="421854" y="14258"/>
                      <a:pt x="270512" y="96808"/>
                      <a:pt x="119171" y="179358"/>
                    </a:cubicBezTo>
                  </a:path>
                </a:pathLst>
              </a:custGeom>
              <a:solidFill>
                <a:schemeClr val="tx1">
                  <a:alpha val="22000"/>
                </a:scheme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18" name="17 Grupo"/>
          <p:cNvGrpSpPr/>
          <p:nvPr/>
        </p:nvGrpSpPr>
        <p:grpSpPr bwMode="auto">
          <a:xfrm flipH="1">
            <a:off x="1847850" y="4023372"/>
            <a:ext cx="2447925" cy="1167107"/>
            <a:chOff x="6200738" y="4311195"/>
            <a:chExt cx="2214054" cy="1166437"/>
          </a:xfrm>
        </p:grpSpPr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8184" y="4311195"/>
              <a:ext cx="2186608" cy="1166437"/>
            </a:xfrm>
            <a:prstGeom prst="rect">
              <a:avLst/>
            </a:prstGeom>
            <a:noFill/>
            <a:ln>
              <a:noFill/>
            </a:ln>
            <a:effectLst>
              <a:innerShdw blurRad="381000">
                <a:schemeClr val="accent6">
                  <a:lumMod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10 CuadroTexto"/>
            <p:cNvSpPr txBox="1">
              <a:spLocks noChangeArrowheads="1"/>
            </p:cNvSpPr>
            <p:nvPr/>
          </p:nvSpPr>
          <p:spPr bwMode="auto">
            <a:xfrm>
              <a:off x="6200738" y="4580764"/>
              <a:ext cx="1884394" cy="583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_tradnl" sz="3200" b="1" dirty="0" err="1">
                  <a:solidFill>
                    <a:srgbClr val="FFFFFF"/>
                  </a:solidFill>
                </a:rPr>
                <a:t>the</a:t>
              </a:r>
              <a:endParaRPr lang="en-US" altLang="es-ES_tradnl" sz="3200" b="1" dirty="0" err="1">
                <a:solidFill>
                  <a:srgbClr val="FFFFFF"/>
                </a:solidFill>
              </a:endParaRPr>
            </a:p>
          </p:txBody>
        </p:sp>
      </p:grpSp>
      <p:grpSp>
        <p:nvGrpSpPr>
          <p:cNvPr id="27" name="26 Grupo"/>
          <p:cNvGrpSpPr/>
          <p:nvPr/>
        </p:nvGrpSpPr>
        <p:grpSpPr bwMode="auto">
          <a:xfrm flipH="1">
            <a:off x="1754188" y="2458927"/>
            <a:ext cx="2335212" cy="1127343"/>
            <a:chOff x="6228184" y="4331065"/>
            <a:chExt cx="2186608" cy="1126696"/>
          </a:xfrm>
        </p:grpSpPr>
        <p:pic>
          <p:nvPicPr>
            <p:cNvPr id="28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8184" y="4331065"/>
              <a:ext cx="2186608" cy="1126696"/>
            </a:xfrm>
            <a:prstGeom prst="rect">
              <a:avLst/>
            </a:prstGeom>
            <a:noFill/>
            <a:ln>
              <a:noFill/>
            </a:ln>
            <a:effectLst>
              <a:innerShdw blurRad="381000">
                <a:schemeClr val="accent6">
                  <a:lumMod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25 CuadroTexto"/>
            <p:cNvSpPr txBox="1">
              <a:spLocks noChangeArrowheads="1"/>
            </p:cNvSpPr>
            <p:nvPr/>
          </p:nvSpPr>
          <p:spPr bwMode="auto">
            <a:xfrm>
              <a:off x="6588224" y="4644425"/>
              <a:ext cx="1080120" cy="583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_tradnl" sz="3200" b="1" dirty="0" err="1">
                  <a:solidFill>
                    <a:srgbClr val="FFFFFF"/>
                  </a:solidFill>
                </a:rPr>
                <a:t>a</a:t>
              </a:r>
              <a:endParaRPr lang="en-US" altLang="es-ES_tradnl" sz="3200" b="1" dirty="0" err="1">
                <a:solidFill>
                  <a:srgbClr val="FFFFFF"/>
                </a:solidFill>
              </a:endParaRPr>
            </a:p>
          </p:txBody>
        </p:sp>
      </p:grpSp>
      <p:grpSp>
        <p:nvGrpSpPr>
          <p:cNvPr id="30" name="29 Grupo"/>
          <p:cNvGrpSpPr/>
          <p:nvPr/>
        </p:nvGrpSpPr>
        <p:grpSpPr bwMode="auto">
          <a:xfrm>
            <a:off x="5284385" y="487685"/>
            <a:ext cx="2592864" cy="1619116"/>
            <a:chOff x="3760135" y="487087"/>
            <a:chExt cx="2593632" cy="1620388"/>
          </a:xfrm>
        </p:grpSpPr>
        <p:grpSp>
          <p:nvGrpSpPr>
            <p:cNvPr id="31" name="26 Grupo"/>
            <p:cNvGrpSpPr/>
            <p:nvPr/>
          </p:nvGrpSpPr>
          <p:grpSpPr bwMode="auto">
            <a:xfrm rot="19596929" flipH="1">
              <a:off x="3760135" y="979342"/>
              <a:ext cx="2335708" cy="1128133"/>
              <a:chOff x="6166936" y="4452547"/>
              <a:chExt cx="2186608" cy="1128133"/>
            </a:xfrm>
          </p:grpSpPr>
          <p:pic>
            <p:nvPicPr>
              <p:cNvPr id="33" name="Picture 8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166936" y="4452547"/>
                <a:ext cx="2186608" cy="1128133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381000">
                  <a:schemeClr val="accent6">
                    <a:lumMod val="50000"/>
                  </a:schemeClr>
                </a:inn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28 CuadroTexto"/>
              <p:cNvSpPr txBox="1">
                <a:spLocks noChangeArrowheads="1"/>
              </p:cNvSpPr>
              <p:nvPr/>
            </p:nvSpPr>
            <p:spPr bwMode="auto">
              <a:xfrm>
                <a:off x="6292551" y="4703105"/>
                <a:ext cx="1707943" cy="5840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s-ES_tradnl" sz="3200" b="1" dirty="0" err="1">
                    <a:solidFill>
                      <a:srgbClr val="FFFFFF"/>
                    </a:solidFill>
                  </a:rPr>
                  <a:t>the</a:t>
                </a:r>
                <a:endParaRPr lang="en-US" altLang="es-ES_tradnl" sz="3200" b="1" dirty="0" err="1">
                  <a:solidFill>
                    <a:srgbClr val="FFFFFF"/>
                  </a:solidFill>
                </a:endParaRPr>
              </a:p>
            </p:txBody>
          </p:sp>
        </p:grpSp>
        <p:cxnSp>
          <p:nvCxnSpPr>
            <p:cNvPr id="32" name="31 Conector recto"/>
            <p:cNvCxnSpPr/>
            <p:nvPr/>
          </p:nvCxnSpPr>
          <p:spPr>
            <a:xfrm flipH="1">
              <a:off x="5796316" y="487087"/>
              <a:ext cx="557451" cy="4937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34 Grupo"/>
          <p:cNvGrpSpPr/>
          <p:nvPr/>
        </p:nvGrpSpPr>
        <p:grpSpPr bwMode="auto">
          <a:xfrm>
            <a:off x="7608168" y="487685"/>
            <a:ext cx="312738" cy="2581275"/>
            <a:chOff x="6175256" y="332656"/>
            <a:chExt cx="312890" cy="2582395"/>
          </a:xfrm>
        </p:grpSpPr>
        <p:cxnSp>
          <p:nvCxnSpPr>
            <p:cNvPr id="36" name="35 Conector recto"/>
            <p:cNvCxnSpPr/>
            <p:nvPr/>
          </p:nvCxnSpPr>
          <p:spPr>
            <a:xfrm>
              <a:off x="6443674" y="332656"/>
              <a:ext cx="0" cy="23759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36 Flecha circular"/>
            <p:cNvSpPr/>
            <p:nvPr/>
          </p:nvSpPr>
          <p:spPr>
            <a:xfrm rot="10800000">
              <a:off x="6175256" y="2502122"/>
              <a:ext cx="284301" cy="412929"/>
            </a:xfrm>
            <a:prstGeom prst="circularArrow">
              <a:avLst>
                <a:gd name="adj1" fmla="val 12500"/>
                <a:gd name="adj2" fmla="val 3274011"/>
                <a:gd name="adj3" fmla="val 20457681"/>
                <a:gd name="adj4" fmla="val 10800000"/>
                <a:gd name="adj5" fmla="val 977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8" name="37 Elipse"/>
            <p:cNvSpPr/>
            <p:nvPr/>
          </p:nvSpPr>
          <p:spPr>
            <a:xfrm>
              <a:off x="6400791" y="2597413"/>
              <a:ext cx="87355" cy="1588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40" name="39 Llamada ovalada"/>
          <p:cNvSpPr/>
          <p:nvPr/>
        </p:nvSpPr>
        <p:spPr>
          <a:xfrm>
            <a:off x="9575800" y="195580"/>
            <a:ext cx="2234565" cy="1016635"/>
          </a:xfrm>
          <a:prstGeom prst="wedgeEllipseCallout">
            <a:avLst>
              <a:gd name="adj1" fmla="val -67276"/>
              <a:gd name="adj2" fmla="val 1940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800" b="1" dirty="0">
                <a:solidFill>
                  <a:prstClr val="black"/>
                </a:solidFill>
              </a:rPr>
              <a:t>GREAT!</a:t>
            </a:r>
            <a:endParaRPr lang="es-ES_tradnl" sz="2800" b="1" dirty="0">
              <a:solidFill>
                <a:prstClr val="black"/>
              </a:solidFill>
            </a:endParaRPr>
          </a:p>
        </p:txBody>
      </p:sp>
      <p:grpSp>
        <p:nvGrpSpPr>
          <p:cNvPr id="41" name="40 Grupo"/>
          <p:cNvGrpSpPr/>
          <p:nvPr/>
        </p:nvGrpSpPr>
        <p:grpSpPr bwMode="auto">
          <a:xfrm flipH="1">
            <a:off x="1903413" y="5455526"/>
            <a:ext cx="2449512" cy="1182522"/>
            <a:chOff x="6228184" y="4303491"/>
            <a:chExt cx="2186608" cy="1181843"/>
          </a:xfrm>
        </p:grpSpPr>
        <p:pic>
          <p:nvPicPr>
            <p:cNvPr id="42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8184" y="4303491"/>
              <a:ext cx="2186608" cy="1181843"/>
            </a:xfrm>
            <a:prstGeom prst="rect">
              <a:avLst/>
            </a:prstGeom>
            <a:noFill/>
            <a:ln>
              <a:noFill/>
            </a:ln>
            <a:effectLst>
              <a:innerShdw blurRad="381000">
                <a:schemeClr val="accent6">
                  <a:lumMod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22 CuadroTexto"/>
            <p:cNvSpPr txBox="1">
              <a:spLocks noChangeArrowheads="1"/>
            </p:cNvSpPr>
            <p:nvPr/>
          </p:nvSpPr>
          <p:spPr bwMode="auto">
            <a:xfrm>
              <a:off x="6444269" y="4581062"/>
              <a:ext cx="1368643" cy="583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_tradnl" sz="3200" b="1" dirty="0" err="1">
                  <a:solidFill>
                    <a:srgbClr val="FFFFFF"/>
                  </a:solidFill>
                </a:rPr>
                <a:t>an</a:t>
              </a:r>
              <a:endParaRPr lang="en-US" altLang="es-ES_tradnl" sz="3200" b="1" dirty="0" err="1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2 Grupo"/>
          <p:cNvGrpSpPr/>
          <p:nvPr/>
        </p:nvGrpSpPr>
        <p:grpSpPr>
          <a:xfrm>
            <a:off x="722630" y="179070"/>
            <a:ext cx="4630420" cy="1409700"/>
            <a:chOff x="-398562" y="486197"/>
            <a:chExt cx="3642360" cy="1409987"/>
          </a:xfrm>
        </p:grpSpPr>
        <p:sp>
          <p:nvSpPr>
            <p:cNvPr id="39" name="30 CuadroTexto"/>
            <p:cNvSpPr txBox="1">
              <a:spLocks noChangeArrowheads="1"/>
            </p:cNvSpPr>
            <p:nvPr/>
          </p:nvSpPr>
          <p:spPr bwMode="auto">
            <a:xfrm rot="21338512">
              <a:off x="-398562" y="486197"/>
              <a:ext cx="3642360" cy="95332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innerShdw blurRad="393700">
                <a:prstClr val="black">
                  <a:alpha val="30000"/>
                </a:prstClr>
              </a:innerShdw>
            </a:effec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_tradnl" altLang="es-ES" sz="2800" b="1"/>
                <a:t>Are you coming to </a:t>
              </a:r>
              <a:r>
                <a:rPr lang="en-US" altLang="es-ES_tradnl" sz="2800" b="1"/>
                <a:t>...........</a:t>
              </a:r>
              <a:r>
                <a:rPr lang="es-ES_tradnl" altLang="es-ES" sz="2800" b="1"/>
                <a:t> party next Saturday?</a:t>
              </a:r>
              <a:endParaRPr lang="es-ES_tradnl" altLang="es-ES" sz="2800" b="1"/>
            </a:p>
          </p:txBody>
        </p:sp>
        <p:pic>
          <p:nvPicPr>
            <p:cNvPr id="3074" name="Picture 2" descr="http://img.over-blog-kiwi.com/300x300/0/10/86/40/201304/ob_f15b81fd1ee4df0edb6b0ba0b549077c_andres-stangalini.p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9635" b="73973" l="17333" r="46333">
                          <a14:foregroundMark x1="25667" y1="25114" x2="31000" y2="52511"/>
                          <a14:foregroundMark x1="25333" y1="66210" x2="24333" y2="593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58" t="19199" r="56445" b="29588"/>
            <a:stretch>
              <a:fillRect/>
            </a:stretch>
          </p:blipFill>
          <p:spPr bwMode="auto">
            <a:xfrm rot="520502">
              <a:off x="2373859" y="1062401"/>
              <a:ext cx="488372" cy="833783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reflection blurRad="6350" stA="52000" endA="300" endPos="3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20 Grupo"/>
          <p:cNvGrpSpPr/>
          <p:nvPr/>
        </p:nvGrpSpPr>
        <p:grpSpPr bwMode="auto">
          <a:xfrm>
            <a:off x="7344619" y="3054400"/>
            <a:ext cx="2489313" cy="1201737"/>
            <a:chOff x="6246427" y="4437716"/>
            <a:chExt cx="2178372" cy="1202634"/>
          </a:xfrm>
        </p:grpSpPr>
        <p:pic>
          <p:nvPicPr>
            <p:cNvPr id="22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46427" y="4437716"/>
              <a:ext cx="2178372" cy="120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19 CuadroTexto"/>
            <p:cNvSpPr txBox="1">
              <a:spLocks noChangeArrowheads="1"/>
            </p:cNvSpPr>
            <p:nvPr/>
          </p:nvSpPr>
          <p:spPr bwMode="auto">
            <a:xfrm>
              <a:off x="6408368" y="4716749"/>
              <a:ext cx="1594239" cy="584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320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cs typeface="+mn-lt"/>
                  <a:sym typeface="+mn-ea"/>
                </a:rPr>
                <a:t>Ø</a:t>
              </a:r>
              <a:endParaRPr lang="en-US" altLang="es-ES" sz="320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+mn-lt"/>
                <a:sym typeface="+mn-ea"/>
              </a:endParaRPr>
            </a:p>
          </p:txBody>
        </p:sp>
      </p:grpSp>
      <p:sp>
        <p:nvSpPr>
          <p:cNvPr id="15" name="TextBox 2"/>
          <p:cNvSpPr txBox="1"/>
          <p:nvPr/>
        </p:nvSpPr>
        <p:spPr>
          <a:xfrm>
            <a:off x="5478145" y="1657985"/>
            <a:ext cx="9709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endParaRPr lang="en-US" sz="4400" b="1" dirty="0">
              <a:ln w="22225">
                <a:noFill/>
                <a:prstDash val="solid"/>
              </a:ln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C 0.00798 -0.01111 0.01892 -0.02176 0.04045 -0.02176 C 0.06493 -0.02176 0.07361 -0.01111 0.08159 -2.22222E-6 C 0.09253 0.01343 0.10034 0.02616 0.12778 0.02616 C 0.15225 0.02616 0.16059 0.01343 0.17153 -2.22222E-6 C 0.17639 -0.01111 0.1875 -0.02176 0.21215 -0.02176 C 0.23333 -0.02176 0.24427 -0.01111 0.25295 -2.22222E-6 C 0.26093 0.01343 0.27187 0.02616 0.29618 0.02616 C 0.32066 0.02616 0.33941 -2.22222E-6 0.33941 0.0007 C 0.34757 -0.01111 0.3559 -0.02176 0.38003 -0.02176 C 0.40451 -0.02176 0.41302 -0.01111 0.42118 -2.22222E-6 C 0.43194 0.01343 0.43993 0.02616 0.46701 0.02616 C 0.49166 0.02616 0.5 0.01343 0.50764 -2.22222E-6 C 0.51857 -0.01111 0.52673 -0.02176 0.55139 -0.02176 C 0.57291 -0.02176 0.58368 -0.01111 0.59218 -2.22222E-6 C 0.60034 0.01343 0.61111 0.02616 0.63559 0.02616 C 0.66024 0.02616 0.66805 0.01343 0.67899 -2.22222E-6 " pathEditMode="relative" rAng="0" ptsTypes="fffffffffffffffff">
                                      <p:cBhvr>
                                        <p:cTn id="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41" y="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4.07407E-6 C 0.00903 -0.00926 0.02031 -0.01828 0.04288 -0.01828 C 0.0684 -0.01828 0.07708 -0.00926 0.08576 -4.07407E-6 C 0.09722 0.01204 0.10538 0.02362 0.13403 0.02362 C 0.1592 0.02362 0.16788 0.01204 0.17934 -4.07407E-6 C 0.18489 -0.00926 0.196 -0.01828 0.2217 -0.01828 C 0.24427 -0.01828 0.25555 -0.00926 0.26423 -4.07407E-6 C 0.27274 0.01204 0.2842 0.02362 0.30955 0.02362 C 0.33507 0.02362 0.35503 -4.07407E-6 0.35503 0.0007 C 0.36337 -0.00926 0.37205 -0.01828 0.39705 -0.01828 C 0.42274 -0.01828 0.43142 -0.00926 0.4401 -4.07407E-6 C 0.45156 0.01204 0.45972 0.02362 0.48802 0.02362 C 0.51354 0.02362 0.52222 0.01204 0.53038 -4.07407E-6 C 0.54184 -0.00926 0.55017 -0.01828 0.57604 -0.01828 C 0.59861 -0.01828 0.60989 -0.00926 0.61857 -4.07407E-6 C 0.62708 0.01204 0.63854 0.02362 0.66389 0.02362 C 0.68941 0.02362 0.69774 0.01204 0.70937 -4.07407E-6 " pathEditMode="relative" rAng="0" ptsTypes="fffffffffffffffff">
                                      <p:cBhvr>
                                        <p:cTn id="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34" y="25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0834 C 0.00798 0.01783 0.01892 0.02778 0.04062 0.02778 C 0.0651 0.02778 0.07361 0.01783 0.08177 0.00834 C 0.09253 -0.00347 0.10052 -0.01435 0.12795 -0.01435 C 0.15243 -0.01435 0.16059 -0.00347 0.17153 0.00834 C 0.17656 0.01783 0.1875 0.02778 0.21215 0.02778 C 0.2335 0.02778 0.24427 0.01783 0.25295 0.00834 C 0.26093 -0.00347 0.27187 -0.01435 0.29635 -0.01435 C 0.32066 -0.01435 0.33941 0.00834 0.33941 0.00787 C 0.34757 0.01783 0.35607 0.02778 0.38021 0.02778 C 0.40451 0.02778 0.41302 0.01783 0.42118 0.00834 C 0.43212 -0.00347 0.4401 -0.01435 0.46718 -0.01435 C 0.49184 -0.01435 0.5 -0.00347 0.50781 0.00834 C 0.51875 0.01783 0.52673 0.02778 0.55139 0.02778 C 0.57291 0.02778 0.58385 0.01783 0.59236 0.00834 C 0.60034 -0.00347 0.61111 -0.01435 0.63559 -0.01435 C 0.66024 -0.01435 0.66823 -0.00347 0.67899 0.00834 " pathEditMode="relative" rAng="0" ptsTypes="fffffffffffffffff">
                                      <p:cBhvr>
                                        <p:cTn id="10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41" y="-16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7.40741E-7 C -0.00816 -0.01412 -0.0191 -0.02755 -0.04063 -0.02755 C -0.06528 -0.02755 -0.07361 -0.01412 -0.08195 7.40741E-7 C -0.09289 0.01805 -0.10087 0.03565 -0.1283 0.03565 C -0.15243 0.03565 -0.16077 0.01805 -0.17188 7.40741E-7 C -0.17726 -0.01412 -0.18802 -0.02755 -0.21268 -0.02755 C -0.23421 -0.02755 -0.24514 -0.01412 -0.25348 7.40741E-7 C -0.26146 0.01805 -0.27257 0.03565 -0.29688 0.03565 C -0.32153 0.03565 -0.34063 7.40741E-7 -0.34063 0.00093 C -0.34879 -0.01412 -0.35712 -0.02755 -0.38125 -0.02755 C -0.40573 -0.02755 -0.41407 -0.01412 -0.4224 7.40741E-7 C -0.43351 0.01805 -0.44132 0.03565 -0.46841 0.03565 C -0.49306 0.03565 -0.50139 0.01805 -0.50921 7.40741E-7 C -0.52032 -0.01412 -0.5283 -0.02755 -0.55313 -0.02755 C -0.57483 -0.02755 -0.58559 -0.01412 -0.59393 7.40741E-7 C -0.60209 0.01805 -0.61302 0.03565 -0.6375 0.03565 C -0.66198 0.03565 -0.67014 0.01805 -0.68108 7.40741E-7 " pathEditMode="relative" rAng="0" ptsTypes="fffffffffffffffff">
                                      <p:cBhvr>
                                        <p:cTn id="1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62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0" grpId="0" bldLvl="0" animBg="1"/>
      <p:bldP spid="15" grpId="0"/>
      <p:bldP spid="15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ải xuố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28495"/>
            <a:ext cx="12192000" cy="485648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-15875"/>
            <a:ext cx="12192000" cy="2037715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159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  <p:sp>
          <p:nvSpPr>
            <p:cNvPr id="4" name="Round Single Corner Rectangle 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5E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1B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</p:grpSp>
      <p:pic>
        <p:nvPicPr>
          <p:cNvPr id="44" name="Picture 4" descr="http://www.soloimagen.net/imagenes-animadas/Agua/Burbuja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9019" y="5229200"/>
            <a:ext cx="476353" cy="164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soloimagen.net/imagenes-animadas/Agua/Burbuja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3952" y="5229200"/>
            <a:ext cx="476353" cy="164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soloimagen.net/imagenes-animadas/Agua/Burbuja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0296" y="5229200"/>
            <a:ext cx="476353" cy="164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9 Grupo"/>
          <p:cNvGrpSpPr/>
          <p:nvPr/>
        </p:nvGrpSpPr>
        <p:grpSpPr>
          <a:xfrm flipH="1">
            <a:off x="7686413" y="188640"/>
            <a:ext cx="2802075" cy="1797865"/>
            <a:chOff x="3527777" y="3440221"/>
            <a:chExt cx="3005742" cy="2146683"/>
          </a:xfrm>
        </p:grpSpPr>
        <p:pic>
          <p:nvPicPr>
            <p:cNvPr id="9" name="Picture 8" descr="http://img1.wikia.nocookie.net/__cb20120918191718/hiddenchronicles/images/5/56/Marketplace_Burmese_Boat-icon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669"/>
            <a:stretch>
              <a:fillRect/>
            </a:stretch>
          </p:blipFill>
          <p:spPr bwMode="auto">
            <a:xfrm rot="676109">
              <a:off x="3527777" y="3440221"/>
              <a:ext cx="2770477" cy="2114739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4 Grupo"/>
            <p:cNvGrpSpPr/>
            <p:nvPr/>
          </p:nvGrpSpPr>
          <p:grpSpPr>
            <a:xfrm>
              <a:off x="3563888" y="3649892"/>
              <a:ext cx="2969631" cy="1937012"/>
              <a:chOff x="3688246" y="3547542"/>
              <a:chExt cx="2969631" cy="1937012"/>
            </a:xfrm>
          </p:grpSpPr>
          <p:pic>
            <p:nvPicPr>
              <p:cNvPr id="6" name="Picture 18" descr="http://th03.deviantart.net/fs70/PRE/f/2012/340/f/2/__vue__vob____carabiniery___italian_fisherman_by_3dexile-d5n87q5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433" b="100000" l="24013" r="92863">
                            <a14:foregroundMark x1="43409" y1="23433" x2="42653" y2="26567"/>
                            <a14:foregroundMark x1="46935" y1="30597" x2="46096" y2="33134"/>
                            <a14:foregroundMark x1="68514" y1="28507" x2="62301" y2="37761"/>
                            <a14:foregroundMark x1="88077" y1="8657" x2="89253" y2="8657"/>
                            <a14:foregroundMark x1="56821" y1="32911" x2="59668" y2="34810"/>
                            <a14:foregroundMark x1="57058" y1="47046" x2="58482" y2="44515"/>
                            <a14:foregroundMark x1="58837" y1="44726" x2="61566" y2="39241"/>
                            <a14:foregroundMark x1="72242" y1="22574" x2="75919" y2="16667"/>
                            <a14:foregroundMark x1="76987" y1="16034" x2="80546" y2="12236"/>
                            <a14:foregroundMark x1="81139" y1="11603" x2="84935" y2="9916"/>
                            <a14:foregroundMark x1="85172" y1="9916" x2="87544" y2="9072"/>
                            <a14:backgroundMark x1="37531" y1="74776" x2="37531" y2="74776"/>
                            <a14:backgroundMark x1="38119" y1="75224" x2="38035" y2="76119"/>
                            <a14:backgroundMark x1="48363" y1="82239" x2="48783" y2="841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99" r="6309" b="26566"/>
              <a:stretch>
                <a:fillRect/>
              </a:stretch>
            </p:blipFill>
            <p:spPr bwMode="auto">
              <a:xfrm>
                <a:off x="4365090" y="3547542"/>
                <a:ext cx="2292787" cy="1355182"/>
              </a:xfrm>
              <a:prstGeom prst="rect">
                <a:avLst/>
              </a:prstGeom>
              <a:noFill/>
              <a:effectLst>
                <a:outerShdw blurRad="76200" dist="50800" dir="16500000" sy="23000" kx="-1200000" algn="bl" rotWithShape="0">
                  <a:prstClr val="black">
                    <a:alpha val="38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7 Forma libre"/>
              <p:cNvSpPr/>
              <p:nvPr/>
            </p:nvSpPr>
            <p:spPr>
              <a:xfrm rot="20870899">
                <a:off x="3688246" y="4837697"/>
                <a:ext cx="2431808" cy="646857"/>
              </a:xfrm>
              <a:custGeom>
                <a:avLst/>
                <a:gdLst>
                  <a:gd name="connsiteX0" fmla="*/ 11289 w 2297530"/>
                  <a:gd name="connsiteY0" fmla="*/ 192058 h 748100"/>
                  <a:gd name="connsiteX1" fmla="*/ 112889 w 2297530"/>
                  <a:gd name="connsiteY1" fmla="*/ 458758 h 748100"/>
                  <a:gd name="connsiteX2" fmla="*/ 824089 w 2297530"/>
                  <a:gd name="connsiteY2" fmla="*/ 611158 h 748100"/>
                  <a:gd name="connsiteX3" fmla="*/ 1446389 w 2297530"/>
                  <a:gd name="connsiteY3" fmla="*/ 725458 h 748100"/>
                  <a:gd name="connsiteX4" fmla="*/ 1738489 w 2297530"/>
                  <a:gd name="connsiteY4" fmla="*/ 738158 h 748100"/>
                  <a:gd name="connsiteX5" fmla="*/ 2068689 w 2297530"/>
                  <a:gd name="connsiteY5" fmla="*/ 611158 h 748100"/>
                  <a:gd name="connsiteX6" fmla="*/ 2297289 w 2297530"/>
                  <a:gd name="connsiteY6" fmla="*/ 446058 h 748100"/>
                  <a:gd name="connsiteX7" fmla="*/ 2094089 w 2297530"/>
                  <a:gd name="connsiteY7" fmla="*/ 280958 h 748100"/>
                  <a:gd name="connsiteX8" fmla="*/ 1357489 w 2297530"/>
                  <a:gd name="connsiteY8" fmla="*/ 103158 h 748100"/>
                  <a:gd name="connsiteX9" fmla="*/ 633589 w 2297530"/>
                  <a:gd name="connsiteY9" fmla="*/ 1558 h 748100"/>
                  <a:gd name="connsiteX10" fmla="*/ 125589 w 2297530"/>
                  <a:gd name="connsiteY10" fmla="*/ 179358 h 748100"/>
                  <a:gd name="connsiteX0-1" fmla="*/ 11289 w 2297530"/>
                  <a:gd name="connsiteY0-2" fmla="*/ 192058 h 726581"/>
                  <a:gd name="connsiteX1-3" fmla="*/ 112889 w 2297530"/>
                  <a:gd name="connsiteY1-4" fmla="*/ 458758 h 726581"/>
                  <a:gd name="connsiteX2-5" fmla="*/ 824089 w 2297530"/>
                  <a:gd name="connsiteY2-6" fmla="*/ 611158 h 726581"/>
                  <a:gd name="connsiteX3-7" fmla="*/ 1446389 w 2297530"/>
                  <a:gd name="connsiteY3-8" fmla="*/ 725458 h 726581"/>
                  <a:gd name="connsiteX4-9" fmla="*/ 1716261 w 2297530"/>
                  <a:gd name="connsiteY4-10" fmla="*/ 541374 h 726581"/>
                  <a:gd name="connsiteX5-11" fmla="*/ 2068689 w 2297530"/>
                  <a:gd name="connsiteY5-12" fmla="*/ 611158 h 726581"/>
                  <a:gd name="connsiteX6-13" fmla="*/ 2297289 w 2297530"/>
                  <a:gd name="connsiteY6-14" fmla="*/ 446058 h 726581"/>
                  <a:gd name="connsiteX7-15" fmla="*/ 2094089 w 2297530"/>
                  <a:gd name="connsiteY7-16" fmla="*/ 280958 h 726581"/>
                  <a:gd name="connsiteX8-17" fmla="*/ 1357489 w 2297530"/>
                  <a:gd name="connsiteY8-18" fmla="*/ 103158 h 726581"/>
                  <a:gd name="connsiteX9-19" fmla="*/ 633589 w 2297530"/>
                  <a:gd name="connsiteY9-20" fmla="*/ 1558 h 726581"/>
                  <a:gd name="connsiteX10-21" fmla="*/ 125589 w 2297530"/>
                  <a:gd name="connsiteY10-22" fmla="*/ 179358 h 726581"/>
                  <a:gd name="connsiteX0-23" fmla="*/ 11289 w 2297530"/>
                  <a:gd name="connsiteY0-24" fmla="*/ 192058 h 725828"/>
                  <a:gd name="connsiteX1-25" fmla="*/ 112889 w 2297530"/>
                  <a:gd name="connsiteY1-26" fmla="*/ 458758 h 725828"/>
                  <a:gd name="connsiteX2-27" fmla="*/ 824089 w 2297530"/>
                  <a:gd name="connsiteY2-28" fmla="*/ 611158 h 725828"/>
                  <a:gd name="connsiteX3-29" fmla="*/ 1446389 w 2297530"/>
                  <a:gd name="connsiteY3-30" fmla="*/ 725458 h 725828"/>
                  <a:gd name="connsiteX4-31" fmla="*/ 1402591 w 2297530"/>
                  <a:gd name="connsiteY4-32" fmla="*/ 573201 h 725828"/>
                  <a:gd name="connsiteX5-33" fmla="*/ 1716261 w 2297530"/>
                  <a:gd name="connsiteY5-34" fmla="*/ 541374 h 725828"/>
                  <a:gd name="connsiteX6-35" fmla="*/ 2068689 w 2297530"/>
                  <a:gd name="connsiteY6-36" fmla="*/ 611158 h 725828"/>
                  <a:gd name="connsiteX7-37" fmla="*/ 2297289 w 2297530"/>
                  <a:gd name="connsiteY7-38" fmla="*/ 446058 h 725828"/>
                  <a:gd name="connsiteX8-39" fmla="*/ 2094089 w 2297530"/>
                  <a:gd name="connsiteY8-40" fmla="*/ 280958 h 725828"/>
                  <a:gd name="connsiteX9-41" fmla="*/ 1357489 w 2297530"/>
                  <a:gd name="connsiteY9-42" fmla="*/ 103158 h 725828"/>
                  <a:gd name="connsiteX10-43" fmla="*/ 633589 w 2297530"/>
                  <a:gd name="connsiteY10-44" fmla="*/ 1558 h 725828"/>
                  <a:gd name="connsiteX11" fmla="*/ 125589 w 2297530"/>
                  <a:gd name="connsiteY11" fmla="*/ 179358 h 725828"/>
                  <a:gd name="connsiteX0-45" fmla="*/ 11289 w 2297530"/>
                  <a:gd name="connsiteY0-46" fmla="*/ 192058 h 617979"/>
                  <a:gd name="connsiteX1-47" fmla="*/ 112889 w 2297530"/>
                  <a:gd name="connsiteY1-48" fmla="*/ 458758 h 617979"/>
                  <a:gd name="connsiteX2-49" fmla="*/ 824089 w 2297530"/>
                  <a:gd name="connsiteY2-50" fmla="*/ 611158 h 617979"/>
                  <a:gd name="connsiteX3-51" fmla="*/ 1226732 w 2297530"/>
                  <a:gd name="connsiteY3-52" fmla="*/ 589698 h 617979"/>
                  <a:gd name="connsiteX4-53" fmla="*/ 1402591 w 2297530"/>
                  <a:gd name="connsiteY4-54" fmla="*/ 573201 h 617979"/>
                  <a:gd name="connsiteX5-55" fmla="*/ 1716261 w 2297530"/>
                  <a:gd name="connsiteY5-56" fmla="*/ 541374 h 617979"/>
                  <a:gd name="connsiteX6-57" fmla="*/ 2068689 w 2297530"/>
                  <a:gd name="connsiteY6-58" fmla="*/ 611158 h 617979"/>
                  <a:gd name="connsiteX7-59" fmla="*/ 2297289 w 2297530"/>
                  <a:gd name="connsiteY7-60" fmla="*/ 446058 h 617979"/>
                  <a:gd name="connsiteX8-61" fmla="*/ 2094089 w 2297530"/>
                  <a:gd name="connsiteY8-62" fmla="*/ 280958 h 617979"/>
                  <a:gd name="connsiteX9-63" fmla="*/ 1357489 w 2297530"/>
                  <a:gd name="connsiteY9-64" fmla="*/ 103158 h 617979"/>
                  <a:gd name="connsiteX10-65" fmla="*/ 633589 w 2297530"/>
                  <a:gd name="connsiteY10-66" fmla="*/ 1558 h 617979"/>
                  <a:gd name="connsiteX11-67" fmla="*/ 125589 w 2297530"/>
                  <a:gd name="connsiteY11-68" fmla="*/ 179358 h 617979"/>
                  <a:gd name="connsiteX0-69" fmla="*/ 11062 w 2297303"/>
                  <a:gd name="connsiteY0-70" fmla="*/ 192058 h 613255"/>
                  <a:gd name="connsiteX1-71" fmla="*/ 112662 w 2297303"/>
                  <a:gd name="connsiteY1-72" fmla="*/ 458758 h 613255"/>
                  <a:gd name="connsiteX2-73" fmla="*/ 817676 w 2297303"/>
                  <a:gd name="connsiteY2-74" fmla="*/ 520204 h 613255"/>
                  <a:gd name="connsiteX3-75" fmla="*/ 1226505 w 2297303"/>
                  <a:gd name="connsiteY3-76" fmla="*/ 589698 h 613255"/>
                  <a:gd name="connsiteX4-77" fmla="*/ 1402364 w 2297303"/>
                  <a:gd name="connsiteY4-78" fmla="*/ 573201 h 613255"/>
                  <a:gd name="connsiteX5-79" fmla="*/ 1716034 w 2297303"/>
                  <a:gd name="connsiteY5-80" fmla="*/ 541374 h 613255"/>
                  <a:gd name="connsiteX6-81" fmla="*/ 2068462 w 2297303"/>
                  <a:gd name="connsiteY6-82" fmla="*/ 611158 h 613255"/>
                  <a:gd name="connsiteX7-83" fmla="*/ 2297062 w 2297303"/>
                  <a:gd name="connsiteY7-84" fmla="*/ 446058 h 613255"/>
                  <a:gd name="connsiteX8-85" fmla="*/ 2093862 w 2297303"/>
                  <a:gd name="connsiteY8-86" fmla="*/ 280958 h 613255"/>
                  <a:gd name="connsiteX9-87" fmla="*/ 1357262 w 2297303"/>
                  <a:gd name="connsiteY9-88" fmla="*/ 103158 h 613255"/>
                  <a:gd name="connsiteX10-89" fmla="*/ 633362 w 2297303"/>
                  <a:gd name="connsiteY10-90" fmla="*/ 1558 h 613255"/>
                  <a:gd name="connsiteX11-91" fmla="*/ 125362 w 2297303"/>
                  <a:gd name="connsiteY11-92" fmla="*/ 179358 h 613255"/>
                  <a:gd name="connsiteX0-93" fmla="*/ 11062 w 2297303"/>
                  <a:gd name="connsiteY0-94" fmla="*/ 192058 h 613255"/>
                  <a:gd name="connsiteX1-95" fmla="*/ 112662 w 2297303"/>
                  <a:gd name="connsiteY1-96" fmla="*/ 458758 h 613255"/>
                  <a:gd name="connsiteX2-97" fmla="*/ 817676 w 2297303"/>
                  <a:gd name="connsiteY2-98" fmla="*/ 520204 h 613255"/>
                  <a:gd name="connsiteX3-99" fmla="*/ 1173633 w 2297303"/>
                  <a:gd name="connsiteY3-100" fmla="*/ 538000 h 613255"/>
                  <a:gd name="connsiteX4-101" fmla="*/ 1226505 w 2297303"/>
                  <a:gd name="connsiteY4-102" fmla="*/ 589698 h 613255"/>
                  <a:gd name="connsiteX5-103" fmla="*/ 1402364 w 2297303"/>
                  <a:gd name="connsiteY5-104" fmla="*/ 573201 h 613255"/>
                  <a:gd name="connsiteX6-105" fmla="*/ 1716034 w 2297303"/>
                  <a:gd name="connsiteY6-106" fmla="*/ 541374 h 613255"/>
                  <a:gd name="connsiteX7-107" fmla="*/ 2068462 w 2297303"/>
                  <a:gd name="connsiteY7-108" fmla="*/ 611158 h 613255"/>
                  <a:gd name="connsiteX8-109" fmla="*/ 2297062 w 2297303"/>
                  <a:gd name="connsiteY8-110" fmla="*/ 446058 h 613255"/>
                  <a:gd name="connsiteX9-111" fmla="*/ 2093862 w 2297303"/>
                  <a:gd name="connsiteY9-112" fmla="*/ 280958 h 613255"/>
                  <a:gd name="connsiteX10-113" fmla="*/ 1357262 w 2297303"/>
                  <a:gd name="connsiteY10-114" fmla="*/ 103158 h 613255"/>
                  <a:gd name="connsiteX11-115" fmla="*/ 633362 w 2297303"/>
                  <a:gd name="connsiteY11-116" fmla="*/ 1558 h 613255"/>
                  <a:gd name="connsiteX12" fmla="*/ 125362 w 2297303"/>
                  <a:gd name="connsiteY12" fmla="*/ 179358 h 613255"/>
                  <a:gd name="connsiteX0-117" fmla="*/ 11062 w 2297303"/>
                  <a:gd name="connsiteY0-118" fmla="*/ 192058 h 611441"/>
                  <a:gd name="connsiteX1-119" fmla="*/ 112662 w 2297303"/>
                  <a:gd name="connsiteY1-120" fmla="*/ 458758 h 611441"/>
                  <a:gd name="connsiteX2-121" fmla="*/ 817676 w 2297303"/>
                  <a:gd name="connsiteY2-122" fmla="*/ 520204 h 611441"/>
                  <a:gd name="connsiteX3-123" fmla="*/ 1173633 w 2297303"/>
                  <a:gd name="connsiteY3-124" fmla="*/ 538000 h 611441"/>
                  <a:gd name="connsiteX4-125" fmla="*/ 1226505 w 2297303"/>
                  <a:gd name="connsiteY4-126" fmla="*/ 589698 h 611441"/>
                  <a:gd name="connsiteX5-127" fmla="*/ 1402364 w 2297303"/>
                  <a:gd name="connsiteY5-128" fmla="*/ 573201 h 611441"/>
                  <a:gd name="connsiteX6-129" fmla="*/ 1716034 w 2297303"/>
                  <a:gd name="connsiteY6-130" fmla="*/ 541374 h 611441"/>
                  <a:gd name="connsiteX7-131" fmla="*/ 1907531 w 2297303"/>
                  <a:gd name="connsiteY7-132" fmla="*/ 487114 h 611441"/>
                  <a:gd name="connsiteX8-133" fmla="*/ 2068462 w 2297303"/>
                  <a:gd name="connsiteY8-134" fmla="*/ 611158 h 611441"/>
                  <a:gd name="connsiteX9-135" fmla="*/ 2297062 w 2297303"/>
                  <a:gd name="connsiteY9-136" fmla="*/ 446058 h 611441"/>
                  <a:gd name="connsiteX10-137" fmla="*/ 2093862 w 2297303"/>
                  <a:gd name="connsiteY10-138" fmla="*/ 280958 h 611441"/>
                  <a:gd name="connsiteX11-139" fmla="*/ 1357262 w 2297303"/>
                  <a:gd name="connsiteY11-140" fmla="*/ 103158 h 611441"/>
                  <a:gd name="connsiteX12-141" fmla="*/ 633362 w 2297303"/>
                  <a:gd name="connsiteY12-142" fmla="*/ 1558 h 611441"/>
                  <a:gd name="connsiteX13" fmla="*/ 125362 w 2297303"/>
                  <a:gd name="connsiteY13" fmla="*/ 179358 h 611441"/>
                  <a:gd name="connsiteX0-143" fmla="*/ 11062 w 2297458"/>
                  <a:gd name="connsiteY0-144" fmla="*/ 192058 h 595334"/>
                  <a:gd name="connsiteX1-145" fmla="*/ 112662 w 2297458"/>
                  <a:gd name="connsiteY1-146" fmla="*/ 458758 h 595334"/>
                  <a:gd name="connsiteX2-147" fmla="*/ 817676 w 2297458"/>
                  <a:gd name="connsiteY2-148" fmla="*/ 520204 h 595334"/>
                  <a:gd name="connsiteX3-149" fmla="*/ 1173633 w 2297458"/>
                  <a:gd name="connsiteY3-150" fmla="*/ 538000 h 595334"/>
                  <a:gd name="connsiteX4-151" fmla="*/ 1226505 w 2297458"/>
                  <a:gd name="connsiteY4-152" fmla="*/ 589698 h 595334"/>
                  <a:gd name="connsiteX5-153" fmla="*/ 1402364 w 2297458"/>
                  <a:gd name="connsiteY5-154" fmla="*/ 573201 h 595334"/>
                  <a:gd name="connsiteX6-155" fmla="*/ 1716034 w 2297458"/>
                  <a:gd name="connsiteY6-156" fmla="*/ 541374 h 595334"/>
                  <a:gd name="connsiteX7-157" fmla="*/ 1907531 w 2297458"/>
                  <a:gd name="connsiteY7-158" fmla="*/ 487114 h 595334"/>
                  <a:gd name="connsiteX8-159" fmla="*/ 2060532 w 2297458"/>
                  <a:gd name="connsiteY8-160" fmla="*/ 468606 h 595334"/>
                  <a:gd name="connsiteX9-161" fmla="*/ 2297062 w 2297458"/>
                  <a:gd name="connsiteY9-162" fmla="*/ 446058 h 595334"/>
                  <a:gd name="connsiteX10-163" fmla="*/ 2093862 w 2297458"/>
                  <a:gd name="connsiteY10-164" fmla="*/ 280958 h 595334"/>
                  <a:gd name="connsiteX11-165" fmla="*/ 1357262 w 2297458"/>
                  <a:gd name="connsiteY11-166" fmla="*/ 103158 h 595334"/>
                  <a:gd name="connsiteX12-167" fmla="*/ 633362 w 2297458"/>
                  <a:gd name="connsiteY12-168" fmla="*/ 1558 h 595334"/>
                  <a:gd name="connsiteX13-169" fmla="*/ 125362 w 2297458"/>
                  <a:gd name="connsiteY13-170" fmla="*/ 179358 h 595334"/>
                  <a:gd name="connsiteX0-171" fmla="*/ 11062 w 2298065"/>
                  <a:gd name="connsiteY0-172" fmla="*/ 192058 h 595334"/>
                  <a:gd name="connsiteX1-173" fmla="*/ 112662 w 2298065"/>
                  <a:gd name="connsiteY1-174" fmla="*/ 458758 h 595334"/>
                  <a:gd name="connsiteX2-175" fmla="*/ 817676 w 2298065"/>
                  <a:gd name="connsiteY2-176" fmla="*/ 520204 h 595334"/>
                  <a:gd name="connsiteX3-177" fmla="*/ 1173633 w 2298065"/>
                  <a:gd name="connsiteY3-178" fmla="*/ 538000 h 595334"/>
                  <a:gd name="connsiteX4-179" fmla="*/ 1226505 w 2298065"/>
                  <a:gd name="connsiteY4-180" fmla="*/ 589698 h 595334"/>
                  <a:gd name="connsiteX5-181" fmla="*/ 1402364 w 2298065"/>
                  <a:gd name="connsiteY5-182" fmla="*/ 573201 h 595334"/>
                  <a:gd name="connsiteX6-183" fmla="*/ 1716034 w 2298065"/>
                  <a:gd name="connsiteY6-184" fmla="*/ 541374 h 595334"/>
                  <a:gd name="connsiteX7-185" fmla="*/ 1907531 w 2298065"/>
                  <a:gd name="connsiteY7-186" fmla="*/ 487114 h 595334"/>
                  <a:gd name="connsiteX8-187" fmla="*/ 2060532 w 2298065"/>
                  <a:gd name="connsiteY8-188" fmla="*/ 468606 h 595334"/>
                  <a:gd name="connsiteX9-189" fmla="*/ 2297062 w 2298065"/>
                  <a:gd name="connsiteY9-190" fmla="*/ 446058 h 595334"/>
                  <a:gd name="connsiteX10-191" fmla="*/ 2143593 w 2298065"/>
                  <a:gd name="connsiteY10-192" fmla="*/ 370161 h 595334"/>
                  <a:gd name="connsiteX11-193" fmla="*/ 2093862 w 2298065"/>
                  <a:gd name="connsiteY11-194" fmla="*/ 280958 h 595334"/>
                  <a:gd name="connsiteX12-195" fmla="*/ 1357262 w 2298065"/>
                  <a:gd name="connsiteY12-196" fmla="*/ 103158 h 595334"/>
                  <a:gd name="connsiteX13-197" fmla="*/ 633362 w 2298065"/>
                  <a:gd name="connsiteY13-198" fmla="*/ 1558 h 595334"/>
                  <a:gd name="connsiteX14" fmla="*/ 125362 w 2298065"/>
                  <a:gd name="connsiteY14" fmla="*/ 179358 h 595334"/>
                  <a:gd name="connsiteX0-199" fmla="*/ 11062 w 2158289"/>
                  <a:gd name="connsiteY0-200" fmla="*/ 192058 h 595334"/>
                  <a:gd name="connsiteX1-201" fmla="*/ 112662 w 2158289"/>
                  <a:gd name="connsiteY1-202" fmla="*/ 458758 h 595334"/>
                  <a:gd name="connsiteX2-203" fmla="*/ 817676 w 2158289"/>
                  <a:gd name="connsiteY2-204" fmla="*/ 520204 h 595334"/>
                  <a:gd name="connsiteX3-205" fmla="*/ 1173633 w 2158289"/>
                  <a:gd name="connsiteY3-206" fmla="*/ 538000 h 595334"/>
                  <a:gd name="connsiteX4-207" fmla="*/ 1226505 w 2158289"/>
                  <a:gd name="connsiteY4-208" fmla="*/ 589698 h 595334"/>
                  <a:gd name="connsiteX5-209" fmla="*/ 1402364 w 2158289"/>
                  <a:gd name="connsiteY5-210" fmla="*/ 573201 h 595334"/>
                  <a:gd name="connsiteX6-211" fmla="*/ 1716034 w 2158289"/>
                  <a:gd name="connsiteY6-212" fmla="*/ 541374 h 595334"/>
                  <a:gd name="connsiteX7-213" fmla="*/ 1907531 w 2158289"/>
                  <a:gd name="connsiteY7-214" fmla="*/ 487114 h 595334"/>
                  <a:gd name="connsiteX8-215" fmla="*/ 2060532 w 2158289"/>
                  <a:gd name="connsiteY8-216" fmla="*/ 468606 h 595334"/>
                  <a:gd name="connsiteX9-217" fmla="*/ 2121264 w 2158289"/>
                  <a:gd name="connsiteY9-218" fmla="*/ 409160 h 595334"/>
                  <a:gd name="connsiteX10-219" fmla="*/ 2143593 w 2158289"/>
                  <a:gd name="connsiteY10-220" fmla="*/ 370161 h 595334"/>
                  <a:gd name="connsiteX11-221" fmla="*/ 2093862 w 2158289"/>
                  <a:gd name="connsiteY11-222" fmla="*/ 280958 h 595334"/>
                  <a:gd name="connsiteX12-223" fmla="*/ 1357262 w 2158289"/>
                  <a:gd name="connsiteY12-224" fmla="*/ 103158 h 595334"/>
                  <a:gd name="connsiteX13-225" fmla="*/ 633362 w 2158289"/>
                  <a:gd name="connsiteY13-226" fmla="*/ 1558 h 595334"/>
                  <a:gd name="connsiteX14-227" fmla="*/ 125362 w 2158289"/>
                  <a:gd name="connsiteY14-228" fmla="*/ 179358 h 595334"/>
                  <a:gd name="connsiteX0-229" fmla="*/ 4871 w 2152098"/>
                  <a:gd name="connsiteY0-230" fmla="*/ 192058 h 595334"/>
                  <a:gd name="connsiteX1-231" fmla="*/ 145104 w 2152098"/>
                  <a:gd name="connsiteY1-232" fmla="*/ 402827 h 595334"/>
                  <a:gd name="connsiteX2-233" fmla="*/ 811485 w 2152098"/>
                  <a:gd name="connsiteY2-234" fmla="*/ 520204 h 595334"/>
                  <a:gd name="connsiteX3-235" fmla="*/ 1167442 w 2152098"/>
                  <a:gd name="connsiteY3-236" fmla="*/ 538000 h 595334"/>
                  <a:gd name="connsiteX4-237" fmla="*/ 1220314 w 2152098"/>
                  <a:gd name="connsiteY4-238" fmla="*/ 589698 h 595334"/>
                  <a:gd name="connsiteX5-239" fmla="*/ 1396173 w 2152098"/>
                  <a:gd name="connsiteY5-240" fmla="*/ 573201 h 595334"/>
                  <a:gd name="connsiteX6-241" fmla="*/ 1709843 w 2152098"/>
                  <a:gd name="connsiteY6-242" fmla="*/ 541374 h 595334"/>
                  <a:gd name="connsiteX7-243" fmla="*/ 1901340 w 2152098"/>
                  <a:gd name="connsiteY7-244" fmla="*/ 487114 h 595334"/>
                  <a:gd name="connsiteX8-245" fmla="*/ 2054341 w 2152098"/>
                  <a:gd name="connsiteY8-246" fmla="*/ 468606 h 595334"/>
                  <a:gd name="connsiteX9-247" fmla="*/ 2115073 w 2152098"/>
                  <a:gd name="connsiteY9-248" fmla="*/ 409160 h 595334"/>
                  <a:gd name="connsiteX10-249" fmla="*/ 2137402 w 2152098"/>
                  <a:gd name="connsiteY10-250" fmla="*/ 370161 h 595334"/>
                  <a:gd name="connsiteX11-251" fmla="*/ 2087671 w 2152098"/>
                  <a:gd name="connsiteY11-252" fmla="*/ 280958 h 595334"/>
                  <a:gd name="connsiteX12-253" fmla="*/ 1351071 w 2152098"/>
                  <a:gd name="connsiteY12-254" fmla="*/ 103158 h 595334"/>
                  <a:gd name="connsiteX13-255" fmla="*/ 627171 w 2152098"/>
                  <a:gd name="connsiteY13-256" fmla="*/ 1558 h 595334"/>
                  <a:gd name="connsiteX14-257" fmla="*/ 119171 w 2152098"/>
                  <a:gd name="connsiteY14-258" fmla="*/ 179358 h 595334"/>
                  <a:gd name="connsiteX0-259" fmla="*/ 4871 w 2152098"/>
                  <a:gd name="connsiteY0-260" fmla="*/ 192058 h 615888"/>
                  <a:gd name="connsiteX1-261" fmla="*/ 145104 w 2152098"/>
                  <a:gd name="connsiteY1-262" fmla="*/ 402827 h 615888"/>
                  <a:gd name="connsiteX2-263" fmla="*/ 811485 w 2152098"/>
                  <a:gd name="connsiteY2-264" fmla="*/ 520204 h 615888"/>
                  <a:gd name="connsiteX3-265" fmla="*/ 1098286 w 2152098"/>
                  <a:gd name="connsiteY3-266" fmla="*/ 613141 h 615888"/>
                  <a:gd name="connsiteX4-267" fmla="*/ 1220314 w 2152098"/>
                  <a:gd name="connsiteY4-268" fmla="*/ 589698 h 615888"/>
                  <a:gd name="connsiteX5-269" fmla="*/ 1396173 w 2152098"/>
                  <a:gd name="connsiteY5-270" fmla="*/ 573201 h 615888"/>
                  <a:gd name="connsiteX6-271" fmla="*/ 1709843 w 2152098"/>
                  <a:gd name="connsiteY6-272" fmla="*/ 541374 h 615888"/>
                  <a:gd name="connsiteX7-273" fmla="*/ 1901340 w 2152098"/>
                  <a:gd name="connsiteY7-274" fmla="*/ 487114 h 615888"/>
                  <a:gd name="connsiteX8-275" fmla="*/ 2054341 w 2152098"/>
                  <a:gd name="connsiteY8-276" fmla="*/ 468606 h 615888"/>
                  <a:gd name="connsiteX9-277" fmla="*/ 2115073 w 2152098"/>
                  <a:gd name="connsiteY9-278" fmla="*/ 409160 h 615888"/>
                  <a:gd name="connsiteX10-279" fmla="*/ 2137402 w 2152098"/>
                  <a:gd name="connsiteY10-280" fmla="*/ 370161 h 615888"/>
                  <a:gd name="connsiteX11-281" fmla="*/ 2087671 w 2152098"/>
                  <a:gd name="connsiteY11-282" fmla="*/ 280958 h 615888"/>
                  <a:gd name="connsiteX12-283" fmla="*/ 1351071 w 2152098"/>
                  <a:gd name="connsiteY12-284" fmla="*/ 103158 h 615888"/>
                  <a:gd name="connsiteX13-285" fmla="*/ 627171 w 2152098"/>
                  <a:gd name="connsiteY13-286" fmla="*/ 1558 h 615888"/>
                  <a:gd name="connsiteX14-287" fmla="*/ 119171 w 2152098"/>
                  <a:gd name="connsiteY14-288" fmla="*/ 179358 h 615888"/>
                  <a:gd name="connsiteX0-289" fmla="*/ 4871 w 2152098"/>
                  <a:gd name="connsiteY0-290" fmla="*/ 192058 h 594396"/>
                  <a:gd name="connsiteX1-291" fmla="*/ 145104 w 2152098"/>
                  <a:gd name="connsiteY1-292" fmla="*/ 402827 h 594396"/>
                  <a:gd name="connsiteX2-293" fmla="*/ 811485 w 2152098"/>
                  <a:gd name="connsiteY2-294" fmla="*/ 520204 h 594396"/>
                  <a:gd name="connsiteX3-295" fmla="*/ 1085985 w 2152098"/>
                  <a:gd name="connsiteY3-296" fmla="*/ 551723 h 594396"/>
                  <a:gd name="connsiteX4-297" fmla="*/ 1220314 w 2152098"/>
                  <a:gd name="connsiteY4-298" fmla="*/ 589698 h 594396"/>
                  <a:gd name="connsiteX5-299" fmla="*/ 1396173 w 2152098"/>
                  <a:gd name="connsiteY5-300" fmla="*/ 573201 h 594396"/>
                  <a:gd name="connsiteX6-301" fmla="*/ 1709843 w 2152098"/>
                  <a:gd name="connsiteY6-302" fmla="*/ 541374 h 594396"/>
                  <a:gd name="connsiteX7-303" fmla="*/ 1901340 w 2152098"/>
                  <a:gd name="connsiteY7-304" fmla="*/ 487114 h 594396"/>
                  <a:gd name="connsiteX8-305" fmla="*/ 2054341 w 2152098"/>
                  <a:gd name="connsiteY8-306" fmla="*/ 468606 h 594396"/>
                  <a:gd name="connsiteX9-307" fmla="*/ 2115073 w 2152098"/>
                  <a:gd name="connsiteY9-308" fmla="*/ 409160 h 594396"/>
                  <a:gd name="connsiteX10-309" fmla="*/ 2137402 w 2152098"/>
                  <a:gd name="connsiteY10-310" fmla="*/ 370161 h 594396"/>
                  <a:gd name="connsiteX11-311" fmla="*/ 2087671 w 2152098"/>
                  <a:gd name="connsiteY11-312" fmla="*/ 280958 h 594396"/>
                  <a:gd name="connsiteX12-313" fmla="*/ 1351071 w 2152098"/>
                  <a:gd name="connsiteY12-314" fmla="*/ 103158 h 594396"/>
                  <a:gd name="connsiteX13-315" fmla="*/ 627171 w 2152098"/>
                  <a:gd name="connsiteY13-316" fmla="*/ 1558 h 594396"/>
                  <a:gd name="connsiteX14-317" fmla="*/ 119171 w 2152098"/>
                  <a:gd name="connsiteY14-318" fmla="*/ 179358 h 594396"/>
                  <a:gd name="connsiteX0-319" fmla="*/ 4871 w 2152098"/>
                  <a:gd name="connsiteY0-320" fmla="*/ 192058 h 583010"/>
                  <a:gd name="connsiteX1-321" fmla="*/ 145104 w 2152098"/>
                  <a:gd name="connsiteY1-322" fmla="*/ 402827 h 583010"/>
                  <a:gd name="connsiteX2-323" fmla="*/ 811485 w 2152098"/>
                  <a:gd name="connsiteY2-324" fmla="*/ 520204 h 583010"/>
                  <a:gd name="connsiteX3-325" fmla="*/ 1085985 w 2152098"/>
                  <a:gd name="connsiteY3-326" fmla="*/ 551723 h 583010"/>
                  <a:gd name="connsiteX4-327" fmla="*/ 1229186 w 2152098"/>
                  <a:gd name="connsiteY4-328" fmla="*/ 549534 h 583010"/>
                  <a:gd name="connsiteX5-329" fmla="*/ 1396173 w 2152098"/>
                  <a:gd name="connsiteY5-330" fmla="*/ 573201 h 583010"/>
                  <a:gd name="connsiteX6-331" fmla="*/ 1709843 w 2152098"/>
                  <a:gd name="connsiteY6-332" fmla="*/ 541374 h 583010"/>
                  <a:gd name="connsiteX7-333" fmla="*/ 1901340 w 2152098"/>
                  <a:gd name="connsiteY7-334" fmla="*/ 487114 h 583010"/>
                  <a:gd name="connsiteX8-335" fmla="*/ 2054341 w 2152098"/>
                  <a:gd name="connsiteY8-336" fmla="*/ 468606 h 583010"/>
                  <a:gd name="connsiteX9-337" fmla="*/ 2115073 w 2152098"/>
                  <a:gd name="connsiteY9-338" fmla="*/ 409160 h 583010"/>
                  <a:gd name="connsiteX10-339" fmla="*/ 2137402 w 2152098"/>
                  <a:gd name="connsiteY10-340" fmla="*/ 370161 h 583010"/>
                  <a:gd name="connsiteX11-341" fmla="*/ 2087671 w 2152098"/>
                  <a:gd name="connsiteY11-342" fmla="*/ 280958 h 583010"/>
                  <a:gd name="connsiteX12-343" fmla="*/ 1351071 w 2152098"/>
                  <a:gd name="connsiteY12-344" fmla="*/ 103158 h 583010"/>
                  <a:gd name="connsiteX13-345" fmla="*/ 627171 w 2152098"/>
                  <a:gd name="connsiteY13-346" fmla="*/ 1558 h 583010"/>
                  <a:gd name="connsiteX14-347" fmla="*/ 119171 w 2152098"/>
                  <a:gd name="connsiteY14-348" fmla="*/ 179358 h 583010"/>
                  <a:gd name="connsiteX0-349" fmla="*/ 4871 w 2152098"/>
                  <a:gd name="connsiteY0-350" fmla="*/ 192058 h 583010"/>
                  <a:gd name="connsiteX1-351" fmla="*/ 145104 w 2152098"/>
                  <a:gd name="connsiteY1-352" fmla="*/ 402827 h 583010"/>
                  <a:gd name="connsiteX2-353" fmla="*/ 811485 w 2152098"/>
                  <a:gd name="connsiteY2-354" fmla="*/ 520204 h 583010"/>
                  <a:gd name="connsiteX3-355" fmla="*/ 1085985 w 2152098"/>
                  <a:gd name="connsiteY3-356" fmla="*/ 551723 h 583010"/>
                  <a:gd name="connsiteX4-357" fmla="*/ 1229186 w 2152098"/>
                  <a:gd name="connsiteY4-358" fmla="*/ 549534 h 583010"/>
                  <a:gd name="connsiteX5-359" fmla="*/ 1396173 w 2152098"/>
                  <a:gd name="connsiteY5-360" fmla="*/ 573201 h 583010"/>
                  <a:gd name="connsiteX6-361" fmla="*/ 1698685 w 2152098"/>
                  <a:gd name="connsiteY6-362" fmla="*/ 513816 h 583010"/>
                  <a:gd name="connsiteX7-363" fmla="*/ 1901340 w 2152098"/>
                  <a:gd name="connsiteY7-364" fmla="*/ 487114 h 583010"/>
                  <a:gd name="connsiteX8-365" fmla="*/ 2054341 w 2152098"/>
                  <a:gd name="connsiteY8-366" fmla="*/ 468606 h 583010"/>
                  <a:gd name="connsiteX9-367" fmla="*/ 2115073 w 2152098"/>
                  <a:gd name="connsiteY9-368" fmla="*/ 409160 h 583010"/>
                  <a:gd name="connsiteX10-369" fmla="*/ 2137402 w 2152098"/>
                  <a:gd name="connsiteY10-370" fmla="*/ 370161 h 583010"/>
                  <a:gd name="connsiteX11-371" fmla="*/ 2087671 w 2152098"/>
                  <a:gd name="connsiteY11-372" fmla="*/ 280958 h 583010"/>
                  <a:gd name="connsiteX12-373" fmla="*/ 1351071 w 2152098"/>
                  <a:gd name="connsiteY12-374" fmla="*/ 103158 h 583010"/>
                  <a:gd name="connsiteX13-375" fmla="*/ 627171 w 2152098"/>
                  <a:gd name="connsiteY13-376" fmla="*/ 1558 h 583010"/>
                  <a:gd name="connsiteX14-377" fmla="*/ 119171 w 2152098"/>
                  <a:gd name="connsiteY14-378" fmla="*/ 179358 h 583010"/>
                  <a:gd name="connsiteX0-379" fmla="*/ 4871 w 2152098"/>
                  <a:gd name="connsiteY0-380" fmla="*/ 192058 h 562752"/>
                  <a:gd name="connsiteX1-381" fmla="*/ 145104 w 2152098"/>
                  <a:gd name="connsiteY1-382" fmla="*/ 402827 h 562752"/>
                  <a:gd name="connsiteX2-383" fmla="*/ 811485 w 2152098"/>
                  <a:gd name="connsiteY2-384" fmla="*/ 520204 h 562752"/>
                  <a:gd name="connsiteX3-385" fmla="*/ 1085985 w 2152098"/>
                  <a:gd name="connsiteY3-386" fmla="*/ 551723 h 562752"/>
                  <a:gd name="connsiteX4-387" fmla="*/ 1229186 w 2152098"/>
                  <a:gd name="connsiteY4-388" fmla="*/ 549534 h 562752"/>
                  <a:gd name="connsiteX5-389" fmla="*/ 1401496 w 2152098"/>
                  <a:gd name="connsiteY5-390" fmla="*/ 549102 h 562752"/>
                  <a:gd name="connsiteX6-391" fmla="*/ 1698685 w 2152098"/>
                  <a:gd name="connsiteY6-392" fmla="*/ 513816 h 562752"/>
                  <a:gd name="connsiteX7-393" fmla="*/ 1901340 w 2152098"/>
                  <a:gd name="connsiteY7-394" fmla="*/ 487114 h 562752"/>
                  <a:gd name="connsiteX8-395" fmla="*/ 2054341 w 2152098"/>
                  <a:gd name="connsiteY8-396" fmla="*/ 468606 h 562752"/>
                  <a:gd name="connsiteX9-397" fmla="*/ 2115073 w 2152098"/>
                  <a:gd name="connsiteY9-398" fmla="*/ 409160 h 562752"/>
                  <a:gd name="connsiteX10-399" fmla="*/ 2137402 w 2152098"/>
                  <a:gd name="connsiteY10-400" fmla="*/ 370161 h 562752"/>
                  <a:gd name="connsiteX11-401" fmla="*/ 2087671 w 2152098"/>
                  <a:gd name="connsiteY11-402" fmla="*/ 280958 h 562752"/>
                  <a:gd name="connsiteX12-403" fmla="*/ 1351071 w 2152098"/>
                  <a:gd name="connsiteY12-404" fmla="*/ 103158 h 562752"/>
                  <a:gd name="connsiteX13-405" fmla="*/ 627171 w 2152098"/>
                  <a:gd name="connsiteY13-406" fmla="*/ 1558 h 562752"/>
                  <a:gd name="connsiteX14-407" fmla="*/ 119171 w 2152098"/>
                  <a:gd name="connsiteY14-408" fmla="*/ 179358 h 562752"/>
                  <a:gd name="connsiteX0-409" fmla="*/ 4871 w 2152098"/>
                  <a:gd name="connsiteY0-410" fmla="*/ 192058 h 557723"/>
                  <a:gd name="connsiteX1-411" fmla="*/ 145104 w 2152098"/>
                  <a:gd name="connsiteY1-412" fmla="*/ 402827 h 557723"/>
                  <a:gd name="connsiteX2-413" fmla="*/ 811485 w 2152098"/>
                  <a:gd name="connsiteY2-414" fmla="*/ 520204 h 557723"/>
                  <a:gd name="connsiteX3-415" fmla="*/ 1085985 w 2152098"/>
                  <a:gd name="connsiteY3-416" fmla="*/ 551723 h 557723"/>
                  <a:gd name="connsiteX4-417" fmla="*/ 1229186 w 2152098"/>
                  <a:gd name="connsiteY4-418" fmla="*/ 549534 h 557723"/>
                  <a:gd name="connsiteX5-419" fmla="*/ 1400353 w 2152098"/>
                  <a:gd name="connsiteY5-420" fmla="*/ 515241 h 557723"/>
                  <a:gd name="connsiteX6-421" fmla="*/ 1698685 w 2152098"/>
                  <a:gd name="connsiteY6-422" fmla="*/ 513816 h 557723"/>
                  <a:gd name="connsiteX7-423" fmla="*/ 1901340 w 2152098"/>
                  <a:gd name="connsiteY7-424" fmla="*/ 487114 h 557723"/>
                  <a:gd name="connsiteX8-425" fmla="*/ 2054341 w 2152098"/>
                  <a:gd name="connsiteY8-426" fmla="*/ 468606 h 557723"/>
                  <a:gd name="connsiteX9-427" fmla="*/ 2115073 w 2152098"/>
                  <a:gd name="connsiteY9-428" fmla="*/ 409160 h 557723"/>
                  <a:gd name="connsiteX10-429" fmla="*/ 2137402 w 2152098"/>
                  <a:gd name="connsiteY10-430" fmla="*/ 370161 h 557723"/>
                  <a:gd name="connsiteX11-431" fmla="*/ 2087671 w 2152098"/>
                  <a:gd name="connsiteY11-432" fmla="*/ 280958 h 557723"/>
                  <a:gd name="connsiteX12-433" fmla="*/ 1351071 w 2152098"/>
                  <a:gd name="connsiteY12-434" fmla="*/ 103158 h 557723"/>
                  <a:gd name="connsiteX13-435" fmla="*/ 627171 w 2152098"/>
                  <a:gd name="connsiteY13-436" fmla="*/ 1558 h 557723"/>
                  <a:gd name="connsiteX14-437" fmla="*/ 119171 w 2152098"/>
                  <a:gd name="connsiteY14-438" fmla="*/ 179358 h 557723"/>
                  <a:gd name="connsiteX0-439" fmla="*/ 4871 w 2152098"/>
                  <a:gd name="connsiteY0-440" fmla="*/ 192058 h 557723"/>
                  <a:gd name="connsiteX1-441" fmla="*/ 145104 w 2152098"/>
                  <a:gd name="connsiteY1-442" fmla="*/ 402827 h 557723"/>
                  <a:gd name="connsiteX2-443" fmla="*/ 811485 w 2152098"/>
                  <a:gd name="connsiteY2-444" fmla="*/ 520204 h 557723"/>
                  <a:gd name="connsiteX3-445" fmla="*/ 1085985 w 2152098"/>
                  <a:gd name="connsiteY3-446" fmla="*/ 551723 h 557723"/>
                  <a:gd name="connsiteX4-447" fmla="*/ 1229186 w 2152098"/>
                  <a:gd name="connsiteY4-448" fmla="*/ 549534 h 557723"/>
                  <a:gd name="connsiteX5-449" fmla="*/ 1400353 w 2152098"/>
                  <a:gd name="connsiteY5-450" fmla="*/ 515241 h 557723"/>
                  <a:gd name="connsiteX6-451" fmla="*/ 1698685 w 2152098"/>
                  <a:gd name="connsiteY6-452" fmla="*/ 513816 h 557723"/>
                  <a:gd name="connsiteX7-453" fmla="*/ 1901340 w 2152098"/>
                  <a:gd name="connsiteY7-454" fmla="*/ 487114 h 557723"/>
                  <a:gd name="connsiteX8-455" fmla="*/ 2054341 w 2152098"/>
                  <a:gd name="connsiteY8-456" fmla="*/ 468606 h 557723"/>
                  <a:gd name="connsiteX9-457" fmla="*/ 2115073 w 2152098"/>
                  <a:gd name="connsiteY9-458" fmla="*/ 409160 h 557723"/>
                  <a:gd name="connsiteX10-459" fmla="*/ 2137402 w 2152098"/>
                  <a:gd name="connsiteY10-460" fmla="*/ 370161 h 557723"/>
                  <a:gd name="connsiteX11-461" fmla="*/ 2087671 w 2152098"/>
                  <a:gd name="connsiteY11-462" fmla="*/ 280958 h 557723"/>
                  <a:gd name="connsiteX12-463" fmla="*/ 1351071 w 2152098"/>
                  <a:gd name="connsiteY12-464" fmla="*/ 103158 h 557723"/>
                  <a:gd name="connsiteX13-465" fmla="*/ 627171 w 2152098"/>
                  <a:gd name="connsiteY13-466" fmla="*/ 1558 h 557723"/>
                  <a:gd name="connsiteX14-467" fmla="*/ 119171 w 2152098"/>
                  <a:gd name="connsiteY14-468" fmla="*/ 179358 h 557723"/>
                  <a:gd name="connsiteX0-469" fmla="*/ 4871 w 2152098"/>
                  <a:gd name="connsiteY0-470" fmla="*/ 192058 h 558022"/>
                  <a:gd name="connsiteX1-471" fmla="*/ 145104 w 2152098"/>
                  <a:gd name="connsiteY1-472" fmla="*/ 402827 h 558022"/>
                  <a:gd name="connsiteX2-473" fmla="*/ 811485 w 2152098"/>
                  <a:gd name="connsiteY2-474" fmla="*/ 520204 h 558022"/>
                  <a:gd name="connsiteX3-475" fmla="*/ 1085985 w 2152098"/>
                  <a:gd name="connsiteY3-476" fmla="*/ 551723 h 558022"/>
                  <a:gd name="connsiteX4-477" fmla="*/ 1229186 w 2152098"/>
                  <a:gd name="connsiteY4-478" fmla="*/ 549534 h 558022"/>
                  <a:gd name="connsiteX5-479" fmla="*/ 1411511 w 2152098"/>
                  <a:gd name="connsiteY5-480" fmla="*/ 542798 h 558022"/>
                  <a:gd name="connsiteX6-481" fmla="*/ 1698685 w 2152098"/>
                  <a:gd name="connsiteY6-482" fmla="*/ 513816 h 558022"/>
                  <a:gd name="connsiteX7-483" fmla="*/ 1901340 w 2152098"/>
                  <a:gd name="connsiteY7-484" fmla="*/ 487114 h 558022"/>
                  <a:gd name="connsiteX8-485" fmla="*/ 2054341 w 2152098"/>
                  <a:gd name="connsiteY8-486" fmla="*/ 468606 h 558022"/>
                  <a:gd name="connsiteX9-487" fmla="*/ 2115073 w 2152098"/>
                  <a:gd name="connsiteY9-488" fmla="*/ 409160 h 558022"/>
                  <a:gd name="connsiteX10-489" fmla="*/ 2137402 w 2152098"/>
                  <a:gd name="connsiteY10-490" fmla="*/ 370161 h 558022"/>
                  <a:gd name="connsiteX11-491" fmla="*/ 2087671 w 2152098"/>
                  <a:gd name="connsiteY11-492" fmla="*/ 280958 h 558022"/>
                  <a:gd name="connsiteX12-493" fmla="*/ 1351071 w 2152098"/>
                  <a:gd name="connsiteY12-494" fmla="*/ 103158 h 558022"/>
                  <a:gd name="connsiteX13-495" fmla="*/ 627171 w 2152098"/>
                  <a:gd name="connsiteY13-496" fmla="*/ 1558 h 558022"/>
                  <a:gd name="connsiteX14-497" fmla="*/ 119171 w 2152098"/>
                  <a:gd name="connsiteY14-498" fmla="*/ 179358 h 55802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67" y="connsiteY11-68"/>
                  </a:cxn>
                  <a:cxn ang="0">
                    <a:pos x="connsiteX12-141" y="connsiteY12-142"/>
                  </a:cxn>
                  <a:cxn ang="0">
                    <a:pos x="connsiteX13-169" y="connsiteY13-170"/>
                  </a:cxn>
                  <a:cxn ang="0">
                    <a:pos x="connsiteX14-227" y="connsiteY14-228"/>
                  </a:cxn>
                </a:cxnLst>
                <a:rect l="l" t="t" r="r" b="b"/>
                <a:pathLst>
                  <a:path w="2152098" h="558022">
                    <a:moveTo>
                      <a:pt x="4871" y="192058"/>
                    </a:moveTo>
                    <a:cubicBezTo>
                      <a:pt x="-12063" y="290483"/>
                      <a:pt x="10668" y="348136"/>
                      <a:pt x="145104" y="402827"/>
                    </a:cubicBezTo>
                    <a:cubicBezTo>
                      <a:pt x="279540" y="457518"/>
                      <a:pt x="654672" y="495388"/>
                      <a:pt x="811485" y="520204"/>
                    </a:cubicBezTo>
                    <a:cubicBezTo>
                      <a:pt x="968299" y="545020"/>
                      <a:pt x="1017847" y="540141"/>
                      <a:pt x="1085985" y="551723"/>
                    </a:cubicBezTo>
                    <a:cubicBezTo>
                      <a:pt x="1154123" y="563305"/>
                      <a:pt x="1174932" y="551022"/>
                      <a:pt x="1229186" y="549534"/>
                    </a:cubicBezTo>
                    <a:cubicBezTo>
                      <a:pt x="1283440" y="548047"/>
                      <a:pt x="1366532" y="573479"/>
                      <a:pt x="1411511" y="542798"/>
                    </a:cubicBezTo>
                    <a:cubicBezTo>
                      <a:pt x="1578324" y="546095"/>
                      <a:pt x="1617047" y="523097"/>
                      <a:pt x="1698685" y="513816"/>
                    </a:cubicBezTo>
                    <a:cubicBezTo>
                      <a:pt x="1780323" y="504535"/>
                      <a:pt x="1842602" y="475483"/>
                      <a:pt x="1901340" y="487114"/>
                    </a:cubicBezTo>
                    <a:cubicBezTo>
                      <a:pt x="1960078" y="498745"/>
                      <a:pt x="2018719" y="481598"/>
                      <a:pt x="2054341" y="468606"/>
                    </a:cubicBezTo>
                    <a:cubicBezTo>
                      <a:pt x="2089963" y="455614"/>
                      <a:pt x="2101230" y="425568"/>
                      <a:pt x="2115073" y="409160"/>
                    </a:cubicBezTo>
                    <a:cubicBezTo>
                      <a:pt x="2128917" y="392753"/>
                      <a:pt x="2171269" y="397678"/>
                      <a:pt x="2137402" y="370161"/>
                    </a:cubicBezTo>
                    <a:cubicBezTo>
                      <a:pt x="2103535" y="342644"/>
                      <a:pt x="2218726" y="325458"/>
                      <a:pt x="2087671" y="280958"/>
                    </a:cubicBezTo>
                    <a:cubicBezTo>
                      <a:pt x="1956616" y="236458"/>
                      <a:pt x="1594488" y="149725"/>
                      <a:pt x="1351071" y="103158"/>
                    </a:cubicBezTo>
                    <a:cubicBezTo>
                      <a:pt x="1107654" y="56591"/>
                      <a:pt x="832488" y="-11142"/>
                      <a:pt x="627171" y="1558"/>
                    </a:cubicBezTo>
                    <a:cubicBezTo>
                      <a:pt x="421854" y="14258"/>
                      <a:pt x="270512" y="96808"/>
                      <a:pt x="119171" y="179358"/>
                    </a:cubicBezTo>
                  </a:path>
                </a:pathLst>
              </a:custGeom>
              <a:solidFill>
                <a:schemeClr val="tx1">
                  <a:alpha val="22000"/>
                </a:scheme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18" name="17 Grupo"/>
          <p:cNvGrpSpPr/>
          <p:nvPr/>
        </p:nvGrpSpPr>
        <p:grpSpPr bwMode="auto">
          <a:xfrm flipH="1">
            <a:off x="1847850" y="4023372"/>
            <a:ext cx="2447925" cy="1167107"/>
            <a:chOff x="6200738" y="4311195"/>
            <a:chExt cx="2214054" cy="1166437"/>
          </a:xfrm>
        </p:grpSpPr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8184" y="4311195"/>
              <a:ext cx="2186608" cy="1166437"/>
            </a:xfrm>
            <a:prstGeom prst="rect">
              <a:avLst/>
            </a:prstGeom>
            <a:noFill/>
            <a:ln>
              <a:noFill/>
            </a:ln>
            <a:effectLst>
              <a:innerShdw blurRad="381000">
                <a:schemeClr val="accent6">
                  <a:lumMod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10 CuadroTexto"/>
            <p:cNvSpPr txBox="1">
              <a:spLocks noChangeArrowheads="1"/>
            </p:cNvSpPr>
            <p:nvPr/>
          </p:nvSpPr>
          <p:spPr bwMode="auto">
            <a:xfrm>
              <a:off x="6200738" y="4580764"/>
              <a:ext cx="1884394" cy="583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_tradnl" sz="3200" b="1" dirty="0" err="1">
                  <a:solidFill>
                    <a:srgbClr val="FFFFFF"/>
                  </a:solidFill>
                </a:rPr>
                <a:t>a</a:t>
              </a:r>
              <a:endParaRPr lang="en-US" altLang="es-ES_tradnl" sz="3200" b="1" dirty="0" err="1">
                <a:solidFill>
                  <a:srgbClr val="FFFFFF"/>
                </a:solidFill>
              </a:endParaRPr>
            </a:p>
          </p:txBody>
        </p:sp>
      </p:grpSp>
      <p:grpSp>
        <p:nvGrpSpPr>
          <p:cNvPr id="27" name="26 Grupo"/>
          <p:cNvGrpSpPr/>
          <p:nvPr/>
        </p:nvGrpSpPr>
        <p:grpSpPr bwMode="auto">
          <a:xfrm flipH="1">
            <a:off x="1754188" y="2458927"/>
            <a:ext cx="2335212" cy="1127343"/>
            <a:chOff x="6228184" y="4331065"/>
            <a:chExt cx="2186608" cy="1126696"/>
          </a:xfrm>
        </p:grpSpPr>
        <p:pic>
          <p:nvPicPr>
            <p:cNvPr id="28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8184" y="4331065"/>
              <a:ext cx="2186608" cy="1126696"/>
            </a:xfrm>
            <a:prstGeom prst="rect">
              <a:avLst/>
            </a:prstGeom>
            <a:noFill/>
            <a:ln>
              <a:noFill/>
            </a:ln>
            <a:effectLst>
              <a:innerShdw blurRad="381000">
                <a:schemeClr val="accent6">
                  <a:lumMod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25 CuadroTexto"/>
            <p:cNvSpPr txBox="1">
              <a:spLocks noChangeArrowheads="1"/>
            </p:cNvSpPr>
            <p:nvPr/>
          </p:nvSpPr>
          <p:spPr bwMode="auto">
            <a:xfrm>
              <a:off x="6588224" y="4644425"/>
              <a:ext cx="1080120" cy="583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_tradnl" sz="3200" b="1" dirty="0" err="1">
                  <a:solidFill>
                    <a:srgbClr val="FFFFFF"/>
                  </a:solidFill>
                </a:rPr>
                <a:t>the</a:t>
              </a:r>
              <a:endParaRPr lang="en-US" altLang="es-ES_tradnl" sz="3200" b="1" dirty="0" err="1">
                <a:solidFill>
                  <a:srgbClr val="FFFFFF"/>
                </a:solidFill>
              </a:endParaRPr>
            </a:p>
          </p:txBody>
        </p:sp>
      </p:grpSp>
      <p:grpSp>
        <p:nvGrpSpPr>
          <p:cNvPr id="30" name="29 Grupo"/>
          <p:cNvGrpSpPr/>
          <p:nvPr/>
        </p:nvGrpSpPr>
        <p:grpSpPr bwMode="auto">
          <a:xfrm>
            <a:off x="5284385" y="487685"/>
            <a:ext cx="2592864" cy="1619116"/>
            <a:chOff x="3760135" y="487087"/>
            <a:chExt cx="2593632" cy="1620388"/>
          </a:xfrm>
        </p:grpSpPr>
        <p:grpSp>
          <p:nvGrpSpPr>
            <p:cNvPr id="31" name="26 Grupo"/>
            <p:cNvGrpSpPr/>
            <p:nvPr/>
          </p:nvGrpSpPr>
          <p:grpSpPr bwMode="auto">
            <a:xfrm rot="19596929" flipH="1">
              <a:off x="3760135" y="979342"/>
              <a:ext cx="2335708" cy="1128133"/>
              <a:chOff x="6166936" y="4452547"/>
              <a:chExt cx="2186608" cy="1128133"/>
            </a:xfrm>
          </p:grpSpPr>
          <p:pic>
            <p:nvPicPr>
              <p:cNvPr id="33" name="Picture 8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166936" y="4452547"/>
                <a:ext cx="2186608" cy="1128133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381000">
                  <a:schemeClr val="accent6">
                    <a:lumMod val="50000"/>
                  </a:schemeClr>
                </a:inn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28 CuadroTexto"/>
              <p:cNvSpPr txBox="1">
                <a:spLocks noChangeArrowheads="1"/>
              </p:cNvSpPr>
              <p:nvPr/>
            </p:nvSpPr>
            <p:spPr bwMode="auto">
              <a:xfrm>
                <a:off x="6292551" y="4703105"/>
                <a:ext cx="1707943" cy="5840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s-ES_tradnl" sz="3200" b="1" dirty="0" err="1">
                    <a:solidFill>
                      <a:srgbClr val="FFFFFF"/>
                    </a:solidFill>
                  </a:rPr>
                  <a:t>a</a:t>
                </a:r>
                <a:endParaRPr lang="en-US" altLang="es-ES_tradnl" sz="3200" b="1" dirty="0" err="1">
                  <a:solidFill>
                    <a:srgbClr val="FFFFFF"/>
                  </a:solidFill>
                </a:endParaRPr>
              </a:p>
            </p:txBody>
          </p:sp>
        </p:grpSp>
        <p:cxnSp>
          <p:nvCxnSpPr>
            <p:cNvPr id="32" name="31 Conector recto"/>
            <p:cNvCxnSpPr/>
            <p:nvPr/>
          </p:nvCxnSpPr>
          <p:spPr>
            <a:xfrm flipH="1">
              <a:off x="5796316" y="487087"/>
              <a:ext cx="557451" cy="4937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34 Grupo"/>
          <p:cNvGrpSpPr/>
          <p:nvPr/>
        </p:nvGrpSpPr>
        <p:grpSpPr bwMode="auto">
          <a:xfrm>
            <a:off x="7608168" y="487685"/>
            <a:ext cx="312738" cy="2581275"/>
            <a:chOff x="6175256" y="332656"/>
            <a:chExt cx="312890" cy="2582395"/>
          </a:xfrm>
        </p:grpSpPr>
        <p:cxnSp>
          <p:nvCxnSpPr>
            <p:cNvPr id="36" name="35 Conector recto"/>
            <p:cNvCxnSpPr/>
            <p:nvPr/>
          </p:nvCxnSpPr>
          <p:spPr>
            <a:xfrm>
              <a:off x="6443674" y="332656"/>
              <a:ext cx="0" cy="23759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36 Flecha circular"/>
            <p:cNvSpPr/>
            <p:nvPr/>
          </p:nvSpPr>
          <p:spPr>
            <a:xfrm rot="10800000">
              <a:off x="6175256" y="2502122"/>
              <a:ext cx="284301" cy="412929"/>
            </a:xfrm>
            <a:prstGeom prst="circularArrow">
              <a:avLst>
                <a:gd name="adj1" fmla="val 12500"/>
                <a:gd name="adj2" fmla="val 3274011"/>
                <a:gd name="adj3" fmla="val 20457681"/>
                <a:gd name="adj4" fmla="val 10800000"/>
                <a:gd name="adj5" fmla="val 977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8" name="37 Elipse"/>
            <p:cNvSpPr/>
            <p:nvPr/>
          </p:nvSpPr>
          <p:spPr>
            <a:xfrm>
              <a:off x="6400791" y="2597413"/>
              <a:ext cx="87355" cy="1588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40" name="39 Llamada ovalada"/>
          <p:cNvSpPr/>
          <p:nvPr/>
        </p:nvSpPr>
        <p:spPr>
          <a:xfrm>
            <a:off x="9575800" y="195580"/>
            <a:ext cx="2234565" cy="1016635"/>
          </a:xfrm>
          <a:prstGeom prst="wedgeEllipseCallout">
            <a:avLst>
              <a:gd name="adj1" fmla="val -67276"/>
              <a:gd name="adj2" fmla="val 1940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800" b="1" dirty="0">
                <a:solidFill>
                  <a:prstClr val="black"/>
                </a:solidFill>
              </a:rPr>
              <a:t>GREAT!</a:t>
            </a:r>
            <a:endParaRPr lang="es-ES_tradnl" sz="2800" b="1" dirty="0">
              <a:solidFill>
                <a:prstClr val="black"/>
              </a:solidFill>
            </a:endParaRPr>
          </a:p>
        </p:txBody>
      </p:sp>
      <p:grpSp>
        <p:nvGrpSpPr>
          <p:cNvPr id="41" name="40 Grupo"/>
          <p:cNvGrpSpPr/>
          <p:nvPr/>
        </p:nvGrpSpPr>
        <p:grpSpPr bwMode="auto">
          <a:xfrm flipH="1">
            <a:off x="1903413" y="5455526"/>
            <a:ext cx="2449512" cy="1182522"/>
            <a:chOff x="6228184" y="4303491"/>
            <a:chExt cx="2186608" cy="1181843"/>
          </a:xfrm>
        </p:grpSpPr>
        <p:pic>
          <p:nvPicPr>
            <p:cNvPr id="42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8184" y="4303491"/>
              <a:ext cx="2186608" cy="1181843"/>
            </a:xfrm>
            <a:prstGeom prst="rect">
              <a:avLst/>
            </a:prstGeom>
            <a:noFill/>
            <a:ln>
              <a:noFill/>
            </a:ln>
            <a:effectLst>
              <a:innerShdw blurRad="381000">
                <a:schemeClr val="accent6">
                  <a:lumMod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22 CuadroTexto"/>
            <p:cNvSpPr txBox="1">
              <a:spLocks noChangeArrowheads="1"/>
            </p:cNvSpPr>
            <p:nvPr/>
          </p:nvSpPr>
          <p:spPr bwMode="auto">
            <a:xfrm>
              <a:off x="6444269" y="4581062"/>
              <a:ext cx="1368643" cy="583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_tradnl" sz="3200" b="1" dirty="0" err="1">
                  <a:solidFill>
                    <a:srgbClr val="FFFFFF"/>
                  </a:solidFill>
                </a:rPr>
                <a:t>an</a:t>
              </a:r>
              <a:endParaRPr lang="en-US" altLang="es-ES_tradnl" sz="3200" b="1" dirty="0" err="1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2 Grupo"/>
          <p:cNvGrpSpPr/>
          <p:nvPr/>
        </p:nvGrpSpPr>
        <p:grpSpPr>
          <a:xfrm>
            <a:off x="722630" y="179070"/>
            <a:ext cx="4630420" cy="1409700"/>
            <a:chOff x="-398562" y="486197"/>
            <a:chExt cx="3642360" cy="1409987"/>
          </a:xfrm>
        </p:grpSpPr>
        <p:sp>
          <p:nvSpPr>
            <p:cNvPr id="39" name="30 CuadroTexto"/>
            <p:cNvSpPr txBox="1">
              <a:spLocks noChangeArrowheads="1"/>
            </p:cNvSpPr>
            <p:nvPr/>
          </p:nvSpPr>
          <p:spPr bwMode="auto">
            <a:xfrm rot="21338512">
              <a:off x="-398562" y="486197"/>
              <a:ext cx="3642360" cy="95332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innerShdw blurRad="393700">
                <a:prstClr val="black">
                  <a:alpha val="30000"/>
                </a:prstClr>
              </a:innerShdw>
            </a:effec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sz="2800" b="1"/>
                <a:t>I bought </a:t>
              </a:r>
              <a:r>
                <a:rPr lang="en-US" sz="2800" b="1"/>
                <a:t>.......</a:t>
              </a:r>
              <a:r>
                <a:rPr sz="2800" b="1"/>
                <a:t>new TV set yesterday.</a:t>
              </a:r>
              <a:endParaRPr sz="2800" b="1"/>
            </a:p>
          </p:txBody>
        </p:sp>
        <p:pic>
          <p:nvPicPr>
            <p:cNvPr id="3074" name="Picture 2" descr="http://img.over-blog-kiwi.com/300x300/0/10/86/40/201304/ob_f15b81fd1ee4df0edb6b0ba0b549077c_andres-stangalini.p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9635" b="73973" l="17333" r="46333">
                          <a14:foregroundMark x1="25667" y1="25114" x2="31000" y2="52511"/>
                          <a14:foregroundMark x1="25333" y1="66210" x2="24333" y2="593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58" t="19199" r="56445" b="29588"/>
            <a:stretch>
              <a:fillRect/>
            </a:stretch>
          </p:blipFill>
          <p:spPr bwMode="auto">
            <a:xfrm rot="520502">
              <a:off x="2373859" y="1062401"/>
              <a:ext cx="488372" cy="833783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reflection blurRad="6350" stA="52000" endA="300" endPos="3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20 Grupo"/>
          <p:cNvGrpSpPr/>
          <p:nvPr/>
        </p:nvGrpSpPr>
        <p:grpSpPr bwMode="auto">
          <a:xfrm>
            <a:off x="7344619" y="3054400"/>
            <a:ext cx="2489313" cy="1201737"/>
            <a:chOff x="6246427" y="4437716"/>
            <a:chExt cx="2178372" cy="1202634"/>
          </a:xfrm>
        </p:grpSpPr>
        <p:pic>
          <p:nvPicPr>
            <p:cNvPr id="22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46427" y="4437716"/>
              <a:ext cx="2178372" cy="120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19 CuadroTexto"/>
            <p:cNvSpPr txBox="1">
              <a:spLocks noChangeArrowheads="1"/>
            </p:cNvSpPr>
            <p:nvPr/>
          </p:nvSpPr>
          <p:spPr bwMode="auto">
            <a:xfrm>
              <a:off x="6408368" y="4716749"/>
              <a:ext cx="1594239" cy="584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320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cs typeface="+mn-lt"/>
                  <a:sym typeface="+mn-ea"/>
                </a:rPr>
                <a:t>Ø</a:t>
              </a:r>
              <a:endParaRPr lang="en-US" altLang="es-ES" sz="320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+mn-lt"/>
                <a:sym typeface="+mn-ea"/>
              </a:endParaRPr>
            </a:p>
          </p:txBody>
        </p:sp>
      </p:grpSp>
      <p:sp>
        <p:nvSpPr>
          <p:cNvPr id="15" name="TextBox 2"/>
          <p:cNvSpPr txBox="1"/>
          <p:nvPr/>
        </p:nvSpPr>
        <p:spPr>
          <a:xfrm>
            <a:off x="5478145" y="1657985"/>
            <a:ext cx="9709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endParaRPr lang="en-US" sz="4400" b="1" dirty="0">
              <a:ln w="22225">
                <a:noFill/>
                <a:prstDash val="solid"/>
              </a:ln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C 0.00798 -0.01111 0.01892 -0.02176 0.04045 -0.02176 C 0.06493 -0.02176 0.07361 -0.01111 0.08159 -2.22222E-6 C 0.09253 0.01343 0.10034 0.02616 0.12778 0.02616 C 0.15225 0.02616 0.16059 0.01343 0.17153 -2.22222E-6 C 0.17639 -0.01111 0.1875 -0.02176 0.21215 -0.02176 C 0.23333 -0.02176 0.24427 -0.01111 0.25295 -2.22222E-6 C 0.26093 0.01343 0.27187 0.02616 0.29618 0.02616 C 0.32066 0.02616 0.33941 -2.22222E-6 0.33941 0.0007 C 0.34757 -0.01111 0.3559 -0.02176 0.38003 -0.02176 C 0.40451 -0.02176 0.41302 -0.01111 0.42118 -2.22222E-6 C 0.43194 0.01343 0.43993 0.02616 0.46701 0.02616 C 0.49166 0.02616 0.5 0.01343 0.50764 -2.22222E-6 C 0.51857 -0.01111 0.52673 -0.02176 0.55139 -0.02176 C 0.57291 -0.02176 0.58368 -0.01111 0.59218 -2.22222E-6 C 0.60034 0.01343 0.61111 0.02616 0.63559 0.02616 C 0.66024 0.02616 0.66805 0.01343 0.67899 -2.22222E-6 " pathEditMode="relative" rAng="0" ptsTypes="fffffffffffffffff">
                                      <p:cBhvr>
                                        <p:cTn id="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41" y="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4.07407E-6 C 0.00903 -0.00926 0.02031 -0.01828 0.04288 -0.01828 C 0.0684 -0.01828 0.07708 -0.00926 0.08576 -4.07407E-6 C 0.09722 0.01204 0.10538 0.02362 0.13403 0.02362 C 0.1592 0.02362 0.16788 0.01204 0.17934 -4.07407E-6 C 0.18489 -0.00926 0.196 -0.01828 0.2217 -0.01828 C 0.24427 -0.01828 0.25555 -0.00926 0.26423 -4.07407E-6 C 0.27274 0.01204 0.2842 0.02362 0.30955 0.02362 C 0.33507 0.02362 0.35503 -4.07407E-6 0.35503 0.0007 C 0.36337 -0.00926 0.37205 -0.01828 0.39705 -0.01828 C 0.42274 -0.01828 0.43142 -0.00926 0.4401 -4.07407E-6 C 0.45156 0.01204 0.45972 0.02362 0.48802 0.02362 C 0.51354 0.02362 0.52222 0.01204 0.53038 -4.07407E-6 C 0.54184 -0.00926 0.55017 -0.01828 0.57604 -0.01828 C 0.59861 -0.01828 0.60989 -0.00926 0.61857 -4.07407E-6 C 0.62708 0.01204 0.63854 0.02362 0.66389 0.02362 C 0.68941 0.02362 0.69774 0.01204 0.70937 -4.07407E-6 " pathEditMode="relative" rAng="0" ptsTypes="fffffffffffffffff">
                                      <p:cBhvr>
                                        <p:cTn id="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34" y="25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0834 C 0.00798 0.01783 0.01892 0.02778 0.04062 0.02778 C 0.0651 0.02778 0.07361 0.01783 0.08177 0.00834 C 0.09253 -0.00347 0.10052 -0.01435 0.12795 -0.01435 C 0.15243 -0.01435 0.16059 -0.00347 0.17153 0.00834 C 0.17656 0.01783 0.1875 0.02778 0.21215 0.02778 C 0.2335 0.02778 0.24427 0.01783 0.25295 0.00834 C 0.26093 -0.00347 0.27187 -0.01435 0.29635 -0.01435 C 0.32066 -0.01435 0.33941 0.00834 0.33941 0.00787 C 0.34757 0.01783 0.35607 0.02778 0.38021 0.02778 C 0.40451 0.02778 0.41302 0.01783 0.42118 0.00834 C 0.43212 -0.00347 0.4401 -0.01435 0.46718 -0.01435 C 0.49184 -0.01435 0.5 -0.00347 0.50781 0.00834 C 0.51875 0.01783 0.52673 0.02778 0.55139 0.02778 C 0.57291 0.02778 0.58385 0.01783 0.59236 0.00834 C 0.60034 -0.00347 0.61111 -0.01435 0.63559 -0.01435 C 0.66024 -0.01435 0.66823 -0.00347 0.67899 0.00834 " pathEditMode="relative" rAng="0" ptsTypes="fffffffffffffffff">
                                      <p:cBhvr>
                                        <p:cTn id="10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41" y="-16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6014 0.0173159 C -0.00550376 0.00319488 -0.0164438 -0.0102351 -0.0379738 -0.0102351 C -0.0626237 -0.0102351 -0.0709537 0.00319488 -0.0792937 0.0173159 C -0.0902337 0.0353649 -0.0982128 0.0529649 -0.125643 0.0529649 C -0.149773 0.0529649 -0.158113 0.0353649 -0.169223 0.0173159 C -0.174603 0.00319488 -0.185363 -0.0102351 -0.210023 -0.0102351 C -0.231553 -0.0102351 -0.242483 0.00319488 -0.250823 0.0173159 C -0.258803 0.0353649 -0.269913 0.0529649 -0.294223 0.0529649 C -0.318873 0.0529649 -0.337973 0.0173159 -0.337973 0.0182449 C -0.346133 0.00319488 -0.354463 -0.0102351 -0.378593 -0.0102351 C -0.403073 -0.0102351 -0.411413 0.00319488 -0.419743 0.0173159 C -0.430853 0.0353649 -0.438663 0.0529649 -0.465753 0.0529649 C -0.490403 0.0529649 -0.498733 0.0353649 -0.506553 0.0173159 C -0.517663 0.00319488 -0.525643 -0.0102351 -0.550473 -0.0102351 C -0.572173 -0.0102351 -0.582933 0.00319488 -0.591273 0.0173159 C -0.599433 0.0353649 -0.610363 0.0529649 -0.634843 0.0529649 C -0.659323 0.0529649 -0.667483 0.0353649 -0.678423 0.0173159 " pathEditMode="relative" rAng="0" ptsTypes="fffffffffffffffff">
                                      <p:cBhvr>
                                        <p:cTn id="1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0" grpId="0" bldLvl="0" animBg="1"/>
      <p:bldP spid="15" grpId="0"/>
      <p:bldP spid="15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ải xuố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28495"/>
            <a:ext cx="12192000" cy="485648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-15875"/>
            <a:ext cx="12192000" cy="2037715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159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  <p:sp>
          <p:nvSpPr>
            <p:cNvPr id="4" name="Round Single Corner Rectangle 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5E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1B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</p:grpSp>
      <p:pic>
        <p:nvPicPr>
          <p:cNvPr id="44" name="Picture 4" descr="http://www.soloimagen.net/imagenes-animadas/Agua/Burbuja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9019" y="5229200"/>
            <a:ext cx="476353" cy="164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soloimagen.net/imagenes-animadas/Agua/Burbuja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3952" y="5229200"/>
            <a:ext cx="476353" cy="164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soloimagen.net/imagenes-animadas/Agua/Burbuja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0296" y="5229200"/>
            <a:ext cx="476353" cy="164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9 Grupo"/>
          <p:cNvGrpSpPr/>
          <p:nvPr/>
        </p:nvGrpSpPr>
        <p:grpSpPr>
          <a:xfrm flipH="1">
            <a:off x="7686413" y="188640"/>
            <a:ext cx="2802075" cy="1797865"/>
            <a:chOff x="3527777" y="3440221"/>
            <a:chExt cx="3005742" cy="2146683"/>
          </a:xfrm>
        </p:grpSpPr>
        <p:pic>
          <p:nvPicPr>
            <p:cNvPr id="9" name="Picture 8" descr="http://img1.wikia.nocookie.net/__cb20120918191718/hiddenchronicles/images/5/56/Marketplace_Burmese_Boat-icon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669"/>
            <a:stretch>
              <a:fillRect/>
            </a:stretch>
          </p:blipFill>
          <p:spPr bwMode="auto">
            <a:xfrm rot="676109">
              <a:off x="3527777" y="3440221"/>
              <a:ext cx="2770477" cy="2114739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4 Grupo"/>
            <p:cNvGrpSpPr/>
            <p:nvPr/>
          </p:nvGrpSpPr>
          <p:grpSpPr>
            <a:xfrm>
              <a:off x="3563888" y="3649892"/>
              <a:ext cx="2969631" cy="1937012"/>
              <a:chOff x="3688246" y="3547542"/>
              <a:chExt cx="2969631" cy="1937012"/>
            </a:xfrm>
          </p:grpSpPr>
          <p:pic>
            <p:nvPicPr>
              <p:cNvPr id="6" name="Picture 18" descr="http://th03.deviantart.net/fs70/PRE/f/2012/340/f/2/__vue__vob____carabiniery___italian_fisherman_by_3dexile-d5n87q5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433" b="100000" l="24013" r="92863">
                            <a14:foregroundMark x1="43409" y1="23433" x2="42653" y2="26567"/>
                            <a14:foregroundMark x1="46935" y1="30597" x2="46096" y2="33134"/>
                            <a14:foregroundMark x1="68514" y1="28507" x2="62301" y2="37761"/>
                            <a14:foregroundMark x1="88077" y1="8657" x2="89253" y2="8657"/>
                            <a14:foregroundMark x1="56821" y1="32911" x2="59668" y2="34810"/>
                            <a14:foregroundMark x1="57058" y1="47046" x2="58482" y2="44515"/>
                            <a14:foregroundMark x1="58837" y1="44726" x2="61566" y2="39241"/>
                            <a14:foregroundMark x1="72242" y1="22574" x2="75919" y2="16667"/>
                            <a14:foregroundMark x1="76987" y1="16034" x2="80546" y2="12236"/>
                            <a14:foregroundMark x1="81139" y1="11603" x2="84935" y2="9916"/>
                            <a14:foregroundMark x1="85172" y1="9916" x2="87544" y2="9072"/>
                            <a14:backgroundMark x1="37531" y1="74776" x2="37531" y2="74776"/>
                            <a14:backgroundMark x1="38119" y1="75224" x2="38035" y2="76119"/>
                            <a14:backgroundMark x1="48363" y1="82239" x2="48783" y2="841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99" r="6309" b="26566"/>
              <a:stretch>
                <a:fillRect/>
              </a:stretch>
            </p:blipFill>
            <p:spPr bwMode="auto">
              <a:xfrm>
                <a:off x="4365090" y="3547542"/>
                <a:ext cx="2292787" cy="1355182"/>
              </a:xfrm>
              <a:prstGeom prst="rect">
                <a:avLst/>
              </a:prstGeom>
              <a:noFill/>
              <a:effectLst>
                <a:outerShdw blurRad="76200" dist="50800" dir="16500000" sy="23000" kx="-1200000" algn="bl" rotWithShape="0">
                  <a:prstClr val="black">
                    <a:alpha val="38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7 Forma libre"/>
              <p:cNvSpPr/>
              <p:nvPr/>
            </p:nvSpPr>
            <p:spPr>
              <a:xfrm rot="20870899">
                <a:off x="3688246" y="4837697"/>
                <a:ext cx="2431808" cy="646857"/>
              </a:xfrm>
              <a:custGeom>
                <a:avLst/>
                <a:gdLst>
                  <a:gd name="connsiteX0" fmla="*/ 11289 w 2297530"/>
                  <a:gd name="connsiteY0" fmla="*/ 192058 h 748100"/>
                  <a:gd name="connsiteX1" fmla="*/ 112889 w 2297530"/>
                  <a:gd name="connsiteY1" fmla="*/ 458758 h 748100"/>
                  <a:gd name="connsiteX2" fmla="*/ 824089 w 2297530"/>
                  <a:gd name="connsiteY2" fmla="*/ 611158 h 748100"/>
                  <a:gd name="connsiteX3" fmla="*/ 1446389 w 2297530"/>
                  <a:gd name="connsiteY3" fmla="*/ 725458 h 748100"/>
                  <a:gd name="connsiteX4" fmla="*/ 1738489 w 2297530"/>
                  <a:gd name="connsiteY4" fmla="*/ 738158 h 748100"/>
                  <a:gd name="connsiteX5" fmla="*/ 2068689 w 2297530"/>
                  <a:gd name="connsiteY5" fmla="*/ 611158 h 748100"/>
                  <a:gd name="connsiteX6" fmla="*/ 2297289 w 2297530"/>
                  <a:gd name="connsiteY6" fmla="*/ 446058 h 748100"/>
                  <a:gd name="connsiteX7" fmla="*/ 2094089 w 2297530"/>
                  <a:gd name="connsiteY7" fmla="*/ 280958 h 748100"/>
                  <a:gd name="connsiteX8" fmla="*/ 1357489 w 2297530"/>
                  <a:gd name="connsiteY8" fmla="*/ 103158 h 748100"/>
                  <a:gd name="connsiteX9" fmla="*/ 633589 w 2297530"/>
                  <a:gd name="connsiteY9" fmla="*/ 1558 h 748100"/>
                  <a:gd name="connsiteX10" fmla="*/ 125589 w 2297530"/>
                  <a:gd name="connsiteY10" fmla="*/ 179358 h 748100"/>
                  <a:gd name="connsiteX0-1" fmla="*/ 11289 w 2297530"/>
                  <a:gd name="connsiteY0-2" fmla="*/ 192058 h 726581"/>
                  <a:gd name="connsiteX1-3" fmla="*/ 112889 w 2297530"/>
                  <a:gd name="connsiteY1-4" fmla="*/ 458758 h 726581"/>
                  <a:gd name="connsiteX2-5" fmla="*/ 824089 w 2297530"/>
                  <a:gd name="connsiteY2-6" fmla="*/ 611158 h 726581"/>
                  <a:gd name="connsiteX3-7" fmla="*/ 1446389 w 2297530"/>
                  <a:gd name="connsiteY3-8" fmla="*/ 725458 h 726581"/>
                  <a:gd name="connsiteX4-9" fmla="*/ 1716261 w 2297530"/>
                  <a:gd name="connsiteY4-10" fmla="*/ 541374 h 726581"/>
                  <a:gd name="connsiteX5-11" fmla="*/ 2068689 w 2297530"/>
                  <a:gd name="connsiteY5-12" fmla="*/ 611158 h 726581"/>
                  <a:gd name="connsiteX6-13" fmla="*/ 2297289 w 2297530"/>
                  <a:gd name="connsiteY6-14" fmla="*/ 446058 h 726581"/>
                  <a:gd name="connsiteX7-15" fmla="*/ 2094089 w 2297530"/>
                  <a:gd name="connsiteY7-16" fmla="*/ 280958 h 726581"/>
                  <a:gd name="connsiteX8-17" fmla="*/ 1357489 w 2297530"/>
                  <a:gd name="connsiteY8-18" fmla="*/ 103158 h 726581"/>
                  <a:gd name="connsiteX9-19" fmla="*/ 633589 w 2297530"/>
                  <a:gd name="connsiteY9-20" fmla="*/ 1558 h 726581"/>
                  <a:gd name="connsiteX10-21" fmla="*/ 125589 w 2297530"/>
                  <a:gd name="connsiteY10-22" fmla="*/ 179358 h 726581"/>
                  <a:gd name="connsiteX0-23" fmla="*/ 11289 w 2297530"/>
                  <a:gd name="connsiteY0-24" fmla="*/ 192058 h 725828"/>
                  <a:gd name="connsiteX1-25" fmla="*/ 112889 w 2297530"/>
                  <a:gd name="connsiteY1-26" fmla="*/ 458758 h 725828"/>
                  <a:gd name="connsiteX2-27" fmla="*/ 824089 w 2297530"/>
                  <a:gd name="connsiteY2-28" fmla="*/ 611158 h 725828"/>
                  <a:gd name="connsiteX3-29" fmla="*/ 1446389 w 2297530"/>
                  <a:gd name="connsiteY3-30" fmla="*/ 725458 h 725828"/>
                  <a:gd name="connsiteX4-31" fmla="*/ 1402591 w 2297530"/>
                  <a:gd name="connsiteY4-32" fmla="*/ 573201 h 725828"/>
                  <a:gd name="connsiteX5-33" fmla="*/ 1716261 w 2297530"/>
                  <a:gd name="connsiteY5-34" fmla="*/ 541374 h 725828"/>
                  <a:gd name="connsiteX6-35" fmla="*/ 2068689 w 2297530"/>
                  <a:gd name="connsiteY6-36" fmla="*/ 611158 h 725828"/>
                  <a:gd name="connsiteX7-37" fmla="*/ 2297289 w 2297530"/>
                  <a:gd name="connsiteY7-38" fmla="*/ 446058 h 725828"/>
                  <a:gd name="connsiteX8-39" fmla="*/ 2094089 w 2297530"/>
                  <a:gd name="connsiteY8-40" fmla="*/ 280958 h 725828"/>
                  <a:gd name="connsiteX9-41" fmla="*/ 1357489 w 2297530"/>
                  <a:gd name="connsiteY9-42" fmla="*/ 103158 h 725828"/>
                  <a:gd name="connsiteX10-43" fmla="*/ 633589 w 2297530"/>
                  <a:gd name="connsiteY10-44" fmla="*/ 1558 h 725828"/>
                  <a:gd name="connsiteX11" fmla="*/ 125589 w 2297530"/>
                  <a:gd name="connsiteY11" fmla="*/ 179358 h 725828"/>
                  <a:gd name="connsiteX0-45" fmla="*/ 11289 w 2297530"/>
                  <a:gd name="connsiteY0-46" fmla="*/ 192058 h 617979"/>
                  <a:gd name="connsiteX1-47" fmla="*/ 112889 w 2297530"/>
                  <a:gd name="connsiteY1-48" fmla="*/ 458758 h 617979"/>
                  <a:gd name="connsiteX2-49" fmla="*/ 824089 w 2297530"/>
                  <a:gd name="connsiteY2-50" fmla="*/ 611158 h 617979"/>
                  <a:gd name="connsiteX3-51" fmla="*/ 1226732 w 2297530"/>
                  <a:gd name="connsiteY3-52" fmla="*/ 589698 h 617979"/>
                  <a:gd name="connsiteX4-53" fmla="*/ 1402591 w 2297530"/>
                  <a:gd name="connsiteY4-54" fmla="*/ 573201 h 617979"/>
                  <a:gd name="connsiteX5-55" fmla="*/ 1716261 w 2297530"/>
                  <a:gd name="connsiteY5-56" fmla="*/ 541374 h 617979"/>
                  <a:gd name="connsiteX6-57" fmla="*/ 2068689 w 2297530"/>
                  <a:gd name="connsiteY6-58" fmla="*/ 611158 h 617979"/>
                  <a:gd name="connsiteX7-59" fmla="*/ 2297289 w 2297530"/>
                  <a:gd name="connsiteY7-60" fmla="*/ 446058 h 617979"/>
                  <a:gd name="connsiteX8-61" fmla="*/ 2094089 w 2297530"/>
                  <a:gd name="connsiteY8-62" fmla="*/ 280958 h 617979"/>
                  <a:gd name="connsiteX9-63" fmla="*/ 1357489 w 2297530"/>
                  <a:gd name="connsiteY9-64" fmla="*/ 103158 h 617979"/>
                  <a:gd name="connsiteX10-65" fmla="*/ 633589 w 2297530"/>
                  <a:gd name="connsiteY10-66" fmla="*/ 1558 h 617979"/>
                  <a:gd name="connsiteX11-67" fmla="*/ 125589 w 2297530"/>
                  <a:gd name="connsiteY11-68" fmla="*/ 179358 h 617979"/>
                  <a:gd name="connsiteX0-69" fmla="*/ 11062 w 2297303"/>
                  <a:gd name="connsiteY0-70" fmla="*/ 192058 h 613255"/>
                  <a:gd name="connsiteX1-71" fmla="*/ 112662 w 2297303"/>
                  <a:gd name="connsiteY1-72" fmla="*/ 458758 h 613255"/>
                  <a:gd name="connsiteX2-73" fmla="*/ 817676 w 2297303"/>
                  <a:gd name="connsiteY2-74" fmla="*/ 520204 h 613255"/>
                  <a:gd name="connsiteX3-75" fmla="*/ 1226505 w 2297303"/>
                  <a:gd name="connsiteY3-76" fmla="*/ 589698 h 613255"/>
                  <a:gd name="connsiteX4-77" fmla="*/ 1402364 w 2297303"/>
                  <a:gd name="connsiteY4-78" fmla="*/ 573201 h 613255"/>
                  <a:gd name="connsiteX5-79" fmla="*/ 1716034 w 2297303"/>
                  <a:gd name="connsiteY5-80" fmla="*/ 541374 h 613255"/>
                  <a:gd name="connsiteX6-81" fmla="*/ 2068462 w 2297303"/>
                  <a:gd name="connsiteY6-82" fmla="*/ 611158 h 613255"/>
                  <a:gd name="connsiteX7-83" fmla="*/ 2297062 w 2297303"/>
                  <a:gd name="connsiteY7-84" fmla="*/ 446058 h 613255"/>
                  <a:gd name="connsiteX8-85" fmla="*/ 2093862 w 2297303"/>
                  <a:gd name="connsiteY8-86" fmla="*/ 280958 h 613255"/>
                  <a:gd name="connsiteX9-87" fmla="*/ 1357262 w 2297303"/>
                  <a:gd name="connsiteY9-88" fmla="*/ 103158 h 613255"/>
                  <a:gd name="connsiteX10-89" fmla="*/ 633362 w 2297303"/>
                  <a:gd name="connsiteY10-90" fmla="*/ 1558 h 613255"/>
                  <a:gd name="connsiteX11-91" fmla="*/ 125362 w 2297303"/>
                  <a:gd name="connsiteY11-92" fmla="*/ 179358 h 613255"/>
                  <a:gd name="connsiteX0-93" fmla="*/ 11062 w 2297303"/>
                  <a:gd name="connsiteY0-94" fmla="*/ 192058 h 613255"/>
                  <a:gd name="connsiteX1-95" fmla="*/ 112662 w 2297303"/>
                  <a:gd name="connsiteY1-96" fmla="*/ 458758 h 613255"/>
                  <a:gd name="connsiteX2-97" fmla="*/ 817676 w 2297303"/>
                  <a:gd name="connsiteY2-98" fmla="*/ 520204 h 613255"/>
                  <a:gd name="connsiteX3-99" fmla="*/ 1173633 w 2297303"/>
                  <a:gd name="connsiteY3-100" fmla="*/ 538000 h 613255"/>
                  <a:gd name="connsiteX4-101" fmla="*/ 1226505 w 2297303"/>
                  <a:gd name="connsiteY4-102" fmla="*/ 589698 h 613255"/>
                  <a:gd name="connsiteX5-103" fmla="*/ 1402364 w 2297303"/>
                  <a:gd name="connsiteY5-104" fmla="*/ 573201 h 613255"/>
                  <a:gd name="connsiteX6-105" fmla="*/ 1716034 w 2297303"/>
                  <a:gd name="connsiteY6-106" fmla="*/ 541374 h 613255"/>
                  <a:gd name="connsiteX7-107" fmla="*/ 2068462 w 2297303"/>
                  <a:gd name="connsiteY7-108" fmla="*/ 611158 h 613255"/>
                  <a:gd name="connsiteX8-109" fmla="*/ 2297062 w 2297303"/>
                  <a:gd name="connsiteY8-110" fmla="*/ 446058 h 613255"/>
                  <a:gd name="connsiteX9-111" fmla="*/ 2093862 w 2297303"/>
                  <a:gd name="connsiteY9-112" fmla="*/ 280958 h 613255"/>
                  <a:gd name="connsiteX10-113" fmla="*/ 1357262 w 2297303"/>
                  <a:gd name="connsiteY10-114" fmla="*/ 103158 h 613255"/>
                  <a:gd name="connsiteX11-115" fmla="*/ 633362 w 2297303"/>
                  <a:gd name="connsiteY11-116" fmla="*/ 1558 h 613255"/>
                  <a:gd name="connsiteX12" fmla="*/ 125362 w 2297303"/>
                  <a:gd name="connsiteY12" fmla="*/ 179358 h 613255"/>
                  <a:gd name="connsiteX0-117" fmla="*/ 11062 w 2297303"/>
                  <a:gd name="connsiteY0-118" fmla="*/ 192058 h 611441"/>
                  <a:gd name="connsiteX1-119" fmla="*/ 112662 w 2297303"/>
                  <a:gd name="connsiteY1-120" fmla="*/ 458758 h 611441"/>
                  <a:gd name="connsiteX2-121" fmla="*/ 817676 w 2297303"/>
                  <a:gd name="connsiteY2-122" fmla="*/ 520204 h 611441"/>
                  <a:gd name="connsiteX3-123" fmla="*/ 1173633 w 2297303"/>
                  <a:gd name="connsiteY3-124" fmla="*/ 538000 h 611441"/>
                  <a:gd name="connsiteX4-125" fmla="*/ 1226505 w 2297303"/>
                  <a:gd name="connsiteY4-126" fmla="*/ 589698 h 611441"/>
                  <a:gd name="connsiteX5-127" fmla="*/ 1402364 w 2297303"/>
                  <a:gd name="connsiteY5-128" fmla="*/ 573201 h 611441"/>
                  <a:gd name="connsiteX6-129" fmla="*/ 1716034 w 2297303"/>
                  <a:gd name="connsiteY6-130" fmla="*/ 541374 h 611441"/>
                  <a:gd name="connsiteX7-131" fmla="*/ 1907531 w 2297303"/>
                  <a:gd name="connsiteY7-132" fmla="*/ 487114 h 611441"/>
                  <a:gd name="connsiteX8-133" fmla="*/ 2068462 w 2297303"/>
                  <a:gd name="connsiteY8-134" fmla="*/ 611158 h 611441"/>
                  <a:gd name="connsiteX9-135" fmla="*/ 2297062 w 2297303"/>
                  <a:gd name="connsiteY9-136" fmla="*/ 446058 h 611441"/>
                  <a:gd name="connsiteX10-137" fmla="*/ 2093862 w 2297303"/>
                  <a:gd name="connsiteY10-138" fmla="*/ 280958 h 611441"/>
                  <a:gd name="connsiteX11-139" fmla="*/ 1357262 w 2297303"/>
                  <a:gd name="connsiteY11-140" fmla="*/ 103158 h 611441"/>
                  <a:gd name="connsiteX12-141" fmla="*/ 633362 w 2297303"/>
                  <a:gd name="connsiteY12-142" fmla="*/ 1558 h 611441"/>
                  <a:gd name="connsiteX13" fmla="*/ 125362 w 2297303"/>
                  <a:gd name="connsiteY13" fmla="*/ 179358 h 611441"/>
                  <a:gd name="connsiteX0-143" fmla="*/ 11062 w 2297458"/>
                  <a:gd name="connsiteY0-144" fmla="*/ 192058 h 595334"/>
                  <a:gd name="connsiteX1-145" fmla="*/ 112662 w 2297458"/>
                  <a:gd name="connsiteY1-146" fmla="*/ 458758 h 595334"/>
                  <a:gd name="connsiteX2-147" fmla="*/ 817676 w 2297458"/>
                  <a:gd name="connsiteY2-148" fmla="*/ 520204 h 595334"/>
                  <a:gd name="connsiteX3-149" fmla="*/ 1173633 w 2297458"/>
                  <a:gd name="connsiteY3-150" fmla="*/ 538000 h 595334"/>
                  <a:gd name="connsiteX4-151" fmla="*/ 1226505 w 2297458"/>
                  <a:gd name="connsiteY4-152" fmla="*/ 589698 h 595334"/>
                  <a:gd name="connsiteX5-153" fmla="*/ 1402364 w 2297458"/>
                  <a:gd name="connsiteY5-154" fmla="*/ 573201 h 595334"/>
                  <a:gd name="connsiteX6-155" fmla="*/ 1716034 w 2297458"/>
                  <a:gd name="connsiteY6-156" fmla="*/ 541374 h 595334"/>
                  <a:gd name="connsiteX7-157" fmla="*/ 1907531 w 2297458"/>
                  <a:gd name="connsiteY7-158" fmla="*/ 487114 h 595334"/>
                  <a:gd name="connsiteX8-159" fmla="*/ 2060532 w 2297458"/>
                  <a:gd name="connsiteY8-160" fmla="*/ 468606 h 595334"/>
                  <a:gd name="connsiteX9-161" fmla="*/ 2297062 w 2297458"/>
                  <a:gd name="connsiteY9-162" fmla="*/ 446058 h 595334"/>
                  <a:gd name="connsiteX10-163" fmla="*/ 2093862 w 2297458"/>
                  <a:gd name="connsiteY10-164" fmla="*/ 280958 h 595334"/>
                  <a:gd name="connsiteX11-165" fmla="*/ 1357262 w 2297458"/>
                  <a:gd name="connsiteY11-166" fmla="*/ 103158 h 595334"/>
                  <a:gd name="connsiteX12-167" fmla="*/ 633362 w 2297458"/>
                  <a:gd name="connsiteY12-168" fmla="*/ 1558 h 595334"/>
                  <a:gd name="connsiteX13-169" fmla="*/ 125362 w 2297458"/>
                  <a:gd name="connsiteY13-170" fmla="*/ 179358 h 595334"/>
                  <a:gd name="connsiteX0-171" fmla="*/ 11062 w 2298065"/>
                  <a:gd name="connsiteY0-172" fmla="*/ 192058 h 595334"/>
                  <a:gd name="connsiteX1-173" fmla="*/ 112662 w 2298065"/>
                  <a:gd name="connsiteY1-174" fmla="*/ 458758 h 595334"/>
                  <a:gd name="connsiteX2-175" fmla="*/ 817676 w 2298065"/>
                  <a:gd name="connsiteY2-176" fmla="*/ 520204 h 595334"/>
                  <a:gd name="connsiteX3-177" fmla="*/ 1173633 w 2298065"/>
                  <a:gd name="connsiteY3-178" fmla="*/ 538000 h 595334"/>
                  <a:gd name="connsiteX4-179" fmla="*/ 1226505 w 2298065"/>
                  <a:gd name="connsiteY4-180" fmla="*/ 589698 h 595334"/>
                  <a:gd name="connsiteX5-181" fmla="*/ 1402364 w 2298065"/>
                  <a:gd name="connsiteY5-182" fmla="*/ 573201 h 595334"/>
                  <a:gd name="connsiteX6-183" fmla="*/ 1716034 w 2298065"/>
                  <a:gd name="connsiteY6-184" fmla="*/ 541374 h 595334"/>
                  <a:gd name="connsiteX7-185" fmla="*/ 1907531 w 2298065"/>
                  <a:gd name="connsiteY7-186" fmla="*/ 487114 h 595334"/>
                  <a:gd name="connsiteX8-187" fmla="*/ 2060532 w 2298065"/>
                  <a:gd name="connsiteY8-188" fmla="*/ 468606 h 595334"/>
                  <a:gd name="connsiteX9-189" fmla="*/ 2297062 w 2298065"/>
                  <a:gd name="connsiteY9-190" fmla="*/ 446058 h 595334"/>
                  <a:gd name="connsiteX10-191" fmla="*/ 2143593 w 2298065"/>
                  <a:gd name="connsiteY10-192" fmla="*/ 370161 h 595334"/>
                  <a:gd name="connsiteX11-193" fmla="*/ 2093862 w 2298065"/>
                  <a:gd name="connsiteY11-194" fmla="*/ 280958 h 595334"/>
                  <a:gd name="connsiteX12-195" fmla="*/ 1357262 w 2298065"/>
                  <a:gd name="connsiteY12-196" fmla="*/ 103158 h 595334"/>
                  <a:gd name="connsiteX13-197" fmla="*/ 633362 w 2298065"/>
                  <a:gd name="connsiteY13-198" fmla="*/ 1558 h 595334"/>
                  <a:gd name="connsiteX14" fmla="*/ 125362 w 2298065"/>
                  <a:gd name="connsiteY14" fmla="*/ 179358 h 595334"/>
                  <a:gd name="connsiteX0-199" fmla="*/ 11062 w 2158289"/>
                  <a:gd name="connsiteY0-200" fmla="*/ 192058 h 595334"/>
                  <a:gd name="connsiteX1-201" fmla="*/ 112662 w 2158289"/>
                  <a:gd name="connsiteY1-202" fmla="*/ 458758 h 595334"/>
                  <a:gd name="connsiteX2-203" fmla="*/ 817676 w 2158289"/>
                  <a:gd name="connsiteY2-204" fmla="*/ 520204 h 595334"/>
                  <a:gd name="connsiteX3-205" fmla="*/ 1173633 w 2158289"/>
                  <a:gd name="connsiteY3-206" fmla="*/ 538000 h 595334"/>
                  <a:gd name="connsiteX4-207" fmla="*/ 1226505 w 2158289"/>
                  <a:gd name="connsiteY4-208" fmla="*/ 589698 h 595334"/>
                  <a:gd name="connsiteX5-209" fmla="*/ 1402364 w 2158289"/>
                  <a:gd name="connsiteY5-210" fmla="*/ 573201 h 595334"/>
                  <a:gd name="connsiteX6-211" fmla="*/ 1716034 w 2158289"/>
                  <a:gd name="connsiteY6-212" fmla="*/ 541374 h 595334"/>
                  <a:gd name="connsiteX7-213" fmla="*/ 1907531 w 2158289"/>
                  <a:gd name="connsiteY7-214" fmla="*/ 487114 h 595334"/>
                  <a:gd name="connsiteX8-215" fmla="*/ 2060532 w 2158289"/>
                  <a:gd name="connsiteY8-216" fmla="*/ 468606 h 595334"/>
                  <a:gd name="connsiteX9-217" fmla="*/ 2121264 w 2158289"/>
                  <a:gd name="connsiteY9-218" fmla="*/ 409160 h 595334"/>
                  <a:gd name="connsiteX10-219" fmla="*/ 2143593 w 2158289"/>
                  <a:gd name="connsiteY10-220" fmla="*/ 370161 h 595334"/>
                  <a:gd name="connsiteX11-221" fmla="*/ 2093862 w 2158289"/>
                  <a:gd name="connsiteY11-222" fmla="*/ 280958 h 595334"/>
                  <a:gd name="connsiteX12-223" fmla="*/ 1357262 w 2158289"/>
                  <a:gd name="connsiteY12-224" fmla="*/ 103158 h 595334"/>
                  <a:gd name="connsiteX13-225" fmla="*/ 633362 w 2158289"/>
                  <a:gd name="connsiteY13-226" fmla="*/ 1558 h 595334"/>
                  <a:gd name="connsiteX14-227" fmla="*/ 125362 w 2158289"/>
                  <a:gd name="connsiteY14-228" fmla="*/ 179358 h 595334"/>
                  <a:gd name="connsiteX0-229" fmla="*/ 4871 w 2152098"/>
                  <a:gd name="connsiteY0-230" fmla="*/ 192058 h 595334"/>
                  <a:gd name="connsiteX1-231" fmla="*/ 145104 w 2152098"/>
                  <a:gd name="connsiteY1-232" fmla="*/ 402827 h 595334"/>
                  <a:gd name="connsiteX2-233" fmla="*/ 811485 w 2152098"/>
                  <a:gd name="connsiteY2-234" fmla="*/ 520204 h 595334"/>
                  <a:gd name="connsiteX3-235" fmla="*/ 1167442 w 2152098"/>
                  <a:gd name="connsiteY3-236" fmla="*/ 538000 h 595334"/>
                  <a:gd name="connsiteX4-237" fmla="*/ 1220314 w 2152098"/>
                  <a:gd name="connsiteY4-238" fmla="*/ 589698 h 595334"/>
                  <a:gd name="connsiteX5-239" fmla="*/ 1396173 w 2152098"/>
                  <a:gd name="connsiteY5-240" fmla="*/ 573201 h 595334"/>
                  <a:gd name="connsiteX6-241" fmla="*/ 1709843 w 2152098"/>
                  <a:gd name="connsiteY6-242" fmla="*/ 541374 h 595334"/>
                  <a:gd name="connsiteX7-243" fmla="*/ 1901340 w 2152098"/>
                  <a:gd name="connsiteY7-244" fmla="*/ 487114 h 595334"/>
                  <a:gd name="connsiteX8-245" fmla="*/ 2054341 w 2152098"/>
                  <a:gd name="connsiteY8-246" fmla="*/ 468606 h 595334"/>
                  <a:gd name="connsiteX9-247" fmla="*/ 2115073 w 2152098"/>
                  <a:gd name="connsiteY9-248" fmla="*/ 409160 h 595334"/>
                  <a:gd name="connsiteX10-249" fmla="*/ 2137402 w 2152098"/>
                  <a:gd name="connsiteY10-250" fmla="*/ 370161 h 595334"/>
                  <a:gd name="connsiteX11-251" fmla="*/ 2087671 w 2152098"/>
                  <a:gd name="connsiteY11-252" fmla="*/ 280958 h 595334"/>
                  <a:gd name="connsiteX12-253" fmla="*/ 1351071 w 2152098"/>
                  <a:gd name="connsiteY12-254" fmla="*/ 103158 h 595334"/>
                  <a:gd name="connsiteX13-255" fmla="*/ 627171 w 2152098"/>
                  <a:gd name="connsiteY13-256" fmla="*/ 1558 h 595334"/>
                  <a:gd name="connsiteX14-257" fmla="*/ 119171 w 2152098"/>
                  <a:gd name="connsiteY14-258" fmla="*/ 179358 h 595334"/>
                  <a:gd name="connsiteX0-259" fmla="*/ 4871 w 2152098"/>
                  <a:gd name="connsiteY0-260" fmla="*/ 192058 h 615888"/>
                  <a:gd name="connsiteX1-261" fmla="*/ 145104 w 2152098"/>
                  <a:gd name="connsiteY1-262" fmla="*/ 402827 h 615888"/>
                  <a:gd name="connsiteX2-263" fmla="*/ 811485 w 2152098"/>
                  <a:gd name="connsiteY2-264" fmla="*/ 520204 h 615888"/>
                  <a:gd name="connsiteX3-265" fmla="*/ 1098286 w 2152098"/>
                  <a:gd name="connsiteY3-266" fmla="*/ 613141 h 615888"/>
                  <a:gd name="connsiteX4-267" fmla="*/ 1220314 w 2152098"/>
                  <a:gd name="connsiteY4-268" fmla="*/ 589698 h 615888"/>
                  <a:gd name="connsiteX5-269" fmla="*/ 1396173 w 2152098"/>
                  <a:gd name="connsiteY5-270" fmla="*/ 573201 h 615888"/>
                  <a:gd name="connsiteX6-271" fmla="*/ 1709843 w 2152098"/>
                  <a:gd name="connsiteY6-272" fmla="*/ 541374 h 615888"/>
                  <a:gd name="connsiteX7-273" fmla="*/ 1901340 w 2152098"/>
                  <a:gd name="connsiteY7-274" fmla="*/ 487114 h 615888"/>
                  <a:gd name="connsiteX8-275" fmla="*/ 2054341 w 2152098"/>
                  <a:gd name="connsiteY8-276" fmla="*/ 468606 h 615888"/>
                  <a:gd name="connsiteX9-277" fmla="*/ 2115073 w 2152098"/>
                  <a:gd name="connsiteY9-278" fmla="*/ 409160 h 615888"/>
                  <a:gd name="connsiteX10-279" fmla="*/ 2137402 w 2152098"/>
                  <a:gd name="connsiteY10-280" fmla="*/ 370161 h 615888"/>
                  <a:gd name="connsiteX11-281" fmla="*/ 2087671 w 2152098"/>
                  <a:gd name="connsiteY11-282" fmla="*/ 280958 h 615888"/>
                  <a:gd name="connsiteX12-283" fmla="*/ 1351071 w 2152098"/>
                  <a:gd name="connsiteY12-284" fmla="*/ 103158 h 615888"/>
                  <a:gd name="connsiteX13-285" fmla="*/ 627171 w 2152098"/>
                  <a:gd name="connsiteY13-286" fmla="*/ 1558 h 615888"/>
                  <a:gd name="connsiteX14-287" fmla="*/ 119171 w 2152098"/>
                  <a:gd name="connsiteY14-288" fmla="*/ 179358 h 615888"/>
                  <a:gd name="connsiteX0-289" fmla="*/ 4871 w 2152098"/>
                  <a:gd name="connsiteY0-290" fmla="*/ 192058 h 594396"/>
                  <a:gd name="connsiteX1-291" fmla="*/ 145104 w 2152098"/>
                  <a:gd name="connsiteY1-292" fmla="*/ 402827 h 594396"/>
                  <a:gd name="connsiteX2-293" fmla="*/ 811485 w 2152098"/>
                  <a:gd name="connsiteY2-294" fmla="*/ 520204 h 594396"/>
                  <a:gd name="connsiteX3-295" fmla="*/ 1085985 w 2152098"/>
                  <a:gd name="connsiteY3-296" fmla="*/ 551723 h 594396"/>
                  <a:gd name="connsiteX4-297" fmla="*/ 1220314 w 2152098"/>
                  <a:gd name="connsiteY4-298" fmla="*/ 589698 h 594396"/>
                  <a:gd name="connsiteX5-299" fmla="*/ 1396173 w 2152098"/>
                  <a:gd name="connsiteY5-300" fmla="*/ 573201 h 594396"/>
                  <a:gd name="connsiteX6-301" fmla="*/ 1709843 w 2152098"/>
                  <a:gd name="connsiteY6-302" fmla="*/ 541374 h 594396"/>
                  <a:gd name="connsiteX7-303" fmla="*/ 1901340 w 2152098"/>
                  <a:gd name="connsiteY7-304" fmla="*/ 487114 h 594396"/>
                  <a:gd name="connsiteX8-305" fmla="*/ 2054341 w 2152098"/>
                  <a:gd name="connsiteY8-306" fmla="*/ 468606 h 594396"/>
                  <a:gd name="connsiteX9-307" fmla="*/ 2115073 w 2152098"/>
                  <a:gd name="connsiteY9-308" fmla="*/ 409160 h 594396"/>
                  <a:gd name="connsiteX10-309" fmla="*/ 2137402 w 2152098"/>
                  <a:gd name="connsiteY10-310" fmla="*/ 370161 h 594396"/>
                  <a:gd name="connsiteX11-311" fmla="*/ 2087671 w 2152098"/>
                  <a:gd name="connsiteY11-312" fmla="*/ 280958 h 594396"/>
                  <a:gd name="connsiteX12-313" fmla="*/ 1351071 w 2152098"/>
                  <a:gd name="connsiteY12-314" fmla="*/ 103158 h 594396"/>
                  <a:gd name="connsiteX13-315" fmla="*/ 627171 w 2152098"/>
                  <a:gd name="connsiteY13-316" fmla="*/ 1558 h 594396"/>
                  <a:gd name="connsiteX14-317" fmla="*/ 119171 w 2152098"/>
                  <a:gd name="connsiteY14-318" fmla="*/ 179358 h 594396"/>
                  <a:gd name="connsiteX0-319" fmla="*/ 4871 w 2152098"/>
                  <a:gd name="connsiteY0-320" fmla="*/ 192058 h 583010"/>
                  <a:gd name="connsiteX1-321" fmla="*/ 145104 w 2152098"/>
                  <a:gd name="connsiteY1-322" fmla="*/ 402827 h 583010"/>
                  <a:gd name="connsiteX2-323" fmla="*/ 811485 w 2152098"/>
                  <a:gd name="connsiteY2-324" fmla="*/ 520204 h 583010"/>
                  <a:gd name="connsiteX3-325" fmla="*/ 1085985 w 2152098"/>
                  <a:gd name="connsiteY3-326" fmla="*/ 551723 h 583010"/>
                  <a:gd name="connsiteX4-327" fmla="*/ 1229186 w 2152098"/>
                  <a:gd name="connsiteY4-328" fmla="*/ 549534 h 583010"/>
                  <a:gd name="connsiteX5-329" fmla="*/ 1396173 w 2152098"/>
                  <a:gd name="connsiteY5-330" fmla="*/ 573201 h 583010"/>
                  <a:gd name="connsiteX6-331" fmla="*/ 1709843 w 2152098"/>
                  <a:gd name="connsiteY6-332" fmla="*/ 541374 h 583010"/>
                  <a:gd name="connsiteX7-333" fmla="*/ 1901340 w 2152098"/>
                  <a:gd name="connsiteY7-334" fmla="*/ 487114 h 583010"/>
                  <a:gd name="connsiteX8-335" fmla="*/ 2054341 w 2152098"/>
                  <a:gd name="connsiteY8-336" fmla="*/ 468606 h 583010"/>
                  <a:gd name="connsiteX9-337" fmla="*/ 2115073 w 2152098"/>
                  <a:gd name="connsiteY9-338" fmla="*/ 409160 h 583010"/>
                  <a:gd name="connsiteX10-339" fmla="*/ 2137402 w 2152098"/>
                  <a:gd name="connsiteY10-340" fmla="*/ 370161 h 583010"/>
                  <a:gd name="connsiteX11-341" fmla="*/ 2087671 w 2152098"/>
                  <a:gd name="connsiteY11-342" fmla="*/ 280958 h 583010"/>
                  <a:gd name="connsiteX12-343" fmla="*/ 1351071 w 2152098"/>
                  <a:gd name="connsiteY12-344" fmla="*/ 103158 h 583010"/>
                  <a:gd name="connsiteX13-345" fmla="*/ 627171 w 2152098"/>
                  <a:gd name="connsiteY13-346" fmla="*/ 1558 h 583010"/>
                  <a:gd name="connsiteX14-347" fmla="*/ 119171 w 2152098"/>
                  <a:gd name="connsiteY14-348" fmla="*/ 179358 h 583010"/>
                  <a:gd name="connsiteX0-349" fmla="*/ 4871 w 2152098"/>
                  <a:gd name="connsiteY0-350" fmla="*/ 192058 h 583010"/>
                  <a:gd name="connsiteX1-351" fmla="*/ 145104 w 2152098"/>
                  <a:gd name="connsiteY1-352" fmla="*/ 402827 h 583010"/>
                  <a:gd name="connsiteX2-353" fmla="*/ 811485 w 2152098"/>
                  <a:gd name="connsiteY2-354" fmla="*/ 520204 h 583010"/>
                  <a:gd name="connsiteX3-355" fmla="*/ 1085985 w 2152098"/>
                  <a:gd name="connsiteY3-356" fmla="*/ 551723 h 583010"/>
                  <a:gd name="connsiteX4-357" fmla="*/ 1229186 w 2152098"/>
                  <a:gd name="connsiteY4-358" fmla="*/ 549534 h 583010"/>
                  <a:gd name="connsiteX5-359" fmla="*/ 1396173 w 2152098"/>
                  <a:gd name="connsiteY5-360" fmla="*/ 573201 h 583010"/>
                  <a:gd name="connsiteX6-361" fmla="*/ 1698685 w 2152098"/>
                  <a:gd name="connsiteY6-362" fmla="*/ 513816 h 583010"/>
                  <a:gd name="connsiteX7-363" fmla="*/ 1901340 w 2152098"/>
                  <a:gd name="connsiteY7-364" fmla="*/ 487114 h 583010"/>
                  <a:gd name="connsiteX8-365" fmla="*/ 2054341 w 2152098"/>
                  <a:gd name="connsiteY8-366" fmla="*/ 468606 h 583010"/>
                  <a:gd name="connsiteX9-367" fmla="*/ 2115073 w 2152098"/>
                  <a:gd name="connsiteY9-368" fmla="*/ 409160 h 583010"/>
                  <a:gd name="connsiteX10-369" fmla="*/ 2137402 w 2152098"/>
                  <a:gd name="connsiteY10-370" fmla="*/ 370161 h 583010"/>
                  <a:gd name="connsiteX11-371" fmla="*/ 2087671 w 2152098"/>
                  <a:gd name="connsiteY11-372" fmla="*/ 280958 h 583010"/>
                  <a:gd name="connsiteX12-373" fmla="*/ 1351071 w 2152098"/>
                  <a:gd name="connsiteY12-374" fmla="*/ 103158 h 583010"/>
                  <a:gd name="connsiteX13-375" fmla="*/ 627171 w 2152098"/>
                  <a:gd name="connsiteY13-376" fmla="*/ 1558 h 583010"/>
                  <a:gd name="connsiteX14-377" fmla="*/ 119171 w 2152098"/>
                  <a:gd name="connsiteY14-378" fmla="*/ 179358 h 583010"/>
                  <a:gd name="connsiteX0-379" fmla="*/ 4871 w 2152098"/>
                  <a:gd name="connsiteY0-380" fmla="*/ 192058 h 562752"/>
                  <a:gd name="connsiteX1-381" fmla="*/ 145104 w 2152098"/>
                  <a:gd name="connsiteY1-382" fmla="*/ 402827 h 562752"/>
                  <a:gd name="connsiteX2-383" fmla="*/ 811485 w 2152098"/>
                  <a:gd name="connsiteY2-384" fmla="*/ 520204 h 562752"/>
                  <a:gd name="connsiteX3-385" fmla="*/ 1085985 w 2152098"/>
                  <a:gd name="connsiteY3-386" fmla="*/ 551723 h 562752"/>
                  <a:gd name="connsiteX4-387" fmla="*/ 1229186 w 2152098"/>
                  <a:gd name="connsiteY4-388" fmla="*/ 549534 h 562752"/>
                  <a:gd name="connsiteX5-389" fmla="*/ 1401496 w 2152098"/>
                  <a:gd name="connsiteY5-390" fmla="*/ 549102 h 562752"/>
                  <a:gd name="connsiteX6-391" fmla="*/ 1698685 w 2152098"/>
                  <a:gd name="connsiteY6-392" fmla="*/ 513816 h 562752"/>
                  <a:gd name="connsiteX7-393" fmla="*/ 1901340 w 2152098"/>
                  <a:gd name="connsiteY7-394" fmla="*/ 487114 h 562752"/>
                  <a:gd name="connsiteX8-395" fmla="*/ 2054341 w 2152098"/>
                  <a:gd name="connsiteY8-396" fmla="*/ 468606 h 562752"/>
                  <a:gd name="connsiteX9-397" fmla="*/ 2115073 w 2152098"/>
                  <a:gd name="connsiteY9-398" fmla="*/ 409160 h 562752"/>
                  <a:gd name="connsiteX10-399" fmla="*/ 2137402 w 2152098"/>
                  <a:gd name="connsiteY10-400" fmla="*/ 370161 h 562752"/>
                  <a:gd name="connsiteX11-401" fmla="*/ 2087671 w 2152098"/>
                  <a:gd name="connsiteY11-402" fmla="*/ 280958 h 562752"/>
                  <a:gd name="connsiteX12-403" fmla="*/ 1351071 w 2152098"/>
                  <a:gd name="connsiteY12-404" fmla="*/ 103158 h 562752"/>
                  <a:gd name="connsiteX13-405" fmla="*/ 627171 w 2152098"/>
                  <a:gd name="connsiteY13-406" fmla="*/ 1558 h 562752"/>
                  <a:gd name="connsiteX14-407" fmla="*/ 119171 w 2152098"/>
                  <a:gd name="connsiteY14-408" fmla="*/ 179358 h 562752"/>
                  <a:gd name="connsiteX0-409" fmla="*/ 4871 w 2152098"/>
                  <a:gd name="connsiteY0-410" fmla="*/ 192058 h 557723"/>
                  <a:gd name="connsiteX1-411" fmla="*/ 145104 w 2152098"/>
                  <a:gd name="connsiteY1-412" fmla="*/ 402827 h 557723"/>
                  <a:gd name="connsiteX2-413" fmla="*/ 811485 w 2152098"/>
                  <a:gd name="connsiteY2-414" fmla="*/ 520204 h 557723"/>
                  <a:gd name="connsiteX3-415" fmla="*/ 1085985 w 2152098"/>
                  <a:gd name="connsiteY3-416" fmla="*/ 551723 h 557723"/>
                  <a:gd name="connsiteX4-417" fmla="*/ 1229186 w 2152098"/>
                  <a:gd name="connsiteY4-418" fmla="*/ 549534 h 557723"/>
                  <a:gd name="connsiteX5-419" fmla="*/ 1400353 w 2152098"/>
                  <a:gd name="connsiteY5-420" fmla="*/ 515241 h 557723"/>
                  <a:gd name="connsiteX6-421" fmla="*/ 1698685 w 2152098"/>
                  <a:gd name="connsiteY6-422" fmla="*/ 513816 h 557723"/>
                  <a:gd name="connsiteX7-423" fmla="*/ 1901340 w 2152098"/>
                  <a:gd name="connsiteY7-424" fmla="*/ 487114 h 557723"/>
                  <a:gd name="connsiteX8-425" fmla="*/ 2054341 w 2152098"/>
                  <a:gd name="connsiteY8-426" fmla="*/ 468606 h 557723"/>
                  <a:gd name="connsiteX9-427" fmla="*/ 2115073 w 2152098"/>
                  <a:gd name="connsiteY9-428" fmla="*/ 409160 h 557723"/>
                  <a:gd name="connsiteX10-429" fmla="*/ 2137402 w 2152098"/>
                  <a:gd name="connsiteY10-430" fmla="*/ 370161 h 557723"/>
                  <a:gd name="connsiteX11-431" fmla="*/ 2087671 w 2152098"/>
                  <a:gd name="connsiteY11-432" fmla="*/ 280958 h 557723"/>
                  <a:gd name="connsiteX12-433" fmla="*/ 1351071 w 2152098"/>
                  <a:gd name="connsiteY12-434" fmla="*/ 103158 h 557723"/>
                  <a:gd name="connsiteX13-435" fmla="*/ 627171 w 2152098"/>
                  <a:gd name="connsiteY13-436" fmla="*/ 1558 h 557723"/>
                  <a:gd name="connsiteX14-437" fmla="*/ 119171 w 2152098"/>
                  <a:gd name="connsiteY14-438" fmla="*/ 179358 h 557723"/>
                  <a:gd name="connsiteX0-439" fmla="*/ 4871 w 2152098"/>
                  <a:gd name="connsiteY0-440" fmla="*/ 192058 h 557723"/>
                  <a:gd name="connsiteX1-441" fmla="*/ 145104 w 2152098"/>
                  <a:gd name="connsiteY1-442" fmla="*/ 402827 h 557723"/>
                  <a:gd name="connsiteX2-443" fmla="*/ 811485 w 2152098"/>
                  <a:gd name="connsiteY2-444" fmla="*/ 520204 h 557723"/>
                  <a:gd name="connsiteX3-445" fmla="*/ 1085985 w 2152098"/>
                  <a:gd name="connsiteY3-446" fmla="*/ 551723 h 557723"/>
                  <a:gd name="connsiteX4-447" fmla="*/ 1229186 w 2152098"/>
                  <a:gd name="connsiteY4-448" fmla="*/ 549534 h 557723"/>
                  <a:gd name="connsiteX5-449" fmla="*/ 1400353 w 2152098"/>
                  <a:gd name="connsiteY5-450" fmla="*/ 515241 h 557723"/>
                  <a:gd name="connsiteX6-451" fmla="*/ 1698685 w 2152098"/>
                  <a:gd name="connsiteY6-452" fmla="*/ 513816 h 557723"/>
                  <a:gd name="connsiteX7-453" fmla="*/ 1901340 w 2152098"/>
                  <a:gd name="connsiteY7-454" fmla="*/ 487114 h 557723"/>
                  <a:gd name="connsiteX8-455" fmla="*/ 2054341 w 2152098"/>
                  <a:gd name="connsiteY8-456" fmla="*/ 468606 h 557723"/>
                  <a:gd name="connsiteX9-457" fmla="*/ 2115073 w 2152098"/>
                  <a:gd name="connsiteY9-458" fmla="*/ 409160 h 557723"/>
                  <a:gd name="connsiteX10-459" fmla="*/ 2137402 w 2152098"/>
                  <a:gd name="connsiteY10-460" fmla="*/ 370161 h 557723"/>
                  <a:gd name="connsiteX11-461" fmla="*/ 2087671 w 2152098"/>
                  <a:gd name="connsiteY11-462" fmla="*/ 280958 h 557723"/>
                  <a:gd name="connsiteX12-463" fmla="*/ 1351071 w 2152098"/>
                  <a:gd name="connsiteY12-464" fmla="*/ 103158 h 557723"/>
                  <a:gd name="connsiteX13-465" fmla="*/ 627171 w 2152098"/>
                  <a:gd name="connsiteY13-466" fmla="*/ 1558 h 557723"/>
                  <a:gd name="connsiteX14-467" fmla="*/ 119171 w 2152098"/>
                  <a:gd name="connsiteY14-468" fmla="*/ 179358 h 557723"/>
                  <a:gd name="connsiteX0-469" fmla="*/ 4871 w 2152098"/>
                  <a:gd name="connsiteY0-470" fmla="*/ 192058 h 558022"/>
                  <a:gd name="connsiteX1-471" fmla="*/ 145104 w 2152098"/>
                  <a:gd name="connsiteY1-472" fmla="*/ 402827 h 558022"/>
                  <a:gd name="connsiteX2-473" fmla="*/ 811485 w 2152098"/>
                  <a:gd name="connsiteY2-474" fmla="*/ 520204 h 558022"/>
                  <a:gd name="connsiteX3-475" fmla="*/ 1085985 w 2152098"/>
                  <a:gd name="connsiteY3-476" fmla="*/ 551723 h 558022"/>
                  <a:gd name="connsiteX4-477" fmla="*/ 1229186 w 2152098"/>
                  <a:gd name="connsiteY4-478" fmla="*/ 549534 h 558022"/>
                  <a:gd name="connsiteX5-479" fmla="*/ 1411511 w 2152098"/>
                  <a:gd name="connsiteY5-480" fmla="*/ 542798 h 558022"/>
                  <a:gd name="connsiteX6-481" fmla="*/ 1698685 w 2152098"/>
                  <a:gd name="connsiteY6-482" fmla="*/ 513816 h 558022"/>
                  <a:gd name="connsiteX7-483" fmla="*/ 1901340 w 2152098"/>
                  <a:gd name="connsiteY7-484" fmla="*/ 487114 h 558022"/>
                  <a:gd name="connsiteX8-485" fmla="*/ 2054341 w 2152098"/>
                  <a:gd name="connsiteY8-486" fmla="*/ 468606 h 558022"/>
                  <a:gd name="connsiteX9-487" fmla="*/ 2115073 w 2152098"/>
                  <a:gd name="connsiteY9-488" fmla="*/ 409160 h 558022"/>
                  <a:gd name="connsiteX10-489" fmla="*/ 2137402 w 2152098"/>
                  <a:gd name="connsiteY10-490" fmla="*/ 370161 h 558022"/>
                  <a:gd name="connsiteX11-491" fmla="*/ 2087671 w 2152098"/>
                  <a:gd name="connsiteY11-492" fmla="*/ 280958 h 558022"/>
                  <a:gd name="connsiteX12-493" fmla="*/ 1351071 w 2152098"/>
                  <a:gd name="connsiteY12-494" fmla="*/ 103158 h 558022"/>
                  <a:gd name="connsiteX13-495" fmla="*/ 627171 w 2152098"/>
                  <a:gd name="connsiteY13-496" fmla="*/ 1558 h 558022"/>
                  <a:gd name="connsiteX14-497" fmla="*/ 119171 w 2152098"/>
                  <a:gd name="connsiteY14-498" fmla="*/ 179358 h 55802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67" y="connsiteY11-68"/>
                  </a:cxn>
                  <a:cxn ang="0">
                    <a:pos x="connsiteX12-141" y="connsiteY12-142"/>
                  </a:cxn>
                  <a:cxn ang="0">
                    <a:pos x="connsiteX13-169" y="connsiteY13-170"/>
                  </a:cxn>
                  <a:cxn ang="0">
                    <a:pos x="connsiteX14-227" y="connsiteY14-228"/>
                  </a:cxn>
                </a:cxnLst>
                <a:rect l="l" t="t" r="r" b="b"/>
                <a:pathLst>
                  <a:path w="2152098" h="558022">
                    <a:moveTo>
                      <a:pt x="4871" y="192058"/>
                    </a:moveTo>
                    <a:cubicBezTo>
                      <a:pt x="-12063" y="290483"/>
                      <a:pt x="10668" y="348136"/>
                      <a:pt x="145104" y="402827"/>
                    </a:cubicBezTo>
                    <a:cubicBezTo>
                      <a:pt x="279540" y="457518"/>
                      <a:pt x="654672" y="495388"/>
                      <a:pt x="811485" y="520204"/>
                    </a:cubicBezTo>
                    <a:cubicBezTo>
                      <a:pt x="968299" y="545020"/>
                      <a:pt x="1017847" y="540141"/>
                      <a:pt x="1085985" y="551723"/>
                    </a:cubicBezTo>
                    <a:cubicBezTo>
                      <a:pt x="1154123" y="563305"/>
                      <a:pt x="1174932" y="551022"/>
                      <a:pt x="1229186" y="549534"/>
                    </a:cubicBezTo>
                    <a:cubicBezTo>
                      <a:pt x="1283440" y="548047"/>
                      <a:pt x="1366532" y="573479"/>
                      <a:pt x="1411511" y="542798"/>
                    </a:cubicBezTo>
                    <a:cubicBezTo>
                      <a:pt x="1578324" y="546095"/>
                      <a:pt x="1617047" y="523097"/>
                      <a:pt x="1698685" y="513816"/>
                    </a:cubicBezTo>
                    <a:cubicBezTo>
                      <a:pt x="1780323" y="504535"/>
                      <a:pt x="1842602" y="475483"/>
                      <a:pt x="1901340" y="487114"/>
                    </a:cubicBezTo>
                    <a:cubicBezTo>
                      <a:pt x="1960078" y="498745"/>
                      <a:pt x="2018719" y="481598"/>
                      <a:pt x="2054341" y="468606"/>
                    </a:cubicBezTo>
                    <a:cubicBezTo>
                      <a:pt x="2089963" y="455614"/>
                      <a:pt x="2101230" y="425568"/>
                      <a:pt x="2115073" y="409160"/>
                    </a:cubicBezTo>
                    <a:cubicBezTo>
                      <a:pt x="2128917" y="392753"/>
                      <a:pt x="2171269" y="397678"/>
                      <a:pt x="2137402" y="370161"/>
                    </a:cubicBezTo>
                    <a:cubicBezTo>
                      <a:pt x="2103535" y="342644"/>
                      <a:pt x="2218726" y="325458"/>
                      <a:pt x="2087671" y="280958"/>
                    </a:cubicBezTo>
                    <a:cubicBezTo>
                      <a:pt x="1956616" y="236458"/>
                      <a:pt x="1594488" y="149725"/>
                      <a:pt x="1351071" y="103158"/>
                    </a:cubicBezTo>
                    <a:cubicBezTo>
                      <a:pt x="1107654" y="56591"/>
                      <a:pt x="832488" y="-11142"/>
                      <a:pt x="627171" y="1558"/>
                    </a:cubicBezTo>
                    <a:cubicBezTo>
                      <a:pt x="421854" y="14258"/>
                      <a:pt x="270512" y="96808"/>
                      <a:pt x="119171" y="179358"/>
                    </a:cubicBezTo>
                  </a:path>
                </a:pathLst>
              </a:custGeom>
              <a:solidFill>
                <a:schemeClr val="tx1">
                  <a:alpha val="22000"/>
                </a:scheme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18" name="17 Grupo"/>
          <p:cNvGrpSpPr/>
          <p:nvPr/>
        </p:nvGrpSpPr>
        <p:grpSpPr bwMode="auto">
          <a:xfrm flipH="1">
            <a:off x="1847850" y="4023372"/>
            <a:ext cx="2447925" cy="1167107"/>
            <a:chOff x="6200738" y="4311195"/>
            <a:chExt cx="2214054" cy="1166437"/>
          </a:xfrm>
        </p:grpSpPr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8184" y="4311195"/>
              <a:ext cx="2186608" cy="1166437"/>
            </a:xfrm>
            <a:prstGeom prst="rect">
              <a:avLst/>
            </a:prstGeom>
            <a:noFill/>
            <a:ln>
              <a:noFill/>
            </a:ln>
            <a:effectLst>
              <a:innerShdw blurRad="381000">
                <a:schemeClr val="accent6">
                  <a:lumMod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10 CuadroTexto"/>
            <p:cNvSpPr txBox="1">
              <a:spLocks noChangeArrowheads="1"/>
            </p:cNvSpPr>
            <p:nvPr/>
          </p:nvSpPr>
          <p:spPr bwMode="auto">
            <a:xfrm>
              <a:off x="6200738" y="4580764"/>
              <a:ext cx="1884394" cy="583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320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cs typeface="+mn-lt"/>
                  <a:sym typeface="+mn-ea"/>
                </a:rPr>
                <a:t>Ø</a:t>
              </a:r>
              <a:endParaRPr lang="en-US" altLang="es-ES_tradnl" sz="3200" b="1" dirty="0" err="1">
                <a:solidFill>
                  <a:srgbClr val="FFFFFF"/>
                </a:solidFill>
              </a:endParaRPr>
            </a:p>
          </p:txBody>
        </p:sp>
      </p:grpSp>
      <p:grpSp>
        <p:nvGrpSpPr>
          <p:cNvPr id="27" name="26 Grupo"/>
          <p:cNvGrpSpPr/>
          <p:nvPr/>
        </p:nvGrpSpPr>
        <p:grpSpPr bwMode="auto">
          <a:xfrm flipH="1">
            <a:off x="1754188" y="2458927"/>
            <a:ext cx="2335212" cy="1127343"/>
            <a:chOff x="6228184" y="4331065"/>
            <a:chExt cx="2186608" cy="1126696"/>
          </a:xfrm>
        </p:grpSpPr>
        <p:pic>
          <p:nvPicPr>
            <p:cNvPr id="28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8184" y="4331065"/>
              <a:ext cx="2186608" cy="1126696"/>
            </a:xfrm>
            <a:prstGeom prst="rect">
              <a:avLst/>
            </a:prstGeom>
            <a:noFill/>
            <a:ln>
              <a:noFill/>
            </a:ln>
            <a:effectLst>
              <a:innerShdw blurRad="381000">
                <a:schemeClr val="accent6">
                  <a:lumMod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25 CuadroTexto"/>
            <p:cNvSpPr txBox="1">
              <a:spLocks noChangeArrowheads="1"/>
            </p:cNvSpPr>
            <p:nvPr/>
          </p:nvSpPr>
          <p:spPr bwMode="auto">
            <a:xfrm>
              <a:off x="6588224" y="4644425"/>
              <a:ext cx="1080120" cy="583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_tradnl" sz="3200" b="1" dirty="0" err="1">
                  <a:solidFill>
                    <a:srgbClr val="FFFFFF"/>
                  </a:solidFill>
                </a:rPr>
                <a:t>the</a:t>
              </a:r>
              <a:endParaRPr lang="en-US" altLang="es-ES_tradnl" sz="3200" b="1" dirty="0" err="1">
                <a:solidFill>
                  <a:srgbClr val="FFFFFF"/>
                </a:solidFill>
              </a:endParaRPr>
            </a:p>
          </p:txBody>
        </p:sp>
      </p:grpSp>
      <p:grpSp>
        <p:nvGrpSpPr>
          <p:cNvPr id="30" name="29 Grupo"/>
          <p:cNvGrpSpPr/>
          <p:nvPr/>
        </p:nvGrpSpPr>
        <p:grpSpPr bwMode="auto">
          <a:xfrm>
            <a:off x="5284385" y="487685"/>
            <a:ext cx="2592864" cy="1619116"/>
            <a:chOff x="3760135" y="487087"/>
            <a:chExt cx="2593632" cy="1620388"/>
          </a:xfrm>
        </p:grpSpPr>
        <p:grpSp>
          <p:nvGrpSpPr>
            <p:cNvPr id="31" name="26 Grupo"/>
            <p:cNvGrpSpPr/>
            <p:nvPr/>
          </p:nvGrpSpPr>
          <p:grpSpPr bwMode="auto">
            <a:xfrm rot="19596929" flipH="1">
              <a:off x="3760135" y="979342"/>
              <a:ext cx="2335708" cy="1128133"/>
              <a:chOff x="6166936" y="4452547"/>
              <a:chExt cx="2186608" cy="1128133"/>
            </a:xfrm>
          </p:grpSpPr>
          <p:pic>
            <p:nvPicPr>
              <p:cNvPr id="33" name="Picture 8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166936" y="4452547"/>
                <a:ext cx="2186608" cy="1128133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381000">
                  <a:schemeClr val="accent6">
                    <a:lumMod val="50000"/>
                  </a:schemeClr>
                </a:inn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28 CuadroTexto"/>
              <p:cNvSpPr txBox="1">
                <a:spLocks noChangeArrowheads="1"/>
              </p:cNvSpPr>
              <p:nvPr/>
            </p:nvSpPr>
            <p:spPr bwMode="auto">
              <a:xfrm>
                <a:off x="6292551" y="4703105"/>
                <a:ext cx="1707943" cy="5840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sz="32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n-lt"/>
                    <a:cs typeface="+mn-lt"/>
                    <a:sym typeface="+mn-ea"/>
                  </a:rPr>
                  <a:t>Ø</a:t>
                </a:r>
                <a:endParaRPr lang="en-US" altLang="es-ES_tradnl" sz="3200" b="1" dirty="0" err="1">
                  <a:solidFill>
                    <a:srgbClr val="FFFFFF"/>
                  </a:solidFill>
                </a:endParaRPr>
              </a:p>
            </p:txBody>
          </p:sp>
        </p:grpSp>
        <p:cxnSp>
          <p:nvCxnSpPr>
            <p:cNvPr id="32" name="31 Conector recto"/>
            <p:cNvCxnSpPr/>
            <p:nvPr/>
          </p:nvCxnSpPr>
          <p:spPr>
            <a:xfrm flipH="1">
              <a:off x="5796316" y="487087"/>
              <a:ext cx="557451" cy="4937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34 Grupo"/>
          <p:cNvGrpSpPr/>
          <p:nvPr/>
        </p:nvGrpSpPr>
        <p:grpSpPr bwMode="auto">
          <a:xfrm>
            <a:off x="7608168" y="487685"/>
            <a:ext cx="312738" cy="2581275"/>
            <a:chOff x="6175256" y="332656"/>
            <a:chExt cx="312890" cy="2582395"/>
          </a:xfrm>
        </p:grpSpPr>
        <p:cxnSp>
          <p:nvCxnSpPr>
            <p:cNvPr id="36" name="35 Conector recto"/>
            <p:cNvCxnSpPr/>
            <p:nvPr/>
          </p:nvCxnSpPr>
          <p:spPr>
            <a:xfrm>
              <a:off x="6443674" y="332656"/>
              <a:ext cx="0" cy="23759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36 Flecha circular"/>
            <p:cNvSpPr/>
            <p:nvPr/>
          </p:nvSpPr>
          <p:spPr>
            <a:xfrm rot="10800000">
              <a:off x="6175256" y="2502122"/>
              <a:ext cx="284301" cy="412929"/>
            </a:xfrm>
            <a:prstGeom prst="circularArrow">
              <a:avLst>
                <a:gd name="adj1" fmla="val 12500"/>
                <a:gd name="adj2" fmla="val 3274011"/>
                <a:gd name="adj3" fmla="val 20457681"/>
                <a:gd name="adj4" fmla="val 10800000"/>
                <a:gd name="adj5" fmla="val 977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8" name="37 Elipse"/>
            <p:cNvSpPr/>
            <p:nvPr/>
          </p:nvSpPr>
          <p:spPr>
            <a:xfrm>
              <a:off x="6400791" y="2597413"/>
              <a:ext cx="87355" cy="1588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40" name="39 Llamada ovalada"/>
          <p:cNvSpPr/>
          <p:nvPr/>
        </p:nvSpPr>
        <p:spPr>
          <a:xfrm>
            <a:off x="9575800" y="195580"/>
            <a:ext cx="2234565" cy="1016635"/>
          </a:xfrm>
          <a:prstGeom prst="wedgeEllipseCallout">
            <a:avLst>
              <a:gd name="adj1" fmla="val -67276"/>
              <a:gd name="adj2" fmla="val 1940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800" b="1" dirty="0">
                <a:solidFill>
                  <a:prstClr val="black"/>
                </a:solidFill>
              </a:rPr>
              <a:t>GREAT!</a:t>
            </a:r>
            <a:endParaRPr lang="es-ES_tradnl" sz="2800" b="1" dirty="0">
              <a:solidFill>
                <a:prstClr val="black"/>
              </a:solidFill>
            </a:endParaRPr>
          </a:p>
        </p:txBody>
      </p:sp>
      <p:grpSp>
        <p:nvGrpSpPr>
          <p:cNvPr id="41" name="40 Grupo"/>
          <p:cNvGrpSpPr/>
          <p:nvPr/>
        </p:nvGrpSpPr>
        <p:grpSpPr bwMode="auto">
          <a:xfrm flipH="1">
            <a:off x="1903413" y="5455526"/>
            <a:ext cx="2449512" cy="1182522"/>
            <a:chOff x="6228184" y="4303491"/>
            <a:chExt cx="2186608" cy="1181843"/>
          </a:xfrm>
        </p:grpSpPr>
        <p:pic>
          <p:nvPicPr>
            <p:cNvPr id="42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8184" y="4303491"/>
              <a:ext cx="2186608" cy="1181843"/>
            </a:xfrm>
            <a:prstGeom prst="rect">
              <a:avLst/>
            </a:prstGeom>
            <a:noFill/>
            <a:ln>
              <a:noFill/>
            </a:ln>
            <a:effectLst>
              <a:innerShdw blurRad="381000">
                <a:schemeClr val="accent6">
                  <a:lumMod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22 CuadroTexto"/>
            <p:cNvSpPr txBox="1">
              <a:spLocks noChangeArrowheads="1"/>
            </p:cNvSpPr>
            <p:nvPr/>
          </p:nvSpPr>
          <p:spPr bwMode="auto">
            <a:xfrm>
              <a:off x="6444269" y="4581062"/>
              <a:ext cx="1368643" cy="583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_tradnl" sz="3200" b="1" dirty="0" err="1">
                  <a:solidFill>
                    <a:srgbClr val="FFFFFF"/>
                  </a:solidFill>
                </a:rPr>
                <a:t>an</a:t>
              </a:r>
              <a:endParaRPr lang="en-US" altLang="es-ES_tradnl" sz="3200" b="1" dirty="0" err="1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2 Grupo"/>
          <p:cNvGrpSpPr/>
          <p:nvPr/>
        </p:nvGrpSpPr>
        <p:grpSpPr>
          <a:xfrm>
            <a:off x="722630" y="179070"/>
            <a:ext cx="4630420" cy="1409700"/>
            <a:chOff x="-398562" y="486197"/>
            <a:chExt cx="3642360" cy="1409987"/>
          </a:xfrm>
        </p:grpSpPr>
        <p:sp>
          <p:nvSpPr>
            <p:cNvPr id="39" name="30 CuadroTexto"/>
            <p:cNvSpPr txBox="1">
              <a:spLocks noChangeArrowheads="1"/>
            </p:cNvSpPr>
            <p:nvPr/>
          </p:nvSpPr>
          <p:spPr bwMode="auto">
            <a:xfrm rot="21338512">
              <a:off x="-398562" y="486197"/>
              <a:ext cx="3642360" cy="95332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innerShdw blurRad="393700">
                <a:prstClr val="black">
                  <a:alpha val="30000"/>
                </a:prstClr>
              </a:innerShdw>
            </a:effec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sz="2800" b="1">
                  <a:sym typeface="+mn-ea"/>
                </a:rPr>
                <a:t>He thinks that </a:t>
              </a:r>
              <a:r>
                <a:rPr lang="en-US" sz="2800" b="1">
                  <a:sym typeface="+mn-ea"/>
                </a:rPr>
                <a:t>...............</a:t>
              </a:r>
              <a:r>
                <a:rPr sz="2800" b="1">
                  <a:sym typeface="+mn-ea"/>
                </a:rPr>
                <a:t> love is what will save us all</a:t>
              </a:r>
              <a:endParaRPr sz="2800" b="1"/>
            </a:p>
          </p:txBody>
        </p:sp>
        <p:pic>
          <p:nvPicPr>
            <p:cNvPr id="3074" name="Picture 2" descr="http://img.over-blog-kiwi.com/300x300/0/10/86/40/201304/ob_f15b81fd1ee4df0edb6b0ba0b549077c_andres-stangalini.p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9635" b="73973" l="17333" r="46333">
                          <a14:foregroundMark x1="25667" y1="25114" x2="31000" y2="52511"/>
                          <a14:foregroundMark x1="25333" y1="66210" x2="24333" y2="593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58" t="19199" r="56445" b="29588"/>
            <a:stretch>
              <a:fillRect/>
            </a:stretch>
          </p:blipFill>
          <p:spPr bwMode="auto">
            <a:xfrm rot="520502">
              <a:off x="2373859" y="1062401"/>
              <a:ext cx="488372" cy="833783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reflection blurRad="6350" stA="52000" endA="300" endPos="3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20 Grupo"/>
          <p:cNvGrpSpPr/>
          <p:nvPr/>
        </p:nvGrpSpPr>
        <p:grpSpPr bwMode="auto">
          <a:xfrm>
            <a:off x="7344619" y="3054400"/>
            <a:ext cx="2489313" cy="1201737"/>
            <a:chOff x="6246427" y="4437716"/>
            <a:chExt cx="2178372" cy="1202634"/>
          </a:xfrm>
        </p:grpSpPr>
        <p:pic>
          <p:nvPicPr>
            <p:cNvPr id="22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46427" y="4437716"/>
              <a:ext cx="2178372" cy="120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19 CuadroTexto"/>
            <p:cNvSpPr txBox="1">
              <a:spLocks noChangeArrowheads="1"/>
            </p:cNvSpPr>
            <p:nvPr/>
          </p:nvSpPr>
          <p:spPr bwMode="auto">
            <a:xfrm>
              <a:off x="6408368" y="4716749"/>
              <a:ext cx="1594239" cy="584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320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cs typeface="+mn-lt"/>
                  <a:sym typeface="+mn-ea"/>
                </a:rPr>
                <a:t>a</a:t>
              </a:r>
              <a:endParaRPr lang="en-US" altLang="es-ES" sz="320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+mn-lt"/>
                <a:sym typeface="+mn-ea"/>
              </a:endParaRPr>
            </a:p>
          </p:txBody>
        </p:sp>
      </p:grpSp>
      <p:sp>
        <p:nvSpPr>
          <p:cNvPr id="15" name="TextBox 2"/>
          <p:cNvSpPr txBox="1"/>
          <p:nvPr/>
        </p:nvSpPr>
        <p:spPr>
          <a:xfrm>
            <a:off x="5478145" y="1657985"/>
            <a:ext cx="9709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endParaRPr lang="en-US" sz="4400" b="1" dirty="0">
              <a:ln w="22225">
                <a:noFill/>
                <a:prstDash val="solid"/>
              </a:ln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C 0.00798 -0.01111 0.01892 -0.02176 0.04045 -0.02176 C 0.06493 -0.02176 0.07361 -0.01111 0.08159 -2.22222E-6 C 0.09253 0.01343 0.10034 0.02616 0.12778 0.02616 C 0.15225 0.02616 0.16059 0.01343 0.17153 -2.22222E-6 C 0.17639 -0.01111 0.1875 -0.02176 0.21215 -0.02176 C 0.23333 -0.02176 0.24427 -0.01111 0.25295 -2.22222E-6 C 0.26093 0.01343 0.27187 0.02616 0.29618 0.02616 C 0.32066 0.02616 0.33941 -2.22222E-6 0.33941 0.0007 C 0.34757 -0.01111 0.3559 -0.02176 0.38003 -0.02176 C 0.40451 -0.02176 0.41302 -0.01111 0.42118 -2.22222E-6 C 0.43194 0.01343 0.43993 0.02616 0.46701 0.02616 C 0.49166 0.02616 0.5 0.01343 0.50764 -2.22222E-6 C 0.51857 -0.01111 0.52673 -0.02176 0.55139 -0.02176 C 0.57291 -0.02176 0.58368 -0.01111 0.59218 -2.22222E-6 C 0.60034 0.01343 0.61111 0.02616 0.63559 0.02616 C 0.66024 0.02616 0.66805 0.01343 0.67899 -2.22222E-6 " pathEditMode="relative" rAng="0" ptsTypes="fffffffffffffffff">
                                      <p:cBhvr>
                                        <p:cTn id="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41" y="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4.07407E-6 C 0.00903 -0.00926 0.02031 -0.01828 0.04288 -0.01828 C 0.0684 -0.01828 0.07708 -0.00926 0.08576 -4.07407E-6 C 0.09722 0.01204 0.10538 0.02362 0.13403 0.02362 C 0.1592 0.02362 0.16788 0.01204 0.17934 -4.07407E-6 C 0.18489 -0.00926 0.196 -0.01828 0.2217 -0.01828 C 0.24427 -0.01828 0.25555 -0.00926 0.26423 -4.07407E-6 C 0.27274 0.01204 0.2842 0.02362 0.30955 0.02362 C 0.33507 0.02362 0.35503 -4.07407E-6 0.35503 0.0007 C 0.36337 -0.00926 0.37205 -0.01828 0.39705 -0.01828 C 0.42274 -0.01828 0.43142 -0.00926 0.4401 -4.07407E-6 C 0.45156 0.01204 0.45972 0.02362 0.48802 0.02362 C 0.51354 0.02362 0.52222 0.01204 0.53038 -4.07407E-6 C 0.54184 -0.00926 0.55017 -0.01828 0.57604 -0.01828 C 0.59861 -0.01828 0.60989 -0.00926 0.61857 -4.07407E-6 C 0.62708 0.01204 0.63854 0.02362 0.66389 0.02362 C 0.68941 0.02362 0.69774 0.01204 0.70937 -4.07407E-6 " pathEditMode="relative" rAng="0" ptsTypes="fffffffffffffffff">
                                      <p:cBhvr>
                                        <p:cTn id="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34" y="25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0834 C 0.00798 0.01783 0.01892 0.02778 0.04062 0.02778 C 0.0651 0.02778 0.07361 0.01783 0.08177 0.00834 C 0.09253 -0.00347 0.10052 -0.01435 0.12795 -0.01435 C 0.15243 -0.01435 0.16059 -0.00347 0.17153 0.00834 C 0.17656 0.01783 0.1875 0.02778 0.21215 0.02778 C 0.2335 0.02778 0.24427 0.01783 0.25295 0.00834 C 0.26093 -0.00347 0.27187 -0.01435 0.29635 -0.01435 C 0.32066 -0.01435 0.33941 0.00834 0.33941 0.00787 C 0.34757 0.01783 0.35607 0.02778 0.38021 0.02778 C 0.40451 0.02778 0.41302 0.01783 0.42118 0.00834 C 0.43212 -0.00347 0.4401 -0.01435 0.46718 -0.01435 C 0.49184 -0.01435 0.5 -0.00347 0.50781 0.00834 C 0.51875 0.01783 0.52673 0.02778 0.55139 0.02778 C 0.57291 0.02778 0.58385 0.01783 0.59236 0.00834 C 0.60034 -0.00347 0.61111 -0.01435 0.63559 -0.01435 C 0.66024 -0.01435 0.66823 -0.00347 0.67899 0.00834 " pathEditMode="relative" rAng="0" ptsTypes="fffffffffffffffff">
                                      <p:cBhvr>
                                        <p:cTn id="10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41" y="-16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6014 0.0173159 C -0.00550376 0.00319488 -0.0164438 -0.0102351 -0.0379738 -0.0102351 C -0.0626237 -0.0102351 -0.0709537 0.00319488 -0.0792937 0.0173159 C -0.0902337 0.0353649 -0.0982128 0.0529649 -0.125643 0.0529649 C -0.149773 0.0529649 -0.158113 0.0353649 -0.169223 0.0173159 C -0.174603 0.00319488 -0.185363 -0.0102351 -0.210023 -0.0102351 C -0.231553 -0.0102351 -0.242483 0.00319488 -0.250823 0.0173159 C -0.258803 0.0353649 -0.269913 0.0529649 -0.294223 0.0529649 C -0.318873 0.0529649 -0.337973 0.0173159 -0.337973 0.0182449 C -0.346133 0.00319488 -0.354463 -0.0102351 -0.378593 -0.0102351 C -0.403073 -0.0102351 -0.411413 0.00319488 -0.419743 0.0173159 C -0.430853 0.0353649 -0.438663 0.0529649 -0.465753 0.0529649 C -0.490403 0.0529649 -0.498733 0.0353649 -0.506553 0.0173159 C -0.517663 0.00319488 -0.525643 -0.0102351 -0.550473 -0.0102351 C -0.572173 -0.0102351 -0.582933 0.00319488 -0.591273 0.0173159 C -0.599433 0.0353649 -0.610363 0.0529649 -0.634843 0.0529649 C -0.659323 0.0529649 -0.667483 0.0353649 -0.678423 0.0173159 " pathEditMode="relative" rAng="0" ptsTypes="fffffffffffffffff">
                                      <p:cBhvr>
                                        <p:cTn id="1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0" grpId="0" bldLvl="0" animBg="1"/>
      <p:bldP spid="15" grpId="0"/>
      <p:bldP spid="15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ải xuố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28495"/>
            <a:ext cx="12192000" cy="485648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-15875"/>
            <a:ext cx="12192000" cy="2037715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159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  <p:sp>
          <p:nvSpPr>
            <p:cNvPr id="4" name="Round Single Corner Rectangle 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5E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1B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</p:grpSp>
      <p:pic>
        <p:nvPicPr>
          <p:cNvPr id="44" name="Picture 4" descr="http://www.soloimagen.net/imagenes-animadas/Agua/Burbuja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9019" y="5229200"/>
            <a:ext cx="476353" cy="164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soloimagen.net/imagenes-animadas/Agua/Burbuja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3952" y="5229200"/>
            <a:ext cx="476353" cy="164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soloimagen.net/imagenes-animadas/Agua/Burbuja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0296" y="5229200"/>
            <a:ext cx="476353" cy="164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9 Grupo"/>
          <p:cNvGrpSpPr/>
          <p:nvPr/>
        </p:nvGrpSpPr>
        <p:grpSpPr>
          <a:xfrm flipH="1">
            <a:off x="7686413" y="188640"/>
            <a:ext cx="2802075" cy="1797865"/>
            <a:chOff x="3527777" y="3440221"/>
            <a:chExt cx="3005742" cy="2146683"/>
          </a:xfrm>
        </p:grpSpPr>
        <p:pic>
          <p:nvPicPr>
            <p:cNvPr id="9" name="Picture 8" descr="http://img1.wikia.nocookie.net/__cb20120918191718/hiddenchronicles/images/5/56/Marketplace_Burmese_Boat-icon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669"/>
            <a:stretch>
              <a:fillRect/>
            </a:stretch>
          </p:blipFill>
          <p:spPr bwMode="auto">
            <a:xfrm rot="676109">
              <a:off x="3527777" y="3440221"/>
              <a:ext cx="2770477" cy="2114739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4 Grupo"/>
            <p:cNvGrpSpPr/>
            <p:nvPr/>
          </p:nvGrpSpPr>
          <p:grpSpPr>
            <a:xfrm>
              <a:off x="3563888" y="3649892"/>
              <a:ext cx="2969631" cy="1937012"/>
              <a:chOff x="3688246" y="3547542"/>
              <a:chExt cx="2969631" cy="1937012"/>
            </a:xfrm>
          </p:grpSpPr>
          <p:pic>
            <p:nvPicPr>
              <p:cNvPr id="6" name="Picture 18" descr="http://th03.deviantart.net/fs70/PRE/f/2012/340/f/2/__vue__vob____carabiniery___italian_fisherman_by_3dexile-d5n87q5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433" b="100000" l="24013" r="92863">
                            <a14:foregroundMark x1="43409" y1="23433" x2="42653" y2="26567"/>
                            <a14:foregroundMark x1="46935" y1="30597" x2="46096" y2="33134"/>
                            <a14:foregroundMark x1="68514" y1="28507" x2="62301" y2="37761"/>
                            <a14:foregroundMark x1="88077" y1="8657" x2="89253" y2="8657"/>
                            <a14:foregroundMark x1="56821" y1="32911" x2="59668" y2="34810"/>
                            <a14:foregroundMark x1="57058" y1="47046" x2="58482" y2="44515"/>
                            <a14:foregroundMark x1="58837" y1="44726" x2="61566" y2="39241"/>
                            <a14:foregroundMark x1="72242" y1="22574" x2="75919" y2="16667"/>
                            <a14:foregroundMark x1="76987" y1="16034" x2="80546" y2="12236"/>
                            <a14:foregroundMark x1="81139" y1="11603" x2="84935" y2="9916"/>
                            <a14:foregroundMark x1="85172" y1="9916" x2="87544" y2="9072"/>
                            <a14:backgroundMark x1="37531" y1="74776" x2="37531" y2="74776"/>
                            <a14:backgroundMark x1="38119" y1="75224" x2="38035" y2="76119"/>
                            <a14:backgroundMark x1="48363" y1="82239" x2="48783" y2="841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99" r="6309" b="26566"/>
              <a:stretch>
                <a:fillRect/>
              </a:stretch>
            </p:blipFill>
            <p:spPr bwMode="auto">
              <a:xfrm>
                <a:off x="4365090" y="3547542"/>
                <a:ext cx="2292787" cy="1355182"/>
              </a:xfrm>
              <a:prstGeom prst="rect">
                <a:avLst/>
              </a:prstGeom>
              <a:noFill/>
              <a:effectLst>
                <a:outerShdw blurRad="76200" dist="50800" dir="16500000" sy="23000" kx="-1200000" algn="bl" rotWithShape="0">
                  <a:prstClr val="black">
                    <a:alpha val="38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7 Forma libre"/>
              <p:cNvSpPr/>
              <p:nvPr/>
            </p:nvSpPr>
            <p:spPr>
              <a:xfrm rot="20870899">
                <a:off x="3688246" y="4837697"/>
                <a:ext cx="2431808" cy="646857"/>
              </a:xfrm>
              <a:custGeom>
                <a:avLst/>
                <a:gdLst>
                  <a:gd name="connsiteX0" fmla="*/ 11289 w 2297530"/>
                  <a:gd name="connsiteY0" fmla="*/ 192058 h 748100"/>
                  <a:gd name="connsiteX1" fmla="*/ 112889 w 2297530"/>
                  <a:gd name="connsiteY1" fmla="*/ 458758 h 748100"/>
                  <a:gd name="connsiteX2" fmla="*/ 824089 w 2297530"/>
                  <a:gd name="connsiteY2" fmla="*/ 611158 h 748100"/>
                  <a:gd name="connsiteX3" fmla="*/ 1446389 w 2297530"/>
                  <a:gd name="connsiteY3" fmla="*/ 725458 h 748100"/>
                  <a:gd name="connsiteX4" fmla="*/ 1738489 w 2297530"/>
                  <a:gd name="connsiteY4" fmla="*/ 738158 h 748100"/>
                  <a:gd name="connsiteX5" fmla="*/ 2068689 w 2297530"/>
                  <a:gd name="connsiteY5" fmla="*/ 611158 h 748100"/>
                  <a:gd name="connsiteX6" fmla="*/ 2297289 w 2297530"/>
                  <a:gd name="connsiteY6" fmla="*/ 446058 h 748100"/>
                  <a:gd name="connsiteX7" fmla="*/ 2094089 w 2297530"/>
                  <a:gd name="connsiteY7" fmla="*/ 280958 h 748100"/>
                  <a:gd name="connsiteX8" fmla="*/ 1357489 w 2297530"/>
                  <a:gd name="connsiteY8" fmla="*/ 103158 h 748100"/>
                  <a:gd name="connsiteX9" fmla="*/ 633589 w 2297530"/>
                  <a:gd name="connsiteY9" fmla="*/ 1558 h 748100"/>
                  <a:gd name="connsiteX10" fmla="*/ 125589 w 2297530"/>
                  <a:gd name="connsiteY10" fmla="*/ 179358 h 748100"/>
                  <a:gd name="connsiteX0-1" fmla="*/ 11289 w 2297530"/>
                  <a:gd name="connsiteY0-2" fmla="*/ 192058 h 726581"/>
                  <a:gd name="connsiteX1-3" fmla="*/ 112889 w 2297530"/>
                  <a:gd name="connsiteY1-4" fmla="*/ 458758 h 726581"/>
                  <a:gd name="connsiteX2-5" fmla="*/ 824089 w 2297530"/>
                  <a:gd name="connsiteY2-6" fmla="*/ 611158 h 726581"/>
                  <a:gd name="connsiteX3-7" fmla="*/ 1446389 w 2297530"/>
                  <a:gd name="connsiteY3-8" fmla="*/ 725458 h 726581"/>
                  <a:gd name="connsiteX4-9" fmla="*/ 1716261 w 2297530"/>
                  <a:gd name="connsiteY4-10" fmla="*/ 541374 h 726581"/>
                  <a:gd name="connsiteX5-11" fmla="*/ 2068689 w 2297530"/>
                  <a:gd name="connsiteY5-12" fmla="*/ 611158 h 726581"/>
                  <a:gd name="connsiteX6-13" fmla="*/ 2297289 w 2297530"/>
                  <a:gd name="connsiteY6-14" fmla="*/ 446058 h 726581"/>
                  <a:gd name="connsiteX7-15" fmla="*/ 2094089 w 2297530"/>
                  <a:gd name="connsiteY7-16" fmla="*/ 280958 h 726581"/>
                  <a:gd name="connsiteX8-17" fmla="*/ 1357489 w 2297530"/>
                  <a:gd name="connsiteY8-18" fmla="*/ 103158 h 726581"/>
                  <a:gd name="connsiteX9-19" fmla="*/ 633589 w 2297530"/>
                  <a:gd name="connsiteY9-20" fmla="*/ 1558 h 726581"/>
                  <a:gd name="connsiteX10-21" fmla="*/ 125589 w 2297530"/>
                  <a:gd name="connsiteY10-22" fmla="*/ 179358 h 726581"/>
                  <a:gd name="connsiteX0-23" fmla="*/ 11289 w 2297530"/>
                  <a:gd name="connsiteY0-24" fmla="*/ 192058 h 725828"/>
                  <a:gd name="connsiteX1-25" fmla="*/ 112889 w 2297530"/>
                  <a:gd name="connsiteY1-26" fmla="*/ 458758 h 725828"/>
                  <a:gd name="connsiteX2-27" fmla="*/ 824089 w 2297530"/>
                  <a:gd name="connsiteY2-28" fmla="*/ 611158 h 725828"/>
                  <a:gd name="connsiteX3-29" fmla="*/ 1446389 w 2297530"/>
                  <a:gd name="connsiteY3-30" fmla="*/ 725458 h 725828"/>
                  <a:gd name="connsiteX4-31" fmla="*/ 1402591 w 2297530"/>
                  <a:gd name="connsiteY4-32" fmla="*/ 573201 h 725828"/>
                  <a:gd name="connsiteX5-33" fmla="*/ 1716261 w 2297530"/>
                  <a:gd name="connsiteY5-34" fmla="*/ 541374 h 725828"/>
                  <a:gd name="connsiteX6-35" fmla="*/ 2068689 w 2297530"/>
                  <a:gd name="connsiteY6-36" fmla="*/ 611158 h 725828"/>
                  <a:gd name="connsiteX7-37" fmla="*/ 2297289 w 2297530"/>
                  <a:gd name="connsiteY7-38" fmla="*/ 446058 h 725828"/>
                  <a:gd name="connsiteX8-39" fmla="*/ 2094089 w 2297530"/>
                  <a:gd name="connsiteY8-40" fmla="*/ 280958 h 725828"/>
                  <a:gd name="connsiteX9-41" fmla="*/ 1357489 w 2297530"/>
                  <a:gd name="connsiteY9-42" fmla="*/ 103158 h 725828"/>
                  <a:gd name="connsiteX10-43" fmla="*/ 633589 w 2297530"/>
                  <a:gd name="connsiteY10-44" fmla="*/ 1558 h 725828"/>
                  <a:gd name="connsiteX11" fmla="*/ 125589 w 2297530"/>
                  <a:gd name="connsiteY11" fmla="*/ 179358 h 725828"/>
                  <a:gd name="connsiteX0-45" fmla="*/ 11289 w 2297530"/>
                  <a:gd name="connsiteY0-46" fmla="*/ 192058 h 617979"/>
                  <a:gd name="connsiteX1-47" fmla="*/ 112889 w 2297530"/>
                  <a:gd name="connsiteY1-48" fmla="*/ 458758 h 617979"/>
                  <a:gd name="connsiteX2-49" fmla="*/ 824089 w 2297530"/>
                  <a:gd name="connsiteY2-50" fmla="*/ 611158 h 617979"/>
                  <a:gd name="connsiteX3-51" fmla="*/ 1226732 w 2297530"/>
                  <a:gd name="connsiteY3-52" fmla="*/ 589698 h 617979"/>
                  <a:gd name="connsiteX4-53" fmla="*/ 1402591 w 2297530"/>
                  <a:gd name="connsiteY4-54" fmla="*/ 573201 h 617979"/>
                  <a:gd name="connsiteX5-55" fmla="*/ 1716261 w 2297530"/>
                  <a:gd name="connsiteY5-56" fmla="*/ 541374 h 617979"/>
                  <a:gd name="connsiteX6-57" fmla="*/ 2068689 w 2297530"/>
                  <a:gd name="connsiteY6-58" fmla="*/ 611158 h 617979"/>
                  <a:gd name="connsiteX7-59" fmla="*/ 2297289 w 2297530"/>
                  <a:gd name="connsiteY7-60" fmla="*/ 446058 h 617979"/>
                  <a:gd name="connsiteX8-61" fmla="*/ 2094089 w 2297530"/>
                  <a:gd name="connsiteY8-62" fmla="*/ 280958 h 617979"/>
                  <a:gd name="connsiteX9-63" fmla="*/ 1357489 w 2297530"/>
                  <a:gd name="connsiteY9-64" fmla="*/ 103158 h 617979"/>
                  <a:gd name="connsiteX10-65" fmla="*/ 633589 w 2297530"/>
                  <a:gd name="connsiteY10-66" fmla="*/ 1558 h 617979"/>
                  <a:gd name="connsiteX11-67" fmla="*/ 125589 w 2297530"/>
                  <a:gd name="connsiteY11-68" fmla="*/ 179358 h 617979"/>
                  <a:gd name="connsiteX0-69" fmla="*/ 11062 w 2297303"/>
                  <a:gd name="connsiteY0-70" fmla="*/ 192058 h 613255"/>
                  <a:gd name="connsiteX1-71" fmla="*/ 112662 w 2297303"/>
                  <a:gd name="connsiteY1-72" fmla="*/ 458758 h 613255"/>
                  <a:gd name="connsiteX2-73" fmla="*/ 817676 w 2297303"/>
                  <a:gd name="connsiteY2-74" fmla="*/ 520204 h 613255"/>
                  <a:gd name="connsiteX3-75" fmla="*/ 1226505 w 2297303"/>
                  <a:gd name="connsiteY3-76" fmla="*/ 589698 h 613255"/>
                  <a:gd name="connsiteX4-77" fmla="*/ 1402364 w 2297303"/>
                  <a:gd name="connsiteY4-78" fmla="*/ 573201 h 613255"/>
                  <a:gd name="connsiteX5-79" fmla="*/ 1716034 w 2297303"/>
                  <a:gd name="connsiteY5-80" fmla="*/ 541374 h 613255"/>
                  <a:gd name="connsiteX6-81" fmla="*/ 2068462 w 2297303"/>
                  <a:gd name="connsiteY6-82" fmla="*/ 611158 h 613255"/>
                  <a:gd name="connsiteX7-83" fmla="*/ 2297062 w 2297303"/>
                  <a:gd name="connsiteY7-84" fmla="*/ 446058 h 613255"/>
                  <a:gd name="connsiteX8-85" fmla="*/ 2093862 w 2297303"/>
                  <a:gd name="connsiteY8-86" fmla="*/ 280958 h 613255"/>
                  <a:gd name="connsiteX9-87" fmla="*/ 1357262 w 2297303"/>
                  <a:gd name="connsiteY9-88" fmla="*/ 103158 h 613255"/>
                  <a:gd name="connsiteX10-89" fmla="*/ 633362 w 2297303"/>
                  <a:gd name="connsiteY10-90" fmla="*/ 1558 h 613255"/>
                  <a:gd name="connsiteX11-91" fmla="*/ 125362 w 2297303"/>
                  <a:gd name="connsiteY11-92" fmla="*/ 179358 h 613255"/>
                  <a:gd name="connsiteX0-93" fmla="*/ 11062 w 2297303"/>
                  <a:gd name="connsiteY0-94" fmla="*/ 192058 h 613255"/>
                  <a:gd name="connsiteX1-95" fmla="*/ 112662 w 2297303"/>
                  <a:gd name="connsiteY1-96" fmla="*/ 458758 h 613255"/>
                  <a:gd name="connsiteX2-97" fmla="*/ 817676 w 2297303"/>
                  <a:gd name="connsiteY2-98" fmla="*/ 520204 h 613255"/>
                  <a:gd name="connsiteX3-99" fmla="*/ 1173633 w 2297303"/>
                  <a:gd name="connsiteY3-100" fmla="*/ 538000 h 613255"/>
                  <a:gd name="connsiteX4-101" fmla="*/ 1226505 w 2297303"/>
                  <a:gd name="connsiteY4-102" fmla="*/ 589698 h 613255"/>
                  <a:gd name="connsiteX5-103" fmla="*/ 1402364 w 2297303"/>
                  <a:gd name="connsiteY5-104" fmla="*/ 573201 h 613255"/>
                  <a:gd name="connsiteX6-105" fmla="*/ 1716034 w 2297303"/>
                  <a:gd name="connsiteY6-106" fmla="*/ 541374 h 613255"/>
                  <a:gd name="connsiteX7-107" fmla="*/ 2068462 w 2297303"/>
                  <a:gd name="connsiteY7-108" fmla="*/ 611158 h 613255"/>
                  <a:gd name="connsiteX8-109" fmla="*/ 2297062 w 2297303"/>
                  <a:gd name="connsiteY8-110" fmla="*/ 446058 h 613255"/>
                  <a:gd name="connsiteX9-111" fmla="*/ 2093862 w 2297303"/>
                  <a:gd name="connsiteY9-112" fmla="*/ 280958 h 613255"/>
                  <a:gd name="connsiteX10-113" fmla="*/ 1357262 w 2297303"/>
                  <a:gd name="connsiteY10-114" fmla="*/ 103158 h 613255"/>
                  <a:gd name="connsiteX11-115" fmla="*/ 633362 w 2297303"/>
                  <a:gd name="connsiteY11-116" fmla="*/ 1558 h 613255"/>
                  <a:gd name="connsiteX12" fmla="*/ 125362 w 2297303"/>
                  <a:gd name="connsiteY12" fmla="*/ 179358 h 613255"/>
                  <a:gd name="connsiteX0-117" fmla="*/ 11062 w 2297303"/>
                  <a:gd name="connsiteY0-118" fmla="*/ 192058 h 611441"/>
                  <a:gd name="connsiteX1-119" fmla="*/ 112662 w 2297303"/>
                  <a:gd name="connsiteY1-120" fmla="*/ 458758 h 611441"/>
                  <a:gd name="connsiteX2-121" fmla="*/ 817676 w 2297303"/>
                  <a:gd name="connsiteY2-122" fmla="*/ 520204 h 611441"/>
                  <a:gd name="connsiteX3-123" fmla="*/ 1173633 w 2297303"/>
                  <a:gd name="connsiteY3-124" fmla="*/ 538000 h 611441"/>
                  <a:gd name="connsiteX4-125" fmla="*/ 1226505 w 2297303"/>
                  <a:gd name="connsiteY4-126" fmla="*/ 589698 h 611441"/>
                  <a:gd name="connsiteX5-127" fmla="*/ 1402364 w 2297303"/>
                  <a:gd name="connsiteY5-128" fmla="*/ 573201 h 611441"/>
                  <a:gd name="connsiteX6-129" fmla="*/ 1716034 w 2297303"/>
                  <a:gd name="connsiteY6-130" fmla="*/ 541374 h 611441"/>
                  <a:gd name="connsiteX7-131" fmla="*/ 1907531 w 2297303"/>
                  <a:gd name="connsiteY7-132" fmla="*/ 487114 h 611441"/>
                  <a:gd name="connsiteX8-133" fmla="*/ 2068462 w 2297303"/>
                  <a:gd name="connsiteY8-134" fmla="*/ 611158 h 611441"/>
                  <a:gd name="connsiteX9-135" fmla="*/ 2297062 w 2297303"/>
                  <a:gd name="connsiteY9-136" fmla="*/ 446058 h 611441"/>
                  <a:gd name="connsiteX10-137" fmla="*/ 2093862 w 2297303"/>
                  <a:gd name="connsiteY10-138" fmla="*/ 280958 h 611441"/>
                  <a:gd name="connsiteX11-139" fmla="*/ 1357262 w 2297303"/>
                  <a:gd name="connsiteY11-140" fmla="*/ 103158 h 611441"/>
                  <a:gd name="connsiteX12-141" fmla="*/ 633362 w 2297303"/>
                  <a:gd name="connsiteY12-142" fmla="*/ 1558 h 611441"/>
                  <a:gd name="connsiteX13" fmla="*/ 125362 w 2297303"/>
                  <a:gd name="connsiteY13" fmla="*/ 179358 h 611441"/>
                  <a:gd name="connsiteX0-143" fmla="*/ 11062 w 2297458"/>
                  <a:gd name="connsiteY0-144" fmla="*/ 192058 h 595334"/>
                  <a:gd name="connsiteX1-145" fmla="*/ 112662 w 2297458"/>
                  <a:gd name="connsiteY1-146" fmla="*/ 458758 h 595334"/>
                  <a:gd name="connsiteX2-147" fmla="*/ 817676 w 2297458"/>
                  <a:gd name="connsiteY2-148" fmla="*/ 520204 h 595334"/>
                  <a:gd name="connsiteX3-149" fmla="*/ 1173633 w 2297458"/>
                  <a:gd name="connsiteY3-150" fmla="*/ 538000 h 595334"/>
                  <a:gd name="connsiteX4-151" fmla="*/ 1226505 w 2297458"/>
                  <a:gd name="connsiteY4-152" fmla="*/ 589698 h 595334"/>
                  <a:gd name="connsiteX5-153" fmla="*/ 1402364 w 2297458"/>
                  <a:gd name="connsiteY5-154" fmla="*/ 573201 h 595334"/>
                  <a:gd name="connsiteX6-155" fmla="*/ 1716034 w 2297458"/>
                  <a:gd name="connsiteY6-156" fmla="*/ 541374 h 595334"/>
                  <a:gd name="connsiteX7-157" fmla="*/ 1907531 w 2297458"/>
                  <a:gd name="connsiteY7-158" fmla="*/ 487114 h 595334"/>
                  <a:gd name="connsiteX8-159" fmla="*/ 2060532 w 2297458"/>
                  <a:gd name="connsiteY8-160" fmla="*/ 468606 h 595334"/>
                  <a:gd name="connsiteX9-161" fmla="*/ 2297062 w 2297458"/>
                  <a:gd name="connsiteY9-162" fmla="*/ 446058 h 595334"/>
                  <a:gd name="connsiteX10-163" fmla="*/ 2093862 w 2297458"/>
                  <a:gd name="connsiteY10-164" fmla="*/ 280958 h 595334"/>
                  <a:gd name="connsiteX11-165" fmla="*/ 1357262 w 2297458"/>
                  <a:gd name="connsiteY11-166" fmla="*/ 103158 h 595334"/>
                  <a:gd name="connsiteX12-167" fmla="*/ 633362 w 2297458"/>
                  <a:gd name="connsiteY12-168" fmla="*/ 1558 h 595334"/>
                  <a:gd name="connsiteX13-169" fmla="*/ 125362 w 2297458"/>
                  <a:gd name="connsiteY13-170" fmla="*/ 179358 h 595334"/>
                  <a:gd name="connsiteX0-171" fmla="*/ 11062 w 2298065"/>
                  <a:gd name="connsiteY0-172" fmla="*/ 192058 h 595334"/>
                  <a:gd name="connsiteX1-173" fmla="*/ 112662 w 2298065"/>
                  <a:gd name="connsiteY1-174" fmla="*/ 458758 h 595334"/>
                  <a:gd name="connsiteX2-175" fmla="*/ 817676 w 2298065"/>
                  <a:gd name="connsiteY2-176" fmla="*/ 520204 h 595334"/>
                  <a:gd name="connsiteX3-177" fmla="*/ 1173633 w 2298065"/>
                  <a:gd name="connsiteY3-178" fmla="*/ 538000 h 595334"/>
                  <a:gd name="connsiteX4-179" fmla="*/ 1226505 w 2298065"/>
                  <a:gd name="connsiteY4-180" fmla="*/ 589698 h 595334"/>
                  <a:gd name="connsiteX5-181" fmla="*/ 1402364 w 2298065"/>
                  <a:gd name="connsiteY5-182" fmla="*/ 573201 h 595334"/>
                  <a:gd name="connsiteX6-183" fmla="*/ 1716034 w 2298065"/>
                  <a:gd name="connsiteY6-184" fmla="*/ 541374 h 595334"/>
                  <a:gd name="connsiteX7-185" fmla="*/ 1907531 w 2298065"/>
                  <a:gd name="connsiteY7-186" fmla="*/ 487114 h 595334"/>
                  <a:gd name="connsiteX8-187" fmla="*/ 2060532 w 2298065"/>
                  <a:gd name="connsiteY8-188" fmla="*/ 468606 h 595334"/>
                  <a:gd name="connsiteX9-189" fmla="*/ 2297062 w 2298065"/>
                  <a:gd name="connsiteY9-190" fmla="*/ 446058 h 595334"/>
                  <a:gd name="connsiteX10-191" fmla="*/ 2143593 w 2298065"/>
                  <a:gd name="connsiteY10-192" fmla="*/ 370161 h 595334"/>
                  <a:gd name="connsiteX11-193" fmla="*/ 2093862 w 2298065"/>
                  <a:gd name="connsiteY11-194" fmla="*/ 280958 h 595334"/>
                  <a:gd name="connsiteX12-195" fmla="*/ 1357262 w 2298065"/>
                  <a:gd name="connsiteY12-196" fmla="*/ 103158 h 595334"/>
                  <a:gd name="connsiteX13-197" fmla="*/ 633362 w 2298065"/>
                  <a:gd name="connsiteY13-198" fmla="*/ 1558 h 595334"/>
                  <a:gd name="connsiteX14" fmla="*/ 125362 w 2298065"/>
                  <a:gd name="connsiteY14" fmla="*/ 179358 h 595334"/>
                  <a:gd name="connsiteX0-199" fmla="*/ 11062 w 2158289"/>
                  <a:gd name="connsiteY0-200" fmla="*/ 192058 h 595334"/>
                  <a:gd name="connsiteX1-201" fmla="*/ 112662 w 2158289"/>
                  <a:gd name="connsiteY1-202" fmla="*/ 458758 h 595334"/>
                  <a:gd name="connsiteX2-203" fmla="*/ 817676 w 2158289"/>
                  <a:gd name="connsiteY2-204" fmla="*/ 520204 h 595334"/>
                  <a:gd name="connsiteX3-205" fmla="*/ 1173633 w 2158289"/>
                  <a:gd name="connsiteY3-206" fmla="*/ 538000 h 595334"/>
                  <a:gd name="connsiteX4-207" fmla="*/ 1226505 w 2158289"/>
                  <a:gd name="connsiteY4-208" fmla="*/ 589698 h 595334"/>
                  <a:gd name="connsiteX5-209" fmla="*/ 1402364 w 2158289"/>
                  <a:gd name="connsiteY5-210" fmla="*/ 573201 h 595334"/>
                  <a:gd name="connsiteX6-211" fmla="*/ 1716034 w 2158289"/>
                  <a:gd name="connsiteY6-212" fmla="*/ 541374 h 595334"/>
                  <a:gd name="connsiteX7-213" fmla="*/ 1907531 w 2158289"/>
                  <a:gd name="connsiteY7-214" fmla="*/ 487114 h 595334"/>
                  <a:gd name="connsiteX8-215" fmla="*/ 2060532 w 2158289"/>
                  <a:gd name="connsiteY8-216" fmla="*/ 468606 h 595334"/>
                  <a:gd name="connsiteX9-217" fmla="*/ 2121264 w 2158289"/>
                  <a:gd name="connsiteY9-218" fmla="*/ 409160 h 595334"/>
                  <a:gd name="connsiteX10-219" fmla="*/ 2143593 w 2158289"/>
                  <a:gd name="connsiteY10-220" fmla="*/ 370161 h 595334"/>
                  <a:gd name="connsiteX11-221" fmla="*/ 2093862 w 2158289"/>
                  <a:gd name="connsiteY11-222" fmla="*/ 280958 h 595334"/>
                  <a:gd name="connsiteX12-223" fmla="*/ 1357262 w 2158289"/>
                  <a:gd name="connsiteY12-224" fmla="*/ 103158 h 595334"/>
                  <a:gd name="connsiteX13-225" fmla="*/ 633362 w 2158289"/>
                  <a:gd name="connsiteY13-226" fmla="*/ 1558 h 595334"/>
                  <a:gd name="connsiteX14-227" fmla="*/ 125362 w 2158289"/>
                  <a:gd name="connsiteY14-228" fmla="*/ 179358 h 595334"/>
                  <a:gd name="connsiteX0-229" fmla="*/ 4871 w 2152098"/>
                  <a:gd name="connsiteY0-230" fmla="*/ 192058 h 595334"/>
                  <a:gd name="connsiteX1-231" fmla="*/ 145104 w 2152098"/>
                  <a:gd name="connsiteY1-232" fmla="*/ 402827 h 595334"/>
                  <a:gd name="connsiteX2-233" fmla="*/ 811485 w 2152098"/>
                  <a:gd name="connsiteY2-234" fmla="*/ 520204 h 595334"/>
                  <a:gd name="connsiteX3-235" fmla="*/ 1167442 w 2152098"/>
                  <a:gd name="connsiteY3-236" fmla="*/ 538000 h 595334"/>
                  <a:gd name="connsiteX4-237" fmla="*/ 1220314 w 2152098"/>
                  <a:gd name="connsiteY4-238" fmla="*/ 589698 h 595334"/>
                  <a:gd name="connsiteX5-239" fmla="*/ 1396173 w 2152098"/>
                  <a:gd name="connsiteY5-240" fmla="*/ 573201 h 595334"/>
                  <a:gd name="connsiteX6-241" fmla="*/ 1709843 w 2152098"/>
                  <a:gd name="connsiteY6-242" fmla="*/ 541374 h 595334"/>
                  <a:gd name="connsiteX7-243" fmla="*/ 1901340 w 2152098"/>
                  <a:gd name="connsiteY7-244" fmla="*/ 487114 h 595334"/>
                  <a:gd name="connsiteX8-245" fmla="*/ 2054341 w 2152098"/>
                  <a:gd name="connsiteY8-246" fmla="*/ 468606 h 595334"/>
                  <a:gd name="connsiteX9-247" fmla="*/ 2115073 w 2152098"/>
                  <a:gd name="connsiteY9-248" fmla="*/ 409160 h 595334"/>
                  <a:gd name="connsiteX10-249" fmla="*/ 2137402 w 2152098"/>
                  <a:gd name="connsiteY10-250" fmla="*/ 370161 h 595334"/>
                  <a:gd name="connsiteX11-251" fmla="*/ 2087671 w 2152098"/>
                  <a:gd name="connsiteY11-252" fmla="*/ 280958 h 595334"/>
                  <a:gd name="connsiteX12-253" fmla="*/ 1351071 w 2152098"/>
                  <a:gd name="connsiteY12-254" fmla="*/ 103158 h 595334"/>
                  <a:gd name="connsiteX13-255" fmla="*/ 627171 w 2152098"/>
                  <a:gd name="connsiteY13-256" fmla="*/ 1558 h 595334"/>
                  <a:gd name="connsiteX14-257" fmla="*/ 119171 w 2152098"/>
                  <a:gd name="connsiteY14-258" fmla="*/ 179358 h 595334"/>
                  <a:gd name="connsiteX0-259" fmla="*/ 4871 w 2152098"/>
                  <a:gd name="connsiteY0-260" fmla="*/ 192058 h 615888"/>
                  <a:gd name="connsiteX1-261" fmla="*/ 145104 w 2152098"/>
                  <a:gd name="connsiteY1-262" fmla="*/ 402827 h 615888"/>
                  <a:gd name="connsiteX2-263" fmla="*/ 811485 w 2152098"/>
                  <a:gd name="connsiteY2-264" fmla="*/ 520204 h 615888"/>
                  <a:gd name="connsiteX3-265" fmla="*/ 1098286 w 2152098"/>
                  <a:gd name="connsiteY3-266" fmla="*/ 613141 h 615888"/>
                  <a:gd name="connsiteX4-267" fmla="*/ 1220314 w 2152098"/>
                  <a:gd name="connsiteY4-268" fmla="*/ 589698 h 615888"/>
                  <a:gd name="connsiteX5-269" fmla="*/ 1396173 w 2152098"/>
                  <a:gd name="connsiteY5-270" fmla="*/ 573201 h 615888"/>
                  <a:gd name="connsiteX6-271" fmla="*/ 1709843 w 2152098"/>
                  <a:gd name="connsiteY6-272" fmla="*/ 541374 h 615888"/>
                  <a:gd name="connsiteX7-273" fmla="*/ 1901340 w 2152098"/>
                  <a:gd name="connsiteY7-274" fmla="*/ 487114 h 615888"/>
                  <a:gd name="connsiteX8-275" fmla="*/ 2054341 w 2152098"/>
                  <a:gd name="connsiteY8-276" fmla="*/ 468606 h 615888"/>
                  <a:gd name="connsiteX9-277" fmla="*/ 2115073 w 2152098"/>
                  <a:gd name="connsiteY9-278" fmla="*/ 409160 h 615888"/>
                  <a:gd name="connsiteX10-279" fmla="*/ 2137402 w 2152098"/>
                  <a:gd name="connsiteY10-280" fmla="*/ 370161 h 615888"/>
                  <a:gd name="connsiteX11-281" fmla="*/ 2087671 w 2152098"/>
                  <a:gd name="connsiteY11-282" fmla="*/ 280958 h 615888"/>
                  <a:gd name="connsiteX12-283" fmla="*/ 1351071 w 2152098"/>
                  <a:gd name="connsiteY12-284" fmla="*/ 103158 h 615888"/>
                  <a:gd name="connsiteX13-285" fmla="*/ 627171 w 2152098"/>
                  <a:gd name="connsiteY13-286" fmla="*/ 1558 h 615888"/>
                  <a:gd name="connsiteX14-287" fmla="*/ 119171 w 2152098"/>
                  <a:gd name="connsiteY14-288" fmla="*/ 179358 h 615888"/>
                  <a:gd name="connsiteX0-289" fmla="*/ 4871 w 2152098"/>
                  <a:gd name="connsiteY0-290" fmla="*/ 192058 h 594396"/>
                  <a:gd name="connsiteX1-291" fmla="*/ 145104 w 2152098"/>
                  <a:gd name="connsiteY1-292" fmla="*/ 402827 h 594396"/>
                  <a:gd name="connsiteX2-293" fmla="*/ 811485 w 2152098"/>
                  <a:gd name="connsiteY2-294" fmla="*/ 520204 h 594396"/>
                  <a:gd name="connsiteX3-295" fmla="*/ 1085985 w 2152098"/>
                  <a:gd name="connsiteY3-296" fmla="*/ 551723 h 594396"/>
                  <a:gd name="connsiteX4-297" fmla="*/ 1220314 w 2152098"/>
                  <a:gd name="connsiteY4-298" fmla="*/ 589698 h 594396"/>
                  <a:gd name="connsiteX5-299" fmla="*/ 1396173 w 2152098"/>
                  <a:gd name="connsiteY5-300" fmla="*/ 573201 h 594396"/>
                  <a:gd name="connsiteX6-301" fmla="*/ 1709843 w 2152098"/>
                  <a:gd name="connsiteY6-302" fmla="*/ 541374 h 594396"/>
                  <a:gd name="connsiteX7-303" fmla="*/ 1901340 w 2152098"/>
                  <a:gd name="connsiteY7-304" fmla="*/ 487114 h 594396"/>
                  <a:gd name="connsiteX8-305" fmla="*/ 2054341 w 2152098"/>
                  <a:gd name="connsiteY8-306" fmla="*/ 468606 h 594396"/>
                  <a:gd name="connsiteX9-307" fmla="*/ 2115073 w 2152098"/>
                  <a:gd name="connsiteY9-308" fmla="*/ 409160 h 594396"/>
                  <a:gd name="connsiteX10-309" fmla="*/ 2137402 w 2152098"/>
                  <a:gd name="connsiteY10-310" fmla="*/ 370161 h 594396"/>
                  <a:gd name="connsiteX11-311" fmla="*/ 2087671 w 2152098"/>
                  <a:gd name="connsiteY11-312" fmla="*/ 280958 h 594396"/>
                  <a:gd name="connsiteX12-313" fmla="*/ 1351071 w 2152098"/>
                  <a:gd name="connsiteY12-314" fmla="*/ 103158 h 594396"/>
                  <a:gd name="connsiteX13-315" fmla="*/ 627171 w 2152098"/>
                  <a:gd name="connsiteY13-316" fmla="*/ 1558 h 594396"/>
                  <a:gd name="connsiteX14-317" fmla="*/ 119171 w 2152098"/>
                  <a:gd name="connsiteY14-318" fmla="*/ 179358 h 594396"/>
                  <a:gd name="connsiteX0-319" fmla="*/ 4871 w 2152098"/>
                  <a:gd name="connsiteY0-320" fmla="*/ 192058 h 583010"/>
                  <a:gd name="connsiteX1-321" fmla="*/ 145104 w 2152098"/>
                  <a:gd name="connsiteY1-322" fmla="*/ 402827 h 583010"/>
                  <a:gd name="connsiteX2-323" fmla="*/ 811485 w 2152098"/>
                  <a:gd name="connsiteY2-324" fmla="*/ 520204 h 583010"/>
                  <a:gd name="connsiteX3-325" fmla="*/ 1085985 w 2152098"/>
                  <a:gd name="connsiteY3-326" fmla="*/ 551723 h 583010"/>
                  <a:gd name="connsiteX4-327" fmla="*/ 1229186 w 2152098"/>
                  <a:gd name="connsiteY4-328" fmla="*/ 549534 h 583010"/>
                  <a:gd name="connsiteX5-329" fmla="*/ 1396173 w 2152098"/>
                  <a:gd name="connsiteY5-330" fmla="*/ 573201 h 583010"/>
                  <a:gd name="connsiteX6-331" fmla="*/ 1709843 w 2152098"/>
                  <a:gd name="connsiteY6-332" fmla="*/ 541374 h 583010"/>
                  <a:gd name="connsiteX7-333" fmla="*/ 1901340 w 2152098"/>
                  <a:gd name="connsiteY7-334" fmla="*/ 487114 h 583010"/>
                  <a:gd name="connsiteX8-335" fmla="*/ 2054341 w 2152098"/>
                  <a:gd name="connsiteY8-336" fmla="*/ 468606 h 583010"/>
                  <a:gd name="connsiteX9-337" fmla="*/ 2115073 w 2152098"/>
                  <a:gd name="connsiteY9-338" fmla="*/ 409160 h 583010"/>
                  <a:gd name="connsiteX10-339" fmla="*/ 2137402 w 2152098"/>
                  <a:gd name="connsiteY10-340" fmla="*/ 370161 h 583010"/>
                  <a:gd name="connsiteX11-341" fmla="*/ 2087671 w 2152098"/>
                  <a:gd name="connsiteY11-342" fmla="*/ 280958 h 583010"/>
                  <a:gd name="connsiteX12-343" fmla="*/ 1351071 w 2152098"/>
                  <a:gd name="connsiteY12-344" fmla="*/ 103158 h 583010"/>
                  <a:gd name="connsiteX13-345" fmla="*/ 627171 w 2152098"/>
                  <a:gd name="connsiteY13-346" fmla="*/ 1558 h 583010"/>
                  <a:gd name="connsiteX14-347" fmla="*/ 119171 w 2152098"/>
                  <a:gd name="connsiteY14-348" fmla="*/ 179358 h 583010"/>
                  <a:gd name="connsiteX0-349" fmla="*/ 4871 w 2152098"/>
                  <a:gd name="connsiteY0-350" fmla="*/ 192058 h 583010"/>
                  <a:gd name="connsiteX1-351" fmla="*/ 145104 w 2152098"/>
                  <a:gd name="connsiteY1-352" fmla="*/ 402827 h 583010"/>
                  <a:gd name="connsiteX2-353" fmla="*/ 811485 w 2152098"/>
                  <a:gd name="connsiteY2-354" fmla="*/ 520204 h 583010"/>
                  <a:gd name="connsiteX3-355" fmla="*/ 1085985 w 2152098"/>
                  <a:gd name="connsiteY3-356" fmla="*/ 551723 h 583010"/>
                  <a:gd name="connsiteX4-357" fmla="*/ 1229186 w 2152098"/>
                  <a:gd name="connsiteY4-358" fmla="*/ 549534 h 583010"/>
                  <a:gd name="connsiteX5-359" fmla="*/ 1396173 w 2152098"/>
                  <a:gd name="connsiteY5-360" fmla="*/ 573201 h 583010"/>
                  <a:gd name="connsiteX6-361" fmla="*/ 1698685 w 2152098"/>
                  <a:gd name="connsiteY6-362" fmla="*/ 513816 h 583010"/>
                  <a:gd name="connsiteX7-363" fmla="*/ 1901340 w 2152098"/>
                  <a:gd name="connsiteY7-364" fmla="*/ 487114 h 583010"/>
                  <a:gd name="connsiteX8-365" fmla="*/ 2054341 w 2152098"/>
                  <a:gd name="connsiteY8-366" fmla="*/ 468606 h 583010"/>
                  <a:gd name="connsiteX9-367" fmla="*/ 2115073 w 2152098"/>
                  <a:gd name="connsiteY9-368" fmla="*/ 409160 h 583010"/>
                  <a:gd name="connsiteX10-369" fmla="*/ 2137402 w 2152098"/>
                  <a:gd name="connsiteY10-370" fmla="*/ 370161 h 583010"/>
                  <a:gd name="connsiteX11-371" fmla="*/ 2087671 w 2152098"/>
                  <a:gd name="connsiteY11-372" fmla="*/ 280958 h 583010"/>
                  <a:gd name="connsiteX12-373" fmla="*/ 1351071 w 2152098"/>
                  <a:gd name="connsiteY12-374" fmla="*/ 103158 h 583010"/>
                  <a:gd name="connsiteX13-375" fmla="*/ 627171 w 2152098"/>
                  <a:gd name="connsiteY13-376" fmla="*/ 1558 h 583010"/>
                  <a:gd name="connsiteX14-377" fmla="*/ 119171 w 2152098"/>
                  <a:gd name="connsiteY14-378" fmla="*/ 179358 h 583010"/>
                  <a:gd name="connsiteX0-379" fmla="*/ 4871 w 2152098"/>
                  <a:gd name="connsiteY0-380" fmla="*/ 192058 h 562752"/>
                  <a:gd name="connsiteX1-381" fmla="*/ 145104 w 2152098"/>
                  <a:gd name="connsiteY1-382" fmla="*/ 402827 h 562752"/>
                  <a:gd name="connsiteX2-383" fmla="*/ 811485 w 2152098"/>
                  <a:gd name="connsiteY2-384" fmla="*/ 520204 h 562752"/>
                  <a:gd name="connsiteX3-385" fmla="*/ 1085985 w 2152098"/>
                  <a:gd name="connsiteY3-386" fmla="*/ 551723 h 562752"/>
                  <a:gd name="connsiteX4-387" fmla="*/ 1229186 w 2152098"/>
                  <a:gd name="connsiteY4-388" fmla="*/ 549534 h 562752"/>
                  <a:gd name="connsiteX5-389" fmla="*/ 1401496 w 2152098"/>
                  <a:gd name="connsiteY5-390" fmla="*/ 549102 h 562752"/>
                  <a:gd name="connsiteX6-391" fmla="*/ 1698685 w 2152098"/>
                  <a:gd name="connsiteY6-392" fmla="*/ 513816 h 562752"/>
                  <a:gd name="connsiteX7-393" fmla="*/ 1901340 w 2152098"/>
                  <a:gd name="connsiteY7-394" fmla="*/ 487114 h 562752"/>
                  <a:gd name="connsiteX8-395" fmla="*/ 2054341 w 2152098"/>
                  <a:gd name="connsiteY8-396" fmla="*/ 468606 h 562752"/>
                  <a:gd name="connsiteX9-397" fmla="*/ 2115073 w 2152098"/>
                  <a:gd name="connsiteY9-398" fmla="*/ 409160 h 562752"/>
                  <a:gd name="connsiteX10-399" fmla="*/ 2137402 w 2152098"/>
                  <a:gd name="connsiteY10-400" fmla="*/ 370161 h 562752"/>
                  <a:gd name="connsiteX11-401" fmla="*/ 2087671 w 2152098"/>
                  <a:gd name="connsiteY11-402" fmla="*/ 280958 h 562752"/>
                  <a:gd name="connsiteX12-403" fmla="*/ 1351071 w 2152098"/>
                  <a:gd name="connsiteY12-404" fmla="*/ 103158 h 562752"/>
                  <a:gd name="connsiteX13-405" fmla="*/ 627171 w 2152098"/>
                  <a:gd name="connsiteY13-406" fmla="*/ 1558 h 562752"/>
                  <a:gd name="connsiteX14-407" fmla="*/ 119171 w 2152098"/>
                  <a:gd name="connsiteY14-408" fmla="*/ 179358 h 562752"/>
                  <a:gd name="connsiteX0-409" fmla="*/ 4871 w 2152098"/>
                  <a:gd name="connsiteY0-410" fmla="*/ 192058 h 557723"/>
                  <a:gd name="connsiteX1-411" fmla="*/ 145104 w 2152098"/>
                  <a:gd name="connsiteY1-412" fmla="*/ 402827 h 557723"/>
                  <a:gd name="connsiteX2-413" fmla="*/ 811485 w 2152098"/>
                  <a:gd name="connsiteY2-414" fmla="*/ 520204 h 557723"/>
                  <a:gd name="connsiteX3-415" fmla="*/ 1085985 w 2152098"/>
                  <a:gd name="connsiteY3-416" fmla="*/ 551723 h 557723"/>
                  <a:gd name="connsiteX4-417" fmla="*/ 1229186 w 2152098"/>
                  <a:gd name="connsiteY4-418" fmla="*/ 549534 h 557723"/>
                  <a:gd name="connsiteX5-419" fmla="*/ 1400353 w 2152098"/>
                  <a:gd name="connsiteY5-420" fmla="*/ 515241 h 557723"/>
                  <a:gd name="connsiteX6-421" fmla="*/ 1698685 w 2152098"/>
                  <a:gd name="connsiteY6-422" fmla="*/ 513816 h 557723"/>
                  <a:gd name="connsiteX7-423" fmla="*/ 1901340 w 2152098"/>
                  <a:gd name="connsiteY7-424" fmla="*/ 487114 h 557723"/>
                  <a:gd name="connsiteX8-425" fmla="*/ 2054341 w 2152098"/>
                  <a:gd name="connsiteY8-426" fmla="*/ 468606 h 557723"/>
                  <a:gd name="connsiteX9-427" fmla="*/ 2115073 w 2152098"/>
                  <a:gd name="connsiteY9-428" fmla="*/ 409160 h 557723"/>
                  <a:gd name="connsiteX10-429" fmla="*/ 2137402 w 2152098"/>
                  <a:gd name="connsiteY10-430" fmla="*/ 370161 h 557723"/>
                  <a:gd name="connsiteX11-431" fmla="*/ 2087671 w 2152098"/>
                  <a:gd name="connsiteY11-432" fmla="*/ 280958 h 557723"/>
                  <a:gd name="connsiteX12-433" fmla="*/ 1351071 w 2152098"/>
                  <a:gd name="connsiteY12-434" fmla="*/ 103158 h 557723"/>
                  <a:gd name="connsiteX13-435" fmla="*/ 627171 w 2152098"/>
                  <a:gd name="connsiteY13-436" fmla="*/ 1558 h 557723"/>
                  <a:gd name="connsiteX14-437" fmla="*/ 119171 w 2152098"/>
                  <a:gd name="connsiteY14-438" fmla="*/ 179358 h 557723"/>
                  <a:gd name="connsiteX0-439" fmla="*/ 4871 w 2152098"/>
                  <a:gd name="connsiteY0-440" fmla="*/ 192058 h 557723"/>
                  <a:gd name="connsiteX1-441" fmla="*/ 145104 w 2152098"/>
                  <a:gd name="connsiteY1-442" fmla="*/ 402827 h 557723"/>
                  <a:gd name="connsiteX2-443" fmla="*/ 811485 w 2152098"/>
                  <a:gd name="connsiteY2-444" fmla="*/ 520204 h 557723"/>
                  <a:gd name="connsiteX3-445" fmla="*/ 1085985 w 2152098"/>
                  <a:gd name="connsiteY3-446" fmla="*/ 551723 h 557723"/>
                  <a:gd name="connsiteX4-447" fmla="*/ 1229186 w 2152098"/>
                  <a:gd name="connsiteY4-448" fmla="*/ 549534 h 557723"/>
                  <a:gd name="connsiteX5-449" fmla="*/ 1400353 w 2152098"/>
                  <a:gd name="connsiteY5-450" fmla="*/ 515241 h 557723"/>
                  <a:gd name="connsiteX6-451" fmla="*/ 1698685 w 2152098"/>
                  <a:gd name="connsiteY6-452" fmla="*/ 513816 h 557723"/>
                  <a:gd name="connsiteX7-453" fmla="*/ 1901340 w 2152098"/>
                  <a:gd name="connsiteY7-454" fmla="*/ 487114 h 557723"/>
                  <a:gd name="connsiteX8-455" fmla="*/ 2054341 w 2152098"/>
                  <a:gd name="connsiteY8-456" fmla="*/ 468606 h 557723"/>
                  <a:gd name="connsiteX9-457" fmla="*/ 2115073 w 2152098"/>
                  <a:gd name="connsiteY9-458" fmla="*/ 409160 h 557723"/>
                  <a:gd name="connsiteX10-459" fmla="*/ 2137402 w 2152098"/>
                  <a:gd name="connsiteY10-460" fmla="*/ 370161 h 557723"/>
                  <a:gd name="connsiteX11-461" fmla="*/ 2087671 w 2152098"/>
                  <a:gd name="connsiteY11-462" fmla="*/ 280958 h 557723"/>
                  <a:gd name="connsiteX12-463" fmla="*/ 1351071 w 2152098"/>
                  <a:gd name="connsiteY12-464" fmla="*/ 103158 h 557723"/>
                  <a:gd name="connsiteX13-465" fmla="*/ 627171 w 2152098"/>
                  <a:gd name="connsiteY13-466" fmla="*/ 1558 h 557723"/>
                  <a:gd name="connsiteX14-467" fmla="*/ 119171 w 2152098"/>
                  <a:gd name="connsiteY14-468" fmla="*/ 179358 h 557723"/>
                  <a:gd name="connsiteX0-469" fmla="*/ 4871 w 2152098"/>
                  <a:gd name="connsiteY0-470" fmla="*/ 192058 h 558022"/>
                  <a:gd name="connsiteX1-471" fmla="*/ 145104 w 2152098"/>
                  <a:gd name="connsiteY1-472" fmla="*/ 402827 h 558022"/>
                  <a:gd name="connsiteX2-473" fmla="*/ 811485 w 2152098"/>
                  <a:gd name="connsiteY2-474" fmla="*/ 520204 h 558022"/>
                  <a:gd name="connsiteX3-475" fmla="*/ 1085985 w 2152098"/>
                  <a:gd name="connsiteY3-476" fmla="*/ 551723 h 558022"/>
                  <a:gd name="connsiteX4-477" fmla="*/ 1229186 w 2152098"/>
                  <a:gd name="connsiteY4-478" fmla="*/ 549534 h 558022"/>
                  <a:gd name="connsiteX5-479" fmla="*/ 1411511 w 2152098"/>
                  <a:gd name="connsiteY5-480" fmla="*/ 542798 h 558022"/>
                  <a:gd name="connsiteX6-481" fmla="*/ 1698685 w 2152098"/>
                  <a:gd name="connsiteY6-482" fmla="*/ 513816 h 558022"/>
                  <a:gd name="connsiteX7-483" fmla="*/ 1901340 w 2152098"/>
                  <a:gd name="connsiteY7-484" fmla="*/ 487114 h 558022"/>
                  <a:gd name="connsiteX8-485" fmla="*/ 2054341 w 2152098"/>
                  <a:gd name="connsiteY8-486" fmla="*/ 468606 h 558022"/>
                  <a:gd name="connsiteX9-487" fmla="*/ 2115073 w 2152098"/>
                  <a:gd name="connsiteY9-488" fmla="*/ 409160 h 558022"/>
                  <a:gd name="connsiteX10-489" fmla="*/ 2137402 w 2152098"/>
                  <a:gd name="connsiteY10-490" fmla="*/ 370161 h 558022"/>
                  <a:gd name="connsiteX11-491" fmla="*/ 2087671 w 2152098"/>
                  <a:gd name="connsiteY11-492" fmla="*/ 280958 h 558022"/>
                  <a:gd name="connsiteX12-493" fmla="*/ 1351071 w 2152098"/>
                  <a:gd name="connsiteY12-494" fmla="*/ 103158 h 558022"/>
                  <a:gd name="connsiteX13-495" fmla="*/ 627171 w 2152098"/>
                  <a:gd name="connsiteY13-496" fmla="*/ 1558 h 558022"/>
                  <a:gd name="connsiteX14-497" fmla="*/ 119171 w 2152098"/>
                  <a:gd name="connsiteY14-498" fmla="*/ 179358 h 55802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67" y="connsiteY11-68"/>
                  </a:cxn>
                  <a:cxn ang="0">
                    <a:pos x="connsiteX12-141" y="connsiteY12-142"/>
                  </a:cxn>
                  <a:cxn ang="0">
                    <a:pos x="connsiteX13-169" y="connsiteY13-170"/>
                  </a:cxn>
                  <a:cxn ang="0">
                    <a:pos x="connsiteX14-227" y="connsiteY14-228"/>
                  </a:cxn>
                </a:cxnLst>
                <a:rect l="l" t="t" r="r" b="b"/>
                <a:pathLst>
                  <a:path w="2152098" h="558022">
                    <a:moveTo>
                      <a:pt x="4871" y="192058"/>
                    </a:moveTo>
                    <a:cubicBezTo>
                      <a:pt x="-12063" y="290483"/>
                      <a:pt x="10668" y="348136"/>
                      <a:pt x="145104" y="402827"/>
                    </a:cubicBezTo>
                    <a:cubicBezTo>
                      <a:pt x="279540" y="457518"/>
                      <a:pt x="654672" y="495388"/>
                      <a:pt x="811485" y="520204"/>
                    </a:cubicBezTo>
                    <a:cubicBezTo>
                      <a:pt x="968299" y="545020"/>
                      <a:pt x="1017847" y="540141"/>
                      <a:pt x="1085985" y="551723"/>
                    </a:cubicBezTo>
                    <a:cubicBezTo>
                      <a:pt x="1154123" y="563305"/>
                      <a:pt x="1174932" y="551022"/>
                      <a:pt x="1229186" y="549534"/>
                    </a:cubicBezTo>
                    <a:cubicBezTo>
                      <a:pt x="1283440" y="548047"/>
                      <a:pt x="1366532" y="573479"/>
                      <a:pt x="1411511" y="542798"/>
                    </a:cubicBezTo>
                    <a:cubicBezTo>
                      <a:pt x="1578324" y="546095"/>
                      <a:pt x="1617047" y="523097"/>
                      <a:pt x="1698685" y="513816"/>
                    </a:cubicBezTo>
                    <a:cubicBezTo>
                      <a:pt x="1780323" y="504535"/>
                      <a:pt x="1842602" y="475483"/>
                      <a:pt x="1901340" y="487114"/>
                    </a:cubicBezTo>
                    <a:cubicBezTo>
                      <a:pt x="1960078" y="498745"/>
                      <a:pt x="2018719" y="481598"/>
                      <a:pt x="2054341" y="468606"/>
                    </a:cubicBezTo>
                    <a:cubicBezTo>
                      <a:pt x="2089963" y="455614"/>
                      <a:pt x="2101230" y="425568"/>
                      <a:pt x="2115073" y="409160"/>
                    </a:cubicBezTo>
                    <a:cubicBezTo>
                      <a:pt x="2128917" y="392753"/>
                      <a:pt x="2171269" y="397678"/>
                      <a:pt x="2137402" y="370161"/>
                    </a:cubicBezTo>
                    <a:cubicBezTo>
                      <a:pt x="2103535" y="342644"/>
                      <a:pt x="2218726" y="325458"/>
                      <a:pt x="2087671" y="280958"/>
                    </a:cubicBezTo>
                    <a:cubicBezTo>
                      <a:pt x="1956616" y="236458"/>
                      <a:pt x="1594488" y="149725"/>
                      <a:pt x="1351071" y="103158"/>
                    </a:cubicBezTo>
                    <a:cubicBezTo>
                      <a:pt x="1107654" y="56591"/>
                      <a:pt x="832488" y="-11142"/>
                      <a:pt x="627171" y="1558"/>
                    </a:cubicBezTo>
                    <a:cubicBezTo>
                      <a:pt x="421854" y="14258"/>
                      <a:pt x="270512" y="96808"/>
                      <a:pt x="119171" y="179358"/>
                    </a:cubicBezTo>
                  </a:path>
                </a:pathLst>
              </a:custGeom>
              <a:solidFill>
                <a:schemeClr val="tx1">
                  <a:alpha val="22000"/>
                </a:scheme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18" name="17 Grupo"/>
          <p:cNvGrpSpPr/>
          <p:nvPr/>
        </p:nvGrpSpPr>
        <p:grpSpPr bwMode="auto">
          <a:xfrm flipH="1">
            <a:off x="1847850" y="4023372"/>
            <a:ext cx="2447925" cy="1346049"/>
            <a:chOff x="6200738" y="4311195"/>
            <a:chExt cx="2214054" cy="1345276"/>
          </a:xfrm>
        </p:grpSpPr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8184" y="4311195"/>
              <a:ext cx="2186608" cy="1166437"/>
            </a:xfrm>
            <a:prstGeom prst="rect">
              <a:avLst/>
            </a:prstGeom>
            <a:noFill/>
            <a:ln>
              <a:noFill/>
            </a:ln>
            <a:effectLst>
              <a:innerShdw blurRad="381000">
                <a:schemeClr val="accent6">
                  <a:lumMod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10 CuadroTexto"/>
            <p:cNvSpPr txBox="1">
              <a:spLocks noChangeArrowheads="1"/>
            </p:cNvSpPr>
            <p:nvPr/>
          </p:nvSpPr>
          <p:spPr bwMode="auto">
            <a:xfrm>
              <a:off x="6200738" y="4580764"/>
              <a:ext cx="1884394" cy="1075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_tradnl" sz="3200" b="1" dirty="0" err="1">
                  <a:solidFill>
                    <a:srgbClr val="FFFFFF"/>
                  </a:solidFill>
                  <a:sym typeface="+mn-ea"/>
                </a:rPr>
                <a:t>an</a:t>
              </a:r>
              <a:endParaRPr lang="en-US" altLang="es-ES_tradnl" sz="3200" b="1" dirty="0" err="1">
                <a:solidFill>
                  <a:srgbClr val="FFFFFF"/>
                </a:solidFill>
              </a:endParaRPr>
            </a:p>
            <a:p>
              <a:pPr algn="ctr" eaLnBrk="1" hangingPunct="1"/>
              <a:endParaRPr lang="en-US" altLang="es-ES_tradnl" sz="3200" b="1" dirty="0" err="1">
                <a:solidFill>
                  <a:srgbClr val="FFFFFF"/>
                </a:solidFill>
              </a:endParaRPr>
            </a:p>
          </p:txBody>
        </p:sp>
      </p:grpSp>
      <p:grpSp>
        <p:nvGrpSpPr>
          <p:cNvPr id="27" name="26 Grupo"/>
          <p:cNvGrpSpPr/>
          <p:nvPr/>
        </p:nvGrpSpPr>
        <p:grpSpPr bwMode="auto">
          <a:xfrm flipH="1">
            <a:off x="1754188" y="2458927"/>
            <a:ext cx="2335212" cy="1127343"/>
            <a:chOff x="6228184" y="4331065"/>
            <a:chExt cx="2186608" cy="1126696"/>
          </a:xfrm>
        </p:grpSpPr>
        <p:pic>
          <p:nvPicPr>
            <p:cNvPr id="28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8184" y="4331065"/>
              <a:ext cx="2186608" cy="1126696"/>
            </a:xfrm>
            <a:prstGeom prst="rect">
              <a:avLst/>
            </a:prstGeom>
            <a:noFill/>
            <a:ln>
              <a:noFill/>
            </a:ln>
            <a:effectLst>
              <a:innerShdw blurRad="381000">
                <a:schemeClr val="accent6">
                  <a:lumMod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25 CuadroTexto"/>
            <p:cNvSpPr txBox="1">
              <a:spLocks noChangeArrowheads="1"/>
            </p:cNvSpPr>
            <p:nvPr/>
          </p:nvSpPr>
          <p:spPr bwMode="auto">
            <a:xfrm>
              <a:off x="6588224" y="4644425"/>
              <a:ext cx="1080120" cy="583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_tradnl" sz="3200" b="1" dirty="0" err="1">
                  <a:solidFill>
                    <a:srgbClr val="FFFFFF"/>
                  </a:solidFill>
                </a:rPr>
                <a:t>the</a:t>
              </a:r>
              <a:endParaRPr lang="en-US" altLang="es-ES_tradnl" sz="3200" b="1" dirty="0" err="1">
                <a:solidFill>
                  <a:srgbClr val="FFFFFF"/>
                </a:solidFill>
              </a:endParaRPr>
            </a:p>
          </p:txBody>
        </p:sp>
      </p:grpSp>
      <p:grpSp>
        <p:nvGrpSpPr>
          <p:cNvPr id="30" name="29 Grupo"/>
          <p:cNvGrpSpPr/>
          <p:nvPr/>
        </p:nvGrpSpPr>
        <p:grpSpPr bwMode="auto">
          <a:xfrm>
            <a:off x="5284385" y="487685"/>
            <a:ext cx="2592864" cy="1619116"/>
            <a:chOff x="3760135" y="487087"/>
            <a:chExt cx="2593632" cy="1620388"/>
          </a:xfrm>
        </p:grpSpPr>
        <p:grpSp>
          <p:nvGrpSpPr>
            <p:cNvPr id="31" name="26 Grupo"/>
            <p:cNvGrpSpPr/>
            <p:nvPr/>
          </p:nvGrpSpPr>
          <p:grpSpPr bwMode="auto">
            <a:xfrm rot="19596929" flipH="1">
              <a:off x="3760135" y="979342"/>
              <a:ext cx="2335708" cy="1128133"/>
              <a:chOff x="6166936" y="4452547"/>
              <a:chExt cx="2186608" cy="1128133"/>
            </a:xfrm>
          </p:grpSpPr>
          <p:pic>
            <p:nvPicPr>
              <p:cNvPr id="33" name="Picture 8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166936" y="4452547"/>
                <a:ext cx="2186608" cy="1128133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381000">
                  <a:schemeClr val="accent6">
                    <a:lumMod val="50000"/>
                  </a:schemeClr>
                </a:inn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28 CuadroTexto"/>
              <p:cNvSpPr txBox="1">
                <a:spLocks noChangeArrowheads="1"/>
              </p:cNvSpPr>
              <p:nvPr/>
            </p:nvSpPr>
            <p:spPr bwMode="auto">
              <a:xfrm>
                <a:off x="6292551" y="4703105"/>
                <a:ext cx="1707943" cy="5840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s-ES_tradnl" sz="3200" b="1" dirty="0" err="1">
                    <a:solidFill>
                      <a:srgbClr val="FFFFFF"/>
                    </a:solidFill>
                  </a:rPr>
                  <a:t>an</a:t>
                </a:r>
                <a:endParaRPr lang="en-US" altLang="es-ES_tradnl" sz="3200" b="1" dirty="0" err="1">
                  <a:solidFill>
                    <a:srgbClr val="FFFFFF"/>
                  </a:solidFill>
                </a:endParaRPr>
              </a:p>
            </p:txBody>
          </p:sp>
        </p:grpSp>
        <p:cxnSp>
          <p:nvCxnSpPr>
            <p:cNvPr id="32" name="31 Conector recto"/>
            <p:cNvCxnSpPr/>
            <p:nvPr/>
          </p:nvCxnSpPr>
          <p:spPr>
            <a:xfrm flipH="1">
              <a:off x="5796316" y="487087"/>
              <a:ext cx="557451" cy="4937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34 Grupo"/>
          <p:cNvGrpSpPr/>
          <p:nvPr/>
        </p:nvGrpSpPr>
        <p:grpSpPr bwMode="auto">
          <a:xfrm>
            <a:off x="7608168" y="487685"/>
            <a:ext cx="312738" cy="2581275"/>
            <a:chOff x="6175256" y="332656"/>
            <a:chExt cx="312890" cy="2582395"/>
          </a:xfrm>
        </p:grpSpPr>
        <p:cxnSp>
          <p:nvCxnSpPr>
            <p:cNvPr id="36" name="35 Conector recto"/>
            <p:cNvCxnSpPr/>
            <p:nvPr/>
          </p:nvCxnSpPr>
          <p:spPr>
            <a:xfrm>
              <a:off x="6443674" y="332656"/>
              <a:ext cx="0" cy="23759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36 Flecha circular"/>
            <p:cNvSpPr/>
            <p:nvPr/>
          </p:nvSpPr>
          <p:spPr>
            <a:xfrm rot="10800000">
              <a:off x="6175256" y="2502122"/>
              <a:ext cx="284301" cy="412929"/>
            </a:xfrm>
            <a:prstGeom prst="circularArrow">
              <a:avLst>
                <a:gd name="adj1" fmla="val 12500"/>
                <a:gd name="adj2" fmla="val 3274011"/>
                <a:gd name="adj3" fmla="val 20457681"/>
                <a:gd name="adj4" fmla="val 10800000"/>
                <a:gd name="adj5" fmla="val 977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8" name="37 Elipse"/>
            <p:cNvSpPr/>
            <p:nvPr/>
          </p:nvSpPr>
          <p:spPr>
            <a:xfrm>
              <a:off x="6400791" y="2597413"/>
              <a:ext cx="87355" cy="1588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40" name="39 Llamada ovalada"/>
          <p:cNvSpPr/>
          <p:nvPr/>
        </p:nvSpPr>
        <p:spPr>
          <a:xfrm>
            <a:off x="9575800" y="195580"/>
            <a:ext cx="2234565" cy="1016635"/>
          </a:xfrm>
          <a:prstGeom prst="wedgeEllipseCallout">
            <a:avLst>
              <a:gd name="adj1" fmla="val -67276"/>
              <a:gd name="adj2" fmla="val 1940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800" b="1" dirty="0">
                <a:solidFill>
                  <a:prstClr val="black"/>
                </a:solidFill>
              </a:rPr>
              <a:t>GREAT!</a:t>
            </a:r>
            <a:endParaRPr lang="es-ES_tradnl" sz="2800" b="1" dirty="0">
              <a:solidFill>
                <a:prstClr val="black"/>
              </a:solidFill>
            </a:endParaRPr>
          </a:p>
        </p:txBody>
      </p:sp>
      <p:grpSp>
        <p:nvGrpSpPr>
          <p:cNvPr id="41" name="40 Grupo"/>
          <p:cNvGrpSpPr/>
          <p:nvPr/>
        </p:nvGrpSpPr>
        <p:grpSpPr bwMode="auto">
          <a:xfrm flipH="1">
            <a:off x="1903413" y="5455526"/>
            <a:ext cx="2449512" cy="1182522"/>
            <a:chOff x="6228184" y="4303491"/>
            <a:chExt cx="2186608" cy="1181843"/>
          </a:xfrm>
        </p:grpSpPr>
        <p:pic>
          <p:nvPicPr>
            <p:cNvPr id="42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8184" y="4303491"/>
              <a:ext cx="2186608" cy="1181843"/>
            </a:xfrm>
            <a:prstGeom prst="rect">
              <a:avLst/>
            </a:prstGeom>
            <a:noFill/>
            <a:ln>
              <a:noFill/>
            </a:ln>
            <a:effectLst>
              <a:innerShdw blurRad="381000">
                <a:schemeClr val="accent6">
                  <a:lumMod val="50000"/>
                </a:scheme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22 CuadroTexto"/>
            <p:cNvSpPr txBox="1">
              <a:spLocks noChangeArrowheads="1"/>
            </p:cNvSpPr>
            <p:nvPr/>
          </p:nvSpPr>
          <p:spPr bwMode="auto">
            <a:xfrm>
              <a:off x="6444269" y="4581062"/>
              <a:ext cx="1368643" cy="583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320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cs typeface="+mn-lt"/>
                  <a:sym typeface="+mn-ea"/>
                </a:rPr>
                <a:t>Ø</a:t>
              </a:r>
              <a:endParaRPr lang="en-US" altLang="es-ES_tradnl" sz="3200" b="1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+mn-lt"/>
                <a:sym typeface="+mn-ea"/>
              </a:endParaRPr>
            </a:p>
          </p:txBody>
        </p:sp>
      </p:grpSp>
      <p:grpSp>
        <p:nvGrpSpPr>
          <p:cNvPr id="3" name="2 Grupo"/>
          <p:cNvGrpSpPr/>
          <p:nvPr/>
        </p:nvGrpSpPr>
        <p:grpSpPr>
          <a:xfrm>
            <a:off x="722630" y="179070"/>
            <a:ext cx="4630420" cy="1409700"/>
            <a:chOff x="-398562" y="486197"/>
            <a:chExt cx="3642360" cy="1409987"/>
          </a:xfrm>
        </p:grpSpPr>
        <p:sp>
          <p:nvSpPr>
            <p:cNvPr id="39" name="30 CuadroTexto"/>
            <p:cNvSpPr txBox="1">
              <a:spLocks noChangeArrowheads="1"/>
            </p:cNvSpPr>
            <p:nvPr/>
          </p:nvSpPr>
          <p:spPr bwMode="auto">
            <a:xfrm rot="21338512">
              <a:off x="-398562" y="486197"/>
              <a:ext cx="3642360" cy="95332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innerShdw blurRad="393700">
                <a:prstClr val="black">
                  <a:alpha val="30000"/>
                </a:prstClr>
              </a:innerShdw>
            </a:effec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sz="2800" b="1"/>
                <a:t>She was wearing </a:t>
              </a:r>
              <a:r>
                <a:rPr lang="en-US" sz="2800" b="1"/>
                <a:t>......</a:t>
              </a:r>
              <a:r>
                <a:rPr sz="2800" b="1"/>
                <a:t> ugly dress when she met him.</a:t>
              </a:r>
              <a:endParaRPr sz="2800" b="1"/>
            </a:p>
          </p:txBody>
        </p:sp>
        <p:pic>
          <p:nvPicPr>
            <p:cNvPr id="3074" name="Picture 2" descr="http://img.over-blog-kiwi.com/300x300/0/10/86/40/201304/ob_f15b81fd1ee4df0edb6b0ba0b549077c_andres-stangalini.p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9635" b="73973" l="17333" r="46333">
                          <a14:foregroundMark x1="25667" y1="25114" x2="31000" y2="52511"/>
                          <a14:foregroundMark x1="25333" y1="66210" x2="24333" y2="593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58" t="19199" r="56445" b="29588"/>
            <a:stretch>
              <a:fillRect/>
            </a:stretch>
          </p:blipFill>
          <p:spPr bwMode="auto">
            <a:xfrm rot="520502">
              <a:off x="2373859" y="1062401"/>
              <a:ext cx="488372" cy="833783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reflection blurRad="6350" stA="52000" endA="300" endPos="3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20 Grupo"/>
          <p:cNvGrpSpPr/>
          <p:nvPr/>
        </p:nvGrpSpPr>
        <p:grpSpPr bwMode="auto">
          <a:xfrm>
            <a:off x="7344619" y="3054400"/>
            <a:ext cx="2489313" cy="1201737"/>
            <a:chOff x="6246427" y="4437716"/>
            <a:chExt cx="2178372" cy="1202634"/>
          </a:xfrm>
        </p:grpSpPr>
        <p:pic>
          <p:nvPicPr>
            <p:cNvPr id="22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46427" y="4437716"/>
              <a:ext cx="2178372" cy="120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19 CuadroTexto"/>
            <p:cNvSpPr txBox="1">
              <a:spLocks noChangeArrowheads="1"/>
            </p:cNvSpPr>
            <p:nvPr/>
          </p:nvSpPr>
          <p:spPr bwMode="auto">
            <a:xfrm>
              <a:off x="6408368" y="4716749"/>
              <a:ext cx="1594239" cy="584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s-ES_tradnl" sz="3200" b="1" dirty="0" err="1">
                  <a:solidFill>
                    <a:srgbClr val="FFFFFF"/>
                  </a:solidFill>
                  <a:sym typeface="+mn-ea"/>
                </a:rPr>
                <a:t>a</a:t>
              </a:r>
              <a:endParaRPr lang="en-US" altLang="es-ES" sz="3200" b="1" dirty="0">
                <a:ln>
                  <a:noFill/>
                </a:ln>
                <a:solidFill>
                  <a:schemeClr val="bg1"/>
                </a:solidFill>
                <a:effectLst>
                  <a:glow rad="88900">
                    <a:schemeClr val="bg1"/>
                  </a:glow>
                </a:effectLst>
                <a:latin typeface="+mn-lt"/>
                <a:cs typeface="+mn-lt"/>
                <a:sym typeface="+mn-ea"/>
              </a:endParaRPr>
            </a:p>
          </p:txBody>
        </p:sp>
      </p:grpSp>
      <p:sp>
        <p:nvSpPr>
          <p:cNvPr id="15" name="TextBox 2"/>
          <p:cNvSpPr txBox="1"/>
          <p:nvPr/>
        </p:nvSpPr>
        <p:spPr>
          <a:xfrm>
            <a:off x="5478145" y="1657985"/>
            <a:ext cx="9709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endParaRPr lang="en-US" sz="4400" b="1" dirty="0">
              <a:ln w="22225">
                <a:noFill/>
                <a:prstDash val="solid"/>
              </a:ln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C 0.00798 -0.01111 0.01892 -0.02176 0.04045 -0.02176 C 0.06493 -0.02176 0.07361 -0.01111 0.08159 -2.22222E-6 C 0.09253 0.01343 0.10034 0.02616 0.12778 0.02616 C 0.15225 0.02616 0.16059 0.01343 0.17153 -2.22222E-6 C 0.17639 -0.01111 0.1875 -0.02176 0.21215 -0.02176 C 0.23333 -0.02176 0.24427 -0.01111 0.25295 -2.22222E-6 C 0.26093 0.01343 0.27187 0.02616 0.29618 0.02616 C 0.32066 0.02616 0.33941 -2.22222E-6 0.33941 0.0007 C 0.34757 -0.01111 0.3559 -0.02176 0.38003 -0.02176 C 0.40451 -0.02176 0.41302 -0.01111 0.42118 -2.22222E-6 C 0.43194 0.01343 0.43993 0.02616 0.46701 0.02616 C 0.49166 0.02616 0.5 0.01343 0.50764 -2.22222E-6 C 0.51857 -0.01111 0.52673 -0.02176 0.55139 -0.02176 C 0.57291 -0.02176 0.58368 -0.01111 0.59218 -2.22222E-6 C 0.60034 0.01343 0.61111 0.02616 0.63559 0.02616 C 0.66024 0.02616 0.66805 0.01343 0.67899 -2.22222E-6 " pathEditMode="relative" rAng="0" ptsTypes="fffffffffffffffff">
                                      <p:cBhvr>
                                        <p:cTn id="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41" y="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4.07407E-6 C 0.00903 -0.00926 0.02031 -0.01828 0.04288 -0.01828 C 0.0684 -0.01828 0.07708 -0.00926 0.08576 -4.07407E-6 C 0.09722 0.01204 0.10538 0.02362 0.13403 0.02362 C 0.1592 0.02362 0.16788 0.01204 0.17934 -4.07407E-6 C 0.18489 -0.00926 0.196 -0.01828 0.2217 -0.01828 C 0.24427 -0.01828 0.25555 -0.00926 0.26423 -4.07407E-6 C 0.27274 0.01204 0.2842 0.02362 0.30955 0.02362 C 0.33507 0.02362 0.35503 -4.07407E-6 0.35503 0.0007 C 0.36337 -0.00926 0.37205 -0.01828 0.39705 -0.01828 C 0.42274 -0.01828 0.43142 -0.00926 0.4401 -4.07407E-6 C 0.45156 0.01204 0.45972 0.02362 0.48802 0.02362 C 0.51354 0.02362 0.52222 0.01204 0.53038 -4.07407E-6 C 0.54184 -0.00926 0.55017 -0.01828 0.57604 -0.01828 C 0.59861 -0.01828 0.60989 -0.00926 0.61857 -4.07407E-6 C 0.62708 0.01204 0.63854 0.02362 0.66389 0.02362 C 0.68941 0.02362 0.69774 0.01204 0.70937 -4.07407E-6 " pathEditMode="relative" rAng="0" ptsTypes="fffffffffffffffff">
                                      <p:cBhvr>
                                        <p:cTn id="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34" y="25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1528 0.0272289 C 0.0132925 0.0367189 0.0242325 0.0466689 0.0459325 0.0466689 C 0.0704125 0.0466689 0.0789225 0.0367189 0.0870825 0.0272289 C 0.0978425 0.0154189 0.105832 0.00453891 0.133262 0.00453891 C 0.157742 0.00453891 0.165902 0.0154189 0.176842 0.0272289 C 0.181872 0.0367189 0.192812 0.0466689 0.217462 0.0466689 C 0.238812 0.0466689 0.249582 0.0367189 0.258262 0.0272289 C 0.266242 0.0154189 0.277182 0.00453891 0.301662 0.00453891 C 0.325972 0.00453891 0.344722 0.0272289 0.344722 0.0267589 C 0.352882 0.0367189 0.361382 0.0466689 0.385522 0.0466689 C 0.409822 0.0466689 0.418332 0.0367189 0.426492 0.0272289 C 0.437432 0.0154189 0.445412 0.00453891 0.472492 0.00453891 C 0.497152 0.00453891 0.505312 0.0154189 0.513122 0.0272289 C 0.524062 0.0367189 0.532042 0.0466689 0.556702 0.0466689 C 0.578222 0.0466689 0.589162 0.0367189 0.597672 0.0272289 C 0.605652 0.0154189 0.616422 0.00453891 0.640902 0.00453891 C 0.665552 0.00453891 0.673542 0.0154189 0.684302 0.0272289 " pathEditMode="relative" rAng="0" ptsTypes="fffffffffffffffff">
                                      <p:cBhvr>
                                        <p:cTn id="10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-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7.40741E-7 C -0.00816 -0.01412 -0.0191 -0.02755 -0.04063 -0.02755 C -0.06528 -0.02755 -0.07361 -0.01412 -0.08195 7.40741E-7 C -0.09289 0.01805 -0.10087 0.03565 -0.1283 0.03565 C -0.15243 0.03565 -0.16077 0.01805 -0.17188 7.40741E-7 C -0.17726 -0.01412 -0.18802 -0.02755 -0.21268 -0.02755 C -0.23421 -0.02755 -0.24514 -0.01412 -0.25348 7.40741E-7 C -0.26146 0.01805 -0.27257 0.03565 -0.29688 0.03565 C -0.32153 0.03565 -0.34063 7.40741E-7 -0.34063 0.00093 C -0.34879 -0.01412 -0.35712 -0.02755 -0.38125 -0.02755 C -0.40573 -0.02755 -0.41407 -0.01412 -0.4224 7.40741E-7 C -0.43351 0.01805 -0.44132 0.03565 -0.46841 0.03565 C -0.49306 0.03565 -0.50139 0.01805 -0.50921 7.40741E-7 C -0.52032 -0.01412 -0.5283 -0.02755 -0.55313 -0.02755 C -0.57483 -0.02755 -0.58559 -0.01412 -0.59393 7.40741E-7 C -0.60209 0.01805 -0.61302 0.03565 -0.6375 0.03565 C -0.66198 0.03565 -0.67014 0.01805 -0.68108 7.40741E-7 " pathEditMode="relative" rAng="0" ptsTypes="fffffffffffffffff">
                                      <p:cBhvr>
                                        <p:cTn id="1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62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0" grpId="0" bldLvl="0" animBg="1"/>
      <p:bldP spid="15" grpId="0"/>
      <p:bldP spid="15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5E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1B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159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6" y="2151830"/>
            <a:ext cx="7747462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-Make 5 sentences by using the articles.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796" y="2823681"/>
            <a:ext cx="3330648" cy="3330648"/>
          </a:xfrm>
          <a:prstGeom prst="rect">
            <a:avLst/>
          </a:prstGeom>
        </p:spPr>
      </p:pic>
      <p:sp>
        <p:nvSpPr>
          <p:cNvPr id="4" name="TextBox 12"/>
          <p:cNvSpPr txBox="1"/>
          <p:nvPr/>
        </p:nvSpPr>
        <p:spPr>
          <a:xfrm>
            <a:off x="674370" y="175895"/>
            <a:ext cx="478472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en-US" sz="3600" b="1" dirty="0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CONSOLIDATION</a:t>
            </a:r>
            <a:endParaRPr lang="en-US" sz="3600" b="1" dirty="0">
              <a:ln>
                <a:noFill/>
              </a:ln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2" name="Rectangle 1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charset="0"/>
              </a:rPr>
              <a:t>Website: </a:t>
            </a:r>
            <a:r>
              <a:rPr lang="en-GB" b="1" i="1">
                <a:latin typeface="Calibri" panose="020F0502020204030204" charset="0"/>
              </a:rPr>
              <a:t>sachmem.vn</a:t>
            </a:r>
            <a:endParaRPr lang="en-GB"/>
          </a:p>
          <a:p>
            <a:pPr algn="ctr"/>
            <a:r>
              <a:rPr lang="en-GB" b="1">
                <a:latin typeface="Calibri" panose="020F0502020204030204" charset="0"/>
              </a:rPr>
              <a:t>Fanpage: </a:t>
            </a:r>
            <a:r>
              <a:rPr lang="en-GB" b="1" i="1">
                <a:latin typeface="Calibri" panose="020F0502020204030204" charset="0"/>
              </a:rPr>
              <a:t>facebook.com/sachmem.vn</a:t>
            </a:r>
            <a:r>
              <a:rPr lang="en-GB" b="1" i="1" smtClean="0">
                <a:latin typeface="Calibri" panose="020F0502020204030204" charset="0"/>
              </a:rPr>
              <a:t>/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03727" y="407729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159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3552" y="1281825"/>
            <a:ext cx="1883767" cy="60451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92185" y="2178449"/>
            <a:ext cx="1895049" cy="60432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3552" y="3651805"/>
            <a:ext cx="1883767" cy="60978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Introduction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94212" y="2043584"/>
            <a:ext cx="5456245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sym typeface="+mn-ea"/>
              </a:rPr>
              <a:t>Articles (a / an, the, and zero article)</a:t>
            </a:r>
            <a:endParaRPr lang="en-US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881840"/>
            <a:ext cx="5465180" cy="270650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Choose the correct option in each sentence below. 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Which of the underlined parts in each question is incorrect? Find and correct it. 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Complete the sentences with a, an, the, or Ø (zero article)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Complete the text with the or Ø (zero article).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The Race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47319" y="1584085"/>
            <a:ext cx="1292391" cy="59436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605437" y="2480609"/>
            <a:ext cx="1286749" cy="117119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5" name="Picture 4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672790" y="5776099"/>
            <a:ext cx="1895049" cy="60741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8" idx="3"/>
            <a:endCxn id="27" idx="0"/>
          </p:cNvCxnSpPr>
          <p:nvPr/>
        </p:nvCxnSpPr>
        <p:spPr>
          <a:xfrm>
            <a:off x="2547319" y="3956699"/>
            <a:ext cx="1072996" cy="181940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94317" y="5776099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503727" y="407729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159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3552" y="1281825"/>
            <a:ext cx="1883767" cy="60451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Introduction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974566" y="2703706"/>
            <a:ext cx="685512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0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30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smtClean="0"/>
              <a:t>to </a:t>
            </a:r>
            <a:r>
              <a:rPr lang="en-US" sz="2800" dirty="0"/>
              <a:t>activate students’ prior knowledge and vocabulary related to the targeted grammar </a:t>
            </a:r>
            <a:endParaRPr lang="en-US" sz="28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  <p:pic>
        <p:nvPicPr>
          <p:cNvPr id="2" name="Picture 1" descr="tải xuố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" y="2802255"/>
            <a:ext cx="4778375" cy="2978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952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5E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Round Single Corner Rectangle 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1B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159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63572" y="211764"/>
            <a:ext cx="305980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WARM-UP</a:t>
            </a:r>
            <a:endParaRPr lang="en-US" sz="3600" b="1" dirty="0">
              <a:ln>
                <a:noFill/>
              </a:ln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114016" y="3431416"/>
            <a:ext cx="6855125" cy="101473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spcAft>
                <a:spcPts val="0"/>
              </a:spcAft>
            </a:pPr>
            <a:r>
              <a:rPr lang="en-US" sz="6000" b="1" dirty="0">
                <a:solidFill>
                  <a:srgbClr val="000000"/>
                </a:solidFill>
                <a:effectLst/>
                <a:latin typeface="Calibri (Body)"/>
                <a:ea typeface="Times New Roman" panose="02020603050405020304" pitchFamily="18" charset="0"/>
              </a:rPr>
              <a:t>Look and answer</a:t>
            </a:r>
            <a:endParaRPr lang="en-US" sz="6000" b="1" dirty="0">
              <a:solidFill>
                <a:srgbClr val="000000"/>
              </a:solidFill>
              <a:effectLst/>
              <a:latin typeface="Calibri (Body)"/>
              <a:ea typeface="Times New Roman" panose="02020603050405020304" pitchFamily="18" charset="0"/>
            </a:endParaRPr>
          </a:p>
        </p:txBody>
      </p:sp>
      <p:sp>
        <p:nvSpPr>
          <p:cNvPr id="6" name="TextBox 12"/>
          <p:cNvSpPr txBox="1"/>
          <p:nvPr/>
        </p:nvSpPr>
        <p:spPr>
          <a:xfrm>
            <a:off x="7818752" y="218749"/>
            <a:ext cx="305980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en-US" sz="3600" b="1"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Option 1</a:t>
            </a:r>
            <a:endParaRPr lang="en-US" sz="3600" b="1" dirty="0"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3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952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5E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Round Single Corner Rectangle 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1B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159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63572" y="211764"/>
            <a:ext cx="305980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WARM-UP</a:t>
            </a:r>
            <a:endParaRPr lang="en-US" sz="3600" b="1" dirty="0">
              <a:ln>
                <a:noFill/>
              </a:ln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124176" y="5592956"/>
            <a:ext cx="6855125" cy="101473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spcAft>
                <a:spcPts val="0"/>
              </a:spcAft>
            </a:pPr>
            <a:r>
              <a:rPr lang="en-US" sz="6000" b="1" dirty="0">
                <a:solidFill>
                  <a:srgbClr val="000000"/>
                </a:solidFill>
                <a:effectLst/>
                <a:latin typeface="Calibri (Body)"/>
                <a:ea typeface="Times New Roman" panose="02020603050405020304" pitchFamily="18" charset="0"/>
              </a:rPr>
              <a:t>wedding ceremony</a:t>
            </a:r>
            <a:endParaRPr lang="en-US" sz="6000" b="1" dirty="0">
              <a:solidFill>
                <a:srgbClr val="000000"/>
              </a:solidFill>
              <a:effectLst/>
              <a:latin typeface="Calibri (Body)"/>
              <a:ea typeface="Times New Roman" panose="02020603050405020304" pitchFamily="18" charset="0"/>
            </a:endParaRPr>
          </a:p>
        </p:txBody>
      </p:sp>
      <p:pic>
        <p:nvPicPr>
          <p:cNvPr id="3" name="Content Placeholder 2" descr="50_10570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2740025" y="1282065"/>
            <a:ext cx="6711950" cy="4474210"/>
          </a:xfrm>
          <a:prstGeom prst="rect">
            <a:avLst/>
          </a:prstGeom>
        </p:spPr>
      </p:pic>
      <p:sp>
        <p:nvSpPr>
          <p:cNvPr id="4" name="Content Placeholder 3"/>
          <p:cNvSpPr/>
          <p:nvPr>
            <p:ph sz="half" idx="1"/>
          </p:nvPr>
        </p:nvSpPr>
        <p:spPr/>
        <p:txBody>
          <a:bodyPr/>
          <a:p>
            <a:endParaRPr lang="en-US"/>
          </a:p>
        </p:txBody>
      </p:sp>
      <p:sp>
        <p:nvSpPr>
          <p:cNvPr id="6" name="TextBox 12"/>
          <p:cNvSpPr txBox="1"/>
          <p:nvPr/>
        </p:nvSpPr>
        <p:spPr>
          <a:xfrm>
            <a:off x="7818752" y="218749"/>
            <a:ext cx="305980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en-US" sz="3600" b="1"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Option 1</a:t>
            </a:r>
            <a:endParaRPr lang="en-US" sz="3600" b="1" dirty="0"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5E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Round Single Corner Rectangle 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1B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159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811246" y="5528821"/>
            <a:ext cx="6855125" cy="101473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spcAft>
                <a:spcPts val="0"/>
              </a:spcAft>
            </a:pPr>
            <a:r>
              <a:rPr lang="en-US" sz="6000" b="1" dirty="0">
                <a:solidFill>
                  <a:srgbClr val="000000"/>
                </a:solidFill>
                <a:effectLst/>
                <a:latin typeface="Calibri (Body)"/>
                <a:ea typeface="Times New Roman" panose="02020603050405020304" pitchFamily="18" charset="0"/>
              </a:rPr>
              <a:t>whale worship</a:t>
            </a:r>
            <a:endParaRPr lang="en-US" sz="6000" b="1" dirty="0">
              <a:solidFill>
                <a:srgbClr val="000000"/>
              </a:solidFill>
              <a:effectLst/>
              <a:latin typeface="Calibri (Body)"/>
              <a:ea typeface="Times New Roman" panose="02020603050405020304" pitchFamily="18" charset="0"/>
            </a:endParaRPr>
          </a:p>
        </p:txBody>
      </p:sp>
      <p:pic>
        <p:nvPicPr>
          <p:cNvPr id="4" name="Content Placeholder 3" descr="whale-festival-in-vietnam-culture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3074670" y="1209040"/>
            <a:ext cx="6506845" cy="4337685"/>
          </a:xfrm>
          <a:prstGeom prst="rect">
            <a:avLst/>
          </a:prstGeom>
        </p:spPr>
      </p:pic>
      <p:sp>
        <p:nvSpPr>
          <p:cNvPr id="5" name="Content Placeholder 4"/>
          <p:cNvSpPr/>
          <p:nvPr>
            <p:ph sz="half" idx="1"/>
          </p:nvPr>
        </p:nvSpPr>
        <p:spPr/>
        <p:txBody>
          <a:bodyPr/>
          <a:p>
            <a:endParaRPr lang="en-US"/>
          </a:p>
        </p:txBody>
      </p:sp>
      <p:sp>
        <p:nvSpPr>
          <p:cNvPr id="3" name="TextBox 12"/>
          <p:cNvSpPr txBox="1"/>
          <p:nvPr/>
        </p:nvSpPr>
        <p:spPr>
          <a:xfrm>
            <a:off x="663572" y="202239"/>
            <a:ext cx="305980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en-US" sz="3600" b="1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WARM-UP</a:t>
            </a:r>
            <a:endParaRPr lang="en-US" sz="3600" b="1" dirty="0">
              <a:ln>
                <a:noFill/>
              </a:ln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  <p:sp>
        <p:nvSpPr>
          <p:cNvPr id="7" name="TextBox 12"/>
          <p:cNvSpPr txBox="1"/>
          <p:nvPr/>
        </p:nvSpPr>
        <p:spPr>
          <a:xfrm>
            <a:off x="7818752" y="218749"/>
            <a:ext cx="305980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en-US" sz="3600" b="1"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Option 1</a:t>
            </a:r>
            <a:endParaRPr lang="en-US" sz="3600" b="1" dirty="0"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5E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Round Single Corner Rectangle 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1B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159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19" name="Content Placeholder 18" descr="27mam-co-cung-cho-ngay-mung-2-tet-phunutodayvn-1400-phunutoday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3278505" y="1103630"/>
            <a:ext cx="6065520" cy="4521835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4234791" y="5538981"/>
            <a:ext cx="6855125" cy="101473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spcAft>
                <a:spcPts val="0"/>
              </a:spcAft>
            </a:pPr>
            <a:r>
              <a:rPr lang="en-US" sz="60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food offerings</a:t>
            </a:r>
            <a:endParaRPr lang="en-US" sz="6000" b="1" dirty="0">
              <a:solidFill>
                <a:srgbClr val="000000"/>
              </a:solidFill>
              <a:effectLst/>
              <a:latin typeface="Calibri (Body)"/>
              <a:ea typeface="Times New Roman" panose="02020603050405020304" pitchFamily="18" charset="0"/>
            </a:endParaRPr>
          </a:p>
        </p:txBody>
      </p:sp>
      <p:sp>
        <p:nvSpPr>
          <p:cNvPr id="3" name="TextBox 12"/>
          <p:cNvSpPr txBox="1"/>
          <p:nvPr/>
        </p:nvSpPr>
        <p:spPr>
          <a:xfrm>
            <a:off x="663572" y="202239"/>
            <a:ext cx="305980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WARM-UP</a:t>
            </a:r>
            <a:endParaRPr lang="en-US" sz="3600" b="1" dirty="0">
              <a:ln>
                <a:noFill/>
              </a:ln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  <p:sp>
        <p:nvSpPr>
          <p:cNvPr id="6" name="TextBox 12"/>
          <p:cNvSpPr txBox="1"/>
          <p:nvPr/>
        </p:nvSpPr>
        <p:spPr>
          <a:xfrm>
            <a:off x="7818752" y="218749"/>
            <a:ext cx="305980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en-US" sz="3600" b="1"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Option 1</a:t>
            </a:r>
            <a:endParaRPr lang="en-US" sz="3600" b="1" dirty="0"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4316</Words>
  <Application>WPS Presentation</Application>
  <PresentationFormat>Widescreen</PresentationFormat>
  <Paragraphs>372</Paragraphs>
  <Slides>35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50" baseType="lpstr">
      <vt:lpstr>Arial</vt:lpstr>
      <vt:lpstr>SimSun</vt:lpstr>
      <vt:lpstr>Wingdings</vt:lpstr>
      <vt:lpstr>Myriad Pro</vt:lpstr>
      <vt:lpstr>Segoe Print</vt:lpstr>
      <vt:lpstr>Courier New</vt:lpstr>
      <vt:lpstr>Adobe Gothic Std B</vt:lpstr>
      <vt:lpstr>Yu Gothic UI Semibold</vt:lpstr>
      <vt:lpstr>Calibri (Body)</vt:lpstr>
      <vt:lpstr>Times New Roman</vt:lpstr>
      <vt:lpstr>Calibri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Sang</cp:lastModifiedBy>
  <cp:revision>163</cp:revision>
  <dcterms:created xsi:type="dcterms:W3CDTF">2020-12-09T02:04:00Z</dcterms:created>
  <dcterms:modified xsi:type="dcterms:W3CDTF">2022-11-14T03:28:05Z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F0307D44DFBF446DB36105F5F9210A83</vt:lpwstr>
  </property>
  <property fmtid="{D5CDD505-2E9C-101B-9397-08002B2CF9AE}" pid="3" name="KSOProductBuildVer">
    <vt:lpwstr>1033-11.2.0.11380</vt:lpwstr>
  </property>
</Properties>
</file>