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10/18/2021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10/18/2021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10/18/2021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10/18/2021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10/18/2021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10/18/2021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10/18/2021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10/18/2021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10/18/2021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10/18/2021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10/18/2021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10/18/2021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chiểu và có mạng vận chuyển hai chiểu.</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mếm)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smtClean="0">
                <a:solidFill>
                  <a:srgbClr val="FF0000"/>
                </a:solidFill>
                <a:latin typeface="+mj-lt"/>
              </a:rPr>
              <a:t>Chia </a:t>
            </a:r>
            <a:r>
              <a:rPr lang="vi-VN" sz="2800" dirty="0">
                <a:solidFill>
                  <a:srgbClr val="FF0000"/>
                </a:solidFill>
                <a:latin typeface="+mj-lt"/>
              </a:rPr>
              <a:t>lớp thành 4 nhóm </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NV1 </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smtClean="0">
                <a:solidFill>
                  <a:srgbClr val="FF0000"/>
                </a:solidFill>
                <a:latin typeface="+mj-lt"/>
              </a:rPr>
              <a:t>Báo </a:t>
            </a:r>
            <a:r>
              <a:rPr lang="vi-VN" sz="2800" b="1" i="1" dirty="0">
                <a:solidFill>
                  <a:srgbClr val="FF0000"/>
                </a:solidFill>
                <a:latin typeface="+mj-lt"/>
              </a:rPr>
              <a:t>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a:t>
            </a:r>
            <a:r>
              <a:rPr lang="vi-VN" sz="2800" dirty="0" smtClean="0">
                <a:solidFill>
                  <a:srgbClr val="FF0000"/>
                </a:solidFill>
                <a:latin typeface="+mj-lt"/>
              </a:rPr>
              <a:t>2</a:t>
            </a:r>
            <a:r>
              <a:rPr lang="en-US"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Nhóm cử đại diện báo cáo tại </a:t>
            </a:r>
            <a:r>
              <a:rPr lang="vi-VN" sz="2800" dirty="0" smtClean="0">
                <a:solidFill>
                  <a:srgbClr val="FF0000"/>
                </a:solidFill>
                <a:latin typeface="+mj-lt"/>
              </a:rPr>
              <a:t>chỗ</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NV3</a:t>
            </a:r>
            <a:r>
              <a:rPr lang="vi-VN" sz="2800" dirty="0">
                <a:solidFill>
                  <a:srgbClr val="FF0000"/>
                </a:solidFill>
                <a:latin typeface="+mj-lt"/>
              </a:rPr>
              <a:t>: </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trao đổi chéo phiếu học </a:t>
            </a:r>
            <a:r>
              <a:rPr lang="vi-VN" sz="2800" dirty="0" smtClean="0">
                <a:solidFill>
                  <a:srgbClr val="FF0000"/>
                </a:solidFill>
                <a:latin typeface="+mj-lt"/>
              </a:rPr>
              <a:t>tập.</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tblGrid>
              <a:tr h="576479">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Mạng </a:t>
            </a:r>
            <a:r>
              <a:rPr lang="vi-VN" sz="2500" i="1" dirty="0">
                <a:latin typeface="Times New Roman" panose="02020603050405020304" pitchFamily="18" charset="0"/>
                <a:cs typeface="Times New Roman" panose="02020603050405020304" pitchFamily="18" charset="0"/>
              </a:rPr>
              <a:t>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thành phần của mạng máy tính gồm: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đầu cuối (máy tính, điện thoại, máy in, máy ảnh</a:t>
            </a:r>
            <a:r>
              <a:rPr lang="vi-VN" sz="2500" i="1" dirty="0" smtClean="0">
                <a:latin typeface="Times New Roman" panose="02020603050405020304" pitchFamily="18" charset="0"/>
                <a:cs typeface="Times New Roman" panose="02020603050405020304" pitchFamily="18" charset="0"/>
              </a:rPr>
              <a:t>,...).</a:t>
            </a:r>
            <a:endParaRPr lang="en-US" sz="2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92"/>
        </p:xfrm>
        <a:graphic>
          <a:graphicData uri="http://schemas.openxmlformats.org/drawingml/2006/table">
            <a:tbl>
              <a:tblPr/>
              <a:tblGrid>
                <a:gridCol w="2171700"/>
                <a:gridCol w="1085850"/>
                <a:gridCol w="1404937"/>
                <a:gridCol w="1371600"/>
                <a:gridCol w="1216025"/>
                <a:gridCol w="1450975"/>
                <a:gridCol w="1449388"/>
                <a:gridCol w="1450975"/>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gridCol w="5315199"/>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92150" y="587533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41"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42"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dirty="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dirty="0" smtClean="0">
                <a:latin typeface="Times New Roman" pitchFamily="18" charset="0"/>
                <a:cs typeface="Times New Roman" pitchFamily="18" charset="0"/>
              </a:rPr>
              <a:t>Làm bài tập </a:t>
            </a:r>
          </a:p>
          <a:p>
            <a:pPr marL="0" indent="0" algn="just" eaLnBrk="1" hangingPunct="1">
              <a:buFont typeface="Arial" charset="0"/>
              <a:buNone/>
            </a:pPr>
            <a:r>
              <a:rPr lang="nb-NO" sz="3000" dirty="0" smtClean="0">
                <a:latin typeface="Times New Roman" pitchFamily="18" charset="0"/>
                <a:cs typeface="Times New Roman" pitchFamily="18" charset="0"/>
              </a:rPr>
              <a:t>Đọc bài tiếp theo để chuẩn bị tiết sau.</a:t>
            </a:r>
            <a:endParaRPr lang="en-US" sz="3000" u="sng"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itchFamily="18" charset="0"/>
                <a:cs typeface="Times New Roman" pitchFamily="18" charset="0"/>
              </a:rPr>
              <a:t>HOẠT ĐỘNG KHỞI ĐỘNG</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smtClean="0">
                <a:latin typeface="Times New Roman" pitchFamily="18" charset="0"/>
                <a:cs typeface="Times New Roman" pitchFamily="18" charset="0"/>
              </a:rPr>
              <a:t>Tham khảo SGK trong 1 phút</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Trả lời câu hỏi của phiếu học tập số 1</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chiểu và có mạng vận chuyển hai chiểu.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eaLnBrk="1" hangingPunct="1">
              <a:buFont typeface="Arial" charset="0"/>
              <a:buNone/>
            </a:pPr>
            <a:r>
              <a:rPr lang="en-US" sz="2800" smtClean="0">
                <a:latin typeface="Times New Roman" pitchFamily="18" charset="0"/>
                <a:cs typeface="Times New Roman" pitchFamily="18" charset="0"/>
              </a:rPr>
              <a:t>Tham 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TotalTime>
  <Words>2164</Words>
  <Application>Microsoft Office PowerPoint</Application>
  <PresentationFormat>Custom</PresentationFormat>
  <Paragraphs>297</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ToShiBa</cp:lastModifiedBy>
  <cp:revision>44</cp:revision>
  <dcterms:created xsi:type="dcterms:W3CDTF">2021-07-10T14:44:17Z</dcterms:created>
  <dcterms:modified xsi:type="dcterms:W3CDTF">2021-10-18T08:41:47Z</dcterms:modified>
</cp:coreProperties>
</file>