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283" r:id="rId10"/>
    <p:sldId id="292" r:id="rId11"/>
    <p:sldId id="291" r:id="rId12"/>
    <p:sldId id="293" r:id="rId13"/>
    <p:sldId id="294" r:id="rId14"/>
    <p:sldId id="295" r:id="rId15"/>
    <p:sldId id="297" r:id="rId16"/>
    <p:sldId id="296" r:id="rId17"/>
    <p:sldId id="298" r:id="rId18"/>
    <p:sldId id="286" r:id="rId19"/>
    <p:sldId id="287" r:id="rId20"/>
    <p:sldId id="288" r:id="rId21"/>
    <p:sldId id="299" r:id="rId22"/>
    <p:sldId id="300" r:id="rId23"/>
    <p:sldId id="301" r:id="rId24"/>
    <p:sldId id="290" r:id="rId25"/>
    <p:sldId id="302" r:id="rId26"/>
    <p:sldId id="303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3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112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8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2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6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64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7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xmlns="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xmlns="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</a:t>
            </a:r>
            <a:r>
              <a:rPr lang="en-US" sz="2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xmlns="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xmlns="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xmlns="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810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0" y="48768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667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3535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81114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xmlns="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xmlns="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xmlns="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xmlns="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463032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:a16="http://schemas.microsoft.com/office/drawing/2014/main" xmlns="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:a16="http://schemas.microsoft.com/office/drawing/2014/main" xmlns="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:a16="http://schemas.microsoft.com/office/drawing/2014/main" xmlns="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:a16="http://schemas.microsoft.com/office/drawing/2014/main" xmlns="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1276</Words>
  <Application>Microsoft Office PowerPoint</Application>
  <PresentationFormat>On-screen Show (4:3)</PresentationFormat>
  <Paragraphs>208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ToShiBa</cp:lastModifiedBy>
  <cp:revision>104</cp:revision>
  <dcterms:created xsi:type="dcterms:W3CDTF">2017-02-22T10:22:58Z</dcterms:created>
  <dcterms:modified xsi:type="dcterms:W3CDTF">2021-10-25T07:35:00Z</dcterms:modified>
</cp:coreProperties>
</file>