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media/media1.mkv" ContentType="video/mkv"/>
  <Override PartName="/ppt/media/media2.mkv" ContentType="video/mkv"/>
  <Override PartName="/ppt/media/media3.mkv" ContentType="video/mkv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27"/>
  </p:notesMasterIdLst>
  <p:sldIdLst>
    <p:sldId id="326" r:id="rId4"/>
    <p:sldId id="369" r:id="rId5"/>
    <p:sldId id="327" r:id="rId6"/>
    <p:sldId id="371" r:id="rId7"/>
    <p:sldId id="340" r:id="rId8"/>
    <p:sldId id="332" r:id="rId9"/>
    <p:sldId id="273" r:id="rId10"/>
    <p:sldId id="274" r:id="rId11"/>
    <p:sldId id="262" r:id="rId12"/>
    <p:sldId id="300" r:id="rId13"/>
    <p:sldId id="341" r:id="rId14"/>
    <p:sldId id="373" r:id="rId15"/>
    <p:sldId id="302" r:id="rId16"/>
    <p:sldId id="272" r:id="rId17"/>
    <p:sldId id="271" r:id="rId18"/>
    <p:sldId id="269" r:id="rId19"/>
    <p:sldId id="342" r:id="rId20"/>
    <p:sldId id="331" r:id="rId21"/>
    <p:sldId id="276" r:id="rId22"/>
    <p:sldId id="320" r:id="rId23"/>
    <p:sldId id="321" r:id="rId24"/>
    <p:sldId id="319" r:id="rId25"/>
    <p:sldId id="282" r:id="rId26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375" r:id="rId36"/>
    <p:sldId id="339" r:id="rId37"/>
    <p:sldId id="401" r:id="rId38"/>
    <p:sldId id="402" r:id="rId39"/>
    <p:sldId id="40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1344" y="48"/>
      </p:cViewPr>
      <p:guideLst>
        <p:guide orient="horz" pos="2160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415A78-D8F6-4079-A175-E03525870224}" type="doc">
      <dgm:prSet loTypeId="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3B4111-A815-45DF-87BA-9E9A345E9471}">
      <dgm:prSet phldrT="[Text]"/>
      <dgm:spPr/>
      <dgm:t>
        <a:bodyPr/>
        <a:lstStyle/>
        <a:p>
          <a:r>
            <a:rPr lang="vi-V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 SỐNG TINH THẦN</a:t>
          </a:r>
          <a:endParaRPr lang="en-US" dirty="0"/>
        </a:p>
      </dgm:t>
    </dgm:pt>
    <dgm:pt modelId="{E91DF9A6-03E7-44D9-BCC0-3BD3F937A55B}" cxnId="{23AE91E3-33AC-42CF-8FE5-2369C0028712}" type="parTrans">
      <dgm:prSet/>
      <dgm:spPr/>
      <dgm:t>
        <a:bodyPr/>
        <a:lstStyle/>
        <a:p>
          <a:endParaRPr lang="en-US"/>
        </a:p>
      </dgm:t>
    </dgm:pt>
    <dgm:pt modelId="{5AC7AAB4-77B7-43D9-941A-B0BDD56C92B0}" cxnId="{23AE91E3-33AC-42CF-8FE5-2369C0028712}" type="sibTrans">
      <dgm:prSet/>
      <dgm:spPr/>
      <dgm:t>
        <a:bodyPr/>
        <a:lstStyle/>
        <a:p>
          <a:endParaRPr lang="en-US"/>
        </a:p>
      </dgm:t>
    </dgm:pt>
    <dgm:pt modelId="{172382D7-4A2D-44ED-BB43-9017AA835ADD}">
      <dgm:prSet phldrT="[Text]" custT="1"/>
      <dgm:spPr>
        <a:solidFill>
          <a:schemeClr val="bg2"/>
        </a:solidFill>
      </dgm:spPr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Tín ngưỡng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1F0B86-7B81-41C8-B5CD-E1EC90797F80}" cxnId="{32A13C7D-89FB-45B7-AE7E-8DE2D2BEAF64}" type="parTrans">
      <dgm:prSet/>
      <dgm:spPr/>
      <dgm:t>
        <a:bodyPr/>
        <a:lstStyle/>
        <a:p>
          <a:endParaRPr lang="en-US"/>
        </a:p>
      </dgm:t>
    </dgm:pt>
    <dgm:pt modelId="{13874D38-E326-47D1-96E1-E871A6231FAC}" cxnId="{32A13C7D-89FB-45B7-AE7E-8DE2D2BEAF64}" type="sibTrans">
      <dgm:prSet/>
      <dgm:spPr/>
      <dgm:t>
        <a:bodyPr/>
        <a:lstStyle/>
        <a:p>
          <a:endParaRPr lang="en-US"/>
        </a:p>
      </dgm:t>
    </dgm:pt>
    <dgm:pt modelId="{B3511E76-CBEC-449E-9B13-7B52532402D2}">
      <dgm:prSet phldrT="[Text]" custT="1"/>
      <dgm:spPr>
        <a:solidFill>
          <a:schemeClr val="bg2"/>
        </a:solidFill>
      </dgm:spPr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Phong tục – tập quán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A013E2-50B2-4097-BA8C-A6F59F552BF4}" cxnId="{F66195D6-E214-48AE-AE2D-87F9175F6CF4}" type="parTrans">
      <dgm:prSet/>
      <dgm:spPr/>
      <dgm:t>
        <a:bodyPr/>
        <a:lstStyle/>
        <a:p>
          <a:endParaRPr lang="en-US"/>
        </a:p>
      </dgm:t>
    </dgm:pt>
    <dgm:pt modelId="{BBE80A1C-A2FC-44CC-B226-638B6CA8E72D}" cxnId="{F66195D6-E214-48AE-AE2D-87F9175F6CF4}" type="sibTrans">
      <dgm:prSet/>
      <dgm:spPr/>
      <dgm:t>
        <a:bodyPr/>
        <a:lstStyle/>
        <a:p>
          <a:endParaRPr lang="en-US"/>
        </a:p>
      </dgm:t>
    </dgm:pt>
    <dgm:pt modelId="{C32DD010-418B-41BF-BD27-AF972579E6E9}">
      <dgm:prSet phldrT="[Text]" custT="1"/>
      <dgm:spPr>
        <a:solidFill>
          <a:schemeClr val="bg2"/>
        </a:solidFill>
      </dgm:spPr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Trong những ngày lễ hội họ thường tổ chức vui chơi, đấu vật, đua thuyền,…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9F076D-BFAF-4B15-B37B-6886BEC13E10}" cxnId="{D77A75C8-9C77-4E01-85F3-AE1F5744CFBE}" type="parTrans">
      <dgm:prSet/>
      <dgm:spPr/>
      <dgm:t>
        <a:bodyPr/>
        <a:lstStyle/>
        <a:p>
          <a:endParaRPr lang="en-US"/>
        </a:p>
      </dgm:t>
    </dgm:pt>
    <dgm:pt modelId="{EA74BF55-9191-4E31-AFC6-6611F3E29829}" cxnId="{D77A75C8-9C77-4E01-85F3-AE1F5744CFBE}" type="sibTrans">
      <dgm:prSet/>
      <dgm:spPr/>
      <dgm:t>
        <a:bodyPr/>
        <a:lstStyle/>
        <a:p>
          <a:endParaRPr lang="en-US"/>
        </a:p>
      </dgm:t>
    </dgm:pt>
    <dgm:pt modelId="{FCA2BB2A-F21D-4CBC-9814-4DCF6C36F56F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Thờ cúng tổ tiên.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0DFC9B-0183-4DB7-8591-5932A88B210D}" cxnId="{88B29773-7F47-4CD1-A71A-B27C67DA4397}" type="parTrans">
      <dgm:prSet/>
      <dgm:spPr/>
      <dgm:t>
        <a:bodyPr/>
        <a:lstStyle/>
        <a:p>
          <a:endParaRPr lang="en-US"/>
        </a:p>
      </dgm:t>
    </dgm:pt>
    <dgm:pt modelId="{84C2CF61-2CE6-4F28-818A-0E7D4C99038B}" cxnId="{88B29773-7F47-4CD1-A71A-B27C67DA4397}" type="sibTrans">
      <dgm:prSet/>
      <dgm:spPr/>
      <dgm:t>
        <a:bodyPr/>
        <a:lstStyle/>
        <a:p>
          <a:endParaRPr lang="en-US"/>
        </a:p>
      </dgm:t>
    </dgm:pt>
    <dgm:pt modelId="{991D9D5D-8235-44A9-81F3-A2A05CFB9521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Nhuộm răng đen, ăn trầu, xăm mình…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D63D61-917F-4BB5-92F4-63B9CC3F01E1}" cxnId="{05792515-978F-46D4-97C4-93648D60245A}" type="parTrans">
      <dgm:prSet/>
      <dgm:spPr/>
      <dgm:t>
        <a:bodyPr/>
        <a:lstStyle/>
        <a:p>
          <a:endParaRPr lang="en-US"/>
        </a:p>
      </dgm:t>
    </dgm:pt>
    <dgm:pt modelId="{2C82FB90-005F-4C55-977F-CC88B411A599}" cxnId="{05792515-978F-46D4-97C4-93648D60245A}" type="sibTrans">
      <dgm:prSet/>
      <dgm:spPr/>
      <dgm:t>
        <a:bodyPr/>
        <a:lstStyle/>
        <a:p>
          <a:endParaRPr lang="en-US"/>
        </a:p>
      </dgm:t>
    </dgm:pt>
    <dgm:pt modelId="{770C9C38-BD9D-4D25-80AD-ABB7D4E61F4E}">
      <dgm:prSet custT="1"/>
      <dgm:spPr/>
      <dgm:t>
        <a:bodyPr/>
        <a:lstStyle/>
        <a:p>
          <a:pPr algn="ctr"/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Thờ các vị thần tự nhiên (thần Sông, thần Núi, thần Mặt Trời,…)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219383-F616-41F1-805F-B9F689FDC044}" cxnId="{03564FBF-0723-4AEC-8375-01FEF31A7A0C}" type="parTrans">
      <dgm:prSet/>
      <dgm:spPr/>
      <dgm:t>
        <a:bodyPr/>
        <a:lstStyle/>
        <a:p>
          <a:endParaRPr lang="en-US"/>
        </a:p>
      </dgm:t>
    </dgm:pt>
    <dgm:pt modelId="{54602B22-2B50-4620-9EFF-CD623D50BA0C}" cxnId="{03564FBF-0723-4AEC-8375-01FEF31A7A0C}" type="sibTrans">
      <dgm:prSet/>
      <dgm:spPr/>
      <dgm:t>
        <a:bodyPr/>
        <a:lstStyle/>
        <a:p>
          <a:endParaRPr lang="en-US"/>
        </a:p>
      </dgm:t>
    </dgm:pt>
    <dgm:pt modelId="{1F792C69-6277-41D9-93BD-621C836FEF9E}">
      <dgm:prSet custT="1"/>
      <dgm:spPr/>
      <dgm:t>
        <a:bodyPr/>
        <a:lstStyle/>
        <a:p>
          <a:pPr algn="ctr"/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Chôn cất người chết (trong </a:t>
          </a:r>
          <a:r>
            <a:rPr lang="vi-VN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thạp</a:t>
          </a:r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bình, mộ thuyền, mộ cây)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F16761-EC4C-4BA2-AFBB-A208C38BF089}" cxnId="{D11402E4-E714-4ADA-8964-806CE8110F5F}" type="parTrans">
      <dgm:prSet/>
      <dgm:spPr/>
      <dgm:t>
        <a:bodyPr/>
        <a:lstStyle/>
        <a:p>
          <a:endParaRPr lang="en-US"/>
        </a:p>
      </dgm:t>
    </dgm:pt>
    <dgm:pt modelId="{15314CB3-67D6-4AED-A402-9ABA02A34051}" cxnId="{D11402E4-E714-4ADA-8964-806CE8110F5F}" type="sibTrans">
      <dgm:prSet/>
      <dgm:spPr/>
      <dgm:t>
        <a:bodyPr/>
        <a:lstStyle/>
        <a:p>
          <a:endParaRPr lang="en-US"/>
        </a:p>
      </dgm:t>
    </dgm:pt>
    <dgm:pt modelId="{5965AA92-F0EA-4912-9485-AF89A384C6D1}" type="pres">
      <dgm:prSet presAssocID="{EB415A78-D8F6-4079-A175-E0352587022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EE012AC-FD16-4DD6-A285-1FFB6DDBC60B}" type="pres">
      <dgm:prSet presAssocID="{753B4111-A815-45DF-87BA-9E9A345E9471}" presName="root1" presStyleCnt="0"/>
      <dgm:spPr/>
    </dgm:pt>
    <dgm:pt modelId="{5A5CB96A-3C4C-44A7-B736-D3CA7DFC7C4E}" type="pres">
      <dgm:prSet presAssocID="{753B4111-A815-45DF-87BA-9E9A345E9471}" presName="LevelOneTextNode" presStyleLbl="node0" presStyleIdx="0" presStyleCnt="1" custScaleX="66881" custScaleY="69932" custLinFactNeighborX="-1151" custLinFactNeighborY="-9427">
        <dgm:presLayoutVars>
          <dgm:chPref val="3"/>
        </dgm:presLayoutVars>
      </dgm:prSet>
      <dgm:spPr/>
    </dgm:pt>
    <dgm:pt modelId="{842787FC-A7AA-45E0-AEAD-E80BA13012D0}" type="pres">
      <dgm:prSet presAssocID="{753B4111-A815-45DF-87BA-9E9A345E9471}" presName="level2hierChild" presStyleCnt="0"/>
      <dgm:spPr/>
    </dgm:pt>
    <dgm:pt modelId="{9E072945-B640-4D16-9948-14464E0721ED}" type="pres">
      <dgm:prSet presAssocID="{681F0B86-7B81-41C8-B5CD-E1EC90797F80}" presName="conn2-1" presStyleLbl="parChTrans1D2" presStyleIdx="0" presStyleCnt="3"/>
      <dgm:spPr/>
    </dgm:pt>
    <dgm:pt modelId="{262E8F89-0414-4576-A73A-DDF8F354D74C}" type="pres">
      <dgm:prSet presAssocID="{681F0B86-7B81-41C8-B5CD-E1EC90797F80}" presName="connTx" presStyleLbl="parChTrans1D2" presStyleIdx="0" presStyleCnt="3"/>
      <dgm:spPr/>
    </dgm:pt>
    <dgm:pt modelId="{7B14B10E-EBF8-4E25-94C4-958BAAA0EAF8}" type="pres">
      <dgm:prSet presAssocID="{172382D7-4A2D-44ED-BB43-9017AA835ADD}" presName="root2" presStyleCnt="0"/>
      <dgm:spPr/>
    </dgm:pt>
    <dgm:pt modelId="{502FA45D-379D-4C2D-95ED-1AEDAE8D43F2}" type="pres">
      <dgm:prSet presAssocID="{172382D7-4A2D-44ED-BB43-9017AA835ADD}" presName="LevelTwoTextNode" presStyleLbl="node2" presStyleIdx="0" presStyleCnt="3" custScaleX="87269" custScaleY="56975" custLinFactY="-5866" custLinFactNeighborX="1729" custLinFactNeighborY="-100000">
        <dgm:presLayoutVars>
          <dgm:chPref val="3"/>
        </dgm:presLayoutVars>
      </dgm:prSet>
      <dgm:spPr/>
    </dgm:pt>
    <dgm:pt modelId="{DD232AD5-E80D-41C8-B469-3E782CC91CC8}" type="pres">
      <dgm:prSet presAssocID="{172382D7-4A2D-44ED-BB43-9017AA835ADD}" presName="level3hierChild" presStyleCnt="0"/>
      <dgm:spPr/>
    </dgm:pt>
    <dgm:pt modelId="{37BD324B-411D-47E6-8390-D1B6763C01BE}" type="pres">
      <dgm:prSet presAssocID="{130DFC9B-0183-4DB7-8591-5932A88B210D}" presName="conn2-1" presStyleLbl="parChTrans1D3" presStyleIdx="0" presStyleCnt="4"/>
      <dgm:spPr/>
    </dgm:pt>
    <dgm:pt modelId="{ABC78527-374F-4858-8198-730C74BD35DC}" type="pres">
      <dgm:prSet presAssocID="{130DFC9B-0183-4DB7-8591-5932A88B210D}" presName="connTx" presStyleLbl="parChTrans1D3" presStyleIdx="0" presStyleCnt="4"/>
      <dgm:spPr/>
    </dgm:pt>
    <dgm:pt modelId="{6A4DCFDE-6EA5-412F-9B8F-CDE951E69570}" type="pres">
      <dgm:prSet presAssocID="{FCA2BB2A-F21D-4CBC-9814-4DCF6C36F56F}" presName="root2" presStyleCnt="0"/>
      <dgm:spPr/>
    </dgm:pt>
    <dgm:pt modelId="{973D5F7A-735F-4E6F-AD93-3A97D8EEE649}" type="pres">
      <dgm:prSet presAssocID="{FCA2BB2A-F21D-4CBC-9814-4DCF6C36F56F}" presName="LevelTwoTextNode" presStyleLbl="node3" presStyleIdx="0" presStyleCnt="4" custScaleX="97322" custScaleY="67864" custLinFactY="-45569" custLinFactNeighborX="-2882" custLinFactNeighborY="-100000">
        <dgm:presLayoutVars>
          <dgm:chPref val="3"/>
        </dgm:presLayoutVars>
      </dgm:prSet>
      <dgm:spPr/>
    </dgm:pt>
    <dgm:pt modelId="{D707651A-0D6F-48F9-B863-60A70B56F681}" type="pres">
      <dgm:prSet presAssocID="{FCA2BB2A-F21D-4CBC-9814-4DCF6C36F56F}" presName="level3hierChild" presStyleCnt="0"/>
      <dgm:spPr/>
    </dgm:pt>
    <dgm:pt modelId="{A4EE7E02-3E51-45C4-820A-2ED197EB00E0}" type="pres">
      <dgm:prSet presAssocID="{34219383-F616-41F1-805F-B9F689FDC044}" presName="conn2-1" presStyleLbl="parChTrans1D3" presStyleIdx="1" presStyleCnt="4"/>
      <dgm:spPr/>
    </dgm:pt>
    <dgm:pt modelId="{2C6A92DC-47D6-40EA-8556-5C88D48493E5}" type="pres">
      <dgm:prSet presAssocID="{34219383-F616-41F1-805F-B9F689FDC044}" presName="connTx" presStyleLbl="parChTrans1D3" presStyleIdx="1" presStyleCnt="4"/>
      <dgm:spPr/>
    </dgm:pt>
    <dgm:pt modelId="{AF1BF16C-9E3D-427D-8D56-075AA5A4096B}" type="pres">
      <dgm:prSet presAssocID="{770C9C38-BD9D-4D25-80AD-ABB7D4E61F4E}" presName="root2" presStyleCnt="0"/>
      <dgm:spPr/>
    </dgm:pt>
    <dgm:pt modelId="{FEBDEB3E-8E9D-4B79-A6BF-485E5B28F1A5}" type="pres">
      <dgm:prSet presAssocID="{770C9C38-BD9D-4D25-80AD-ABB7D4E61F4E}" presName="LevelTwoTextNode" presStyleLbl="node3" presStyleIdx="1" presStyleCnt="4" custScaleX="312737" custScaleY="76530" custLinFactY="-9647" custLinFactNeighborX="-5187" custLinFactNeighborY="-100000">
        <dgm:presLayoutVars>
          <dgm:chPref val="3"/>
        </dgm:presLayoutVars>
      </dgm:prSet>
      <dgm:spPr/>
    </dgm:pt>
    <dgm:pt modelId="{833B47F6-5D28-4713-924B-4A4FF218650E}" type="pres">
      <dgm:prSet presAssocID="{770C9C38-BD9D-4D25-80AD-ABB7D4E61F4E}" presName="level3hierChild" presStyleCnt="0"/>
      <dgm:spPr/>
    </dgm:pt>
    <dgm:pt modelId="{79364783-7D09-41E7-A6FD-DEF52AA874D3}" type="pres">
      <dgm:prSet presAssocID="{C1F16761-EC4C-4BA2-AFBB-A208C38BF089}" presName="conn2-1" presStyleLbl="parChTrans1D3" presStyleIdx="2" presStyleCnt="4"/>
      <dgm:spPr/>
    </dgm:pt>
    <dgm:pt modelId="{1AE730B2-CDAF-4F95-93A6-CA43C19492FD}" type="pres">
      <dgm:prSet presAssocID="{C1F16761-EC4C-4BA2-AFBB-A208C38BF089}" presName="connTx" presStyleLbl="parChTrans1D3" presStyleIdx="2" presStyleCnt="4"/>
      <dgm:spPr/>
    </dgm:pt>
    <dgm:pt modelId="{B6991EF5-4904-41F5-B924-417FE0183C85}" type="pres">
      <dgm:prSet presAssocID="{1F792C69-6277-41D9-93BD-621C836FEF9E}" presName="root2" presStyleCnt="0"/>
      <dgm:spPr/>
    </dgm:pt>
    <dgm:pt modelId="{D65B7D9C-86E3-49D6-AF1B-8C615C3A86BC}" type="pres">
      <dgm:prSet presAssocID="{1F792C69-6277-41D9-93BD-621C836FEF9E}" presName="LevelTwoTextNode" presStyleLbl="node3" presStyleIdx="2" presStyleCnt="4" custScaleX="300861" custScaleY="64206" custLinFactNeighborX="-2882" custLinFactNeighborY="-75620">
        <dgm:presLayoutVars>
          <dgm:chPref val="3"/>
        </dgm:presLayoutVars>
      </dgm:prSet>
      <dgm:spPr/>
    </dgm:pt>
    <dgm:pt modelId="{B96AB243-33DA-42A0-B036-97EF887A62A3}" type="pres">
      <dgm:prSet presAssocID="{1F792C69-6277-41D9-93BD-621C836FEF9E}" presName="level3hierChild" presStyleCnt="0"/>
      <dgm:spPr/>
    </dgm:pt>
    <dgm:pt modelId="{C8049B07-E938-4DE5-96A5-0314817A9C1F}" type="pres">
      <dgm:prSet presAssocID="{40A013E2-50B2-4097-BA8C-A6F59F552BF4}" presName="conn2-1" presStyleLbl="parChTrans1D2" presStyleIdx="1" presStyleCnt="3"/>
      <dgm:spPr/>
    </dgm:pt>
    <dgm:pt modelId="{FC3C10B6-0BC5-4525-87DC-65C35C19A018}" type="pres">
      <dgm:prSet presAssocID="{40A013E2-50B2-4097-BA8C-A6F59F552BF4}" presName="connTx" presStyleLbl="parChTrans1D2" presStyleIdx="1" presStyleCnt="3"/>
      <dgm:spPr/>
    </dgm:pt>
    <dgm:pt modelId="{12EB3C57-CAE4-45F8-8343-CE6B89D09402}" type="pres">
      <dgm:prSet presAssocID="{B3511E76-CBEC-449E-9B13-7B52532402D2}" presName="root2" presStyleCnt="0"/>
      <dgm:spPr/>
    </dgm:pt>
    <dgm:pt modelId="{1CD5B460-C2D7-4212-99B7-ACEC4234734B}" type="pres">
      <dgm:prSet presAssocID="{B3511E76-CBEC-449E-9B13-7B52532402D2}" presName="LevelTwoTextNode" presStyleLbl="node2" presStyleIdx="1" presStyleCnt="3" custScaleX="121665" custScaleY="68643" custLinFactNeighborY="-29498">
        <dgm:presLayoutVars>
          <dgm:chPref val="3"/>
        </dgm:presLayoutVars>
      </dgm:prSet>
      <dgm:spPr/>
    </dgm:pt>
    <dgm:pt modelId="{E14A5301-E7CF-446E-AB46-25C468302A1C}" type="pres">
      <dgm:prSet presAssocID="{B3511E76-CBEC-449E-9B13-7B52532402D2}" presName="level3hierChild" presStyleCnt="0"/>
      <dgm:spPr/>
    </dgm:pt>
    <dgm:pt modelId="{E974484A-6E07-416E-B06B-5AF55843FD97}" type="pres">
      <dgm:prSet presAssocID="{01D63D61-917F-4BB5-92F4-63B9CC3F01E1}" presName="conn2-1" presStyleLbl="parChTrans1D3" presStyleIdx="3" presStyleCnt="4"/>
      <dgm:spPr/>
    </dgm:pt>
    <dgm:pt modelId="{A623FA15-317F-438E-A968-9A2DDB03360A}" type="pres">
      <dgm:prSet presAssocID="{01D63D61-917F-4BB5-92F4-63B9CC3F01E1}" presName="connTx" presStyleLbl="parChTrans1D3" presStyleIdx="3" presStyleCnt="4"/>
      <dgm:spPr/>
    </dgm:pt>
    <dgm:pt modelId="{A359577B-DE43-457E-B683-FCBB18164599}" type="pres">
      <dgm:prSet presAssocID="{991D9D5D-8235-44A9-81F3-A2A05CFB9521}" presName="root2" presStyleCnt="0"/>
      <dgm:spPr/>
    </dgm:pt>
    <dgm:pt modelId="{E6F52E8F-9853-4D5C-B150-7E6FC4E194C0}" type="pres">
      <dgm:prSet presAssocID="{991D9D5D-8235-44A9-81F3-A2A05CFB9521}" presName="LevelTwoTextNode" presStyleLbl="node3" presStyleIdx="3" presStyleCnt="4" custScaleX="237134" custScaleY="79474" custLinFactNeighborY="-28111">
        <dgm:presLayoutVars>
          <dgm:chPref val="3"/>
        </dgm:presLayoutVars>
      </dgm:prSet>
      <dgm:spPr/>
    </dgm:pt>
    <dgm:pt modelId="{5ACDF05C-1755-4B45-8749-BAFB147A605A}" type="pres">
      <dgm:prSet presAssocID="{991D9D5D-8235-44A9-81F3-A2A05CFB9521}" presName="level3hierChild" presStyleCnt="0"/>
      <dgm:spPr/>
    </dgm:pt>
    <dgm:pt modelId="{D70DAC34-2B1A-410D-A06E-4650BF0A3EC8}" type="pres">
      <dgm:prSet presAssocID="{9A9F076D-BFAF-4B15-B37B-6886BEC13E10}" presName="conn2-1" presStyleLbl="parChTrans1D2" presStyleIdx="2" presStyleCnt="3"/>
      <dgm:spPr/>
    </dgm:pt>
    <dgm:pt modelId="{0BD0598C-E1F8-4A7C-93EA-540FE02E1B4A}" type="pres">
      <dgm:prSet presAssocID="{9A9F076D-BFAF-4B15-B37B-6886BEC13E10}" presName="connTx" presStyleLbl="parChTrans1D2" presStyleIdx="2" presStyleCnt="3"/>
      <dgm:spPr/>
    </dgm:pt>
    <dgm:pt modelId="{4E12CDDC-69D2-4627-9139-06DCBA56ECAA}" type="pres">
      <dgm:prSet presAssocID="{C32DD010-418B-41BF-BD27-AF972579E6E9}" presName="root2" presStyleCnt="0"/>
      <dgm:spPr/>
    </dgm:pt>
    <dgm:pt modelId="{2DCE7EE6-571D-4705-A8F3-0DE45200E55E}" type="pres">
      <dgm:prSet presAssocID="{C32DD010-418B-41BF-BD27-AF972579E6E9}" presName="LevelTwoTextNode" presStyleLbl="node2" presStyleIdx="2" presStyleCnt="3" custScaleX="304594" custLinFactNeighborY="61490">
        <dgm:presLayoutVars>
          <dgm:chPref val="3"/>
        </dgm:presLayoutVars>
      </dgm:prSet>
      <dgm:spPr/>
    </dgm:pt>
    <dgm:pt modelId="{56DEC4AF-2214-4DCB-AB02-A0ACF2180AE3}" type="pres">
      <dgm:prSet presAssocID="{C32DD010-418B-41BF-BD27-AF972579E6E9}" presName="level3hierChild" presStyleCnt="0"/>
      <dgm:spPr/>
    </dgm:pt>
  </dgm:ptLst>
  <dgm:cxnLst>
    <dgm:cxn modelId="{39032606-11BE-4108-9407-9EE974EA2AD4}" type="presOf" srcId="{681F0B86-7B81-41C8-B5CD-E1EC90797F80}" destId="{262E8F89-0414-4576-A73A-DDF8F354D74C}" srcOrd="1" destOrd="0" presId="urn:microsoft.com/office/officeart/2008/layout/HorizontalMultiLevelHierarchy"/>
    <dgm:cxn modelId="{FAC19D0A-6689-4C64-8CFF-6C84EF6B3E49}" type="presOf" srcId="{40A013E2-50B2-4097-BA8C-A6F59F552BF4}" destId="{FC3C10B6-0BC5-4525-87DC-65C35C19A018}" srcOrd="1" destOrd="0" presId="urn:microsoft.com/office/officeart/2008/layout/HorizontalMultiLevelHierarchy"/>
    <dgm:cxn modelId="{8456AF0A-2BB1-41FC-A772-C068F388E1F8}" type="presOf" srcId="{B3511E76-CBEC-449E-9B13-7B52532402D2}" destId="{1CD5B460-C2D7-4212-99B7-ACEC4234734B}" srcOrd="0" destOrd="0" presId="urn:microsoft.com/office/officeart/2008/layout/HorizontalMultiLevelHierarchy"/>
    <dgm:cxn modelId="{5D2DF80E-C1D8-41E1-947B-3D5FDCA35E6A}" type="presOf" srcId="{EB415A78-D8F6-4079-A175-E03525870224}" destId="{5965AA92-F0EA-4912-9485-AF89A384C6D1}" srcOrd="0" destOrd="0" presId="urn:microsoft.com/office/officeart/2008/layout/HorizontalMultiLevelHierarchy"/>
    <dgm:cxn modelId="{05792515-978F-46D4-97C4-93648D60245A}" srcId="{B3511E76-CBEC-449E-9B13-7B52532402D2}" destId="{991D9D5D-8235-44A9-81F3-A2A05CFB9521}" srcOrd="0" destOrd="0" parTransId="{01D63D61-917F-4BB5-92F4-63B9CC3F01E1}" sibTransId="{2C82FB90-005F-4C55-977F-CC88B411A599}"/>
    <dgm:cxn modelId="{840FCD26-79E0-4FF0-9260-C8BA8B942EB0}" type="presOf" srcId="{34219383-F616-41F1-805F-B9F689FDC044}" destId="{2C6A92DC-47D6-40EA-8556-5C88D48493E5}" srcOrd="1" destOrd="0" presId="urn:microsoft.com/office/officeart/2008/layout/HorizontalMultiLevelHierarchy"/>
    <dgm:cxn modelId="{F4FD392C-8CA6-4D4B-B18C-FA0EEEE972DB}" type="presOf" srcId="{681F0B86-7B81-41C8-B5CD-E1EC90797F80}" destId="{9E072945-B640-4D16-9948-14464E0721ED}" srcOrd="0" destOrd="0" presId="urn:microsoft.com/office/officeart/2008/layout/HorizontalMultiLevelHierarchy"/>
    <dgm:cxn modelId="{F67EC631-9B7B-4154-A220-689272A536CA}" type="presOf" srcId="{130DFC9B-0183-4DB7-8591-5932A88B210D}" destId="{ABC78527-374F-4858-8198-730C74BD35DC}" srcOrd="1" destOrd="0" presId="urn:microsoft.com/office/officeart/2008/layout/HorizontalMultiLevelHierarchy"/>
    <dgm:cxn modelId="{6FA04A36-0F1B-44CC-BE5B-24E81004B223}" type="presOf" srcId="{130DFC9B-0183-4DB7-8591-5932A88B210D}" destId="{37BD324B-411D-47E6-8390-D1B6763C01BE}" srcOrd="0" destOrd="0" presId="urn:microsoft.com/office/officeart/2008/layout/HorizontalMultiLevelHierarchy"/>
    <dgm:cxn modelId="{579C5137-23F8-4EF6-BFB1-A34E4E28140B}" type="presOf" srcId="{9A9F076D-BFAF-4B15-B37B-6886BEC13E10}" destId="{D70DAC34-2B1A-410D-A06E-4650BF0A3EC8}" srcOrd="0" destOrd="0" presId="urn:microsoft.com/office/officeart/2008/layout/HorizontalMultiLevelHierarchy"/>
    <dgm:cxn modelId="{311F3B38-1645-4636-BD37-9FABF1635F84}" type="presOf" srcId="{01D63D61-917F-4BB5-92F4-63B9CC3F01E1}" destId="{E974484A-6E07-416E-B06B-5AF55843FD97}" srcOrd="0" destOrd="0" presId="urn:microsoft.com/office/officeart/2008/layout/HorizontalMultiLevelHierarchy"/>
    <dgm:cxn modelId="{3DD5593A-DB8A-4674-A841-570ECA9FB107}" type="presOf" srcId="{770C9C38-BD9D-4D25-80AD-ABB7D4E61F4E}" destId="{FEBDEB3E-8E9D-4B79-A6BF-485E5B28F1A5}" srcOrd="0" destOrd="0" presId="urn:microsoft.com/office/officeart/2008/layout/HorizontalMultiLevelHierarchy"/>
    <dgm:cxn modelId="{39091C5D-EF3C-434D-ACA6-C8560EE8FE4E}" type="presOf" srcId="{C1F16761-EC4C-4BA2-AFBB-A208C38BF089}" destId="{1AE730B2-CDAF-4F95-93A6-CA43C19492FD}" srcOrd="1" destOrd="0" presId="urn:microsoft.com/office/officeart/2008/layout/HorizontalMultiLevelHierarchy"/>
    <dgm:cxn modelId="{04782844-4491-47D0-8AAE-20986F0C728C}" type="presOf" srcId="{172382D7-4A2D-44ED-BB43-9017AA835ADD}" destId="{502FA45D-379D-4C2D-95ED-1AEDAE8D43F2}" srcOrd="0" destOrd="0" presId="urn:microsoft.com/office/officeart/2008/layout/HorizontalMultiLevelHierarchy"/>
    <dgm:cxn modelId="{BF71EB4C-699B-4FF8-A408-5ADD44D31D56}" type="presOf" srcId="{C32DD010-418B-41BF-BD27-AF972579E6E9}" destId="{2DCE7EE6-571D-4705-A8F3-0DE45200E55E}" srcOrd="0" destOrd="0" presId="urn:microsoft.com/office/officeart/2008/layout/HorizontalMultiLevelHierarchy"/>
    <dgm:cxn modelId="{88B29773-7F47-4CD1-A71A-B27C67DA4397}" srcId="{172382D7-4A2D-44ED-BB43-9017AA835ADD}" destId="{FCA2BB2A-F21D-4CBC-9814-4DCF6C36F56F}" srcOrd="0" destOrd="0" parTransId="{130DFC9B-0183-4DB7-8591-5932A88B210D}" sibTransId="{84C2CF61-2CE6-4F28-818A-0E7D4C99038B}"/>
    <dgm:cxn modelId="{32A13C7D-89FB-45B7-AE7E-8DE2D2BEAF64}" srcId="{753B4111-A815-45DF-87BA-9E9A345E9471}" destId="{172382D7-4A2D-44ED-BB43-9017AA835ADD}" srcOrd="0" destOrd="0" parTransId="{681F0B86-7B81-41C8-B5CD-E1EC90797F80}" sibTransId="{13874D38-E326-47D1-96E1-E871A6231FAC}"/>
    <dgm:cxn modelId="{B27AE588-9C40-4528-81BC-20C05DA7FE1F}" type="presOf" srcId="{991D9D5D-8235-44A9-81F3-A2A05CFB9521}" destId="{E6F52E8F-9853-4D5C-B150-7E6FC4E194C0}" srcOrd="0" destOrd="0" presId="urn:microsoft.com/office/officeart/2008/layout/HorizontalMultiLevelHierarchy"/>
    <dgm:cxn modelId="{FDA9D990-4964-4469-9425-7F4B2BCC433F}" type="presOf" srcId="{01D63D61-917F-4BB5-92F4-63B9CC3F01E1}" destId="{A623FA15-317F-438E-A968-9A2DDB03360A}" srcOrd="1" destOrd="0" presId="urn:microsoft.com/office/officeart/2008/layout/HorizontalMultiLevelHierarchy"/>
    <dgm:cxn modelId="{2CB47193-7527-41F7-92EE-626E793CED65}" type="presOf" srcId="{9A9F076D-BFAF-4B15-B37B-6886BEC13E10}" destId="{0BD0598C-E1F8-4A7C-93EA-540FE02E1B4A}" srcOrd="1" destOrd="0" presId="urn:microsoft.com/office/officeart/2008/layout/HorizontalMultiLevelHierarchy"/>
    <dgm:cxn modelId="{83DEC1AF-1088-415D-8B81-184A4BB0EF36}" type="presOf" srcId="{753B4111-A815-45DF-87BA-9E9A345E9471}" destId="{5A5CB96A-3C4C-44A7-B736-D3CA7DFC7C4E}" srcOrd="0" destOrd="0" presId="urn:microsoft.com/office/officeart/2008/layout/HorizontalMultiLevelHierarchy"/>
    <dgm:cxn modelId="{4116BFB1-07A2-4351-97F2-5A2F0B5F8A91}" type="presOf" srcId="{40A013E2-50B2-4097-BA8C-A6F59F552BF4}" destId="{C8049B07-E938-4DE5-96A5-0314817A9C1F}" srcOrd="0" destOrd="0" presId="urn:microsoft.com/office/officeart/2008/layout/HorizontalMultiLevelHierarchy"/>
    <dgm:cxn modelId="{EAD200B3-2A93-4398-B7B7-43AFA6FD1AAA}" type="presOf" srcId="{FCA2BB2A-F21D-4CBC-9814-4DCF6C36F56F}" destId="{973D5F7A-735F-4E6F-AD93-3A97D8EEE649}" srcOrd="0" destOrd="0" presId="urn:microsoft.com/office/officeart/2008/layout/HorizontalMultiLevelHierarchy"/>
    <dgm:cxn modelId="{03564FBF-0723-4AEC-8375-01FEF31A7A0C}" srcId="{172382D7-4A2D-44ED-BB43-9017AA835ADD}" destId="{770C9C38-BD9D-4D25-80AD-ABB7D4E61F4E}" srcOrd="1" destOrd="0" parTransId="{34219383-F616-41F1-805F-B9F689FDC044}" sibTransId="{54602B22-2B50-4620-9EFF-CD623D50BA0C}"/>
    <dgm:cxn modelId="{D77A75C8-9C77-4E01-85F3-AE1F5744CFBE}" srcId="{753B4111-A815-45DF-87BA-9E9A345E9471}" destId="{C32DD010-418B-41BF-BD27-AF972579E6E9}" srcOrd="2" destOrd="0" parTransId="{9A9F076D-BFAF-4B15-B37B-6886BEC13E10}" sibTransId="{EA74BF55-9191-4E31-AFC6-6611F3E29829}"/>
    <dgm:cxn modelId="{2CC875D0-C835-495A-87A7-69B0F6E2D83E}" type="presOf" srcId="{1F792C69-6277-41D9-93BD-621C836FEF9E}" destId="{D65B7D9C-86E3-49D6-AF1B-8C615C3A86BC}" srcOrd="0" destOrd="0" presId="urn:microsoft.com/office/officeart/2008/layout/HorizontalMultiLevelHierarchy"/>
    <dgm:cxn modelId="{F66195D6-E214-48AE-AE2D-87F9175F6CF4}" srcId="{753B4111-A815-45DF-87BA-9E9A345E9471}" destId="{B3511E76-CBEC-449E-9B13-7B52532402D2}" srcOrd="1" destOrd="0" parTransId="{40A013E2-50B2-4097-BA8C-A6F59F552BF4}" sibTransId="{BBE80A1C-A2FC-44CC-B226-638B6CA8E72D}"/>
    <dgm:cxn modelId="{23AE91E3-33AC-42CF-8FE5-2369C0028712}" srcId="{EB415A78-D8F6-4079-A175-E03525870224}" destId="{753B4111-A815-45DF-87BA-9E9A345E9471}" srcOrd="0" destOrd="0" parTransId="{E91DF9A6-03E7-44D9-BCC0-3BD3F937A55B}" sibTransId="{5AC7AAB4-77B7-43D9-941A-B0BDD56C92B0}"/>
    <dgm:cxn modelId="{D11402E4-E714-4ADA-8964-806CE8110F5F}" srcId="{172382D7-4A2D-44ED-BB43-9017AA835ADD}" destId="{1F792C69-6277-41D9-93BD-621C836FEF9E}" srcOrd="2" destOrd="0" parTransId="{C1F16761-EC4C-4BA2-AFBB-A208C38BF089}" sibTransId="{15314CB3-67D6-4AED-A402-9ABA02A34051}"/>
    <dgm:cxn modelId="{9C59CDEE-846F-4FE4-B4F5-29D2D541A959}" type="presOf" srcId="{34219383-F616-41F1-805F-B9F689FDC044}" destId="{A4EE7E02-3E51-45C4-820A-2ED197EB00E0}" srcOrd="0" destOrd="0" presId="urn:microsoft.com/office/officeart/2008/layout/HorizontalMultiLevelHierarchy"/>
    <dgm:cxn modelId="{717DADFF-7CA8-4D52-80C8-6308DD096285}" type="presOf" srcId="{C1F16761-EC4C-4BA2-AFBB-A208C38BF089}" destId="{79364783-7D09-41E7-A6FD-DEF52AA874D3}" srcOrd="0" destOrd="0" presId="urn:microsoft.com/office/officeart/2008/layout/HorizontalMultiLevelHierarchy"/>
    <dgm:cxn modelId="{BF254ACC-62C4-435D-9626-69F216CA352F}" type="presParOf" srcId="{5965AA92-F0EA-4912-9485-AF89A384C6D1}" destId="{BEE012AC-FD16-4DD6-A285-1FFB6DDBC60B}" srcOrd="0" destOrd="0" presId="urn:microsoft.com/office/officeart/2008/layout/HorizontalMultiLevelHierarchy"/>
    <dgm:cxn modelId="{A4B9A8FB-E909-4401-B674-74604EB2D0A2}" type="presParOf" srcId="{BEE012AC-FD16-4DD6-A285-1FFB6DDBC60B}" destId="{5A5CB96A-3C4C-44A7-B736-D3CA7DFC7C4E}" srcOrd="0" destOrd="0" presId="urn:microsoft.com/office/officeart/2008/layout/HorizontalMultiLevelHierarchy"/>
    <dgm:cxn modelId="{A4C0150A-B383-45B6-9E9E-15FDC7E41D63}" type="presParOf" srcId="{BEE012AC-FD16-4DD6-A285-1FFB6DDBC60B}" destId="{842787FC-A7AA-45E0-AEAD-E80BA13012D0}" srcOrd="1" destOrd="0" presId="urn:microsoft.com/office/officeart/2008/layout/HorizontalMultiLevelHierarchy"/>
    <dgm:cxn modelId="{A045AAA7-CA38-4269-B78C-4E6DB3E6335A}" type="presParOf" srcId="{842787FC-A7AA-45E0-AEAD-E80BA13012D0}" destId="{9E072945-B640-4D16-9948-14464E0721ED}" srcOrd="0" destOrd="0" presId="urn:microsoft.com/office/officeart/2008/layout/HorizontalMultiLevelHierarchy"/>
    <dgm:cxn modelId="{14C4E240-A75B-4434-93BC-183ADB0274A8}" type="presParOf" srcId="{9E072945-B640-4D16-9948-14464E0721ED}" destId="{262E8F89-0414-4576-A73A-DDF8F354D74C}" srcOrd="0" destOrd="0" presId="urn:microsoft.com/office/officeart/2008/layout/HorizontalMultiLevelHierarchy"/>
    <dgm:cxn modelId="{E98E75FB-B968-451F-BE6F-F074ED4482CA}" type="presParOf" srcId="{842787FC-A7AA-45E0-AEAD-E80BA13012D0}" destId="{7B14B10E-EBF8-4E25-94C4-958BAAA0EAF8}" srcOrd="1" destOrd="0" presId="urn:microsoft.com/office/officeart/2008/layout/HorizontalMultiLevelHierarchy"/>
    <dgm:cxn modelId="{E17643B4-5CB8-4086-893D-4ED00ECB9B98}" type="presParOf" srcId="{7B14B10E-EBF8-4E25-94C4-958BAAA0EAF8}" destId="{502FA45D-379D-4C2D-95ED-1AEDAE8D43F2}" srcOrd="0" destOrd="0" presId="urn:microsoft.com/office/officeart/2008/layout/HorizontalMultiLevelHierarchy"/>
    <dgm:cxn modelId="{CB08E552-58A3-4B75-9F91-4AC777FAF1C2}" type="presParOf" srcId="{7B14B10E-EBF8-4E25-94C4-958BAAA0EAF8}" destId="{DD232AD5-E80D-41C8-B469-3E782CC91CC8}" srcOrd="1" destOrd="0" presId="urn:microsoft.com/office/officeart/2008/layout/HorizontalMultiLevelHierarchy"/>
    <dgm:cxn modelId="{4BF2A744-07A1-4802-A004-C858EAA25852}" type="presParOf" srcId="{DD232AD5-E80D-41C8-B469-3E782CC91CC8}" destId="{37BD324B-411D-47E6-8390-D1B6763C01BE}" srcOrd="0" destOrd="0" presId="urn:microsoft.com/office/officeart/2008/layout/HorizontalMultiLevelHierarchy"/>
    <dgm:cxn modelId="{39FDC9B7-1C56-46E4-90A9-FF6471B2D3F8}" type="presParOf" srcId="{37BD324B-411D-47E6-8390-D1B6763C01BE}" destId="{ABC78527-374F-4858-8198-730C74BD35DC}" srcOrd="0" destOrd="0" presId="urn:microsoft.com/office/officeart/2008/layout/HorizontalMultiLevelHierarchy"/>
    <dgm:cxn modelId="{312B8E1D-43BA-4347-900E-4DA22B2F5F98}" type="presParOf" srcId="{DD232AD5-E80D-41C8-B469-3E782CC91CC8}" destId="{6A4DCFDE-6EA5-412F-9B8F-CDE951E69570}" srcOrd="1" destOrd="0" presId="urn:microsoft.com/office/officeart/2008/layout/HorizontalMultiLevelHierarchy"/>
    <dgm:cxn modelId="{DE299729-4F16-4BCE-A8F6-4E184C0DDC09}" type="presParOf" srcId="{6A4DCFDE-6EA5-412F-9B8F-CDE951E69570}" destId="{973D5F7A-735F-4E6F-AD93-3A97D8EEE649}" srcOrd="0" destOrd="0" presId="urn:microsoft.com/office/officeart/2008/layout/HorizontalMultiLevelHierarchy"/>
    <dgm:cxn modelId="{02EA3276-AEE9-4CF3-8E2E-53B769662332}" type="presParOf" srcId="{6A4DCFDE-6EA5-412F-9B8F-CDE951E69570}" destId="{D707651A-0D6F-48F9-B863-60A70B56F681}" srcOrd="1" destOrd="0" presId="urn:microsoft.com/office/officeart/2008/layout/HorizontalMultiLevelHierarchy"/>
    <dgm:cxn modelId="{4F8182F5-2E4D-4EB5-8141-1470FC331818}" type="presParOf" srcId="{DD232AD5-E80D-41C8-B469-3E782CC91CC8}" destId="{A4EE7E02-3E51-45C4-820A-2ED197EB00E0}" srcOrd="2" destOrd="0" presId="urn:microsoft.com/office/officeart/2008/layout/HorizontalMultiLevelHierarchy"/>
    <dgm:cxn modelId="{7427B36A-10A7-4902-9DB6-208AE43F0BA7}" type="presParOf" srcId="{A4EE7E02-3E51-45C4-820A-2ED197EB00E0}" destId="{2C6A92DC-47D6-40EA-8556-5C88D48493E5}" srcOrd="0" destOrd="0" presId="urn:microsoft.com/office/officeart/2008/layout/HorizontalMultiLevelHierarchy"/>
    <dgm:cxn modelId="{F5703DA5-0BE2-40C2-8932-F6B49CE722F0}" type="presParOf" srcId="{DD232AD5-E80D-41C8-B469-3E782CC91CC8}" destId="{AF1BF16C-9E3D-427D-8D56-075AA5A4096B}" srcOrd="3" destOrd="0" presId="urn:microsoft.com/office/officeart/2008/layout/HorizontalMultiLevelHierarchy"/>
    <dgm:cxn modelId="{CF567170-57C2-4AAB-8CFB-56C5911DC41B}" type="presParOf" srcId="{AF1BF16C-9E3D-427D-8D56-075AA5A4096B}" destId="{FEBDEB3E-8E9D-4B79-A6BF-485E5B28F1A5}" srcOrd="0" destOrd="0" presId="urn:microsoft.com/office/officeart/2008/layout/HorizontalMultiLevelHierarchy"/>
    <dgm:cxn modelId="{D8B14968-7BD3-4AA9-A50F-88E02A7B4017}" type="presParOf" srcId="{AF1BF16C-9E3D-427D-8D56-075AA5A4096B}" destId="{833B47F6-5D28-4713-924B-4A4FF218650E}" srcOrd="1" destOrd="0" presId="urn:microsoft.com/office/officeart/2008/layout/HorizontalMultiLevelHierarchy"/>
    <dgm:cxn modelId="{77033E2F-1BE6-48F2-A2E4-F32A884DACE0}" type="presParOf" srcId="{DD232AD5-E80D-41C8-B469-3E782CC91CC8}" destId="{79364783-7D09-41E7-A6FD-DEF52AA874D3}" srcOrd="4" destOrd="0" presId="urn:microsoft.com/office/officeart/2008/layout/HorizontalMultiLevelHierarchy"/>
    <dgm:cxn modelId="{824F3660-B5BD-4B03-B3C3-526447FE9271}" type="presParOf" srcId="{79364783-7D09-41E7-A6FD-DEF52AA874D3}" destId="{1AE730B2-CDAF-4F95-93A6-CA43C19492FD}" srcOrd="0" destOrd="0" presId="urn:microsoft.com/office/officeart/2008/layout/HorizontalMultiLevelHierarchy"/>
    <dgm:cxn modelId="{65BA62F8-D496-455F-85AF-501EFA1EA018}" type="presParOf" srcId="{DD232AD5-E80D-41C8-B469-3E782CC91CC8}" destId="{B6991EF5-4904-41F5-B924-417FE0183C85}" srcOrd="5" destOrd="0" presId="urn:microsoft.com/office/officeart/2008/layout/HorizontalMultiLevelHierarchy"/>
    <dgm:cxn modelId="{1D99FD59-5288-491E-9683-CD69811D3045}" type="presParOf" srcId="{B6991EF5-4904-41F5-B924-417FE0183C85}" destId="{D65B7D9C-86E3-49D6-AF1B-8C615C3A86BC}" srcOrd="0" destOrd="0" presId="urn:microsoft.com/office/officeart/2008/layout/HorizontalMultiLevelHierarchy"/>
    <dgm:cxn modelId="{CFBF0090-70E2-43E3-BE24-261AC802BCE3}" type="presParOf" srcId="{B6991EF5-4904-41F5-B924-417FE0183C85}" destId="{B96AB243-33DA-42A0-B036-97EF887A62A3}" srcOrd="1" destOrd="0" presId="urn:microsoft.com/office/officeart/2008/layout/HorizontalMultiLevelHierarchy"/>
    <dgm:cxn modelId="{6E2A7099-2E5A-4792-AB6A-C1186B86247E}" type="presParOf" srcId="{842787FC-A7AA-45E0-AEAD-E80BA13012D0}" destId="{C8049B07-E938-4DE5-96A5-0314817A9C1F}" srcOrd="2" destOrd="0" presId="urn:microsoft.com/office/officeart/2008/layout/HorizontalMultiLevelHierarchy"/>
    <dgm:cxn modelId="{356059F4-466A-42FC-9BB9-B4B94F206A8B}" type="presParOf" srcId="{C8049B07-E938-4DE5-96A5-0314817A9C1F}" destId="{FC3C10B6-0BC5-4525-87DC-65C35C19A018}" srcOrd="0" destOrd="0" presId="urn:microsoft.com/office/officeart/2008/layout/HorizontalMultiLevelHierarchy"/>
    <dgm:cxn modelId="{081C1D88-2AAC-49A7-810E-364F5460A1C8}" type="presParOf" srcId="{842787FC-A7AA-45E0-AEAD-E80BA13012D0}" destId="{12EB3C57-CAE4-45F8-8343-CE6B89D09402}" srcOrd="3" destOrd="0" presId="urn:microsoft.com/office/officeart/2008/layout/HorizontalMultiLevelHierarchy"/>
    <dgm:cxn modelId="{9710B168-FC0D-4B3A-AA04-25D24935B6FB}" type="presParOf" srcId="{12EB3C57-CAE4-45F8-8343-CE6B89D09402}" destId="{1CD5B460-C2D7-4212-99B7-ACEC4234734B}" srcOrd="0" destOrd="0" presId="urn:microsoft.com/office/officeart/2008/layout/HorizontalMultiLevelHierarchy"/>
    <dgm:cxn modelId="{263486AB-CCDF-4E7D-BCF6-E53B298164FE}" type="presParOf" srcId="{12EB3C57-CAE4-45F8-8343-CE6B89D09402}" destId="{E14A5301-E7CF-446E-AB46-25C468302A1C}" srcOrd="1" destOrd="0" presId="urn:microsoft.com/office/officeart/2008/layout/HorizontalMultiLevelHierarchy"/>
    <dgm:cxn modelId="{956D2475-2C54-4560-B920-64A9024F11D2}" type="presParOf" srcId="{E14A5301-E7CF-446E-AB46-25C468302A1C}" destId="{E974484A-6E07-416E-B06B-5AF55843FD97}" srcOrd="0" destOrd="0" presId="urn:microsoft.com/office/officeart/2008/layout/HorizontalMultiLevelHierarchy"/>
    <dgm:cxn modelId="{2659B793-B0DE-4A5B-9F15-66A2BB625D28}" type="presParOf" srcId="{E974484A-6E07-416E-B06B-5AF55843FD97}" destId="{A623FA15-317F-438E-A968-9A2DDB03360A}" srcOrd="0" destOrd="0" presId="urn:microsoft.com/office/officeart/2008/layout/HorizontalMultiLevelHierarchy"/>
    <dgm:cxn modelId="{627D240C-BDDD-479D-B48E-FD4B16F83E53}" type="presParOf" srcId="{E14A5301-E7CF-446E-AB46-25C468302A1C}" destId="{A359577B-DE43-457E-B683-FCBB18164599}" srcOrd="1" destOrd="0" presId="urn:microsoft.com/office/officeart/2008/layout/HorizontalMultiLevelHierarchy"/>
    <dgm:cxn modelId="{ABE5FE61-5156-440E-BD16-9A77537EC4CC}" type="presParOf" srcId="{A359577B-DE43-457E-B683-FCBB18164599}" destId="{E6F52E8F-9853-4D5C-B150-7E6FC4E194C0}" srcOrd="0" destOrd="0" presId="urn:microsoft.com/office/officeart/2008/layout/HorizontalMultiLevelHierarchy"/>
    <dgm:cxn modelId="{A829B29E-6404-4BF6-A813-F6A049AEDC8D}" type="presParOf" srcId="{A359577B-DE43-457E-B683-FCBB18164599}" destId="{5ACDF05C-1755-4B45-8749-BAFB147A605A}" srcOrd="1" destOrd="0" presId="urn:microsoft.com/office/officeart/2008/layout/HorizontalMultiLevelHierarchy"/>
    <dgm:cxn modelId="{C188F8C0-5024-4F3A-8D05-1820BE3658BF}" type="presParOf" srcId="{842787FC-A7AA-45E0-AEAD-E80BA13012D0}" destId="{D70DAC34-2B1A-410D-A06E-4650BF0A3EC8}" srcOrd="4" destOrd="0" presId="urn:microsoft.com/office/officeart/2008/layout/HorizontalMultiLevelHierarchy"/>
    <dgm:cxn modelId="{4D2225E8-4126-4FB0-9F8C-69DCD20E31CE}" type="presParOf" srcId="{D70DAC34-2B1A-410D-A06E-4650BF0A3EC8}" destId="{0BD0598C-E1F8-4A7C-93EA-540FE02E1B4A}" srcOrd="0" destOrd="0" presId="urn:microsoft.com/office/officeart/2008/layout/HorizontalMultiLevelHierarchy"/>
    <dgm:cxn modelId="{E52B31AC-8627-4923-9BB7-FF15576135EF}" type="presParOf" srcId="{842787FC-A7AA-45E0-AEAD-E80BA13012D0}" destId="{4E12CDDC-69D2-4627-9139-06DCBA56ECAA}" srcOrd="5" destOrd="0" presId="urn:microsoft.com/office/officeart/2008/layout/HorizontalMultiLevelHierarchy"/>
    <dgm:cxn modelId="{66DE37AD-45BC-4F0B-BB14-F84CC8919BC9}" type="presParOf" srcId="{4E12CDDC-69D2-4627-9139-06DCBA56ECAA}" destId="{2DCE7EE6-571D-4705-A8F3-0DE45200E55E}" srcOrd="0" destOrd="0" presId="urn:microsoft.com/office/officeart/2008/layout/HorizontalMultiLevelHierarchy"/>
    <dgm:cxn modelId="{DD1A0CEB-1796-4CBE-A5B3-35B4DBD8483C}" type="presParOf" srcId="{4E12CDDC-69D2-4627-9139-06DCBA56ECAA}" destId="{56DEC4AF-2214-4DCB-AB02-A0ACF2180AE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149840" cy="6957060"/>
        <a:chOff x="0" y="0"/>
        <a:chExt cx="10149840" cy="6957060"/>
      </a:xfrm>
    </dsp:grpSpPr>
    <dsp:sp modelId="{9E072945-B640-4D16-9948-14464E0721ED}">
      <dsp:nvSpPr>
        <dsp:cNvPr id="4" name="Freeform 3"/>
        <dsp:cNvSpPr/>
      </dsp:nvSpPr>
      <dsp:spPr bwMode="white">
        <a:xfrm>
          <a:off x="449527" y="1995791"/>
          <a:ext cx="479035" cy="1488052"/>
        </a:xfrm>
        <a:custGeom>
          <a:avLst/>
          <a:gdLst/>
          <a:ahLst/>
          <a:cxnLst/>
          <a:pathLst>
            <a:path w="754" h="2343">
              <a:moveTo>
                <a:pt x="0" y="2343"/>
              </a:moveTo>
              <a:lnTo>
                <a:pt x="377" y="2343"/>
              </a:lnTo>
              <a:lnTo>
                <a:pt x="377" y="0"/>
              </a:lnTo>
              <a:lnTo>
                <a:pt x="754" y="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0"/>
          </a:lvl1pPr>
          <a:lvl2pPr marL="285750" indent="-285750" algn="ctr">
            <a:defRPr sz="3900"/>
          </a:lvl2pPr>
          <a:lvl3pPr marL="571500" indent="-285750" algn="ctr">
            <a:defRPr sz="3900"/>
          </a:lvl3pPr>
          <a:lvl4pPr marL="857250" indent="-285750" algn="ctr">
            <a:defRPr sz="3900"/>
          </a:lvl4pPr>
          <a:lvl5pPr marL="1143000" indent="-285750" algn="ctr">
            <a:defRPr sz="3900"/>
          </a:lvl5pPr>
          <a:lvl6pPr marL="1428750" indent="-285750" algn="ctr">
            <a:defRPr sz="3900"/>
          </a:lvl6pPr>
          <a:lvl7pPr marL="1714500" indent="-285750" algn="ctr">
            <a:defRPr sz="3900"/>
          </a:lvl7pPr>
          <a:lvl8pPr marL="2000250" indent="-285750" algn="ctr">
            <a:defRPr sz="3900"/>
          </a:lvl8pPr>
          <a:lvl9pPr marL="2286000" indent="-285750" algn="ctr">
            <a:defRPr sz="3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449527" y="1995791"/>
        <a:ext cx="479035" cy="1488052"/>
      </dsp:txXfrm>
    </dsp:sp>
    <dsp:sp modelId="{37BD324B-411D-47E6-8390-D1B6763C01BE}">
      <dsp:nvSpPr>
        <dsp:cNvPr id="6" name="Freeform 5"/>
        <dsp:cNvSpPr/>
      </dsp:nvSpPr>
      <dsp:spPr bwMode="white">
        <a:xfrm>
          <a:off x="2852482" y="1087938"/>
          <a:ext cx="339264" cy="907853"/>
        </a:xfrm>
        <a:custGeom>
          <a:avLst/>
          <a:gdLst/>
          <a:ahLst/>
          <a:cxnLst/>
          <a:pathLst>
            <a:path w="534" h="1430">
              <a:moveTo>
                <a:pt x="0" y="1430"/>
              </a:moveTo>
              <a:lnTo>
                <a:pt x="267" y="1430"/>
              </a:lnTo>
              <a:lnTo>
                <a:pt x="267" y="0"/>
              </a:lnTo>
              <a:lnTo>
                <a:pt x="534" y="0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0"/>
          </a:lvl1pPr>
          <a:lvl2pPr marL="285750" indent="-285750" algn="ctr">
            <a:defRPr sz="3900"/>
          </a:lvl2pPr>
          <a:lvl3pPr marL="571500" indent="-285750" algn="ctr">
            <a:defRPr sz="3900"/>
          </a:lvl3pPr>
          <a:lvl4pPr marL="857250" indent="-285750" algn="ctr">
            <a:defRPr sz="3900"/>
          </a:lvl4pPr>
          <a:lvl5pPr marL="1143000" indent="-285750" algn="ctr">
            <a:defRPr sz="3900"/>
          </a:lvl5pPr>
          <a:lvl6pPr marL="1428750" indent="-285750" algn="ctr">
            <a:defRPr sz="3900"/>
          </a:lvl6pPr>
          <a:lvl7pPr marL="1714500" indent="-285750" algn="ctr">
            <a:defRPr sz="3900"/>
          </a:lvl7pPr>
          <a:lvl8pPr marL="2000250" indent="-285750" algn="ctr">
            <a:defRPr sz="3900"/>
          </a:lvl8pPr>
          <a:lvl9pPr marL="2286000" indent="-285750" algn="ctr">
            <a:defRPr sz="3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2852482" y="1087938"/>
        <a:ext cx="339264" cy="907853"/>
      </dsp:txXfrm>
    </dsp:sp>
    <dsp:sp modelId="{A4EE7E02-3E51-45C4-820A-2ED197EB00E0}">
      <dsp:nvSpPr>
        <dsp:cNvPr id="8" name="Freeform 7"/>
        <dsp:cNvSpPr/>
      </dsp:nvSpPr>
      <dsp:spPr bwMode="white">
        <a:xfrm>
          <a:off x="2852482" y="1982671"/>
          <a:ext cx="288448" cy="13120"/>
        </a:xfrm>
        <a:custGeom>
          <a:avLst/>
          <a:gdLst/>
          <a:ahLst/>
          <a:cxnLst/>
          <a:pathLst>
            <a:path w="454" h="21">
              <a:moveTo>
                <a:pt x="0" y="21"/>
              </a:moveTo>
              <a:lnTo>
                <a:pt x="227" y="21"/>
              </a:lnTo>
              <a:lnTo>
                <a:pt x="227" y="0"/>
              </a:lnTo>
              <a:lnTo>
                <a:pt x="454" y="0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2852482" y="1982671"/>
        <a:ext cx="288448" cy="13120"/>
      </dsp:txXfrm>
    </dsp:sp>
    <dsp:sp modelId="{79364783-7D09-41E7-A6FD-DEF52AA874D3}">
      <dsp:nvSpPr>
        <dsp:cNvPr id="10" name="Freeform 9"/>
        <dsp:cNvSpPr/>
      </dsp:nvSpPr>
      <dsp:spPr bwMode="white">
        <a:xfrm>
          <a:off x="2852482" y="1995791"/>
          <a:ext cx="339264" cy="856583"/>
        </a:xfrm>
        <a:custGeom>
          <a:avLst/>
          <a:gdLst/>
          <a:ahLst/>
          <a:cxnLst/>
          <a:pathLst>
            <a:path w="534" h="1349">
              <a:moveTo>
                <a:pt x="0" y="0"/>
              </a:moveTo>
              <a:lnTo>
                <a:pt x="267" y="0"/>
              </a:lnTo>
              <a:lnTo>
                <a:pt x="267" y="1349"/>
              </a:lnTo>
              <a:lnTo>
                <a:pt x="534" y="1349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0"/>
          </a:lvl1pPr>
          <a:lvl2pPr marL="285750" indent="-285750" algn="ctr">
            <a:defRPr sz="3900"/>
          </a:lvl2pPr>
          <a:lvl3pPr marL="571500" indent="-285750" algn="ctr">
            <a:defRPr sz="3900"/>
          </a:lvl3pPr>
          <a:lvl4pPr marL="857250" indent="-285750" algn="ctr">
            <a:defRPr sz="3900"/>
          </a:lvl4pPr>
          <a:lvl5pPr marL="1143000" indent="-285750" algn="ctr">
            <a:defRPr sz="3900"/>
          </a:lvl5pPr>
          <a:lvl6pPr marL="1428750" indent="-285750" algn="ctr">
            <a:defRPr sz="3900"/>
          </a:lvl6pPr>
          <a:lvl7pPr marL="1714500" indent="-285750" algn="ctr">
            <a:defRPr sz="3900"/>
          </a:lvl7pPr>
          <a:lvl8pPr marL="2000250" indent="-285750" algn="ctr">
            <a:defRPr sz="3900"/>
          </a:lvl8pPr>
          <a:lvl9pPr marL="2286000" indent="-285750" algn="ctr">
            <a:defRPr sz="3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2852482" y="1995791"/>
        <a:ext cx="339264" cy="856583"/>
      </dsp:txXfrm>
    </dsp:sp>
    <dsp:sp modelId="{C8049B07-E938-4DE5-96A5-0314817A9C1F}">
      <dsp:nvSpPr>
        <dsp:cNvPr id="12" name="Freeform 11"/>
        <dsp:cNvSpPr/>
      </dsp:nvSpPr>
      <dsp:spPr bwMode="white">
        <a:xfrm>
          <a:off x="449527" y="3483843"/>
          <a:ext cx="440917" cy="329421"/>
        </a:xfrm>
        <a:custGeom>
          <a:avLst/>
          <a:gdLst/>
          <a:ahLst/>
          <a:cxnLst/>
          <a:pathLst>
            <a:path w="694" h="519">
              <a:moveTo>
                <a:pt x="0" y="0"/>
              </a:moveTo>
              <a:lnTo>
                <a:pt x="347" y="0"/>
              </a:lnTo>
              <a:lnTo>
                <a:pt x="347" y="519"/>
              </a:lnTo>
              <a:lnTo>
                <a:pt x="694" y="519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449527" y="3483843"/>
        <a:ext cx="440917" cy="329421"/>
      </dsp:txXfrm>
    </dsp:sp>
    <dsp:sp modelId="{E974484A-6E07-416E-B06B-5AF55843FD97}">
      <dsp:nvSpPr>
        <dsp:cNvPr id="14" name="Freeform 13"/>
        <dsp:cNvSpPr/>
      </dsp:nvSpPr>
      <dsp:spPr bwMode="white">
        <a:xfrm>
          <a:off x="3572655" y="3813264"/>
          <a:ext cx="440917" cy="9322"/>
        </a:xfrm>
        <a:custGeom>
          <a:avLst/>
          <a:gdLst/>
          <a:ahLst/>
          <a:cxnLst/>
          <a:pathLst>
            <a:path w="694" h="15">
              <a:moveTo>
                <a:pt x="0" y="0"/>
              </a:moveTo>
              <a:lnTo>
                <a:pt x="347" y="0"/>
              </a:lnTo>
              <a:lnTo>
                <a:pt x="347" y="15"/>
              </a:lnTo>
              <a:lnTo>
                <a:pt x="694" y="15"/>
              </a:lnTo>
            </a:path>
          </a:pathLst>
        </a:custGeom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3572655" y="3813264"/>
        <a:ext cx="440917" cy="9322"/>
      </dsp:txXfrm>
    </dsp:sp>
    <dsp:sp modelId="{D70DAC34-2B1A-410D-A06E-4650BF0A3EC8}">
      <dsp:nvSpPr>
        <dsp:cNvPr id="16" name="Freeform 15"/>
        <dsp:cNvSpPr/>
      </dsp:nvSpPr>
      <dsp:spPr bwMode="white">
        <a:xfrm>
          <a:off x="449527" y="3483843"/>
          <a:ext cx="440917" cy="1712161"/>
        </a:xfrm>
        <a:custGeom>
          <a:avLst/>
          <a:gdLst/>
          <a:ahLst/>
          <a:cxnLst/>
          <a:pathLst>
            <a:path w="694" h="2696">
              <a:moveTo>
                <a:pt x="0" y="0"/>
              </a:moveTo>
              <a:lnTo>
                <a:pt x="347" y="0"/>
              </a:lnTo>
              <a:lnTo>
                <a:pt x="347" y="2696"/>
              </a:lnTo>
              <a:lnTo>
                <a:pt x="694" y="2696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0"/>
          </a:lvl1pPr>
          <a:lvl2pPr marL="285750" indent="-285750" algn="ctr">
            <a:defRPr sz="3900"/>
          </a:lvl2pPr>
          <a:lvl3pPr marL="571500" indent="-285750" algn="ctr">
            <a:defRPr sz="3900"/>
          </a:lvl3pPr>
          <a:lvl4pPr marL="857250" indent="-285750" algn="ctr">
            <a:defRPr sz="3900"/>
          </a:lvl4pPr>
          <a:lvl5pPr marL="1143000" indent="-285750" algn="ctr">
            <a:defRPr sz="3900"/>
          </a:lvl5pPr>
          <a:lvl6pPr marL="1428750" indent="-285750" algn="ctr">
            <a:defRPr sz="3900"/>
          </a:lvl6pPr>
          <a:lvl7pPr marL="1714500" indent="-285750" algn="ctr">
            <a:defRPr sz="3900"/>
          </a:lvl7pPr>
          <a:lvl8pPr marL="2000250" indent="-285750" algn="ctr">
            <a:defRPr sz="3900"/>
          </a:lvl8pPr>
          <a:lvl9pPr marL="2286000" indent="-285750" algn="ctr">
            <a:defRPr sz="3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449527" y="3483843"/>
        <a:ext cx="440917" cy="1712161"/>
      </dsp:txXfrm>
    </dsp:sp>
    <dsp:sp modelId="{5A5CB96A-3C4C-44A7-B736-D3CA7DFC7C4E}">
      <dsp:nvSpPr>
        <dsp:cNvPr id="3" name="Rectangles 2"/>
        <dsp:cNvSpPr/>
      </dsp:nvSpPr>
      <dsp:spPr bwMode="white">
        <a:xfrm rot="16200000">
          <a:off x="-1012168" y="3259079"/>
          <a:ext cx="2473863" cy="449527"/>
        </a:xfrm>
        <a:prstGeom prst="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lIns="10795" tIns="10795" rIns="10795" bIns="10795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 SỐNG TINH THẦN</a:t>
          </a:r>
          <a:endParaRPr lang="en-US" dirty="0"/>
        </a:p>
      </dsp:txBody>
      <dsp:txXfrm rot="16200000">
        <a:off x="-1012168" y="3259079"/>
        <a:ext cx="2473863" cy="449527"/>
      </dsp:txXfrm>
    </dsp:sp>
    <dsp:sp modelId="{502FA45D-379D-4C2D-95ED-1AEDAE8D43F2}">
      <dsp:nvSpPr>
        <dsp:cNvPr id="5" name="Rectangles 4"/>
        <dsp:cNvSpPr/>
      </dsp:nvSpPr>
      <dsp:spPr bwMode="white">
        <a:xfrm>
          <a:off x="928562" y="1804318"/>
          <a:ext cx="1923921" cy="382946"/>
        </a:xfrm>
        <a:prstGeom prst="rect">
          <a:avLst/>
        </a:prstGeom>
        <a:solidFill>
          <a:schemeClr val="bg2"/>
        </a:solidFill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lIns="17780" tIns="17780" rIns="17780" bIns="1778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Tín ngưỡng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8562" y="1804318"/>
        <a:ext cx="1923921" cy="382946"/>
      </dsp:txXfrm>
    </dsp:sp>
    <dsp:sp modelId="{973D5F7A-735F-4E6F-AD93-3A97D8EEE649}">
      <dsp:nvSpPr>
        <dsp:cNvPr id="7" name="Rectangles 6"/>
        <dsp:cNvSpPr/>
      </dsp:nvSpPr>
      <dsp:spPr bwMode="white">
        <a:xfrm>
          <a:off x="3191746" y="859871"/>
          <a:ext cx="2145548" cy="456134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lIns="15240" tIns="15240" rIns="15240" bIns="1524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Thờ cúng tổ tiên.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1746" y="859871"/>
        <a:ext cx="2145548" cy="456134"/>
      </dsp:txXfrm>
    </dsp:sp>
    <dsp:sp modelId="{FEBDEB3E-8E9D-4B79-A6BF-485E5B28F1A5}">
      <dsp:nvSpPr>
        <dsp:cNvPr id="9" name="Rectangles 8"/>
        <dsp:cNvSpPr/>
      </dsp:nvSpPr>
      <dsp:spPr bwMode="white">
        <a:xfrm>
          <a:off x="3140931" y="1725480"/>
          <a:ext cx="6894558" cy="514381"/>
        </a:xfrm>
        <a:prstGeom prst="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lIns="15240" tIns="15240" rIns="15240" bIns="1524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Thờ các vị thần tự nhiên (thần Sông, thần Núi, thần Mặt Trời,…)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40931" y="1725480"/>
        <a:ext cx="6894558" cy="514381"/>
      </dsp:txXfrm>
    </dsp:sp>
    <dsp:sp modelId="{D65B7D9C-86E3-49D6-AF1B-8C615C3A86BC}">
      <dsp:nvSpPr>
        <dsp:cNvPr id="11" name="Rectangles 10"/>
        <dsp:cNvSpPr/>
      </dsp:nvSpPr>
      <dsp:spPr bwMode="white">
        <a:xfrm>
          <a:off x="3191746" y="2636600"/>
          <a:ext cx="6632741" cy="431548"/>
        </a:xfrm>
        <a:prstGeom prst="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lIns="15240" tIns="15240" rIns="15240" bIns="1524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Chôn cất người chết (trong </a:t>
          </a:r>
          <a:r>
            <a:rPr lang="vi-VN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thạp</a:t>
          </a:r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bình, mộ thuyền, mộ cây)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1746" y="2636600"/>
        <a:ext cx="6632741" cy="431548"/>
      </dsp:txXfrm>
    </dsp:sp>
    <dsp:sp modelId="{1CD5B460-C2D7-4212-99B7-ACEC4234734B}">
      <dsp:nvSpPr>
        <dsp:cNvPr id="13" name="Rectangles 12"/>
        <dsp:cNvSpPr/>
      </dsp:nvSpPr>
      <dsp:spPr bwMode="white">
        <a:xfrm>
          <a:off x="890445" y="3582579"/>
          <a:ext cx="2682210" cy="461370"/>
        </a:xfrm>
        <a:prstGeom prst="rect">
          <a:avLst/>
        </a:prstGeom>
        <a:solidFill>
          <a:schemeClr val="bg2"/>
        </a:solidFill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lIns="17780" tIns="17780" rIns="17780" bIns="1778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Phong tục – tập quán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0445" y="3582579"/>
        <a:ext cx="2682210" cy="461370"/>
      </dsp:txXfrm>
    </dsp:sp>
    <dsp:sp modelId="{E6F52E8F-9853-4D5C-B150-7E6FC4E194C0}">
      <dsp:nvSpPr>
        <dsp:cNvPr id="15" name="Rectangles 14"/>
        <dsp:cNvSpPr/>
      </dsp:nvSpPr>
      <dsp:spPr bwMode="white">
        <a:xfrm>
          <a:off x="4013572" y="3555502"/>
          <a:ext cx="5227824" cy="534169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lIns="17780" tIns="17780" rIns="17780" bIns="1778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Nhuộm răng đen, ăn trầu, xăm mình…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3572" y="3555502"/>
        <a:ext cx="5227824" cy="534169"/>
      </dsp:txXfrm>
    </dsp:sp>
    <dsp:sp modelId="{2DCE7EE6-571D-4705-A8F3-0DE45200E55E}">
      <dsp:nvSpPr>
        <dsp:cNvPr id="17" name="Rectangles 16"/>
        <dsp:cNvSpPr/>
      </dsp:nvSpPr>
      <dsp:spPr bwMode="white">
        <a:xfrm>
          <a:off x="890445" y="4859939"/>
          <a:ext cx="6715038" cy="672130"/>
        </a:xfrm>
        <a:prstGeom prst="rect">
          <a:avLst/>
        </a:prstGeom>
        <a:solidFill>
          <a:schemeClr val="bg2"/>
        </a:solidFill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lIns="17780" tIns="17780" rIns="17780" bIns="1778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Trong những ngày lễ hội họ thường tổ chức vui chơi, đấu vật, đua thuyền,…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0445" y="4859939"/>
        <a:ext cx="6715038" cy="672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type="rect" r:blip="" rot="270">
                  <dgm:adjLst/>
                </dgm:shape>
              </dgm:if>
              <dgm:else name="Name11">
                <dgm:shape xmlns:r="http://schemas.openxmlformats.org/officeDocument/2006/relationships" type="rect" r:blip="" rot="90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337FF-8A72-4D7E-AA58-6570AFCD832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413A9-8E10-4EB9-A200-5859E4109B7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  <a:endParaRPr lang="en-US" dirty="0"/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CFF0-D3E0-46C0-82D6-6B8EE99AD5F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AF18-7207-49AC-A81A-A9089E48883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CFF0-D3E0-46C0-82D6-6B8EE99AD5F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AF18-7207-49AC-A81A-A9089E48883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CFF0-D3E0-46C0-82D6-6B8EE99AD5F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AF18-7207-49AC-A81A-A9089E48883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1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3"/>
          <p:cNvSpPr/>
          <p:nvPr/>
        </p:nvSpPr>
        <p:spPr>
          <a:xfrm>
            <a:off x="332395" y="226821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3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3337600"/>
            <a:ext cx="43239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780000"/>
            <a:ext cx="43239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4460000"/>
            <a:ext cx="43239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CFF0-D3E0-46C0-82D6-6B8EE99AD5F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AF18-7207-49AC-A81A-A9089E48883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CFF0-D3E0-46C0-82D6-6B8EE99AD5F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AF18-7207-49AC-A81A-A9089E48883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CFF0-D3E0-46C0-82D6-6B8EE99AD5F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AF18-7207-49AC-A81A-A9089E48883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CFF0-D3E0-46C0-82D6-6B8EE99AD5F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AF18-7207-49AC-A81A-A9089E48883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CFF0-D3E0-46C0-82D6-6B8EE99AD5F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AF18-7207-49AC-A81A-A9089E48883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CFF0-D3E0-46C0-82D6-6B8EE99AD5F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AF18-7207-49AC-A81A-A9089E48883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CFF0-D3E0-46C0-82D6-6B8EE99AD5F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AF18-7207-49AC-A81A-A9089E48883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CFF0-D3E0-46C0-82D6-6B8EE99AD5F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AF18-7207-49AC-A81A-A9089E48883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CCFF0-D3E0-46C0-82D6-6B8EE99AD5F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0AF18-7207-49AC-A81A-A9089E48883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905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9.png"/><Relationship Id="rId2" Type="http://schemas.microsoft.com/office/2007/relationships/media" Target="../media/media2.mkv"/><Relationship Id="rId1" Type="http://schemas.openxmlformats.org/officeDocument/2006/relationships/video" Target="../media/media2.mkv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5.png"/><Relationship Id="rId7" Type="http://schemas.microsoft.com/office/2007/relationships/media" Target="../media/media3.mkv"/><Relationship Id="rId6" Type="http://schemas.openxmlformats.org/officeDocument/2006/relationships/video" Target="../media/media3.mkv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jpeg"/><Relationship Id="rId8" Type="http://schemas.openxmlformats.org/officeDocument/2006/relationships/image" Target="../media/image47.jpeg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54.jpeg"/><Relationship Id="rId14" Type="http://schemas.openxmlformats.org/officeDocument/2006/relationships/image" Target="../media/image53.jpeg"/><Relationship Id="rId13" Type="http://schemas.openxmlformats.org/officeDocument/2006/relationships/image" Target="../media/image52.jpeg"/><Relationship Id="rId12" Type="http://schemas.openxmlformats.org/officeDocument/2006/relationships/image" Target="../media/image51.jpeg"/><Relationship Id="rId11" Type="http://schemas.openxmlformats.org/officeDocument/2006/relationships/image" Target="../media/image50.jpeg"/><Relationship Id="rId10" Type="http://schemas.openxmlformats.org/officeDocument/2006/relationships/image" Target="../media/image49.jpeg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audio" Target="../media/audio1.wav"/><Relationship Id="rId3" Type="http://schemas.openxmlformats.org/officeDocument/2006/relationships/hyperlink" Target="ClipArt/Anhdong/kyhieu/NUC_AN3.GIF" TargetMode="Externa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microsoft.com/office/2007/relationships/media" Target="../media/media4.mp3"/><Relationship Id="rId7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70.png"/><Relationship Id="rId13" Type="http://schemas.microsoft.com/office/2007/relationships/media" Target="../media/media5.mp3"/><Relationship Id="rId12" Type="http://schemas.openxmlformats.org/officeDocument/2006/relationships/audio" Target="../media/media5.mp3"/><Relationship Id="rId11" Type="http://schemas.openxmlformats.org/officeDocument/2006/relationships/image" Target="../media/image69.png"/><Relationship Id="rId10" Type="http://schemas.openxmlformats.org/officeDocument/2006/relationships/image" Target="../media/image68.png"/><Relationship Id="rId1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61.png"/><Relationship Id="rId22" Type="http://schemas.openxmlformats.org/officeDocument/2006/relationships/notesSlide" Target="../notesSlides/notesSlide3.xml"/><Relationship Id="rId21" Type="http://schemas.openxmlformats.org/officeDocument/2006/relationships/slideLayout" Target="../slideLayouts/slideLayout2.xml"/><Relationship Id="rId20" Type="http://schemas.openxmlformats.org/officeDocument/2006/relationships/audio" Target="../media/audio3.wav"/><Relationship Id="rId2" Type="http://schemas.openxmlformats.org/officeDocument/2006/relationships/image" Target="../media/image72.png"/><Relationship Id="rId19" Type="http://schemas.microsoft.com/office/2007/relationships/media" Target="../media/media6.mp3"/><Relationship Id="rId18" Type="http://schemas.openxmlformats.org/officeDocument/2006/relationships/audio" Target="../media/media6.mp3"/><Relationship Id="rId17" Type="http://schemas.openxmlformats.org/officeDocument/2006/relationships/image" Target="../media/image67.png"/><Relationship Id="rId16" Type="http://schemas.microsoft.com/office/2007/relationships/media" Target="../media/audio2.wav"/><Relationship Id="rId15" Type="http://schemas.openxmlformats.org/officeDocument/2006/relationships/audio" Target="../media/audio2.wav"/><Relationship Id="rId14" Type="http://schemas.openxmlformats.org/officeDocument/2006/relationships/image" Target="../media/image83.png"/><Relationship Id="rId13" Type="http://schemas.openxmlformats.org/officeDocument/2006/relationships/image" Target="../media/image82.png"/><Relationship Id="rId12" Type="http://schemas.openxmlformats.org/officeDocument/2006/relationships/image" Target="../media/image81.png"/><Relationship Id="rId11" Type="http://schemas.openxmlformats.org/officeDocument/2006/relationships/image" Target="../media/image80.emf"/><Relationship Id="rId10" Type="http://schemas.openxmlformats.org/officeDocument/2006/relationships/image" Target="../media/image79.png"/><Relationship Id="rId1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emf"/><Relationship Id="rId8" Type="http://schemas.openxmlformats.org/officeDocument/2006/relationships/image" Target="../media/image78.png"/><Relationship Id="rId7" Type="http://schemas.openxmlformats.org/officeDocument/2006/relationships/image" Target="../media/image85.png"/><Relationship Id="rId6" Type="http://schemas.openxmlformats.org/officeDocument/2006/relationships/image" Target="../media/image75.png"/><Relationship Id="rId5" Type="http://schemas.openxmlformats.org/officeDocument/2006/relationships/image" Target="../media/image84.png"/><Relationship Id="rId4" Type="http://schemas.openxmlformats.org/officeDocument/2006/relationships/image" Target="../media/image73.png"/><Relationship Id="rId3" Type="http://schemas.openxmlformats.org/officeDocument/2006/relationships/image" Target="../media/image61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19" Type="http://schemas.openxmlformats.org/officeDocument/2006/relationships/audio" Target="../media/audio3.wav"/><Relationship Id="rId18" Type="http://schemas.openxmlformats.org/officeDocument/2006/relationships/image" Target="../media/image79.png"/><Relationship Id="rId17" Type="http://schemas.microsoft.com/office/2007/relationships/media" Target="../media/media6.mp3"/><Relationship Id="rId16" Type="http://schemas.openxmlformats.org/officeDocument/2006/relationships/audio" Target="../media/media6.mp3"/><Relationship Id="rId15" Type="http://schemas.openxmlformats.org/officeDocument/2006/relationships/image" Target="../media/image67.png"/><Relationship Id="rId14" Type="http://schemas.microsoft.com/office/2007/relationships/media" Target="../media/audio2.wav"/><Relationship Id="rId13" Type="http://schemas.openxmlformats.org/officeDocument/2006/relationships/audio" Target="../media/audio2.wav"/><Relationship Id="rId12" Type="http://schemas.openxmlformats.org/officeDocument/2006/relationships/image" Target="../media/image83.png"/><Relationship Id="rId11" Type="http://schemas.openxmlformats.org/officeDocument/2006/relationships/image" Target="../media/image82.png"/><Relationship Id="rId10" Type="http://schemas.openxmlformats.org/officeDocument/2006/relationships/image" Target="../media/image81.png"/><Relationship Id="rId1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emf"/><Relationship Id="rId8" Type="http://schemas.openxmlformats.org/officeDocument/2006/relationships/image" Target="../media/image78.png"/><Relationship Id="rId7" Type="http://schemas.openxmlformats.org/officeDocument/2006/relationships/image" Target="../media/image86.png"/><Relationship Id="rId6" Type="http://schemas.openxmlformats.org/officeDocument/2006/relationships/image" Target="../media/image84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61.png"/><Relationship Id="rId21" Type="http://schemas.openxmlformats.org/officeDocument/2006/relationships/notesSlide" Target="../notesSlides/notesSlide4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19" Type="http://schemas.openxmlformats.org/officeDocument/2006/relationships/audio" Target="../media/audio3.wav"/><Relationship Id="rId18" Type="http://schemas.openxmlformats.org/officeDocument/2006/relationships/image" Target="../media/image79.png"/><Relationship Id="rId17" Type="http://schemas.microsoft.com/office/2007/relationships/media" Target="../media/media6.mp3"/><Relationship Id="rId16" Type="http://schemas.openxmlformats.org/officeDocument/2006/relationships/audio" Target="../media/media6.mp3"/><Relationship Id="rId15" Type="http://schemas.openxmlformats.org/officeDocument/2006/relationships/image" Target="../media/image67.png"/><Relationship Id="rId14" Type="http://schemas.microsoft.com/office/2007/relationships/media" Target="../media/audio2.wav"/><Relationship Id="rId13" Type="http://schemas.openxmlformats.org/officeDocument/2006/relationships/audio" Target="../media/audio2.wav"/><Relationship Id="rId12" Type="http://schemas.openxmlformats.org/officeDocument/2006/relationships/image" Target="../media/image83.png"/><Relationship Id="rId11" Type="http://schemas.openxmlformats.org/officeDocument/2006/relationships/image" Target="../media/image82.png"/><Relationship Id="rId10" Type="http://schemas.openxmlformats.org/officeDocument/2006/relationships/image" Target="../media/image81.png"/><Relationship Id="rId1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87.png"/><Relationship Id="rId7" Type="http://schemas.openxmlformats.org/officeDocument/2006/relationships/image" Target="../media/image79.png"/><Relationship Id="rId6" Type="http://schemas.openxmlformats.org/officeDocument/2006/relationships/image" Target="../media/image84.png"/><Relationship Id="rId5" Type="http://schemas.openxmlformats.org/officeDocument/2006/relationships/image" Target="../media/image74.png"/><Relationship Id="rId4" Type="http://schemas.openxmlformats.org/officeDocument/2006/relationships/image" Target="../media/image86.png"/><Relationship Id="rId3" Type="http://schemas.openxmlformats.org/officeDocument/2006/relationships/image" Target="../media/image61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19" Type="http://schemas.openxmlformats.org/officeDocument/2006/relationships/audio" Target="../media/audio3.wav"/><Relationship Id="rId18" Type="http://schemas.microsoft.com/office/2007/relationships/media" Target="../media/media6.mp3"/><Relationship Id="rId17" Type="http://schemas.openxmlformats.org/officeDocument/2006/relationships/audio" Target="../media/media6.mp3"/><Relationship Id="rId16" Type="http://schemas.openxmlformats.org/officeDocument/2006/relationships/image" Target="../media/image67.png"/><Relationship Id="rId15" Type="http://schemas.microsoft.com/office/2007/relationships/media" Target="../media/audio2.wav"/><Relationship Id="rId14" Type="http://schemas.openxmlformats.org/officeDocument/2006/relationships/audio" Target="../media/audio2.wav"/><Relationship Id="rId13" Type="http://schemas.openxmlformats.org/officeDocument/2006/relationships/image" Target="../media/image83.png"/><Relationship Id="rId12" Type="http://schemas.openxmlformats.org/officeDocument/2006/relationships/image" Target="../media/image82.png"/><Relationship Id="rId11" Type="http://schemas.openxmlformats.org/officeDocument/2006/relationships/image" Target="../media/image81.png"/><Relationship Id="rId10" Type="http://schemas.openxmlformats.org/officeDocument/2006/relationships/image" Target="../media/image80.emf"/><Relationship Id="rId1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5.png"/><Relationship Id="rId2" Type="http://schemas.microsoft.com/office/2007/relationships/media" Target="../media/media1.mkv"/><Relationship Id="rId1" Type="http://schemas.openxmlformats.org/officeDocument/2006/relationships/video" Target="../media/media1.mkv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emf"/><Relationship Id="rId8" Type="http://schemas.openxmlformats.org/officeDocument/2006/relationships/image" Target="../media/image88.png"/><Relationship Id="rId7" Type="http://schemas.openxmlformats.org/officeDocument/2006/relationships/image" Target="../media/image85.png"/><Relationship Id="rId6" Type="http://schemas.openxmlformats.org/officeDocument/2006/relationships/image" Target="../media/image75.png"/><Relationship Id="rId5" Type="http://schemas.openxmlformats.org/officeDocument/2006/relationships/image" Target="../media/image84.png"/><Relationship Id="rId4" Type="http://schemas.openxmlformats.org/officeDocument/2006/relationships/image" Target="../media/image73.png"/><Relationship Id="rId3" Type="http://schemas.openxmlformats.org/officeDocument/2006/relationships/image" Target="../media/image61.png"/><Relationship Id="rId2" Type="http://schemas.openxmlformats.org/officeDocument/2006/relationships/image" Target="../media/image72.png"/><Relationship Id="rId15" Type="http://schemas.openxmlformats.org/officeDocument/2006/relationships/slideLayout" Target="../slideLayouts/slideLayout2.xml"/><Relationship Id="rId14" Type="http://schemas.openxmlformats.org/officeDocument/2006/relationships/audio" Target="../media/audio3.wav"/><Relationship Id="rId13" Type="http://schemas.openxmlformats.org/officeDocument/2006/relationships/image" Target="../media/image90.png"/><Relationship Id="rId12" Type="http://schemas.openxmlformats.org/officeDocument/2006/relationships/image" Target="../media/image83.png"/><Relationship Id="rId11" Type="http://schemas.openxmlformats.org/officeDocument/2006/relationships/image" Target="../media/image82.png"/><Relationship Id="rId10" Type="http://schemas.openxmlformats.org/officeDocument/2006/relationships/image" Target="../media/image89.png"/><Relationship Id="rId1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emf"/><Relationship Id="rId8" Type="http://schemas.openxmlformats.org/officeDocument/2006/relationships/image" Target="../media/image88.png"/><Relationship Id="rId7" Type="http://schemas.openxmlformats.org/officeDocument/2006/relationships/image" Target="../media/image86.png"/><Relationship Id="rId6" Type="http://schemas.openxmlformats.org/officeDocument/2006/relationships/image" Target="../media/image84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61.png"/><Relationship Id="rId2" Type="http://schemas.openxmlformats.org/officeDocument/2006/relationships/image" Target="../media/image72.png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2.xml"/><Relationship Id="rId14" Type="http://schemas.openxmlformats.org/officeDocument/2006/relationships/audio" Target="../media/audio3.wav"/><Relationship Id="rId13" Type="http://schemas.openxmlformats.org/officeDocument/2006/relationships/image" Target="../media/image90.png"/><Relationship Id="rId12" Type="http://schemas.openxmlformats.org/officeDocument/2006/relationships/image" Target="../media/image83.png"/><Relationship Id="rId11" Type="http://schemas.openxmlformats.org/officeDocument/2006/relationships/image" Target="../media/image82.png"/><Relationship Id="rId10" Type="http://schemas.openxmlformats.org/officeDocument/2006/relationships/image" Target="../media/image89.png"/><Relationship Id="rId1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1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9.jpeg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671328" y="2917148"/>
            <a:ext cx="2492349" cy="51943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51435" tIns="25718" rIns="51435" bIns="25718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4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3040" b="1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0" y="3048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177" name="Text Box 10"/>
          <p:cNvSpPr txBox="1">
            <a:spLocks noChangeArrowheads="1"/>
          </p:cNvSpPr>
          <p:nvPr/>
        </p:nvSpPr>
        <p:spPr bwMode="auto">
          <a:xfrm>
            <a:off x="-24984" y="0"/>
            <a:ext cx="373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 err="1" smtClean="0">
                <a:solidFill>
                  <a:srgbClr val="0000FF"/>
                </a:solidFill>
              </a:rPr>
              <a:t>Các</a:t>
            </a:r>
            <a:r>
              <a:rPr lang="en-US" altLang="en-US" sz="2800" b="1" i="1" u="sng" dirty="0" smtClean="0">
                <a:solidFill>
                  <a:srgbClr val="0000FF"/>
                </a:solidFill>
              </a:rPr>
              <a:t> </a:t>
            </a:r>
            <a:r>
              <a:rPr lang="en-US" altLang="en-US" sz="2800" b="1" i="1" u="sng" dirty="0" err="1">
                <a:solidFill>
                  <a:srgbClr val="0000FF"/>
                </a:solidFill>
              </a:rPr>
              <a:t>nghề</a:t>
            </a:r>
            <a:r>
              <a:rPr lang="en-US" altLang="en-US" sz="2800" b="1" i="1" u="sng" dirty="0">
                <a:solidFill>
                  <a:srgbClr val="0000FF"/>
                </a:solidFill>
              </a:rPr>
              <a:t> </a:t>
            </a:r>
            <a:r>
              <a:rPr lang="en-US" altLang="en-US" sz="2800" b="1" i="1" u="sng" dirty="0" err="1">
                <a:solidFill>
                  <a:srgbClr val="0000FF"/>
                </a:solidFill>
              </a:rPr>
              <a:t>thủ</a:t>
            </a:r>
            <a:r>
              <a:rPr lang="en-US" altLang="en-US" sz="2800" b="1" i="1" u="sng" dirty="0">
                <a:solidFill>
                  <a:srgbClr val="0000FF"/>
                </a:solidFill>
              </a:rPr>
              <a:t> </a:t>
            </a:r>
            <a:r>
              <a:rPr lang="en-US" altLang="en-US" sz="2800" b="1" i="1" u="sng" dirty="0" err="1">
                <a:solidFill>
                  <a:srgbClr val="0000FF"/>
                </a:solidFill>
              </a:rPr>
              <a:t>công</a:t>
            </a:r>
            <a:r>
              <a:rPr lang="en-US" altLang="en-US" sz="2800" dirty="0">
                <a:solidFill>
                  <a:prstClr val="black"/>
                </a:solidFill>
              </a:rPr>
              <a:t>.</a:t>
            </a:r>
            <a:endParaRPr lang="en-US" altLang="en-US" sz="2800" dirty="0">
              <a:solidFill>
                <a:prstClr val="black"/>
              </a:solidFill>
            </a:endParaRPr>
          </a:p>
        </p:txBody>
      </p:sp>
      <p:pic>
        <p:nvPicPr>
          <p:cNvPr id="14348" name="Picture 12" descr="2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"/>
          <a:stretch>
            <a:fillRect/>
          </a:stretch>
        </p:blipFill>
        <p:spPr bwMode="auto">
          <a:xfrm>
            <a:off x="1" y="544429"/>
            <a:ext cx="2438400" cy="2503570"/>
          </a:xfrm>
          <a:prstGeom prst="rect">
            <a:avLst/>
          </a:prstGeom>
          <a:noFill/>
          <a:ln w="5715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5" descr="DongSon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3068553"/>
            <a:ext cx="2514600" cy="3256047"/>
          </a:xfrm>
          <a:prstGeom prst="rect">
            <a:avLst/>
          </a:prstGeom>
          <a:noFill/>
          <a:ln w="5715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2m44p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0"/>
            <a:ext cx="318915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25" descr="bat gố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2076"/>
            <a:ext cx="3047999" cy="231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DSC_00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2414277"/>
            <a:ext cx="6237156" cy="4443724"/>
          </a:xfrm>
          <a:prstGeom prst="rect">
            <a:avLst/>
          </a:prstGeom>
          <a:noFill/>
          <a:ln w="5715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0" y="381000"/>
            <a:ext cx="41910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SẢN XUẤT CHÍNH CƯ DÂN VĂN LANG – ÂU LẠC</a:t>
            </a:r>
            <a:endParaRPr lang="en-US" sz="24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H="1">
            <a:off x="2057400" y="1371600"/>
            <a:ext cx="19050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08860" y="1943100"/>
            <a:ext cx="1794448" cy="876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NÔNG NGHIỆP</a:t>
            </a:r>
            <a:endParaRPr lang="en-US" sz="24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4572000" y="1371600"/>
            <a:ext cx="14478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791200" y="1901252"/>
            <a:ext cx="1964024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THỦ CÔNG NGHIỆP</a:t>
            </a:r>
            <a:endParaRPr lang="en-US" sz="24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74761" y="3733800"/>
            <a:ext cx="3062646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lúa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lưỡi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cày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cuốc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rìu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…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Dâu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nuôi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tằm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…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nuôi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đánh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2057400" y="2895600"/>
            <a:ext cx="0" cy="838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>
            <a:off x="6781800" y="2739452"/>
            <a:ext cx="0" cy="9943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791199" y="3733800"/>
            <a:ext cx="2441319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gốm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dệt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thuyền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Nghề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luyện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kim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cao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4" name="Picture 13" descr="A landscape with mountains and su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5" b="15798"/>
          <a:stretch>
            <a:fillRect/>
          </a:stretch>
        </p:blipFill>
        <p:spPr>
          <a:xfrm>
            <a:off x="1" y="857258"/>
            <a:ext cx="9144000" cy="5143492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" y="1329055"/>
            <a:ext cx="2509520" cy="352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77604" y="4966888"/>
            <a:ext cx="210516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15.4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altLang="en-US" sz="24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785745" y="91440"/>
            <a:ext cx="6178550" cy="668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1893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 Nam (Hà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2m,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2500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TCN.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vi-V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Trống có hình dáng cân đối, mặt trống hơi tràn ra ngoài tang trống. Trống có 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79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cao 63 </a:t>
            </a:r>
            <a:r>
              <a:rPr lang="vi-VN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Nặng 86 </a:t>
            </a:r>
            <a:r>
              <a:rPr lang="vi-VN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vi-VN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vi-V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trống có 3 phần:</a:t>
            </a:r>
            <a:endParaRPr lang="vi-VN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Tang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vi-VN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vi-V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ở Hà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26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914400"/>
            <a:ext cx="4267200" cy="5334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just">
              <a:defRPr/>
            </a:pPr>
            <a:r>
              <a:rPr lang="en-US" sz="4000" kern="0">
                <a:solidFill>
                  <a:srgbClr val="1F497D"/>
                </a:solidFill>
                <a:latin typeface=".VnTime" panose="020B7200000000000000" pitchFamily="34" charset="0"/>
                <a:ea typeface="+mj-ea"/>
                <a:cs typeface="+mj-cs"/>
              </a:rPr>
              <a:t>    </a:t>
            </a:r>
            <a:endParaRPr lang="en-US" sz="4000" kern="0">
              <a:solidFill>
                <a:srgbClr val="1F497D"/>
              </a:solidFill>
              <a:latin typeface=".VnTime" panose="020B7200000000000000" pitchFamily="34" charset="0"/>
              <a:ea typeface="+mj-ea"/>
              <a:cs typeface="+mj-cs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58813" y="809625"/>
            <a:ext cx="8080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2100" y="168275"/>
            <a:ext cx="4850130" cy="652018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99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Thạp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Đào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Thịnh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1961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Đào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Thịnh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huyện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Trấn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tỉnh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Bái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6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- Cao 0,81 m.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Miệng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0,61m,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kính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0,70m.</a:t>
            </a:r>
            <a:endParaRPr lang="en-US" sz="26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Nắp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dày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1,5 cm.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Chính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nắp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ngôi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trưng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Xung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quanh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trang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trí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muông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thuyền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</a:rPr>
              <a:t> … 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Đây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chiếc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thạp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kích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thước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nay. </a:t>
            </a:r>
            <a:endParaRPr lang="en-US" sz="26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-&gt;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Niềm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nghề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đúc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Việt</a:t>
            </a: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2600" dirty="0">
              <a:solidFill>
                <a:prstClr val="black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2600" dirty="0">
              <a:solidFill>
                <a:prstClr val="black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Picture 5" descr="thapdong D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685800"/>
            <a:ext cx="3751263" cy="4327525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45125" y="5559425"/>
            <a:ext cx="3698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Thạp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Đào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Thịnh</a:t>
            </a:r>
            <a:endParaRPr lang="en-US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ống đồng Đông Sơ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1000" y="381000"/>
            <a:ext cx="8382000" cy="594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738111"/>
          <a:ext cx="9144001" cy="60750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7827"/>
                <a:gridCol w="1400433"/>
                <a:gridCol w="5255741"/>
              </a:tblGrid>
              <a:tr h="42001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6005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6037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</a:tr>
              <a:tr h="213240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20218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0" y="1143000"/>
            <a:ext cx="2484120" cy="1374113"/>
            <a:chOff x="456093" y="304800"/>
            <a:chExt cx="2001136" cy="1601707"/>
          </a:xfrm>
        </p:grpSpPr>
        <p:pic>
          <p:nvPicPr>
            <p:cNvPr id="12" name="Picture 1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563731" y="304800"/>
              <a:ext cx="1650134" cy="1083825"/>
            </a:xfrm>
            <a:prstGeom prst="rect">
              <a:avLst/>
            </a:prstGeom>
            <a:ln w="38100" cap="sq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56093" y="1401625"/>
              <a:ext cx="2001136" cy="5048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FF0000"/>
                  </a:solidFill>
                </a:rPr>
                <a:t>Hình</a:t>
              </a:r>
              <a:r>
                <a:rPr lang="en-US" sz="1200" b="1" dirty="0">
                  <a:solidFill>
                    <a:srgbClr val="FF0000"/>
                  </a:solidFill>
                </a:rPr>
                <a:t> 6C. </a:t>
              </a:r>
              <a:r>
                <a:rPr lang="en-US" sz="1200" b="1" dirty="0" err="1">
                  <a:solidFill>
                    <a:srgbClr val="FF0000"/>
                  </a:solidFill>
                </a:rPr>
                <a:t>Họa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tiết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người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giã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gạo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3617" y="2546740"/>
            <a:ext cx="2288717" cy="897109"/>
            <a:chOff x="534714" y="2667000"/>
            <a:chExt cx="2790234" cy="1266904"/>
          </a:xfrm>
        </p:grpSpPr>
        <p:pic>
          <p:nvPicPr>
            <p:cNvPr id="14" name="Picture 6" descr="nhasa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99" y="2667000"/>
              <a:ext cx="2316553" cy="108065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34714" y="3542724"/>
              <a:ext cx="2790234" cy="3911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FF0000"/>
                  </a:solidFill>
                </a:rPr>
                <a:t>Hình</a:t>
              </a:r>
              <a:r>
                <a:rPr lang="en-US" sz="1200" b="1" dirty="0">
                  <a:solidFill>
                    <a:srgbClr val="FF0000"/>
                  </a:solidFill>
                </a:rPr>
                <a:t> 6a. </a:t>
              </a:r>
              <a:r>
                <a:rPr lang="en-US" sz="1200" b="1" dirty="0" err="1">
                  <a:solidFill>
                    <a:srgbClr val="FF0000"/>
                  </a:solidFill>
                </a:rPr>
                <a:t>Họa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tiết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mái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nhà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cong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7873"/>
            <a:ext cx="2484120" cy="105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0" y="5584835"/>
            <a:ext cx="3467101" cy="1120615"/>
            <a:chOff x="563732" y="4724400"/>
            <a:chExt cx="3200399" cy="180109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b="16188"/>
            <a:stretch>
              <a:fillRect/>
            </a:stretch>
          </p:blipFill>
          <p:spPr>
            <a:xfrm>
              <a:off x="563732" y="4724400"/>
              <a:ext cx="1956413" cy="1219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637332" y="5943600"/>
              <a:ext cx="3126799" cy="5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FF0000"/>
                  </a:solidFill>
                </a:rPr>
                <a:t>Hình</a:t>
              </a:r>
              <a:r>
                <a:rPr lang="en-US" sz="1200" b="1" dirty="0">
                  <a:solidFill>
                    <a:srgbClr val="FF0000"/>
                  </a:solidFill>
                </a:rPr>
                <a:t> 6b. </a:t>
              </a:r>
              <a:r>
                <a:rPr lang="en-US" sz="1200" b="1" dirty="0" err="1">
                  <a:solidFill>
                    <a:srgbClr val="FF0000"/>
                  </a:solidFill>
                </a:rPr>
                <a:t>Họa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tiết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hình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thuyền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32096" y="2832327"/>
            <a:ext cx="1097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49023" y="1231221"/>
            <a:ext cx="113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2560" y="246906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04560" y="39551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545699" y="3981595"/>
            <a:ext cx="1188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6385" y="5684860"/>
            <a:ext cx="12025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9288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Quốc gia Văn Lang - Âu Lạc | SGK Lịch sử lớp 1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550583"/>
            <a:ext cx="2422334" cy="103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Đời sống thường ngày của cư dân Văn Lang Âu Lạc - Chuẩ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57994" y="1143000"/>
            <a:ext cx="5286006" cy="5095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056914"/>
          <a:ext cx="9144000" cy="60652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7827"/>
                <a:gridCol w="1703173"/>
                <a:gridCol w="4953000"/>
              </a:tblGrid>
              <a:tr h="3781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9389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3002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</a:tr>
              <a:tr h="220557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78585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0" y="1638351"/>
            <a:ext cx="2484120" cy="878762"/>
            <a:chOff x="456093" y="304800"/>
            <a:chExt cx="2001136" cy="1601707"/>
          </a:xfrm>
        </p:grpSpPr>
        <p:pic>
          <p:nvPicPr>
            <p:cNvPr id="12" name="Picture 1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563731" y="304800"/>
              <a:ext cx="1650134" cy="1083825"/>
            </a:xfrm>
            <a:prstGeom prst="rect">
              <a:avLst/>
            </a:prstGeom>
            <a:ln w="38100" cap="sq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56093" y="1401625"/>
              <a:ext cx="2001136" cy="5048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FF0000"/>
                  </a:solidFill>
                </a:rPr>
                <a:t>Hình</a:t>
              </a:r>
              <a:r>
                <a:rPr lang="en-US" sz="1200" b="1" dirty="0">
                  <a:solidFill>
                    <a:srgbClr val="FF0000"/>
                  </a:solidFill>
                </a:rPr>
                <a:t> 6C. </a:t>
              </a:r>
              <a:r>
                <a:rPr lang="en-US" sz="1200" b="1" dirty="0" err="1">
                  <a:solidFill>
                    <a:srgbClr val="FF0000"/>
                  </a:solidFill>
                </a:rPr>
                <a:t>Họa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tiết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người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giã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gạo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" y="2756447"/>
            <a:ext cx="2400408" cy="897109"/>
            <a:chOff x="534714" y="2667000"/>
            <a:chExt cx="2790234" cy="1266904"/>
          </a:xfrm>
        </p:grpSpPr>
        <p:pic>
          <p:nvPicPr>
            <p:cNvPr id="14" name="Picture 6" descr="nhasa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99" y="2667000"/>
              <a:ext cx="2316553" cy="108065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34714" y="3542724"/>
              <a:ext cx="2790234" cy="3911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FF0000"/>
                  </a:solidFill>
                </a:rPr>
                <a:t>Hình</a:t>
              </a:r>
              <a:r>
                <a:rPr lang="en-US" sz="1200" b="1" dirty="0">
                  <a:solidFill>
                    <a:srgbClr val="FF0000"/>
                  </a:solidFill>
                </a:rPr>
                <a:t> 6a. </a:t>
              </a:r>
              <a:r>
                <a:rPr lang="en-US" sz="1200" b="1" dirty="0" err="1">
                  <a:solidFill>
                    <a:srgbClr val="FF0000"/>
                  </a:solidFill>
                </a:rPr>
                <a:t>Họa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tiết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mái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nhà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cong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2630"/>
            <a:ext cx="2484120" cy="109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0" y="5983303"/>
            <a:ext cx="3459481" cy="857378"/>
            <a:chOff x="563732" y="4724400"/>
            <a:chExt cx="3200399" cy="180109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b="16188"/>
            <a:stretch>
              <a:fillRect/>
            </a:stretch>
          </p:blipFill>
          <p:spPr>
            <a:xfrm>
              <a:off x="563732" y="4724400"/>
              <a:ext cx="1956413" cy="1219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637332" y="5943600"/>
              <a:ext cx="3126799" cy="5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FF0000"/>
                  </a:solidFill>
                </a:rPr>
                <a:t>Hình</a:t>
              </a:r>
              <a:r>
                <a:rPr lang="en-US" sz="1200" b="1" dirty="0">
                  <a:solidFill>
                    <a:srgbClr val="FF0000"/>
                  </a:solidFill>
                </a:rPr>
                <a:t> 6b. </a:t>
              </a:r>
              <a:r>
                <a:rPr lang="en-US" sz="1200" b="1" dirty="0" err="1">
                  <a:solidFill>
                    <a:srgbClr val="FF0000"/>
                  </a:solidFill>
                </a:rPr>
                <a:t>Họa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tiết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hình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thuyền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12980" y="2829256"/>
            <a:ext cx="124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7575" y="1483402"/>
            <a:ext cx="1844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2560" y="246906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495800" y="1556850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04560" y="39551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408170" y="2666979"/>
            <a:ext cx="4175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72942" y="3955168"/>
            <a:ext cx="1600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82440" y="3673540"/>
            <a:ext cx="4972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ễ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tai..)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1272" y="6049890"/>
            <a:ext cx="1554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4170" y="6034318"/>
            <a:ext cx="4653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58909" y="228403"/>
            <a:ext cx="7543800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Quốc gia Văn Lang - Âu Lạc | SGK Lịch sử lớp 1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4893775"/>
            <a:ext cx="2437575" cy="96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4343400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6200"/>
            <a:ext cx="4648200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67200"/>
            <a:ext cx="9144000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     Cho </a:t>
            </a:r>
            <a:r>
              <a:rPr lang="en-US" sz="2800" dirty="0" err="1" smtClean="0">
                <a:solidFill>
                  <a:srgbClr val="C00000"/>
                </a:solidFill>
              </a:rPr>
              <a:t>biết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cư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dân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Văn</a:t>
            </a:r>
            <a:r>
              <a:rPr lang="en-US" sz="2800" dirty="0" smtClean="0">
                <a:solidFill>
                  <a:srgbClr val="C00000"/>
                </a:solidFill>
              </a:rPr>
              <a:t> Lang – </a:t>
            </a:r>
            <a:r>
              <a:rPr lang="en-US" sz="2800" dirty="0" err="1" smtClean="0">
                <a:solidFill>
                  <a:srgbClr val="C00000"/>
                </a:solidFill>
              </a:rPr>
              <a:t>Âu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Lạc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sử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dụng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thạp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đồng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và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muôi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đồng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để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làm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gì</a:t>
            </a:r>
            <a:r>
              <a:rPr lang="en-US" sz="2800" dirty="0" smtClean="0">
                <a:solidFill>
                  <a:srgbClr val="C00000"/>
                </a:solidFill>
              </a:rPr>
              <a:t>?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" y="5715000"/>
            <a:ext cx="78486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</a:rPr>
              <a:t>Vì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sao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người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Văn</a:t>
            </a:r>
            <a:r>
              <a:rPr lang="en-US" sz="2800" dirty="0" smtClean="0">
                <a:solidFill>
                  <a:srgbClr val="C00000"/>
                </a:solidFill>
              </a:rPr>
              <a:t> Lang – </a:t>
            </a:r>
            <a:r>
              <a:rPr lang="en-US" sz="2800" dirty="0" err="1" smtClean="0">
                <a:solidFill>
                  <a:srgbClr val="C00000"/>
                </a:solidFill>
              </a:rPr>
              <a:t>Âu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Lạc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thường</a:t>
            </a:r>
            <a:r>
              <a:rPr lang="en-US" sz="2800" dirty="0" smtClean="0">
                <a:solidFill>
                  <a:srgbClr val="C00000"/>
                </a:solidFill>
              </a:rPr>
              <a:t> ở </a:t>
            </a:r>
            <a:r>
              <a:rPr lang="en-US" sz="2800" dirty="0" err="1" smtClean="0">
                <a:solidFill>
                  <a:srgbClr val="C00000"/>
                </a:solidFill>
              </a:rPr>
              <a:t>nhà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sàn</a:t>
            </a:r>
            <a:r>
              <a:rPr lang="en-US" sz="2800" dirty="0" smtClean="0">
                <a:solidFill>
                  <a:srgbClr val="C00000"/>
                </a:solidFill>
              </a:rPr>
              <a:t>?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CFCBB9-1AE1-4F20-B209-C788DBEB94B1}" type="slidenum">
              <a:rPr lang="en-US" sz="1400">
                <a:latin typeface="Arial" panose="020B0604020202020204" pitchFamily="34" charset="0"/>
              </a:rPr>
            </a:fld>
            <a:endParaRPr lang="en-US" sz="1400">
              <a:latin typeface="Arial" panose="020B0604020202020204" pitchFamily="34" charset="0"/>
            </a:endParaRPr>
          </a:p>
        </p:txBody>
      </p:sp>
      <p:pic>
        <p:nvPicPr>
          <p:cNvPr id="18435" name="Picture 2" descr="bác Hồ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 descr="nhà s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2286000" y="64008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C00000"/>
                </a:solidFill>
              </a:rPr>
              <a:t>Nhà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sàn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Bác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Hồ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4809" name="AutoShape 9"/>
          <p:cNvSpPr>
            <a:spLocks noChangeArrowheads="1"/>
          </p:cNvSpPr>
          <p:nvPr/>
        </p:nvSpPr>
        <p:spPr bwMode="auto">
          <a:xfrm>
            <a:off x="4572000" y="0"/>
            <a:ext cx="4572000" cy="1752600"/>
          </a:xfrm>
          <a:prstGeom prst="wedgeRectCallout">
            <a:avLst>
              <a:gd name="adj1" fmla="val 18403"/>
              <a:gd name="adj2" fmla="val 17856"/>
            </a:avLst>
          </a:prstGeom>
          <a:solidFill>
            <a:schemeClr val="bg1">
              <a:alpha val="79999"/>
            </a:schemeClr>
          </a:solidFill>
          <a:ln w="9525">
            <a:solidFill>
              <a:srgbClr val="5F85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632" tIns="56316" rIns="112632" bIns="56316"/>
          <a:lstStyle>
            <a:lvl1pPr defTabSz="11271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63880" indent="-285750" defTabSz="11271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7125" indent="-228600" defTabSz="11271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005" indent="-228600" defTabSz="11271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52980" indent="-228600" defTabSz="11271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10180" indent="-228600" defTabSz="1127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67380" indent="-228600" defTabSz="1127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580" indent="-228600" defTabSz="1127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81780" indent="-228600" defTabSz="1127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Nhà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gác</a:t>
            </a:r>
            <a:r>
              <a:rPr lang="en-US" sz="25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đơn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sơ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góc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vườn</a:t>
            </a:r>
            <a:endParaRPr lang="en-US" sz="2500" b="1" dirty="0" smtClean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5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Gỗ</a:t>
            </a:r>
            <a:r>
              <a:rPr lang="en-US" sz="25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25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mộc</a:t>
            </a:r>
            <a:r>
              <a:rPr lang="en-US" sz="25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mạc</a:t>
            </a:r>
            <a:r>
              <a:rPr lang="en-US" sz="25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chẳng</a:t>
            </a:r>
            <a:r>
              <a:rPr lang="en-US" sz="25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mùi</a:t>
            </a:r>
            <a:r>
              <a:rPr lang="en-US" sz="25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sơn</a:t>
            </a:r>
            <a:r>
              <a:rPr lang="en-US" sz="25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…..</a:t>
            </a:r>
            <a:endParaRPr lang="en-US" sz="25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Bác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vẫn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đi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giữa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gian</a:t>
            </a:r>
            <a:endParaRPr lang="en-US" sz="25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2341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26391"/>
                <a:gridCol w="3197019"/>
              </a:tblGrid>
              <a:tr h="206828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2142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 vMerge="1">
                  <a:tcPr/>
                </a:tc>
              </a:tr>
              <a:tr h="206828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 vMerge="1">
                  <a:tcPr/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0" y="2699648"/>
            <a:ext cx="2897211" cy="2167725"/>
            <a:chOff x="2867254" y="3428999"/>
            <a:chExt cx="3352800" cy="2167725"/>
          </a:xfrm>
        </p:grpSpPr>
        <p:pic>
          <p:nvPicPr>
            <p:cNvPr id="9" name="Picture 1" descr="C:\Users\mb\Desktop\nha-san-co-nguoi-Muong-1.jp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3492839" y="3428999"/>
              <a:ext cx="2236209" cy="1723592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2867254" y="5165837"/>
              <a:ext cx="3352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 sàn của người </a:t>
              </a:r>
              <a:r>
                <a:rPr lang="en-US" sz="11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Mường</a:t>
              </a:r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Hòa Bình</a:t>
              </a:r>
              <a:endPara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1054" y="4968841"/>
            <a:ext cx="5634081" cy="1794950"/>
            <a:chOff x="-399449" y="3428999"/>
            <a:chExt cx="4663657" cy="2103633"/>
          </a:xfrm>
        </p:grpSpPr>
        <p:pic>
          <p:nvPicPr>
            <p:cNvPr id="8" name="Picture 5" descr="Related imag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3428999"/>
              <a:ext cx="2590800" cy="1730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-399449" y="5159541"/>
              <a:ext cx="4663657" cy="373091"/>
            </a:xfrm>
            <a:prstGeom prst="rect">
              <a:avLst/>
            </a:prstGeom>
            <a:noFill/>
          </p:spPr>
          <p:txBody>
            <a:bodyPr wrap="square" lIns="76398" tIns="38199" rIns="76398" bIns="38199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Mâm cơm gia đình Việt Nam hiện nay</a:t>
              </a:r>
              <a:endPara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1055" y="0"/>
            <a:ext cx="5617993" cy="2231859"/>
            <a:chOff x="616528" y="1897123"/>
            <a:chExt cx="5305629" cy="13504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28" y="1904999"/>
              <a:ext cx="1136072" cy="1241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904999"/>
              <a:ext cx="1143000" cy="1342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237" y="1904999"/>
              <a:ext cx="1353439" cy="1342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558" y="1897123"/>
              <a:ext cx="1752599" cy="1350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515917" y="2170735"/>
            <a:ext cx="525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Trang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phục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trang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sức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kiểu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tóc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hiện</a:t>
            </a:r>
            <a:r>
              <a:rPr lang="en-US" b="1" dirty="0">
                <a:solidFill>
                  <a:srgbClr val="FF0000"/>
                </a:solidFill>
              </a:rPr>
              <a:t> nay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44" y="2734665"/>
            <a:ext cx="1554316" cy="172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15" y="2692079"/>
            <a:ext cx="1424233" cy="176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371600" y="4467263"/>
            <a:ext cx="4775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811098" y="13017"/>
            <a:ext cx="3332902" cy="6750773"/>
            <a:chOff x="5811099" y="815437"/>
            <a:chExt cx="2895600" cy="5657548"/>
          </a:xfrm>
        </p:grpSpPr>
        <p:pic>
          <p:nvPicPr>
            <p:cNvPr id="25" name="Picture 5" descr="E:\GA 2021-2022\Hội giảng\thuyền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366" y="988570"/>
              <a:ext cx="1305380" cy="810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E:\GA 2021-2022\Hội giảng\xe máy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737" y="815437"/>
              <a:ext cx="1345653" cy="983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7" descr="E:\GA 2021-2022\Hội giảng\xe điện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345" y="1799315"/>
              <a:ext cx="1161855" cy="99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E:\GA 2021-2022\Hội giảng\máy bay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882" y="2670308"/>
              <a:ext cx="2520636" cy="83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9" descr="E:\GA 2021-2022\Hội giảng\tàu thủy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2930" y="5073989"/>
              <a:ext cx="2520636" cy="1112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899" y="1889027"/>
              <a:ext cx="1260318" cy="675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5811099" y="6165208"/>
              <a:ext cx="2895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tiện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nay</a:t>
              </a:r>
              <a:endPara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9" name="Picture 5" descr="E:\GA 2021-2022\Hội giảng\oto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867" y="3575168"/>
              <a:ext cx="2470006" cy="1496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6421" y="1657350"/>
            <a:ext cx="2948490" cy="170039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 descr="Gradient pastel colors on a top view"/>
          <p:cNvPicPr>
            <a:picLocks noChangeAspect="1"/>
          </p:cNvPicPr>
          <p:nvPr/>
        </p:nvPicPr>
        <p:blipFill rotWithShape="1">
          <a:blip r:embed="rId1"/>
          <a:srcRect t="12344" b="3386"/>
          <a:stretch>
            <a:fillRect/>
          </a:stretch>
        </p:blipFill>
        <p:spPr>
          <a:xfrm>
            <a:off x="15" y="857258"/>
            <a:ext cx="9143985" cy="5143493"/>
          </a:xfrm>
          <a:prstGeom prst="rect">
            <a:avLst/>
          </a:prstGeom>
        </p:spPr>
      </p:pic>
      <p:sp>
        <p:nvSpPr>
          <p:cNvPr id="133" name="AutoShape 9"/>
          <p:cNvSpPr>
            <a:spLocks noChangeArrowheads="1"/>
          </p:cNvSpPr>
          <p:nvPr/>
        </p:nvSpPr>
        <p:spPr bwMode="auto">
          <a:xfrm>
            <a:off x="1151336" y="791765"/>
            <a:ext cx="6849665" cy="742951"/>
          </a:xfrm>
          <a:prstGeom prst="horizontalScroll">
            <a:avLst>
              <a:gd name="adj" fmla="val 12500"/>
            </a:avLst>
          </a:prstGeom>
          <a:gradFill>
            <a:gsLst>
              <a:gs pos="69000">
                <a:schemeClr val="accent6">
                  <a:lumMod val="40000"/>
                  <a:lumOff val="60000"/>
                </a:schemeClr>
              </a:gs>
              <a:gs pos="7000">
                <a:schemeClr val="accent1">
                  <a:lumMod val="45000"/>
                  <a:lumOff val="55000"/>
                </a:schemeClr>
              </a:gs>
              <a:gs pos="41000">
                <a:srgbClr val="66FF33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6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13"/>
          <p:cNvSpPr txBox="1">
            <a:spLocks noChangeArrowheads="1"/>
          </p:cNvSpPr>
          <p:nvPr/>
        </p:nvSpPr>
        <p:spPr bwMode="auto">
          <a:xfrm>
            <a:off x="4972050" y="5086350"/>
            <a:ext cx="457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ext Box 16"/>
          <p:cNvSpPr txBox="1">
            <a:spLocks noChangeArrowheads="1"/>
          </p:cNvSpPr>
          <p:nvPr/>
        </p:nvSpPr>
        <p:spPr bwMode="auto">
          <a:xfrm>
            <a:off x="6743700" y="3886200"/>
            <a:ext cx="457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Line 23"/>
          <p:cNvSpPr>
            <a:spLocks noChangeShapeType="1"/>
          </p:cNvSpPr>
          <p:nvPr/>
        </p:nvSpPr>
        <p:spPr bwMode="auto">
          <a:xfrm flipH="1">
            <a:off x="3800475" y="4343400"/>
            <a:ext cx="428625" cy="6727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Line 24"/>
          <p:cNvSpPr>
            <a:spLocks noChangeShapeType="1"/>
          </p:cNvSpPr>
          <p:nvPr/>
        </p:nvSpPr>
        <p:spPr bwMode="auto">
          <a:xfrm flipH="1">
            <a:off x="5429250" y="3371850"/>
            <a:ext cx="85725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Line 25"/>
          <p:cNvSpPr>
            <a:spLocks noChangeShapeType="1"/>
          </p:cNvSpPr>
          <p:nvPr/>
        </p:nvSpPr>
        <p:spPr bwMode="auto">
          <a:xfrm flipH="1">
            <a:off x="4629150" y="2400300"/>
            <a:ext cx="17145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Line 26"/>
          <p:cNvSpPr>
            <a:spLocks noChangeShapeType="1"/>
          </p:cNvSpPr>
          <p:nvPr/>
        </p:nvSpPr>
        <p:spPr bwMode="auto">
          <a:xfrm flipH="1" flipV="1">
            <a:off x="3143250" y="3314700"/>
            <a:ext cx="80010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Line 27"/>
          <p:cNvSpPr>
            <a:spLocks noChangeShapeType="1"/>
          </p:cNvSpPr>
          <p:nvPr/>
        </p:nvSpPr>
        <p:spPr bwMode="auto">
          <a:xfrm flipH="1" flipV="1">
            <a:off x="5200650" y="4286250"/>
            <a:ext cx="51435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Line 28"/>
          <p:cNvSpPr>
            <a:spLocks noChangeShapeType="1"/>
          </p:cNvSpPr>
          <p:nvPr/>
        </p:nvSpPr>
        <p:spPr bwMode="auto">
          <a:xfrm>
            <a:off x="3657600" y="2628900"/>
            <a:ext cx="51435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Line 29"/>
          <p:cNvSpPr>
            <a:spLocks noChangeShapeType="1"/>
          </p:cNvSpPr>
          <p:nvPr/>
        </p:nvSpPr>
        <p:spPr bwMode="auto">
          <a:xfrm>
            <a:off x="4743450" y="4343401"/>
            <a:ext cx="228600" cy="869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Line 30"/>
          <p:cNvSpPr>
            <a:spLocks noChangeShapeType="1"/>
          </p:cNvSpPr>
          <p:nvPr/>
        </p:nvSpPr>
        <p:spPr bwMode="auto">
          <a:xfrm flipH="1">
            <a:off x="3314700" y="3886200"/>
            <a:ext cx="51435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Line 31"/>
          <p:cNvSpPr>
            <a:spLocks noChangeShapeType="1"/>
          </p:cNvSpPr>
          <p:nvPr/>
        </p:nvSpPr>
        <p:spPr bwMode="auto">
          <a:xfrm flipH="1">
            <a:off x="5029200" y="2914650"/>
            <a:ext cx="34290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Line 32"/>
          <p:cNvSpPr>
            <a:spLocks noChangeShapeType="1"/>
          </p:cNvSpPr>
          <p:nvPr/>
        </p:nvSpPr>
        <p:spPr bwMode="auto">
          <a:xfrm>
            <a:off x="5314950" y="3943350"/>
            <a:ext cx="45720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Line 33"/>
          <p:cNvSpPr>
            <a:spLocks noChangeShapeType="1"/>
          </p:cNvSpPr>
          <p:nvPr/>
        </p:nvSpPr>
        <p:spPr bwMode="auto">
          <a:xfrm flipH="1">
            <a:off x="3657600" y="4171950"/>
            <a:ext cx="28575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Line 34"/>
          <p:cNvSpPr>
            <a:spLocks noChangeShapeType="1"/>
          </p:cNvSpPr>
          <p:nvPr/>
        </p:nvSpPr>
        <p:spPr bwMode="auto">
          <a:xfrm>
            <a:off x="4286250" y="2686050"/>
            <a:ext cx="5715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Text Box 35"/>
          <p:cNvSpPr txBox="1">
            <a:spLocks noChangeArrowheads="1"/>
          </p:cNvSpPr>
          <p:nvPr/>
        </p:nvSpPr>
        <p:spPr bwMode="auto">
          <a:xfrm>
            <a:off x="1441848" y="2936081"/>
            <a:ext cx="1325165" cy="27559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Thiên Vương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Text Box 36"/>
          <p:cNvSpPr txBox="1">
            <a:spLocks noChangeArrowheads="1"/>
          </p:cNvSpPr>
          <p:nvPr/>
        </p:nvSpPr>
        <p:spPr bwMode="auto">
          <a:xfrm>
            <a:off x="2509838" y="4349354"/>
            <a:ext cx="800100" cy="27559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Mộc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Text Box 37"/>
          <p:cNvSpPr txBox="1">
            <a:spLocks noChangeArrowheads="1"/>
          </p:cNvSpPr>
          <p:nvPr/>
        </p:nvSpPr>
        <p:spPr bwMode="auto">
          <a:xfrm>
            <a:off x="4972051" y="4475561"/>
            <a:ext cx="740569" cy="275590"/>
          </a:xfrm>
          <a:prstGeom prst="rect">
            <a:avLst/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Hỏa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Text Box 38"/>
          <p:cNvSpPr txBox="1">
            <a:spLocks noChangeArrowheads="1"/>
          </p:cNvSpPr>
          <p:nvPr/>
        </p:nvSpPr>
        <p:spPr bwMode="auto">
          <a:xfrm>
            <a:off x="6386513" y="3077767"/>
            <a:ext cx="720329" cy="460375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Text Box 39"/>
          <p:cNvSpPr txBox="1">
            <a:spLocks noChangeArrowheads="1"/>
          </p:cNvSpPr>
          <p:nvPr/>
        </p:nvSpPr>
        <p:spPr bwMode="auto">
          <a:xfrm>
            <a:off x="6117432" y="1576388"/>
            <a:ext cx="770335" cy="275590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Kim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Freeform 45"/>
          <p:cNvSpPr/>
          <p:nvPr/>
        </p:nvSpPr>
        <p:spPr bwMode="auto">
          <a:xfrm>
            <a:off x="5314950" y="1752600"/>
            <a:ext cx="1123950" cy="1257300"/>
          </a:xfrm>
          <a:custGeom>
            <a:avLst/>
            <a:gdLst>
              <a:gd name="T0" fmla="*/ 2147483647 w 944"/>
              <a:gd name="T1" fmla="*/ 2147483647 h 1056"/>
              <a:gd name="T2" fmla="*/ 2147483647 w 944"/>
              <a:gd name="T3" fmla="*/ 2147483647 h 1056"/>
              <a:gd name="T4" fmla="*/ 2147483647 w 944"/>
              <a:gd name="T5" fmla="*/ 2147483647 h 1056"/>
              <a:gd name="T6" fmla="*/ 2147483647 w 944"/>
              <a:gd name="T7" fmla="*/ 2147483647 h 1056"/>
              <a:gd name="T8" fmla="*/ 2147483647 w 944"/>
              <a:gd name="T9" fmla="*/ 2147483647 h 1056"/>
              <a:gd name="T10" fmla="*/ 2147483647 w 944"/>
              <a:gd name="T11" fmla="*/ 2147483647 h 10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44" h="1056">
                <a:moveTo>
                  <a:pt x="336" y="208"/>
                </a:moveTo>
                <a:cubicBezTo>
                  <a:pt x="168" y="104"/>
                  <a:pt x="0" y="0"/>
                  <a:pt x="48" y="112"/>
                </a:cubicBezTo>
                <a:cubicBezTo>
                  <a:pt x="96" y="224"/>
                  <a:pt x="480" y="728"/>
                  <a:pt x="624" y="880"/>
                </a:cubicBezTo>
                <a:cubicBezTo>
                  <a:pt x="768" y="1032"/>
                  <a:pt x="880" y="1056"/>
                  <a:pt x="912" y="1024"/>
                </a:cubicBezTo>
                <a:cubicBezTo>
                  <a:pt x="944" y="992"/>
                  <a:pt x="824" y="736"/>
                  <a:pt x="816" y="688"/>
                </a:cubicBezTo>
                <a:cubicBezTo>
                  <a:pt x="808" y="640"/>
                  <a:pt x="856" y="728"/>
                  <a:pt x="864" y="736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4" name="Group 49"/>
          <p:cNvGrpSpPr/>
          <p:nvPr/>
        </p:nvGrpSpPr>
        <p:grpSpPr bwMode="auto">
          <a:xfrm>
            <a:off x="0" y="878682"/>
            <a:ext cx="9144000" cy="5064919"/>
            <a:chOff x="-9" y="0"/>
            <a:chExt cx="5769" cy="4329"/>
          </a:xfrm>
        </p:grpSpPr>
        <p:pic>
          <p:nvPicPr>
            <p:cNvPr id="155" name="Picture 51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52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26" y="3577"/>
              <a:ext cx="960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7" name="Group 54"/>
            <p:cNvGrpSpPr/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185" name="AutoShape 55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AutoShape 56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AutoShape 57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AutoShape 58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AutoShape 59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AutoShape 60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AutoShape 61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AutoShape 62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AutoShape 63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AutoShape 64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AutoShape 65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6" name="AutoShape 66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8" name="Group 67"/>
            <p:cNvGrpSpPr/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173" name="AutoShape 68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AutoShape 69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" name="AutoShape 70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AutoShape 71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AutoShape 72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AutoShape 73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AutoShape 74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AutoShape 75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AutoShape 76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AutoShape 77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AutoShape 78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AutoShape 79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9" name="Group 80"/>
            <p:cNvGrpSpPr/>
            <p:nvPr/>
          </p:nvGrpSpPr>
          <p:grpSpPr bwMode="auto"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167" name="AutoShape 81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AutoShape 82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AutoShape 83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AutoShape 84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AutoShape 85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AutoShape 86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0" name="Group 87"/>
            <p:cNvGrpSpPr/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161" name="AutoShape 88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AutoShape 89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AutoShape 90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AutoShape 91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AutoShape 92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AutoShape 93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97" name="Text Box 106"/>
          <p:cNvSpPr txBox="1">
            <a:spLocks noChangeArrowheads="1"/>
          </p:cNvSpPr>
          <p:nvPr/>
        </p:nvSpPr>
        <p:spPr bwMode="auto">
          <a:xfrm>
            <a:off x="2857500" y="3886200"/>
            <a:ext cx="102870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Text Box 107"/>
          <p:cNvSpPr txBox="1">
            <a:spLocks noChangeArrowheads="1"/>
          </p:cNvSpPr>
          <p:nvPr/>
        </p:nvSpPr>
        <p:spPr bwMode="auto">
          <a:xfrm>
            <a:off x="4167188" y="2855119"/>
            <a:ext cx="762000" cy="46037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9" name="Picture 3" descr="NUC_AN3.GIF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96" y="1499315"/>
            <a:ext cx="921544" cy="7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" name="Text Box 107"/>
          <p:cNvSpPr txBox="1">
            <a:spLocks noChangeArrowheads="1"/>
          </p:cNvSpPr>
          <p:nvPr/>
        </p:nvSpPr>
        <p:spPr bwMode="auto">
          <a:xfrm>
            <a:off x="3489723" y="1490663"/>
            <a:ext cx="792956" cy="4603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Thủy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AutoShape 4"/>
          <p:cNvSpPr>
            <a:spLocks noChangeArrowheads="1"/>
          </p:cNvSpPr>
          <p:nvPr/>
        </p:nvSpPr>
        <p:spPr bwMode="auto">
          <a:xfrm rot="20226833">
            <a:off x="4225529" y="1987154"/>
            <a:ext cx="584597" cy="534590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AutoShape 5"/>
          <p:cNvSpPr>
            <a:spLocks noChangeArrowheads="1"/>
          </p:cNvSpPr>
          <p:nvPr/>
        </p:nvSpPr>
        <p:spPr bwMode="auto">
          <a:xfrm rot="20226833">
            <a:off x="2706291" y="3150394"/>
            <a:ext cx="584597" cy="534591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AutoShape 6"/>
          <p:cNvSpPr>
            <a:spLocks noChangeArrowheads="1"/>
          </p:cNvSpPr>
          <p:nvPr/>
        </p:nvSpPr>
        <p:spPr bwMode="auto">
          <a:xfrm rot="20226833">
            <a:off x="3495676" y="4363642"/>
            <a:ext cx="584597" cy="534590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AutoShape 7"/>
          <p:cNvSpPr>
            <a:spLocks noChangeArrowheads="1"/>
          </p:cNvSpPr>
          <p:nvPr/>
        </p:nvSpPr>
        <p:spPr bwMode="auto">
          <a:xfrm rot="20226833">
            <a:off x="5829301" y="2686050"/>
            <a:ext cx="584597" cy="534591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" name="AutoShape 8"/>
          <p:cNvSpPr>
            <a:spLocks noChangeArrowheads="1"/>
          </p:cNvSpPr>
          <p:nvPr/>
        </p:nvSpPr>
        <p:spPr bwMode="auto">
          <a:xfrm rot="20226833">
            <a:off x="5686426" y="4246961"/>
            <a:ext cx="584597" cy="534590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6" name="Group 205"/>
          <p:cNvGrpSpPr/>
          <p:nvPr/>
        </p:nvGrpSpPr>
        <p:grpSpPr bwMode="auto">
          <a:xfrm>
            <a:off x="1771652" y="1657351"/>
            <a:ext cx="2559843" cy="1111476"/>
            <a:chOff x="820738" y="1066800"/>
            <a:chExt cx="3430117" cy="1247539"/>
          </a:xfrm>
        </p:grpSpPr>
        <p:sp>
          <p:nvSpPr>
            <p:cNvPr id="207" name="Freeform 17"/>
            <p:cNvSpPr/>
            <p:nvPr/>
          </p:nvSpPr>
          <p:spPr bwMode="auto">
            <a:xfrm>
              <a:off x="820738" y="1193744"/>
              <a:ext cx="3430117" cy="939856"/>
            </a:xfrm>
            <a:custGeom>
              <a:avLst/>
              <a:gdLst>
                <a:gd name="T0" fmla="*/ 2147483647 w 1520"/>
                <a:gd name="T1" fmla="*/ 2147483647 h 552"/>
                <a:gd name="T2" fmla="*/ 2147483647 w 1520"/>
                <a:gd name="T3" fmla="*/ 2147483647 h 552"/>
                <a:gd name="T4" fmla="*/ 2147483647 w 1520"/>
                <a:gd name="T5" fmla="*/ 2147483647 h 552"/>
                <a:gd name="T6" fmla="*/ 2147483647 w 1520"/>
                <a:gd name="T7" fmla="*/ 2147483647 h 552"/>
                <a:gd name="T8" fmla="*/ 2147483647 w 1520"/>
                <a:gd name="T9" fmla="*/ 2147483647 h 5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0" h="552">
                  <a:moveTo>
                    <a:pt x="448" y="24"/>
                  </a:moveTo>
                  <a:cubicBezTo>
                    <a:pt x="224" y="12"/>
                    <a:pt x="0" y="0"/>
                    <a:pt x="112" y="72"/>
                  </a:cubicBezTo>
                  <a:cubicBezTo>
                    <a:pt x="224" y="144"/>
                    <a:pt x="888" y="384"/>
                    <a:pt x="1120" y="456"/>
                  </a:cubicBezTo>
                  <a:cubicBezTo>
                    <a:pt x="1352" y="528"/>
                    <a:pt x="1488" y="552"/>
                    <a:pt x="1504" y="504"/>
                  </a:cubicBezTo>
                  <a:cubicBezTo>
                    <a:pt x="1520" y="456"/>
                    <a:pt x="1264" y="224"/>
                    <a:pt x="1216" y="1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AutoShape 3"/>
            <p:cNvSpPr>
              <a:spLocks noChangeArrowheads="1"/>
            </p:cNvSpPr>
            <p:nvPr/>
          </p:nvSpPr>
          <p:spPr bwMode="auto">
            <a:xfrm>
              <a:off x="1741488" y="1066800"/>
              <a:ext cx="1687512" cy="1247539"/>
            </a:xfrm>
            <a:prstGeom prst="flowChartConnector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Group 208"/>
          <p:cNvGrpSpPr/>
          <p:nvPr/>
        </p:nvGrpSpPr>
        <p:grpSpPr bwMode="auto">
          <a:xfrm>
            <a:off x="1079897" y="3200401"/>
            <a:ext cx="2299097" cy="1017985"/>
            <a:chOff x="-84931" y="3124199"/>
            <a:chExt cx="3066148" cy="1104317"/>
          </a:xfrm>
        </p:grpSpPr>
        <p:sp>
          <p:nvSpPr>
            <p:cNvPr id="210" name="AutoShape 2"/>
            <p:cNvSpPr>
              <a:spLocks noChangeArrowheads="1"/>
            </p:cNvSpPr>
            <p:nvPr/>
          </p:nvSpPr>
          <p:spPr bwMode="auto">
            <a:xfrm>
              <a:off x="678679" y="3124199"/>
              <a:ext cx="1486643" cy="1104317"/>
            </a:xfrm>
            <a:prstGeom prst="flowChartConnector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" name="Freeform 94"/>
            <p:cNvSpPr/>
            <p:nvPr/>
          </p:nvSpPr>
          <p:spPr bwMode="auto">
            <a:xfrm>
              <a:off x="-84931" y="3124199"/>
              <a:ext cx="3066148" cy="952501"/>
            </a:xfrm>
            <a:custGeom>
              <a:avLst/>
              <a:gdLst>
                <a:gd name="T0" fmla="*/ 2147483647 w 1520"/>
                <a:gd name="T1" fmla="*/ 2147483647 h 552"/>
                <a:gd name="T2" fmla="*/ 2147483647 w 1520"/>
                <a:gd name="T3" fmla="*/ 2147483647 h 552"/>
                <a:gd name="T4" fmla="*/ 2147483647 w 1520"/>
                <a:gd name="T5" fmla="*/ 2147483647 h 552"/>
                <a:gd name="T6" fmla="*/ 2147483647 w 1520"/>
                <a:gd name="T7" fmla="*/ 2147483647 h 552"/>
                <a:gd name="T8" fmla="*/ 2147483647 w 1520"/>
                <a:gd name="T9" fmla="*/ 2147483647 h 5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0" h="552">
                  <a:moveTo>
                    <a:pt x="448" y="24"/>
                  </a:moveTo>
                  <a:cubicBezTo>
                    <a:pt x="224" y="12"/>
                    <a:pt x="0" y="0"/>
                    <a:pt x="112" y="72"/>
                  </a:cubicBezTo>
                  <a:cubicBezTo>
                    <a:pt x="224" y="144"/>
                    <a:pt x="888" y="384"/>
                    <a:pt x="1120" y="456"/>
                  </a:cubicBezTo>
                  <a:cubicBezTo>
                    <a:pt x="1352" y="528"/>
                    <a:pt x="1488" y="552"/>
                    <a:pt x="1504" y="504"/>
                  </a:cubicBezTo>
                  <a:cubicBezTo>
                    <a:pt x="1520" y="456"/>
                    <a:pt x="1264" y="224"/>
                    <a:pt x="1216" y="1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 bwMode="auto">
          <a:xfrm>
            <a:off x="3914775" y="3132535"/>
            <a:ext cx="1257300" cy="1085850"/>
            <a:chOff x="3695700" y="3034414"/>
            <a:chExt cx="1676400" cy="1447800"/>
          </a:xfrm>
        </p:grpSpPr>
        <p:sp>
          <p:nvSpPr>
            <p:cNvPr id="213" name="AutoShape 8"/>
            <p:cNvSpPr>
              <a:spLocks noChangeArrowheads="1"/>
            </p:cNvSpPr>
            <p:nvPr/>
          </p:nvSpPr>
          <p:spPr bwMode="auto">
            <a:xfrm>
              <a:off x="3695700" y="3034414"/>
              <a:ext cx="1676400" cy="1447800"/>
            </a:xfrm>
            <a:prstGeom prst="flowChartConnector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4" name="TextBox 115"/>
            <p:cNvSpPr txBox="1">
              <a:spLocks noChangeArrowheads="1"/>
            </p:cNvSpPr>
            <p:nvPr/>
          </p:nvSpPr>
          <p:spPr bwMode="auto">
            <a:xfrm>
              <a:off x="4356495" y="3452499"/>
              <a:ext cx="424007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Group 214"/>
          <p:cNvGrpSpPr/>
          <p:nvPr/>
        </p:nvGrpSpPr>
        <p:grpSpPr bwMode="auto">
          <a:xfrm>
            <a:off x="4716066" y="1724025"/>
            <a:ext cx="2324100" cy="1119188"/>
            <a:chOff x="4846582" y="1155877"/>
            <a:chExt cx="3098754" cy="1491981"/>
          </a:xfrm>
        </p:grpSpPr>
        <p:sp>
          <p:nvSpPr>
            <p:cNvPr id="216" name="Freeform 46"/>
            <p:cNvSpPr/>
            <p:nvPr/>
          </p:nvSpPr>
          <p:spPr bwMode="auto">
            <a:xfrm rot="1007902">
              <a:off x="4846582" y="1444671"/>
              <a:ext cx="3098754" cy="913370"/>
            </a:xfrm>
            <a:custGeom>
              <a:avLst/>
              <a:gdLst>
                <a:gd name="T0" fmla="*/ 2147483647 w 1520"/>
                <a:gd name="T1" fmla="*/ 2147483647 h 552"/>
                <a:gd name="T2" fmla="*/ 2147483647 w 1520"/>
                <a:gd name="T3" fmla="*/ 2147483647 h 552"/>
                <a:gd name="T4" fmla="*/ 2147483647 w 1520"/>
                <a:gd name="T5" fmla="*/ 2147483647 h 552"/>
                <a:gd name="T6" fmla="*/ 2147483647 w 1520"/>
                <a:gd name="T7" fmla="*/ 2147483647 h 552"/>
                <a:gd name="T8" fmla="*/ 2147483647 w 1520"/>
                <a:gd name="T9" fmla="*/ 2147483647 h 5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0" h="552">
                  <a:moveTo>
                    <a:pt x="448" y="24"/>
                  </a:moveTo>
                  <a:cubicBezTo>
                    <a:pt x="224" y="12"/>
                    <a:pt x="0" y="0"/>
                    <a:pt x="112" y="72"/>
                  </a:cubicBezTo>
                  <a:cubicBezTo>
                    <a:pt x="224" y="144"/>
                    <a:pt x="888" y="384"/>
                    <a:pt x="1120" y="456"/>
                  </a:cubicBezTo>
                  <a:cubicBezTo>
                    <a:pt x="1352" y="528"/>
                    <a:pt x="1488" y="552"/>
                    <a:pt x="1504" y="504"/>
                  </a:cubicBezTo>
                  <a:cubicBezTo>
                    <a:pt x="1520" y="456"/>
                    <a:pt x="1264" y="224"/>
                    <a:pt x="1216" y="1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7" name="AutoShape 5"/>
            <p:cNvSpPr>
              <a:spLocks noChangeArrowheads="1"/>
            </p:cNvSpPr>
            <p:nvPr/>
          </p:nvSpPr>
          <p:spPr bwMode="auto">
            <a:xfrm>
              <a:off x="5410137" y="1155877"/>
              <a:ext cx="1705225" cy="1491981"/>
            </a:xfrm>
            <a:prstGeom prst="flowChartConnec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Group 217"/>
          <p:cNvGrpSpPr/>
          <p:nvPr/>
        </p:nvGrpSpPr>
        <p:grpSpPr bwMode="auto">
          <a:xfrm>
            <a:off x="5431632" y="3346848"/>
            <a:ext cx="2246710" cy="1168003"/>
            <a:chOff x="5718361" y="3319463"/>
            <a:chExt cx="2995411" cy="1557337"/>
          </a:xfrm>
        </p:grpSpPr>
        <p:sp>
          <p:nvSpPr>
            <p:cNvPr id="219" name="Freeform 47"/>
            <p:cNvSpPr/>
            <p:nvPr/>
          </p:nvSpPr>
          <p:spPr bwMode="auto">
            <a:xfrm rot="357432">
              <a:off x="5718361" y="3933765"/>
              <a:ext cx="2995411" cy="876300"/>
            </a:xfrm>
            <a:custGeom>
              <a:avLst/>
              <a:gdLst>
                <a:gd name="T0" fmla="*/ 2147483647 w 1520"/>
                <a:gd name="T1" fmla="*/ 2147483647 h 552"/>
                <a:gd name="T2" fmla="*/ 2147483647 w 1520"/>
                <a:gd name="T3" fmla="*/ 2147483647 h 552"/>
                <a:gd name="T4" fmla="*/ 2147483647 w 1520"/>
                <a:gd name="T5" fmla="*/ 2147483647 h 552"/>
                <a:gd name="T6" fmla="*/ 2147483647 w 1520"/>
                <a:gd name="T7" fmla="*/ 2147483647 h 552"/>
                <a:gd name="T8" fmla="*/ 2147483647 w 1520"/>
                <a:gd name="T9" fmla="*/ 2147483647 h 5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0" h="552">
                  <a:moveTo>
                    <a:pt x="448" y="24"/>
                  </a:moveTo>
                  <a:cubicBezTo>
                    <a:pt x="224" y="12"/>
                    <a:pt x="0" y="0"/>
                    <a:pt x="112" y="72"/>
                  </a:cubicBezTo>
                  <a:cubicBezTo>
                    <a:pt x="224" y="144"/>
                    <a:pt x="888" y="384"/>
                    <a:pt x="1120" y="456"/>
                  </a:cubicBezTo>
                  <a:cubicBezTo>
                    <a:pt x="1352" y="528"/>
                    <a:pt x="1488" y="552"/>
                    <a:pt x="1504" y="504"/>
                  </a:cubicBezTo>
                  <a:cubicBezTo>
                    <a:pt x="1520" y="456"/>
                    <a:pt x="1264" y="224"/>
                    <a:pt x="1216" y="1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AutoShape 7"/>
            <p:cNvSpPr>
              <a:spLocks noChangeArrowheads="1"/>
            </p:cNvSpPr>
            <p:nvPr/>
          </p:nvSpPr>
          <p:spPr bwMode="auto">
            <a:xfrm>
              <a:off x="6629401" y="3319463"/>
              <a:ext cx="1663700" cy="1557337"/>
            </a:xfrm>
            <a:prstGeom prst="flowChartConnector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Group 220"/>
          <p:cNvGrpSpPr/>
          <p:nvPr/>
        </p:nvGrpSpPr>
        <p:grpSpPr bwMode="auto">
          <a:xfrm>
            <a:off x="4360069" y="4743450"/>
            <a:ext cx="2153841" cy="1077516"/>
            <a:chOff x="4289141" y="5181600"/>
            <a:chExt cx="2872701" cy="1435950"/>
          </a:xfrm>
        </p:grpSpPr>
        <p:sp>
          <p:nvSpPr>
            <p:cNvPr id="222" name="Freeform 48"/>
            <p:cNvSpPr/>
            <p:nvPr/>
          </p:nvSpPr>
          <p:spPr bwMode="auto">
            <a:xfrm rot="-2259420">
              <a:off x="4289141" y="5512667"/>
              <a:ext cx="2872701" cy="1104883"/>
            </a:xfrm>
            <a:custGeom>
              <a:avLst/>
              <a:gdLst>
                <a:gd name="T0" fmla="*/ 2147483647 w 1520"/>
                <a:gd name="T1" fmla="*/ 2147483647 h 552"/>
                <a:gd name="T2" fmla="*/ 2147483647 w 1520"/>
                <a:gd name="T3" fmla="*/ 2147483647 h 552"/>
                <a:gd name="T4" fmla="*/ 2147483647 w 1520"/>
                <a:gd name="T5" fmla="*/ 2147483647 h 552"/>
                <a:gd name="T6" fmla="*/ 2147483647 w 1520"/>
                <a:gd name="T7" fmla="*/ 2147483647 h 552"/>
                <a:gd name="T8" fmla="*/ 2147483647 w 1520"/>
                <a:gd name="T9" fmla="*/ 2147483647 h 5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0" h="552">
                  <a:moveTo>
                    <a:pt x="448" y="24"/>
                  </a:moveTo>
                  <a:cubicBezTo>
                    <a:pt x="224" y="12"/>
                    <a:pt x="0" y="0"/>
                    <a:pt x="112" y="72"/>
                  </a:cubicBezTo>
                  <a:cubicBezTo>
                    <a:pt x="224" y="144"/>
                    <a:pt x="888" y="384"/>
                    <a:pt x="1120" y="456"/>
                  </a:cubicBezTo>
                  <a:cubicBezTo>
                    <a:pt x="1352" y="528"/>
                    <a:pt x="1488" y="552"/>
                    <a:pt x="1504" y="504"/>
                  </a:cubicBezTo>
                  <a:cubicBezTo>
                    <a:pt x="1520" y="456"/>
                    <a:pt x="1264" y="224"/>
                    <a:pt x="1216" y="1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AutoShape 6"/>
            <p:cNvSpPr>
              <a:spLocks noChangeArrowheads="1"/>
            </p:cNvSpPr>
            <p:nvPr/>
          </p:nvSpPr>
          <p:spPr bwMode="auto">
            <a:xfrm>
              <a:off x="4867274" y="5181600"/>
              <a:ext cx="1517007" cy="1295400"/>
            </a:xfrm>
            <a:prstGeom prst="flowChartConnector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Group 223"/>
          <p:cNvGrpSpPr/>
          <p:nvPr/>
        </p:nvGrpSpPr>
        <p:grpSpPr bwMode="auto">
          <a:xfrm>
            <a:off x="2066914" y="4285944"/>
            <a:ext cx="1531144" cy="1676400"/>
            <a:chOff x="1259237" y="4599358"/>
            <a:chExt cx="2041126" cy="2235333"/>
          </a:xfrm>
        </p:grpSpPr>
        <p:sp>
          <p:nvSpPr>
            <p:cNvPr id="225" name="Freeform 19"/>
            <p:cNvSpPr/>
            <p:nvPr/>
          </p:nvSpPr>
          <p:spPr bwMode="auto">
            <a:xfrm rot="-749788">
              <a:off x="1259237" y="4599358"/>
              <a:ext cx="1758250" cy="2235333"/>
            </a:xfrm>
            <a:custGeom>
              <a:avLst/>
              <a:gdLst>
                <a:gd name="T0" fmla="*/ 2147483647 w 888"/>
                <a:gd name="T1" fmla="*/ 2147483647 h 1200"/>
                <a:gd name="T2" fmla="*/ 2147483647 w 888"/>
                <a:gd name="T3" fmla="*/ 2147483647 h 1200"/>
                <a:gd name="T4" fmla="*/ 2147483647 w 888"/>
                <a:gd name="T5" fmla="*/ 2147483647 h 1200"/>
                <a:gd name="T6" fmla="*/ 2147483647 w 888"/>
                <a:gd name="T7" fmla="*/ 2147483647 h 1200"/>
                <a:gd name="T8" fmla="*/ 2147483647 w 888"/>
                <a:gd name="T9" fmla="*/ 2147483647 h 1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8" h="1200">
                  <a:moveTo>
                    <a:pt x="408" y="256"/>
                  </a:moveTo>
                  <a:cubicBezTo>
                    <a:pt x="204" y="128"/>
                    <a:pt x="0" y="0"/>
                    <a:pt x="24" y="112"/>
                  </a:cubicBezTo>
                  <a:cubicBezTo>
                    <a:pt x="48" y="224"/>
                    <a:pt x="416" y="752"/>
                    <a:pt x="552" y="928"/>
                  </a:cubicBezTo>
                  <a:cubicBezTo>
                    <a:pt x="688" y="1104"/>
                    <a:pt x="792" y="1200"/>
                    <a:pt x="840" y="1168"/>
                  </a:cubicBezTo>
                  <a:cubicBezTo>
                    <a:pt x="888" y="1136"/>
                    <a:pt x="840" y="808"/>
                    <a:pt x="840" y="7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AutoShape 4"/>
            <p:cNvSpPr>
              <a:spLocks noChangeArrowheads="1"/>
            </p:cNvSpPr>
            <p:nvPr/>
          </p:nvSpPr>
          <p:spPr bwMode="auto">
            <a:xfrm>
              <a:off x="1447751" y="5002835"/>
              <a:ext cx="1852612" cy="1513860"/>
            </a:xfrm>
            <a:prstGeom prst="flowChartConnector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7" name="TextBox 226"/>
          <p:cNvSpPr txBox="1">
            <a:spLocks noChangeArrowheads="1"/>
          </p:cNvSpPr>
          <p:nvPr/>
        </p:nvSpPr>
        <p:spPr bwMode="auto">
          <a:xfrm>
            <a:off x="1943978" y="1841269"/>
            <a:ext cx="2280682" cy="5067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kinh đô nước Âu Lạc.</a:t>
            </a:r>
            <a:endParaRPr lang="vi-VN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TextBox 227"/>
          <p:cNvSpPr txBox="1">
            <a:spLocks noChangeArrowheads="1"/>
          </p:cNvSpPr>
          <p:nvPr/>
        </p:nvSpPr>
        <p:spPr bwMode="auto">
          <a:xfrm>
            <a:off x="440179" y="1996296"/>
            <a:ext cx="1398963" cy="2990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LOA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Horizontal Scroll 104"/>
          <p:cNvSpPr/>
          <p:nvPr/>
        </p:nvSpPr>
        <p:spPr>
          <a:xfrm>
            <a:off x="4627104" y="1754744"/>
            <a:ext cx="2116911" cy="783632"/>
          </a:xfrm>
          <a:prstGeom prst="horizontalScroll">
            <a:avLst/>
          </a:prstGeom>
          <a:solidFill>
            <a:srgbClr val="66FF3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Kim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TextBox 229"/>
          <p:cNvSpPr txBox="1">
            <a:spLocks noChangeArrowheads="1"/>
          </p:cNvSpPr>
          <p:nvPr/>
        </p:nvSpPr>
        <p:spPr bwMode="auto">
          <a:xfrm>
            <a:off x="6864084" y="2052656"/>
            <a:ext cx="1048353" cy="55308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 THỌ</a:t>
            </a:r>
            <a:endParaRPr kumimoji="0" lang="en-US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Horizontal Scroll 106"/>
          <p:cNvSpPr/>
          <p:nvPr/>
        </p:nvSpPr>
        <p:spPr>
          <a:xfrm>
            <a:off x="5712766" y="3292943"/>
            <a:ext cx="2155031" cy="996788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Lang.</a:t>
            </a:r>
            <a:endParaRPr lang="en-US" sz="15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TextBox 231"/>
          <p:cNvSpPr txBox="1">
            <a:spLocks noChangeArrowheads="1"/>
          </p:cNvSpPr>
          <p:nvPr/>
        </p:nvSpPr>
        <p:spPr bwMode="auto">
          <a:xfrm>
            <a:off x="7349272" y="4204801"/>
            <a:ext cx="1466885" cy="29908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alt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 TƯỚNG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Horizontal Scroll 108"/>
          <p:cNvSpPr/>
          <p:nvPr/>
        </p:nvSpPr>
        <p:spPr>
          <a:xfrm>
            <a:off x="4414148" y="4731753"/>
            <a:ext cx="2541310" cy="913477"/>
          </a:xfrm>
          <a:prstGeom prst="horizontalScroll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 của vua Hùng trong truyền thuyết “Con Rồng cháu Tiên”.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4" name="TextBox 233"/>
          <p:cNvSpPr txBox="1">
            <a:spLocks noChangeArrowheads="1"/>
          </p:cNvSpPr>
          <p:nvPr/>
        </p:nvSpPr>
        <p:spPr bwMode="auto">
          <a:xfrm>
            <a:off x="7075951" y="5221431"/>
            <a:ext cx="1019538" cy="32194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CƠ</a:t>
            </a:r>
            <a:endParaRPr kumimoji="0" lang="en-US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" name="TextBox 234"/>
          <p:cNvSpPr txBox="1">
            <a:spLocks noChangeArrowheads="1"/>
          </p:cNvSpPr>
          <p:nvPr/>
        </p:nvSpPr>
        <p:spPr bwMode="auto">
          <a:xfrm>
            <a:off x="554296" y="5390761"/>
            <a:ext cx="1109726" cy="32194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SƠN TINH</a:t>
            </a:r>
            <a:endParaRPr kumimoji="0" lang="en-US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Horizontal Scroll 111"/>
          <p:cNvSpPr/>
          <p:nvPr/>
        </p:nvSpPr>
        <p:spPr>
          <a:xfrm>
            <a:off x="1711166" y="4547773"/>
            <a:ext cx="2503820" cy="1099696"/>
          </a:xfrm>
          <a:prstGeom prst="horizontalScroll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gọi khác của thần núi Tản Viên, con rể của vua Hùng Vương thứ 18.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" name="Horizontal Scroll 112"/>
          <p:cNvSpPr/>
          <p:nvPr/>
        </p:nvSpPr>
        <p:spPr>
          <a:xfrm>
            <a:off x="1133381" y="3172836"/>
            <a:ext cx="2191830" cy="823640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Tên gọi con trai vua Hùng.</a:t>
            </a:r>
            <a:endParaRPr lang="it-IT" sz="135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TextBox 237"/>
          <p:cNvSpPr txBox="1">
            <a:spLocks noChangeArrowheads="1"/>
          </p:cNvSpPr>
          <p:nvPr/>
        </p:nvSpPr>
        <p:spPr bwMode="auto">
          <a:xfrm>
            <a:off x="485339" y="4071294"/>
            <a:ext cx="1242127" cy="29908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LANG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Horizontal Scroll 114"/>
          <p:cNvSpPr/>
          <p:nvPr/>
        </p:nvSpPr>
        <p:spPr>
          <a:xfrm>
            <a:off x="3390378" y="3161798"/>
            <a:ext cx="2393156" cy="566192"/>
          </a:xfrm>
          <a:prstGeom prst="horizontalScroll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Lang?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TextBox 239"/>
          <p:cNvSpPr txBox="1">
            <a:spLocks noChangeArrowheads="1"/>
          </p:cNvSpPr>
          <p:nvPr/>
        </p:nvSpPr>
        <p:spPr bwMode="auto">
          <a:xfrm>
            <a:off x="3531118" y="3714642"/>
            <a:ext cx="1378873" cy="50673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HÙNG VƯƠNG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1132284" y="976313"/>
            <a:ext cx="6868716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b="1" i="0" u="none" strike="noStrike" kern="1200" cap="none" spc="-10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“ĐI TÌM ĐẤU TÍCH LỊCH SỬ TRONG HỆ MẶT TRỜI”</a:t>
            </a:r>
            <a:endParaRPr kumimoji="0" lang="en-US" altLang="en-US" b="1" i="0" u="none" strike="noStrike" kern="1200" cap="none" spc="-10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AutoShape 4"/>
          <p:cNvSpPr>
            <a:spLocks noChangeArrowheads="1"/>
          </p:cNvSpPr>
          <p:nvPr/>
        </p:nvSpPr>
        <p:spPr bwMode="auto">
          <a:xfrm rot="20226833">
            <a:off x="2794397" y="3775473"/>
            <a:ext cx="584597" cy="534590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AutoShape 4"/>
          <p:cNvSpPr>
            <a:spLocks noChangeArrowheads="1"/>
          </p:cNvSpPr>
          <p:nvPr/>
        </p:nvSpPr>
        <p:spPr bwMode="auto">
          <a:xfrm rot="20226833">
            <a:off x="1990726" y="2214563"/>
            <a:ext cx="584597" cy="534591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AutoShape 4"/>
          <p:cNvSpPr>
            <a:spLocks noChangeArrowheads="1"/>
          </p:cNvSpPr>
          <p:nvPr/>
        </p:nvSpPr>
        <p:spPr bwMode="auto">
          <a:xfrm rot="20226833">
            <a:off x="5372101" y="3689748"/>
            <a:ext cx="584597" cy="534590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AutoShape 4"/>
          <p:cNvSpPr>
            <a:spLocks noChangeArrowheads="1"/>
          </p:cNvSpPr>
          <p:nvPr/>
        </p:nvSpPr>
        <p:spPr bwMode="auto">
          <a:xfrm rot="20226833">
            <a:off x="6952060" y="2018111"/>
            <a:ext cx="584597" cy="534590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AutoShape 4"/>
          <p:cNvSpPr>
            <a:spLocks noChangeArrowheads="1"/>
          </p:cNvSpPr>
          <p:nvPr/>
        </p:nvSpPr>
        <p:spPr bwMode="auto">
          <a:xfrm rot="20226833">
            <a:off x="4324351" y="1733550"/>
            <a:ext cx="584597" cy="534591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AutoShape 4"/>
          <p:cNvSpPr>
            <a:spLocks noChangeArrowheads="1"/>
          </p:cNvSpPr>
          <p:nvPr/>
        </p:nvSpPr>
        <p:spPr bwMode="auto">
          <a:xfrm rot="20226833">
            <a:off x="7443788" y="2557463"/>
            <a:ext cx="584597" cy="534591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36" dur="3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38" dur="3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40" dur="3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42" dur="3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44" dur="3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46" dur="3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48" dur="3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50" dur="3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52" dur="3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54" dur="3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56" dur="3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6" presetClass="entr" presetSubtype="2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27" grpId="0" bldLvl="0" animBg="1"/>
      <p:bldP spid="227" grpId="1" bldLvl="0" animBg="1"/>
      <p:bldP spid="228" grpId="0" bldLvl="0" animBg="1"/>
      <p:bldP spid="228" grpId="1" bldLvl="0" animBg="1"/>
      <p:bldP spid="229" grpId="0" bldLvl="0" animBg="1"/>
      <p:bldP spid="229" grpId="1" bldLvl="0" animBg="1"/>
      <p:bldP spid="230" grpId="0" bldLvl="0" animBg="1"/>
      <p:bldP spid="230" grpId="1" bldLvl="0" animBg="1"/>
      <p:bldP spid="231" grpId="0" bldLvl="0" animBg="1"/>
      <p:bldP spid="231" grpId="1" bldLvl="0" animBg="1"/>
      <p:bldP spid="232" grpId="0" bldLvl="0" animBg="1"/>
      <p:bldP spid="232" grpId="1" bldLvl="0" animBg="1"/>
      <p:bldP spid="233" grpId="0" bldLvl="0" animBg="1"/>
      <p:bldP spid="233" grpId="1" bldLvl="0" animBg="1"/>
      <p:bldP spid="234" grpId="0" bldLvl="0" animBg="1"/>
      <p:bldP spid="234" grpId="1" bldLvl="0" animBg="1"/>
      <p:bldP spid="235" grpId="0" bldLvl="0" animBg="1"/>
      <p:bldP spid="235" grpId="1" bldLvl="0" animBg="1"/>
      <p:bldP spid="236" grpId="0" bldLvl="0" animBg="1"/>
      <p:bldP spid="236" grpId="1" bldLvl="0" animBg="1"/>
      <p:bldP spid="237" grpId="0" bldLvl="0" animBg="1"/>
      <p:bldP spid="237" grpId="1" bldLvl="0" animBg="1"/>
      <p:bldP spid="238" grpId="0" bldLvl="0" animBg="1"/>
      <p:bldP spid="238" grpId="1" bldLvl="0" animBg="1"/>
      <p:bldP spid="239" grpId="0" bldLvl="0" animBg="1"/>
      <p:bldP spid="239" grpId="1" bldLvl="0" animBg="1"/>
      <p:bldP spid="240" grpId="0" bldLvl="0" animBg="1"/>
      <p:bldP spid="240" grpId="1" bldLvl="0" animBg="1"/>
      <p:bldP spid="2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3657600" y="838200"/>
            <a:ext cx="2286000" cy="914400"/>
          </a:xfrm>
          <a:prstGeom prst="wedgeEllipseCallout">
            <a:avLst>
              <a:gd name="adj1" fmla="val -42396"/>
              <a:gd name="adj2" fmla="val 994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ĐỐ VUI</a:t>
            </a:r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2362200"/>
            <a:ext cx="6705600" cy="1981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 gì nho nhỏ xanh xanh</a:t>
            </a:r>
            <a:endParaRPr lang="en-US" sz="2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 cùng trầu biếc, nên danh vợ chồng?</a:t>
            </a:r>
            <a:endParaRPr lang="en-US" sz="2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quả gì?</a:t>
            </a:r>
            <a:endParaRPr lang="en-US" sz="24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7-Point Star 6"/>
          <p:cNvSpPr/>
          <p:nvPr/>
        </p:nvSpPr>
        <p:spPr>
          <a:xfrm>
            <a:off x="5105400" y="4724400"/>
            <a:ext cx="2743200" cy="14478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 CAU</a:t>
            </a:r>
            <a:endParaRPr lang="en-US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7" descr="Dich-Vu-Mam-Qua-Cuoi-03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0"/>
            <a:ext cx="29146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819400" y="838200"/>
            <a:ext cx="5943600" cy="3124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thì vuông vức chữ điền</a:t>
            </a:r>
            <a:endParaRPr lang="en-US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Bụng no đậu đỗ lại nghiền thịt heo</a:t>
            </a:r>
            <a:endParaRPr lang="en-US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 Vương xưa chấm Lang Liêu</a:t>
            </a:r>
            <a:endParaRPr lang="en-US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 vì tấm bánh quý yêu phân trần</a:t>
            </a:r>
            <a:endParaRPr lang="en-US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defRPr/>
            </a:pPr>
            <a:r>
              <a:rPr lang="en-US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bánh gì?</a:t>
            </a:r>
            <a:endParaRPr lang="en-US" sz="20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4114800" y="4191000"/>
            <a:ext cx="3733800" cy="19812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smtClean="0"/>
              <a:t>BÁNH CHƯNG</a:t>
            </a:r>
            <a:endParaRPr lang="en-US" sz="2000" b="1" smtClean="0"/>
          </a:p>
        </p:txBody>
      </p:sp>
      <p:pic>
        <p:nvPicPr>
          <p:cNvPr id="4101" name="Picture 6" descr="banh-chung (2)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814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2476500" y="79375"/>
            <a:ext cx="5181290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Đời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sống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của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cư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dân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Văn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Lang -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Âu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Lạc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8421" name="Text Box 5"/>
          <p:cNvSpPr txBox="1">
            <a:spLocks noChangeArrowheads="1"/>
          </p:cNvSpPr>
          <p:nvPr/>
        </p:nvSpPr>
        <p:spPr bwMode="auto">
          <a:xfrm>
            <a:off x="0" y="1191693"/>
            <a:ext cx="2732088" cy="46166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400" b="1" dirty="0">
                <a:latin typeface="Times New Roman" panose="02020603050405020304" pitchFamily="18" charset="0"/>
              </a:rPr>
              <a:t>     </a:t>
            </a:r>
            <a:r>
              <a:rPr lang="en-US" sz="2400" b="1" dirty="0" err="1">
                <a:latin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kinh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6111877" y="1174105"/>
            <a:ext cx="3032124" cy="46166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hàng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88424" name="Text Box 8"/>
          <p:cNvSpPr txBox="1">
            <a:spLocks noChangeArrowheads="1"/>
          </p:cNvSpPr>
          <p:nvPr/>
        </p:nvSpPr>
        <p:spPr bwMode="auto">
          <a:xfrm>
            <a:off x="304800" y="2500630"/>
            <a:ext cx="1891665" cy="42183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</a:rPr>
              <a:t>Nông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nghiệp</a:t>
            </a:r>
            <a:r>
              <a:rPr lang="en-US" sz="2400" b="1" dirty="0">
                <a:latin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</a:rPr>
              <a:t>lưỡi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cày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</a:rPr>
              <a:t>Dâu</a:t>
            </a:r>
            <a:r>
              <a:rPr lang="en-US" sz="2400" dirty="0" smtClean="0">
                <a:latin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nuôi</a:t>
            </a:r>
            <a:r>
              <a:rPr lang="en-US" sz="2400" b="1" dirty="0">
                <a:latin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2666814" y="2514535"/>
            <a:ext cx="1350331" cy="3785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</a:rPr>
              <a:t>Thủ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công</a:t>
            </a:r>
            <a:r>
              <a:rPr lang="en-US" sz="2400" b="1" dirty="0" smtClean="0">
                <a:latin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gốm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dệt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vải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4648655" y="2736020"/>
            <a:ext cx="1349369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</a:rPr>
              <a:t> ở:     </a:t>
            </a:r>
            <a:r>
              <a:rPr lang="en-US" sz="2400" dirty="0" err="1">
                <a:latin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sàn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6111876" y="2707677"/>
            <a:ext cx="1045642" cy="2185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thuyền</a:t>
            </a:r>
            <a:r>
              <a:rPr lang="en-US" sz="1600" dirty="0">
                <a:latin typeface="Times New Roman" panose="02020603050405020304" pitchFamily="18" charset="0"/>
              </a:rPr>
              <a:t>.  </a:t>
            </a:r>
            <a:endParaRPr lang="en-US" sz="1600" dirty="0">
              <a:latin typeface="Times New Roman" panose="02020603050405020304" pitchFamily="18" charset="0"/>
            </a:endParaRPr>
          </a:p>
        </p:txBody>
      </p:sp>
      <p:sp>
        <p:nvSpPr>
          <p:cNvPr id="188430" name="Line 14"/>
          <p:cNvSpPr>
            <a:spLocks noChangeShapeType="1"/>
          </p:cNvSpPr>
          <p:nvPr/>
        </p:nvSpPr>
        <p:spPr bwMode="auto">
          <a:xfrm flipH="1">
            <a:off x="609852" y="1717985"/>
            <a:ext cx="697344" cy="7819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1" name="Line 15"/>
          <p:cNvSpPr>
            <a:spLocks noChangeShapeType="1"/>
          </p:cNvSpPr>
          <p:nvPr/>
        </p:nvSpPr>
        <p:spPr bwMode="auto">
          <a:xfrm>
            <a:off x="4648655" y="553365"/>
            <a:ext cx="3222625" cy="5667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3" name="Line 17"/>
          <p:cNvSpPr>
            <a:spLocks noChangeShapeType="1"/>
          </p:cNvSpPr>
          <p:nvPr/>
        </p:nvSpPr>
        <p:spPr bwMode="auto">
          <a:xfrm flipH="1">
            <a:off x="1208220" y="572270"/>
            <a:ext cx="3309937" cy="550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5" name="Line 19"/>
          <p:cNvSpPr>
            <a:spLocks noChangeShapeType="1"/>
          </p:cNvSpPr>
          <p:nvPr/>
        </p:nvSpPr>
        <p:spPr bwMode="auto">
          <a:xfrm>
            <a:off x="1267826" y="1686758"/>
            <a:ext cx="1502619" cy="859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53" name="Line 37"/>
          <p:cNvSpPr>
            <a:spLocks noChangeShapeType="1"/>
          </p:cNvSpPr>
          <p:nvPr/>
        </p:nvSpPr>
        <p:spPr bwMode="auto">
          <a:xfrm flipH="1">
            <a:off x="5638490" y="1736806"/>
            <a:ext cx="2019300" cy="958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84" name="Line 68"/>
          <p:cNvSpPr>
            <a:spLocks noChangeShapeType="1"/>
          </p:cNvSpPr>
          <p:nvPr/>
        </p:nvSpPr>
        <p:spPr bwMode="auto">
          <a:xfrm>
            <a:off x="7734504" y="1678127"/>
            <a:ext cx="876095" cy="98719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2" name="Text Box 85"/>
          <p:cNvSpPr txBox="1">
            <a:spLocks noChangeArrowheads="1"/>
          </p:cNvSpPr>
          <p:nvPr/>
        </p:nvSpPr>
        <p:spPr bwMode="auto">
          <a:xfrm>
            <a:off x="3641725" y="5980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88523" name="Line 107"/>
          <p:cNvSpPr>
            <a:spLocks noChangeShapeType="1"/>
          </p:cNvSpPr>
          <p:nvPr/>
        </p:nvSpPr>
        <p:spPr bwMode="auto">
          <a:xfrm flipH="1">
            <a:off x="6800926" y="1666106"/>
            <a:ext cx="933579" cy="9992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526" name="Line 110"/>
          <p:cNvSpPr>
            <a:spLocks noChangeShapeType="1"/>
          </p:cNvSpPr>
          <p:nvPr/>
        </p:nvSpPr>
        <p:spPr bwMode="auto">
          <a:xfrm flipH="1">
            <a:off x="7550149" y="1717985"/>
            <a:ext cx="184356" cy="98969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7164389" y="2707677"/>
            <a:ext cx="787398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</a:rPr>
              <a:t>Ăn</a:t>
            </a:r>
            <a:r>
              <a:rPr lang="en-US" sz="2400" b="1" dirty="0">
                <a:latin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</a:rPr>
              <a:t>cơmthịt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</a:rPr>
              <a:t>rau</a:t>
            </a:r>
            <a:r>
              <a:rPr lang="en-US" sz="1600" dirty="0" smtClean="0">
                <a:latin typeface="Times New Roman" panose="02020603050405020304" pitchFamily="18" charset="0"/>
              </a:rPr>
              <a:t>…  </a:t>
            </a:r>
            <a:endParaRPr lang="en-US" sz="1600" dirty="0">
              <a:latin typeface="Times New Roman" panose="02020603050405020304" pitchFamily="18" charset="0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8001000" y="2707677"/>
            <a:ext cx="1101646" cy="4154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200" b="1" dirty="0" err="1">
                <a:latin typeface="Times New Roman" panose="02020603050405020304" pitchFamily="18" charset="0"/>
              </a:rPr>
              <a:t>Mặc</a:t>
            </a:r>
            <a:r>
              <a:rPr lang="en-US" sz="2200" b="1" dirty="0">
                <a:latin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</a:rPr>
              <a:t>Nam </a:t>
            </a:r>
            <a:r>
              <a:rPr lang="en-US" sz="2200" dirty="0" err="1">
                <a:latin typeface="Times New Roman" panose="02020603050405020304" pitchFamily="18" charset="0"/>
              </a:rPr>
              <a:t>đóng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khố</a:t>
            </a:r>
            <a:r>
              <a:rPr lang="en-US" sz="2200" dirty="0"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</a:rPr>
              <a:t>nữ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mặc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váy</a:t>
            </a:r>
            <a:r>
              <a:rPr lang="en-US" sz="2200" dirty="0"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</a:rPr>
              <a:t>tóc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kiểu</a:t>
            </a:r>
            <a:r>
              <a:rPr lang="en-US" sz="2200" dirty="0"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</a:rPr>
              <a:t>đeo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sức</a:t>
            </a:r>
            <a:r>
              <a:rPr lang="en-US" sz="2200" dirty="0">
                <a:latin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8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8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8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8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8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8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8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8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8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8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8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8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8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0" grpId="0" animBg="1"/>
      <p:bldP spid="188421" grpId="0" animBg="1"/>
      <p:bldP spid="188422" grpId="0" animBg="1"/>
      <p:bldP spid="188424" grpId="0" bldLvl="0" animBg="1"/>
      <p:bldP spid="188425" grpId="0" bldLvl="0" animBg="1"/>
      <p:bldP spid="188426" grpId="0" animBg="1"/>
      <p:bldP spid="188427" grpId="0" animBg="1"/>
      <p:bldP spid="188430" grpId="0" bldLvl="0" animBg="1"/>
      <p:bldP spid="188431" grpId="0" animBg="1"/>
      <p:bldP spid="188433" grpId="0" animBg="1"/>
      <p:bldP spid="188435" grpId="0" animBg="1"/>
      <p:bldP spid="188453" grpId="0" animBg="1"/>
      <p:bldP spid="188484" grpId="0" animBg="1"/>
      <p:bldP spid="188523" grpId="0" animBg="1"/>
      <p:bldP spid="188526" grpId="0" animBg="1"/>
      <p:bldP spid="34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3868535"/>
            <a:ext cx="3048000" cy="5451349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750" y="577850"/>
            <a:ext cx="8158480" cy="1122680"/>
          </a:xfrm>
        </p:spPr>
        <p:txBody>
          <a:bodyPr/>
          <a:lstStyle/>
          <a:p>
            <a:pPr algn="ctr"/>
            <a:r>
              <a:rPr lang="x-none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r>
              <a:rPr lang="en-US" altLang="x-none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</a:t>
            </a:r>
            <a:endParaRPr lang="en-US" altLang="x-none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>
            <a:fillRect/>
          </a:stretch>
        </p:blipFill>
        <p:spPr bwMode="auto">
          <a:xfrm>
            <a:off x="390927" y="1897485"/>
            <a:ext cx="4366349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>
            <a:fillRect/>
          </a:stretch>
        </p:blipFill>
        <p:spPr bwMode="auto">
          <a:xfrm flipH="1">
            <a:off x="4724399" y="1897483"/>
            <a:ext cx="4028674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191000" y="990601"/>
            <a:ext cx="4343400" cy="5529500"/>
            <a:chOff x="4191000" y="742950"/>
            <a:chExt cx="4343400" cy="4147125"/>
          </a:xfrm>
        </p:grpSpPr>
        <p:sp>
          <p:nvSpPr>
            <p:cNvPr id="3" name="Google Shape;305;p35"/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2000" y="685800"/>
            <a:ext cx="3269877" cy="5740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86" y="1397000"/>
            <a:ext cx="3576615" cy="365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1.48148E-6 L 2.22045E-16 0.02847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1.48148E-6 L 2.22045E-16 0.02847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865"/>
            <a:ext cx="9151502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6" y="900751"/>
            <a:ext cx="2890299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592853"/>
            <a:ext cx="5315000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4" y="3166728"/>
            <a:ext cx="1470605" cy="7431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8" y="4094105"/>
            <a:ext cx="1046315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4829350"/>
            <a:ext cx="1470605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4" y="4094105"/>
            <a:ext cx="1046315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6" y="4829350"/>
            <a:ext cx="1470605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9" y="5060983"/>
            <a:ext cx="1046315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1" y="5796229"/>
            <a:ext cx="1470605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3751.000000" end="29864.312500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950254" y="5269929"/>
            <a:ext cx="365522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5915673"/>
            <a:ext cx="571962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2" y="5035509"/>
            <a:ext cx="1046315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4" y="5770754"/>
            <a:ext cx="1470605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851908"/>
            <a:ext cx="9144000" cy="6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70969" y="4753714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Nhạc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nền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Jingle Bells - Nhạc không lời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575132" y="620924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8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00" numSld="999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03" y="-1857715"/>
            <a:ext cx="9151502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0571"/>
            <a:ext cx="9144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502" y="-1858465"/>
            <a:ext cx="9151502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231" y="5215981"/>
            <a:ext cx="1010500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480" y="5215981"/>
            <a:ext cx="1010500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231" y="3054759"/>
            <a:ext cx="1010500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5480" y="3054759"/>
            <a:ext cx="1010500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5907606"/>
            <a:ext cx="1603606" cy="2941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8" y="3752480"/>
            <a:ext cx="87714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4495" y="2465040"/>
            <a:ext cx="3530830" cy="1873869"/>
            <a:chOff x="99326" y="2465040"/>
            <a:chExt cx="4707773" cy="1873869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0491" y="2474971"/>
              <a:ext cx="4396608" cy="1863938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27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99326" y="2465040"/>
              <a:ext cx="4343239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vi-VN" sz="27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ư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ỡi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cày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đồng</a:t>
              </a:r>
              <a:endParaRPr lang="en-US" sz="2700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7869" y="4651605"/>
            <a:ext cx="3300980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Máy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cày</a:t>
              </a:r>
              <a:endParaRPr lang="en-US" sz="2700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32723" y="2465041"/>
            <a:ext cx="3312244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Cuốc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</a:t>
              </a:r>
              <a:endParaRPr lang="en-US" sz="2700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37447" y="4651605"/>
            <a:ext cx="3302796" cy="1863939"/>
            <a:chOff x="7386970" y="4651605"/>
            <a:chExt cx="4403727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Xẻng</a:t>
              </a:r>
              <a:r>
                <a:rPr lang="en-US" sz="27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sắt</a:t>
              </a:r>
              <a:endParaRPr lang="en-US" sz="2700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2" y="1298329"/>
            <a:ext cx="470917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2" y="493889"/>
            <a:ext cx="470917" cy="62788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2157" y="161108"/>
            <a:ext cx="8345605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Cư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Văn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Lang,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Âu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Lạc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dùng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cụ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ruộng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833631"/>
              <a:ext cx="909211" cy="5078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7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01</a:t>
              </a:r>
              <a:endParaRPr lang="en-US" sz="27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423471"/>
            <a:ext cx="996114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45083" y="423471"/>
            <a:ext cx="996782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933759" y="4407924"/>
            <a:ext cx="365522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923894" y="2876397"/>
            <a:ext cx="365522" cy="4873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1343483" y="203699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Âm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thanh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khi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chọn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Đúng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1257716" y="3625083"/>
            <a:ext cx="10422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Âm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thanh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khi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chọn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Sai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03" y="-1857715"/>
            <a:ext cx="9151502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0571"/>
            <a:ext cx="9144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502" y="-1858465"/>
            <a:ext cx="9151502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776" y="5215981"/>
            <a:ext cx="1010500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0051" y="3027172"/>
            <a:ext cx="1001354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1685" y="3050878"/>
            <a:ext cx="1010500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6883" y="5221715"/>
            <a:ext cx="1007692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8" y="3752480"/>
            <a:ext cx="87714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05441" y="4652831"/>
            <a:ext cx="3305837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sàn</a:t>
              </a:r>
              <a:endPara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0298" y="2462797"/>
            <a:ext cx="3300980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32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Túp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lều</a:t>
              </a:r>
              <a:endPara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32723" y="2465043"/>
            <a:ext cx="3312244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32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tầng</a:t>
              </a:r>
              <a:endPara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40228" y="4651605"/>
            <a:ext cx="3302796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32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Chung c</a:t>
              </a:r>
              <a:r>
                <a:rPr lang="vi-VN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ư</a:t>
              </a:r>
              <a:endPara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6365" y="159047"/>
            <a:ext cx="8345605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3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3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3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Lang </a:t>
                </a:r>
                <a:r>
                  <a:rPr lang="en-US" sz="33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vi-VN" sz="3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3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3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3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3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3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endParaRPr lang="en-US" sz="3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879796"/>
              <a:ext cx="909211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02</a:t>
              </a:r>
              <a:endParaRPr lang="en-US" sz="21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423471"/>
            <a:ext cx="996114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45083" y="423471"/>
            <a:ext cx="996782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930966" y="2571277"/>
            <a:ext cx="365522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915823" y="3508797"/>
            <a:ext cx="365522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2" y="1298329"/>
            <a:ext cx="470917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2" y="493889"/>
            <a:ext cx="470917" cy="627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03" y="-1857715"/>
            <a:ext cx="9151502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0571"/>
            <a:ext cx="9144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1849455"/>
            <a:ext cx="9151502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315" y="5215981"/>
            <a:ext cx="1010500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328" y="5219029"/>
            <a:ext cx="1010500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5732" y="3039262"/>
            <a:ext cx="1007692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7155" y="3039262"/>
            <a:ext cx="1001354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8" y="3752480"/>
            <a:ext cx="87714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521425" y="2476147"/>
            <a:ext cx="3297456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8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80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lúa</a:t>
              </a:r>
              <a:r>
                <a:rPr lang="en-US" sz="280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n</a:t>
              </a:r>
              <a:r>
                <a:rPr lang="vi-VN" sz="280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ư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ớc</a:t>
              </a:r>
              <a:endParaRPr lang="en-US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5434" y="4651605"/>
            <a:ext cx="3300980" cy="1863939"/>
            <a:chOff x="413731" y="4651606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6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8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80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khoai</a:t>
              </a:r>
              <a:r>
                <a:rPr lang="en-US" sz="280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lang</a:t>
              </a:r>
              <a:endParaRPr lang="en-US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2033" y="2459325"/>
            <a:ext cx="3307782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1144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bí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29081" y="4651605"/>
            <a:ext cx="3302796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2800" b="1" kern="1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8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80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đậu</a:t>
              </a:r>
              <a:endParaRPr lang="en-US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6365" y="159047"/>
            <a:ext cx="8345605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lương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nghiệp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cư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Lang,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Âu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Lạc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30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868255"/>
              <a:ext cx="909211" cy="4385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25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03</a:t>
              </a:r>
              <a:endParaRPr lang="en-US" sz="225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423471"/>
            <a:ext cx="996114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45083" y="423471"/>
            <a:ext cx="996782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927346" y="4407924"/>
            <a:ext cx="365522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920951" y="2779131"/>
            <a:ext cx="365522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2" y="1298329"/>
            <a:ext cx="470917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2" y="493889"/>
            <a:ext cx="470917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343483" y="203699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Âm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thanh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khi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chọn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Đúng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1275751" y="3528342"/>
            <a:ext cx="10422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Âm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thanh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khi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chọn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Sai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0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03" y="-1857715"/>
            <a:ext cx="9151502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0571"/>
            <a:ext cx="9144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502" y="-1858465"/>
            <a:ext cx="9151502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5252" y="3052310"/>
            <a:ext cx="1001354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479" y="5215981"/>
            <a:ext cx="1010500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3178" y="3039262"/>
            <a:ext cx="1007692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2" y="1298329"/>
            <a:ext cx="470917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2" y="493889"/>
            <a:ext cx="470917" cy="6278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3550" y="5206904"/>
            <a:ext cx="1001354" cy="96934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8" y="3752480"/>
            <a:ext cx="87714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525217" y="4673046"/>
            <a:ext cx="3297456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đồng</a:t>
              </a: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0298" y="4651605"/>
            <a:ext cx="3300980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3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Chiêng</a:t>
              </a: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3769" y="2446968"/>
            <a:ext cx="3307782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Lưỡi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cày</a:t>
              </a: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27178" y="2450864"/>
            <a:ext cx="3302796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en-US" sz="3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Khèn</a:t>
              </a: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6365" y="159047"/>
            <a:ext cx="8345605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36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6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36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36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nền</a:t>
                </a:r>
                <a:r>
                  <a:rPr lang="en-US" sz="36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36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36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Đông</a:t>
                </a:r>
                <a:r>
                  <a:rPr lang="en-US" sz="36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Sơn</a:t>
                </a:r>
                <a:endParaRPr lang="en-US" sz="3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856713"/>
              <a:ext cx="90921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04</a:t>
              </a:r>
              <a:endPara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423471"/>
            <a:ext cx="996114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45083" y="423471"/>
            <a:ext cx="996782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930966" y="2571277"/>
            <a:ext cx="365522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915823" y="3508797"/>
            <a:ext cx="36552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299" y="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SAU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1881" y="5867400"/>
            <a:ext cx="8188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ỜI SỐNG CỦA CƯ DÂN VĂN LANG ÂU LẠC chuẩ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1501" y="533400"/>
            <a:ext cx="8153400" cy="438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5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03" y="-1857715"/>
            <a:ext cx="9151502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0571"/>
            <a:ext cx="9144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502" y="-1858465"/>
            <a:ext cx="9151502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776" y="5215981"/>
            <a:ext cx="1010500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0051" y="3027172"/>
            <a:ext cx="1001354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1685" y="3050878"/>
            <a:ext cx="1010500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6883" y="5221715"/>
            <a:ext cx="1007692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8" y="3752480"/>
            <a:ext cx="87714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05441" y="4652831"/>
            <a:ext cx="3305837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0298" y="2462797"/>
            <a:ext cx="3300980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32723" y="2465043"/>
            <a:ext cx="3312244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lừa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40228" y="4651605"/>
            <a:ext cx="3302796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voi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6365" y="159047"/>
            <a:ext cx="8345605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Cư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dân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Văn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Lang,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Âu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lại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chủ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bằng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879796"/>
              <a:ext cx="909211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05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423471"/>
            <a:ext cx="996114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45083" y="423471"/>
            <a:ext cx="996782" cy="132904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2" y="1298329"/>
            <a:ext cx="470917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2" y="493889"/>
            <a:ext cx="470917" cy="627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03" y="-1857715"/>
            <a:ext cx="9151502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0571"/>
            <a:ext cx="9144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1849455"/>
            <a:ext cx="9151502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315" y="5215981"/>
            <a:ext cx="1010500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328" y="5219029"/>
            <a:ext cx="1010500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5732" y="3039262"/>
            <a:ext cx="1007692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7155" y="3039262"/>
            <a:ext cx="1001354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8" y="3752480"/>
            <a:ext cx="87714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531751" y="2455975"/>
            <a:ext cx="3297456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1144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5434" y="4651605"/>
            <a:ext cx="3300980" cy="1863939"/>
            <a:chOff x="413731" y="4651606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6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1144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vải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cẩm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giày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2033" y="2459325"/>
            <a:ext cx="3307782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1144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vải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cẩm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98904" y="4631961"/>
            <a:ext cx="3332971" cy="1863939"/>
            <a:chOff x="7346736" y="4631961"/>
            <a:chExt cx="4443962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46736" y="4631961"/>
              <a:ext cx="4386602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11442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giày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6365" y="159047"/>
            <a:ext cx="8345605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Trang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phục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ngày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thường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nam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thời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Văn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Lang,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Âu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Lạc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868255"/>
              <a:ext cx="909211" cy="4385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06</a:t>
              </a:r>
              <a:endPara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423471"/>
            <a:ext cx="996114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45083" y="423471"/>
            <a:ext cx="996782" cy="132904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2" y="1298329"/>
            <a:ext cx="470917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2" y="493889"/>
            <a:ext cx="470917" cy="627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ndscape with mountains and su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5" b="15798"/>
          <a:stretch>
            <a:fillRect/>
          </a:stretch>
        </p:blipFill>
        <p:spPr>
          <a:xfrm>
            <a:off x="0" y="857258"/>
            <a:ext cx="9144000" cy="5143492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33" y="228545"/>
            <a:ext cx="8710863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BT 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Lang,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" y="2219325"/>
            <a:ext cx="8895080" cy="3674110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19033" y="4994784"/>
            <a:ext cx="1828581" cy="7372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Cuốc đất </a:t>
            </a:r>
            <a:endParaRPr lang="vi-VN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ruộng</a:t>
            </a:r>
            <a:endParaRPr lang="en-US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0" y="5180153"/>
            <a:ext cx="1828581" cy="41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lúa...</a:t>
            </a:r>
            <a:endParaRPr lang="en-US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13725" y="4972963"/>
            <a:ext cx="1828581" cy="7372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bldLvl="0" animBg="1"/>
      <p:bldP spid="12" grpId="0" animBg="1"/>
      <p:bldP spid="12" grpId="1" bldLvl="0" animBg="1"/>
      <p:bldP spid="13" grpId="0" animBg="1"/>
      <p:bldP spid="13" grpId="1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6500" y="123949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HƯỚNG DẪN HỌC Ở NHÀ</a:t>
            </a:r>
            <a:endParaRPr lang="en-US" sz="2800" dirty="0">
              <a:solidFill>
                <a:srgbClr val="C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3365" y="2971800"/>
          <a:ext cx="8567420" cy="10528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67420"/>
              </a:tblGrid>
              <a:tr h="70231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5770" algn="l"/>
                        </a:tabLst>
                      </a:pPr>
                      <a:r>
                        <a:rPr lang="en-US" sz="3200" dirty="0" err="1">
                          <a:effectLst/>
                        </a:rPr>
                        <a:t>- Nêu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những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</a:rPr>
                        <a:t>điểm</a:t>
                      </a:r>
                      <a:r>
                        <a:rPr lang="en-US" sz="3200" baseline="0" dirty="0" smtClean="0">
                          <a:effectLst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</a:rPr>
                        <a:t>nổi</a:t>
                      </a:r>
                      <a:r>
                        <a:rPr lang="en-US" sz="3200" baseline="0" dirty="0" smtClean="0">
                          <a:effectLst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</a:rPr>
                        <a:t>bật</a:t>
                      </a:r>
                      <a:r>
                        <a:rPr lang="en-US" sz="3200" dirty="0" smtClean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vê</a:t>
                      </a:r>
                      <a:r>
                        <a:rPr lang="en-US" sz="3200" dirty="0">
                          <a:effectLst/>
                        </a:rPr>
                        <a:t>' </a:t>
                      </a:r>
                      <a:r>
                        <a:rPr lang="en-US" sz="3200" dirty="0" err="1">
                          <a:effectLst/>
                        </a:rPr>
                        <a:t>đời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sống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tinh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thần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của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cư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dân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Văn</a:t>
                      </a:r>
                      <a:r>
                        <a:rPr lang="en-US" sz="3200" dirty="0">
                          <a:effectLst/>
                        </a:rPr>
                        <a:t> Lang, </a:t>
                      </a:r>
                      <a:r>
                        <a:rPr lang="en-US" sz="3200" dirty="0" err="1" smtClean="0">
                          <a:effectLst/>
                        </a:rPr>
                        <a:t>Âu</a:t>
                      </a:r>
                      <a:r>
                        <a:rPr lang="en-US" sz="3200" dirty="0" smtClean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Lạc</a:t>
                      </a:r>
                      <a:r>
                        <a:rPr lang="en-US" sz="3200" dirty="0">
                          <a:effectLst/>
                        </a:rPr>
                        <a:t>.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4343400"/>
            <a:ext cx="8431530" cy="971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Kể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vài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tục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Vương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5562600"/>
            <a:ext cx="8515985" cy="1235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Những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tục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449070"/>
            <a:ext cx="8489950" cy="146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 err="1" smtClean="0">
                <a:solidFill>
                  <a:schemeClr val="tx1"/>
                </a:solidFill>
              </a:rPr>
              <a:t>2. Chuẩn bị bài mới:</a:t>
            </a:r>
            <a:endParaRPr lang="en-US" sz="3200" b="1" dirty="0" err="1" smtClean="0">
              <a:solidFill>
                <a:schemeClr val="tx1"/>
              </a:solidFill>
            </a:endParaRPr>
          </a:p>
          <a:p>
            <a:r>
              <a:rPr lang="en-US" sz="2800" b="1" dirty="0" err="1" smtClean="0">
                <a:solidFill>
                  <a:srgbClr val="0070C0"/>
                </a:solidFill>
              </a:rPr>
              <a:t>Xem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trước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phần</a:t>
            </a:r>
            <a:r>
              <a:rPr lang="en-US" sz="2800" b="1" dirty="0" smtClean="0">
                <a:solidFill>
                  <a:srgbClr val="0070C0"/>
                </a:solidFill>
              </a:rPr>
              <a:t> II </a:t>
            </a:r>
            <a:r>
              <a:rPr lang="en-US" sz="2800" b="1" dirty="0" err="1" smtClean="0">
                <a:solidFill>
                  <a:srgbClr val="0070C0"/>
                </a:solidFill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</a:rPr>
              <a:t> 15. ĐỜI SỐNG TINH THẦN, </a:t>
            </a:r>
            <a:r>
              <a:rPr lang="en-US" sz="2800" b="1" dirty="0" err="1" smtClean="0">
                <a:solidFill>
                  <a:srgbClr val="0070C0"/>
                </a:solidFill>
              </a:rPr>
              <a:t>trả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lời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những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hỏi</a:t>
            </a:r>
            <a:r>
              <a:rPr lang="en-US" sz="2800" b="1" dirty="0" smtClean="0">
                <a:solidFill>
                  <a:srgbClr val="0070C0"/>
                </a:solidFill>
              </a:rPr>
              <a:t> SGK: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endParaRPr lang="en-US" sz="2800" b="1" dirty="0" smtClean="0">
              <a:solidFill>
                <a:srgbClr val="0070C0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47345" y="819150"/>
            <a:ext cx="8244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/>
              <a:t>1. Học bài cũ, trả lời những câu hỏi trong SGK.</a:t>
            </a:r>
            <a:endParaRPr 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ndscape with mountains and su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5" b="15798"/>
          <a:stretch>
            <a:fillRect/>
          </a:stretch>
        </p:blipFill>
        <p:spPr>
          <a:xfrm>
            <a:off x="0" y="857258"/>
            <a:ext cx="9144000" cy="5143492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/>
        </p:nvGraphicFramePr>
        <p:xfrm>
          <a:off x="0" y="625475"/>
          <a:ext cx="10149840" cy="695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Picture 2" descr="A yellow and white background&#10;&#10;Description automatically generated with medium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857258"/>
            <a:ext cx="9144000" cy="5143492"/>
          </a:xfrm>
          <a:prstGeom prst="rect">
            <a:avLst/>
          </a:prstGeom>
        </p:spPr>
      </p:pic>
      <p:sp>
        <p:nvSpPr>
          <p:cNvPr id="7" name="Title 1"/>
          <p:cNvSpPr txBox="1"/>
          <p:nvPr/>
        </p:nvSpPr>
        <p:spPr>
          <a:xfrm>
            <a:off x="1529861" y="2465721"/>
            <a:ext cx="6084277" cy="192655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vi-VN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vi-VN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30, 31.</a:t>
            </a:r>
            <a:endParaRPr lang="en-US" altLang="vi-VN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</a:t>
            </a:r>
            <a:b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SỐNG CỦA NGƯỜI VIỆT</a:t>
            </a:r>
            <a:b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KÌ VĂN LANG, ÂU LẠC</a:t>
            </a:r>
            <a:endParaRPr lang="vi-VN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75" y="0"/>
            <a:ext cx="9144000" cy="68292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1800" y="5029200"/>
            <a:ext cx="5943600" cy="16730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 15.1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H.15.7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Lang -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0" y="381000"/>
            <a:ext cx="41910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SẢN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XUẤT CHÍNH CƯ DÂN VĂN LANG – ÂU LẠC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H="1">
            <a:off x="2057400" y="1371600"/>
            <a:ext cx="19050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08860" y="1943100"/>
            <a:ext cx="1794448" cy="876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NÔNG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NGHIỆP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4572000" y="1371600"/>
            <a:ext cx="14478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791200" y="1901252"/>
            <a:ext cx="1964024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THỦ 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ÔNG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NGHIỆP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74761" y="3733800"/>
            <a:ext cx="3062646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lúa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lưỡi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cày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cuốc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rìu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…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Dâu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nuôi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tằm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…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nuôi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đánh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2057400" y="2895600"/>
            <a:ext cx="0" cy="838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868" y="390917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9868" y="852582"/>
            <a:ext cx="4219731" cy="3065545"/>
            <a:chOff x="4937894" y="1720561"/>
            <a:chExt cx="4619470" cy="2819495"/>
          </a:xfrm>
        </p:grpSpPr>
        <p:pic>
          <p:nvPicPr>
            <p:cNvPr id="7" name="Picture 6" descr="Description: Lưỡi cày minh khí - Khai quật tại Đông Sơn và Thiệu Dương, Thanh Hóa | Hoa,  Quỷ, Nền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5341186" y="1720561"/>
              <a:ext cx="3805220" cy="233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937894" y="4052418"/>
              <a:ext cx="4619470" cy="487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79400">
                <a:lnSpc>
                  <a:spcPct val="130000"/>
                </a:lnSpc>
              </a:pPr>
              <a:r>
                <a:rPr lang="vi-VN" b="1" dirty="0">
                  <a:solidFill>
                    <a:srgbClr val="FF0000"/>
                  </a:solidFill>
                  <a:latin typeface="+mj-lt"/>
                </a:rPr>
                <a:t>Lưỡi cày đồng hình bướm</a:t>
              </a:r>
              <a:endParaRPr lang="en-US" b="1" dirty="0">
                <a:solidFill>
                  <a:srgbClr val="FF0000"/>
                </a:solidFill>
                <a:latin typeface="+mj-lt"/>
                <a:ea typeface="Arial" panose="020B0604020202020204"/>
              </a:endParaRPr>
            </a:p>
          </p:txBody>
        </p:sp>
      </p:grpSp>
      <p:pic>
        <p:nvPicPr>
          <p:cNvPr id="10" name="Picture 9" descr="Giải Lịch Sử 6 CHƯƠNG II. THỜI ĐẠI DỰNG NƯỚC VĂN LANG - ÂU LẠC | Dạy Học Tốt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999745"/>
            <a:ext cx="4419600" cy="243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2493" y="4015983"/>
            <a:ext cx="4371507" cy="2421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2597" y="724120"/>
            <a:ext cx="4623709" cy="3194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3545" y="6437627"/>
            <a:ext cx="591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76" y="417972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0076" y="1066800"/>
            <a:ext cx="9073924" cy="5627229"/>
            <a:chOff x="2302564" y="2806355"/>
            <a:chExt cx="6343969" cy="3377386"/>
          </a:xfrm>
        </p:grpSpPr>
        <p:grpSp>
          <p:nvGrpSpPr>
            <p:cNvPr id="11" name="Group 10"/>
            <p:cNvGrpSpPr/>
            <p:nvPr/>
          </p:nvGrpSpPr>
          <p:grpSpPr>
            <a:xfrm>
              <a:off x="5485037" y="2819400"/>
              <a:ext cx="3161496" cy="3124200"/>
              <a:chOff x="3959542" y="590550"/>
              <a:chExt cx="4964430" cy="3695700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9542" y="2438400"/>
                <a:ext cx="2466975" cy="1847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5262" y="590550"/>
                <a:ext cx="2466975" cy="1847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6997" y="590550"/>
                <a:ext cx="2466975" cy="1847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2302564" y="2806355"/>
              <a:ext cx="3247685" cy="3137245"/>
              <a:chOff x="-500276" y="546400"/>
              <a:chExt cx="9187079" cy="5880709"/>
            </a:xfrm>
          </p:grpSpPr>
          <p:pic>
            <p:nvPicPr>
              <p:cNvPr id="17" name="Picture 16" descr="ANd9GcTgliEE3HZaXvLNWfGRGBVwBNDDkroxcu4ihRSeFhV3UgqGZ46pG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6907" y="570852"/>
                <a:ext cx="4059896" cy="3193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ga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9665" y="3859892"/>
                <a:ext cx="3907134" cy="25672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5" descr="ANd9GcQ0Jn6ap9IwNYdtOAwmQhkkxDKFzzI7kEeqtv6fknxmKAbaGoKU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0276" y="546400"/>
                <a:ext cx="5072279" cy="3193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8" descr="images994811_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0276" y="3758814"/>
                <a:ext cx="5072276" cy="2668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2641038" y="5943600"/>
              <a:ext cx="6004790" cy="240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nông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nghiệp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họa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 descr="ANd9GcStCpoElgaktKJPBTNu2f77XsK9tE3VwCe1YZB1ZUzAXUQRI1FRs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38" y="3691227"/>
            <a:ext cx="2274862" cy="260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Content Placeholder 3" descr="1463038494news5879_VWRP.jpg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48600" cy="5943600"/>
          </a:xfrm>
        </p:spPr>
      </p:pic>
      <p:sp>
        <p:nvSpPr>
          <p:cNvPr id="4" name="TextBox 3"/>
          <p:cNvSpPr txBox="1"/>
          <p:nvPr/>
        </p:nvSpPr>
        <p:spPr>
          <a:xfrm>
            <a:off x="990600" y="6248407"/>
            <a:ext cx="7467600" cy="415698"/>
          </a:xfrm>
          <a:prstGeom prst="rect">
            <a:avLst/>
          </a:prstGeom>
          <a:noFill/>
        </p:spPr>
        <p:txBody>
          <a:bodyPr wrap="square" lIns="76398" tIns="38199" rIns="76398" bIns="38199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thu hoạch lúa và xuất khẩu gạo của nước ta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TABLE_ENDDRAG_ORIGIN_RECT" val="674*84"/>
  <p:tag name="TABLE_ENDDRAG_RECT" val="19*156*674*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5774</Words>
  <Application>WPS Presentation</Application>
  <PresentationFormat>On-screen Show (4:3)</PresentationFormat>
  <Paragraphs>415</Paragraphs>
  <Slides>36</Slides>
  <Notes>5</Notes>
  <HiddenSlides>0</HiddenSlides>
  <MMClips>13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51" baseType="lpstr">
      <vt:lpstr>Arial</vt:lpstr>
      <vt:lpstr>SimSun</vt:lpstr>
      <vt:lpstr>Wingdings</vt:lpstr>
      <vt:lpstr>Tahoma</vt:lpstr>
      <vt:lpstr>Times New Roman</vt:lpstr>
      <vt:lpstr>Calibri</vt:lpstr>
      <vt:lpstr>Arial</vt:lpstr>
      <vt:lpstr>Microsoft YaHei</vt:lpstr>
      <vt:lpstr>Arial Unicode MS</vt:lpstr>
      <vt:lpstr>Calibri Light</vt:lpstr>
      <vt:lpstr>.VnTime</vt:lpstr>
      <vt:lpstr>Arial Black</vt:lpstr>
      <vt:lpstr>Calibri</vt:lpstr>
      <vt:lpstr>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LUYỆN TẬP- VẬN DỤNG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lan lê</cp:lastModifiedBy>
  <cp:revision>96</cp:revision>
  <dcterms:created xsi:type="dcterms:W3CDTF">2021-12-21T03:05:00Z</dcterms:created>
  <dcterms:modified xsi:type="dcterms:W3CDTF">2025-02-24T03:26:45Z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7FBB69DCFDB543C3B905826F08050EA7_13</vt:lpwstr>
  </property>
  <property fmtid="{D5CDD505-2E9C-101B-9397-08002B2CF9AE}" pid="3" name="KSOProductBuildVer">
    <vt:lpwstr>1033-12.2.0.19805</vt:lpwstr>
  </property>
</Properties>
</file>