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76" r:id="rId3"/>
    <p:sldId id="277" r:id="rId5"/>
    <p:sldId id="278" r:id="rId6"/>
    <p:sldId id="279" r:id="rId7"/>
    <p:sldId id="280" r:id="rId8"/>
    <p:sldId id="281" r:id="rId9"/>
    <p:sldId id="282" r:id="rId10"/>
    <p:sldId id="283" r:id="rId11"/>
    <p:sldId id="400" r:id="rId12"/>
    <p:sldId id="439" r:id="rId13"/>
    <p:sldId id="504" r:id="rId14"/>
    <p:sldId id="438" r:id="rId15"/>
    <p:sldId id="441" r:id="rId16"/>
    <p:sldId id="443" r:id="rId17"/>
    <p:sldId id="444" r:id="rId18"/>
    <p:sldId id="446" r:id="rId19"/>
    <p:sldId id="448" r:id="rId20"/>
    <p:sldId id="525" r:id="rId21"/>
    <p:sldId id="506" r:id="rId22"/>
    <p:sldId id="450" r:id="rId23"/>
    <p:sldId id="451" r:id="rId24"/>
    <p:sldId id="452" r:id="rId25"/>
    <p:sldId id="453" r:id="rId26"/>
    <p:sldId id="454" r:id="rId27"/>
    <p:sldId id="455" r:id="rId28"/>
    <p:sldId id="457" r:id="rId29"/>
    <p:sldId id="505" r:id="rId30"/>
    <p:sldId id="460" r:id="rId31"/>
    <p:sldId id="46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7" userDrawn="1">
          <p15:clr>
            <a:srgbClr val="A4A3A4"/>
          </p15:clr>
        </p15:guide>
        <p15:guide id="2" pos="29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7691" autoAdjust="0"/>
  </p:normalViewPr>
  <p:slideViewPr>
    <p:cSldViewPr showGuides="1">
      <p:cViewPr>
        <p:scale>
          <a:sx n="64" d="100"/>
          <a:sy n="64" d="100"/>
        </p:scale>
        <p:origin x="-2994" y="-948"/>
      </p:cViewPr>
      <p:guideLst>
        <p:guide orient="horz" pos="2147"/>
        <p:guide pos="29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</a:fld>
            <a:endParaRPr lang="en-US" altLang="vi-VN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24.png"/><Relationship Id="rId7" Type="http://schemas.microsoft.com/office/2007/relationships/media" Target="../media/media2.mp3"/><Relationship Id="rId6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GIF"/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1.wav"/><Relationship Id="rId15" Type="http://schemas.microsoft.com/office/2007/relationships/media" Target="../media/media5.mp3"/><Relationship Id="rId14" Type="http://schemas.openxmlformats.org/officeDocument/2006/relationships/audio" Target="../media/media5.mp3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openxmlformats.org/officeDocument/2006/relationships/image" Target="../media/image25.GIF"/><Relationship Id="rId10" Type="http://schemas.microsoft.com/office/2007/relationships/media" Target="../media/media3.mp3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24.png"/><Relationship Id="rId7" Type="http://schemas.microsoft.com/office/2007/relationships/media" Target="../media/media2.mp3"/><Relationship Id="rId6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GIF"/><Relationship Id="rId3" Type="http://schemas.openxmlformats.org/officeDocument/2006/relationships/image" Target="../media/image21.GIF"/><Relationship Id="rId2" Type="http://schemas.openxmlformats.org/officeDocument/2006/relationships/image" Target="../media/image26.png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openxmlformats.org/officeDocument/2006/relationships/image" Target="../media/image25.GIF"/><Relationship Id="rId10" Type="http://schemas.microsoft.com/office/2007/relationships/media" Target="../media/media3.mp3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24.png"/><Relationship Id="rId7" Type="http://schemas.microsoft.com/office/2007/relationships/media" Target="../media/media2.mp3"/><Relationship Id="rId6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GIF"/><Relationship Id="rId3" Type="http://schemas.openxmlformats.org/officeDocument/2006/relationships/image" Target="../media/image21.GIF"/><Relationship Id="rId2" Type="http://schemas.openxmlformats.org/officeDocument/2006/relationships/image" Target="../media/image28.png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openxmlformats.org/officeDocument/2006/relationships/image" Target="../media/image25.GIF"/><Relationship Id="rId10" Type="http://schemas.microsoft.com/office/2007/relationships/media" Target="../media/media3.mp3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24.png"/><Relationship Id="rId7" Type="http://schemas.microsoft.com/office/2007/relationships/media" Target="../media/media2.mp3"/><Relationship Id="rId6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GIF"/><Relationship Id="rId3" Type="http://schemas.openxmlformats.org/officeDocument/2006/relationships/image" Target="../media/image21.GIF"/><Relationship Id="rId2" Type="http://schemas.openxmlformats.org/officeDocument/2006/relationships/image" Target="../media/image30.png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openxmlformats.org/officeDocument/2006/relationships/image" Target="../media/image25.GIF"/><Relationship Id="rId10" Type="http://schemas.microsoft.com/office/2007/relationships/media" Target="../media/media3.mp3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24.png"/><Relationship Id="rId7" Type="http://schemas.microsoft.com/office/2007/relationships/media" Target="../media/media2.mp3"/><Relationship Id="rId6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GIF"/><Relationship Id="rId3" Type="http://schemas.openxmlformats.org/officeDocument/2006/relationships/image" Target="../media/image21.GIF"/><Relationship Id="rId2" Type="http://schemas.openxmlformats.org/officeDocument/2006/relationships/image" Target="../media/image32.png"/><Relationship Id="rId17" Type="http://schemas.openxmlformats.org/officeDocument/2006/relationships/slideLayout" Target="../slideLayouts/slideLayout1.xml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audio" Target="../media/audio1.wav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openxmlformats.org/officeDocument/2006/relationships/image" Target="../media/image25.GIF"/><Relationship Id="rId10" Type="http://schemas.microsoft.com/office/2007/relationships/media" Target="../media/media3.mp3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1143000"/>
            <a:ext cx="5143500" cy="9144000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993531" y="2082160"/>
            <a:ext cx="7156938" cy="3153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>
            <a:fillRect/>
          </a:stretch>
        </p:blipFill>
        <p:spPr>
          <a:xfrm>
            <a:off x="8063345" y="830972"/>
            <a:ext cx="1080655" cy="315608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639313" y="2316748"/>
            <a:ext cx="3364966" cy="21228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>
            <a:fillRect/>
          </a:stretch>
        </p:blipFill>
        <p:spPr>
          <a:xfrm flipH="1" flipV="1">
            <a:off x="5265173" y="4458308"/>
            <a:ext cx="3878825" cy="15474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>
            <a:fillRect/>
          </a:stretch>
        </p:blipFill>
        <p:spPr>
          <a:xfrm>
            <a:off x="-266649" y="857250"/>
            <a:ext cx="5389367" cy="1328363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05" y="2448044"/>
            <a:ext cx="3233235" cy="24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/>
          <p:cNvSpPr/>
          <p:nvPr/>
        </p:nvSpPr>
        <p:spPr>
          <a:xfrm>
            <a:off x="3450709" y="3825392"/>
            <a:ext cx="1508435" cy="150843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83110" y="2321719"/>
            <a:ext cx="6614651" cy="2591751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89257" y="4283103"/>
            <a:ext cx="484472" cy="58161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0"/>
          <p:cNvSpPr/>
          <p:nvPr/>
        </p:nvSpPr>
        <p:spPr>
          <a:xfrm>
            <a:off x="3679310" y="4053992"/>
            <a:ext cx="1063337" cy="1181904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0"/>
          <p:cNvSpPr/>
          <p:nvPr/>
        </p:nvSpPr>
        <p:spPr>
          <a:xfrm>
            <a:off x="3793609" y="4168292"/>
            <a:ext cx="852445" cy="856313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7579" y="-117308"/>
            <a:ext cx="3098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x-none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2" grpId="0"/>
      <p:bldP spid="19" grpId="0" bldLvl="0" animBg="1"/>
      <p:bldP spid="15" grpId="0" bldLvl="0" animBg="1"/>
      <p:bldP spid="11" grpId="0" bldLvl="0" animBg="1"/>
      <p:bldP spid="13" grpId="0" bldLvl="0" animBg="1"/>
      <p:bldP spid="1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19" name="nước âu lạc.mp4" descr="nước âu lạc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57505" y="838200"/>
            <a:ext cx="8862695" cy="5323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1000" y="929531"/>
            <a:ext cx="82296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u="sng" dirty="0" err="1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27, 28, 29</a:t>
            </a:r>
            <a:br>
              <a:rPr lang="en-US" sz="2800" b="1" u="sng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2800" b="1" u="sng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en-US" sz="2800" b="1" u="sng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14</a:t>
            </a:r>
            <a:r>
              <a:rPr lang="en-US" sz="2800" b="1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NƯỚC </a:t>
            </a:r>
            <a:r>
              <a:rPr lang="en-US" sz="2800" b="1" dirty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VĂN </a:t>
            </a:r>
            <a:r>
              <a:rPr lang="en-US" sz="2800" b="1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LANG</a:t>
            </a:r>
            <a:r>
              <a:rPr lang="vi-VN" sz="2800" b="1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- ÂU LẠC</a:t>
            </a:r>
            <a:r>
              <a:rPr lang="en-US" sz="2800" b="1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tt</a:t>
            </a:r>
            <a:r>
              <a:rPr lang="en-US" sz="2800" b="1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vi-VN" sz="2800" b="1" dirty="0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vi-VN" sz="2800" b="1" dirty="0" smtClean="0">
              <a:ln w="11430"/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685800" y="2667000"/>
            <a:ext cx="6575425" cy="1155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VĂN LANG</a:t>
            </a:r>
            <a:endParaRPr lang="en-US" sz="2400" b="1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b="1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b="1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29.  II. NHÀ NƯỚC ÂU LẠC.</a:t>
            </a:r>
            <a:endParaRPr lang="en-US" sz="2400" b="1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romanUcPeriod"/>
            </a:pPr>
            <a:endParaRPr lang="en-US" sz="2400" b="1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735965"/>
            <a:ext cx="894969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267200" y="152400"/>
            <a:ext cx="4892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/>
              <a:t>Hoạt động nhóm: 5 phút </a:t>
            </a:r>
            <a:endParaRPr lang="en-US" sz="32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81" name="Text Box 9"/>
          <p:cNvSpPr txBox="1">
            <a:spLocks noChangeArrowheads="1"/>
          </p:cNvSpPr>
          <p:nvPr/>
        </p:nvSpPr>
        <p:spPr bwMode="auto">
          <a:xfrm>
            <a:off x="4906734" y="3399182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233483" name="Text Box 11"/>
          <p:cNvSpPr txBox="1">
            <a:spLocks noChangeArrowheads="1"/>
          </p:cNvSpPr>
          <p:nvPr/>
        </p:nvSpPr>
        <p:spPr bwMode="auto">
          <a:xfrm>
            <a:off x="1359695" y="4115939"/>
            <a:ext cx="30988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 sz="1350">
              <a:latin typeface="Arial" panose="020B0604020202020204" pitchFamily="34" charset="0"/>
            </a:endParaRPr>
          </a:p>
        </p:txBody>
      </p:sp>
      <p:sp>
        <p:nvSpPr>
          <p:cNvPr id="233484" name="Line 12"/>
          <p:cNvSpPr>
            <a:spLocks noChangeShapeType="1"/>
          </p:cNvSpPr>
          <p:nvPr/>
        </p:nvSpPr>
        <p:spPr bwMode="auto">
          <a:xfrm flipH="1">
            <a:off x="5590788" y="2438507"/>
            <a:ext cx="1667" cy="41155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88" name="Text Box 16"/>
          <p:cNvSpPr txBox="1">
            <a:spLocks noChangeArrowheads="1"/>
          </p:cNvSpPr>
          <p:nvPr/>
        </p:nvSpPr>
        <p:spPr bwMode="auto">
          <a:xfrm>
            <a:off x="457200" y="609600"/>
            <a:ext cx="342265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Bối cảnh: 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489" name="Text Box 17"/>
          <p:cNvSpPr txBox="1">
            <a:spLocks noChangeArrowheads="1"/>
          </p:cNvSpPr>
          <p:nvPr/>
        </p:nvSpPr>
        <p:spPr bwMode="auto">
          <a:xfrm>
            <a:off x="-15875" y="1104265"/>
            <a:ext cx="898207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1650" dirty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 TCN,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491" name="Text Box 19"/>
          <p:cNvSpPr txBox="1">
            <a:spLocks noChangeArrowheads="1"/>
          </p:cNvSpPr>
          <p:nvPr/>
        </p:nvSpPr>
        <p:spPr bwMode="auto">
          <a:xfrm>
            <a:off x="94615" y="1614170"/>
            <a:ext cx="874649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5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492" name="Text Box 20"/>
          <p:cNvSpPr txBox="1">
            <a:spLocks noChangeArrowheads="1"/>
          </p:cNvSpPr>
          <p:nvPr/>
        </p:nvSpPr>
        <p:spPr bwMode="auto">
          <a:xfrm>
            <a:off x="457200" y="2130425"/>
            <a:ext cx="35941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B0F0"/>
                </a:solidFill>
                <a:latin typeface="Arial" panose="020B0604020202020204" pitchFamily="34" charset="0"/>
              </a:rPr>
              <a:t>=</a:t>
            </a:r>
            <a:r>
              <a:rPr lang="en-US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altLang="en-US" sz="28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en-US" sz="2800" b="1" dirty="0" err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496" name="Text Box 24"/>
          <p:cNvSpPr txBox="1">
            <a:spLocks noChangeArrowheads="1"/>
          </p:cNvSpPr>
          <p:nvPr/>
        </p:nvSpPr>
        <p:spPr bwMode="auto">
          <a:xfrm>
            <a:off x="5005557" y="3970682"/>
            <a:ext cx="1329928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233514" name="Line 42"/>
          <p:cNvSpPr>
            <a:spLocks noChangeShapeType="1"/>
          </p:cNvSpPr>
          <p:nvPr/>
        </p:nvSpPr>
        <p:spPr bwMode="auto">
          <a:xfrm>
            <a:off x="3257550" y="5628032"/>
            <a:ext cx="1143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0" name="Text Box 13"/>
          <p:cNvSpPr txBox="1">
            <a:spLocks noChangeArrowheads="1"/>
          </p:cNvSpPr>
          <p:nvPr/>
        </p:nvSpPr>
        <p:spPr bwMode="auto">
          <a:xfrm>
            <a:off x="304844" y="144483"/>
            <a:ext cx="4733246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II.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nước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Âu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</a:rPr>
              <a:t>Lạc</a:t>
            </a:r>
            <a:endParaRPr lang="en-US" altLang="en-US" sz="2800" b="1" dirty="0" err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1359695" y="4230242"/>
            <a:ext cx="309880" cy="34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 sz="1650">
              <a:latin typeface="Arial" panose="020B0604020202020204" pitchFamily="34" charset="0"/>
            </a:endParaRPr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1359695" y="4851748"/>
            <a:ext cx="309880" cy="34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 sz="1650">
              <a:latin typeface="Arial" panose="020B0604020202020204" pitchFamily="34" charset="0"/>
            </a:endParaRPr>
          </a:p>
        </p:txBody>
      </p:sp>
      <p:sp>
        <p:nvSpPr>
          <p:cNvPr id="84" name="Text Box 18"/>
          <p:cNvSpPr txBox="1">
            <a:spLocks noChangeArrowheads="1"/>
          </p:cNvSpPr>
          <p:nvPr/>
        </p:nvSpPr>
        <p:spPr bwMode="auto">
          <a:xfrm>
            <a:off x="108742" y="4724233"/>
            <a:ext cx="37719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 Box 19"/>
          <p:cNvSpPr txBox="1">
            <a:spLocks noChangeArrowheads="1"/>
          </p:cNvSpPr>
          <p:nvPr/>
        </p:nvSpPr>
        <p:spPr bwMode="auto">
          <a:xfrm>
            <a:off x="106837" y="2839405"/>
            <a:ext cx="37719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 Box 20"/>
          <p:cNvSpPr txBox="1">
            <a:spLocks noChangeArrowheads="1"/>
          </p:cNvSpPr>
          <p:nvPr/>
        </p:nvSpPr>
        <p:spPr bwMode="auto">
          <a:xfrm>
            <a:off x="108877" y="3429319"/>
            <a:ext cx="37719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 Box 21"/>
          <p:cNvSpPr txBox="1">
            <a:spLocks noChangeArrowheads="1"/>
          </p:cNvSpPr>
          <p:nvPr/>
        </p:nvSpPr>
        <p:spPr bwMode="auto">
          <a:xfrm>
            <a:off x="108449" y="5456983"/>
            <a:ext cx="2264569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 Box 22"/>
          <p:cNvSpPr txBox="1">
            <a:spLocks noChangeArrowheads="1"/>
          </p:cNvSpPr>
          <p:nvPr/>
        </p:nvSpPr>
        <p:spPr bwMode="auto">
          <a:xfrm>
            <a:off x="2514600" y="4775835"/>
            <a:ext cx="24384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altLang="en-US" sz="3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 Box 23"/>
          <p:cNvSpPr txBox="1">
            <a:spLocks noChangeArrowheads="1"/>
          </p:cNvSpPr>
          <p:nvPr/>
        </p:nvSpPr>
        <p:spPr bwMode="auto">
          <a:xfrm>
            <a:off x="3505200" y="2899410"/>
            <a:ext cx="182943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 TCN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 Box 24"/>
          <p:cNvSpPr txBox="1">
            <a:spLocks noChangeArrowheads="1"/>
          </p:cNvSpPr>
          <p:nvPr/>
        </p:nvSpPr>
        <p:spPr bwMode="auto">
          <a:xfrm>
            <a:off x="951230" y="3994785"/>
            <a:ext cx="385826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altLang="en-US" sz="3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 Box 21"/>
          <p:cNvSpPr txBox="1">
            <a:spLocks noChangeArrowheads="1"/>
          </p:cNvSpPr>
          <p:nvPr/>
        </p:nvSpPr>
        <p:spPr bwMode="auto">
          <a:xfrm>
            <a:off x="108585" y="6061710"/>
            <a:ext cx="379476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auto">
          <a:xfrm>
            <a:off x="6230233" y="3346879"/>
            <a:ext cx="571500" cy="299085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350" b="1" dirty="0" err="1">
                <a:solidFill>
                  <a:schemeClr val="bg1"/>
                </a:solidFill>
                <a:latin typeface="Arial" panose="020B0604020202020204" pitchFamily="34" charset="0"/>
              </a:rPr>
              <a:t>Việt</a:t>
            </a:r>
            <a:endParaRPr lang="en-US" altLang="en-US" sz="135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" name="Text Box 27"/>
          <p:cNvSpPr txBox="1">
            <a:spLocks noChangeArrowheads="1"/>
          </p:cNvSpPr>
          <p:nvPr/>
        </p:nvSpPr>
        <p:spPr bwMode="auto">
          <a:xfrm>
            <a:off x="5687308" y="3346779"/>
            <a:ext cx="514350" cy="299085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350" b="1" dirty="0" err="1">
                <a:solidFill>
                  <a:schemeClr val="bg1"/>
                </a:solidFill>
                <a:latin typeface="Arial" panose="020B0604020202020204" pitchFamily="34" charset="0"/>
              </a:rPr>
              <a:t>Âu</a:t>
            </a:r>
            <a:endParaRPr lang="en-US" altLang="en-US" sz="135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4" name="Text Box 28"/>
          <p:cNvSpPr txBox="1">
            <a:spLocks noChangeArrowheads="1"/>
          </p:cNvSpPr>
          <p:nvPr/>
        </p:nvSpPr>
        <p:spPr bwMode="auto">
          <a:xfrm>
            <a:off x="7075885" y="3334889"/>
            <a:ext cx="571500" cy="299085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350" b="1" dirty="0" err="1">
                <a:solidFill>
                  <a:schemeClr val="bg1"/>
                </a:solidFill>
                <a:latin typeface="Arial" panose="020B0604020202020204" pitchFamily="34" charset="0"/>
              </a:rPr>
              <a:t>Lạc</a:t>
            </a:r>
            <a:endParaRPr lang="en-US" altLang="en-US" sz="135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5" name="Text Box 29"/>
          <p:cNvSpPr txBox="1">
            <a:spLocks noChangeArrowheads="1"/>
          </p:cNvSpPr>
          <p:nvPr/>
        </p:nvSpPr>
        <p:spPr bwMode="auto">
          <a:xfrm>
            <a:off x="7647385" y="3334889"/>
            <a:ext cx="628650" cy="299085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350" b="1" dirty="0" err="1">
                <a:solidFill>
                  <a:schemeClr val="bg1"/>
                </a:solidFill>
                <a:latin typeface="Arial" panose="020B0604020202020204" pitchFamily="34" charset="0"/>
              </a:rPr>
              <a:t>Việt</a:t>
            </a:r>
            <a:endParaRPr lang="en-US" altLang="en-US" sz="135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6" name="Text Box 30"/>
          <p:cNvSpPr txBox="1">
            <a:spLocks noChangeArrowheads="1"/>
          </p:cNvSpPr>
          <p:nvPr/>
        </p:nvSpPr>
        <p:spPr bwMode="auto">
          <a:xfrm>
            <a:off x="6806158" y="3365300"/>
            <a:ext cx="34290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50" b="1" dirty="0">
                <a:solidFill>
                  <a:srgbClr val="0000FF"/>
                </a:solidFill>
                <a:latin typeface="Arial" panose="020B0604020202020204" pitchFamily="34" charset="0"/>
              </a:rPr>
              <a:t>+</a:t>
            </a:r>
            <a:endParaRPr lang="en-US" altLang="en-US" sz="135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97" name="Text Box 32"/>
          <p:cNvSpPr txBox="1">
            <a:spLocks noChangeArrowheads="1"/>
          </p:cNvSpPr>
          <p:nvPr/>
        </p:nvSpPr>
        <p:spPr bwMode="auto">
          <a:xfrm>
            <a:off x="6461629" y="3938536"/>
            <a:ext cx="514350" cy="299085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350" b="1" dirty="0" err="1">
                <a:solidFill>
                  <a:schemeClr val="bg1"/>
                </a:solidFill>
                <a:latin typeface="Arial" panose="020B0604020202020204" pitchFamily="34" charset="0"/>
              </a:rPr>
              <a:t>Âu</a:t>
            </a:r>
            <a:endParaRPr lang="en-US" altLang="en-US" sz="135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8" name="Text Box 33"/>
          <p:cNvSpPr txBox="1">
            <a:spLocks noChangeArrowheads="1"/>
          </p:cNvSpPr>
          <p:nvPr/>
        </p:nvSpPr>
        <p:spPr bwMode="auto">
          <a:xfrm>
            <a:off x="6975979" y="3938536"/>
            <a:ext cx="571500" cy="299085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350" b="1" dirty="0" err="1">
                <a:solidFill>
                  <a:schemeClr val="bg1"/>
                </a:solidFill>
                <a:latin typeface="Arial" panose="020B0604020202020204" pitchFamily="34" charset="0"/>
              </a:rPr>
              <a:t>Lạc</a:t>
            </a:r>
            <a:endParaRPr lang="en-US" altLang="en-US" sz="135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9" name="AutoShape 35"/>
          <p:cNvSpPr>
            <a:spLocks noChangeArrowheads="1"/>
          </p:cNvSpPr>
          <p:nvPr/>
        </p:nvSpPr>
        <p:spPr bwMode="auto">
          <a:xfrm>
            <a:off x="6061579" y="3988030"/>
            <a:ext cx="285750" cy="2286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0000CC"/>
          </a:solidFill>
          <a:ln w="38100">
            <a:solidFill>
              <a:srgbClr val="0000CC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5" presetClass="entr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32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ldLvl="0" animBg="1"/>
      <p:bldP spid="85" grpId="0" bldLvl="0" animBg="1"/>
      <p:bldP spid="86" grpId="0" bldLvl="0" animBg="1"/>
      <p:bldP spid="87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92" grpId="0" bldLvl="0" animBg="1"/>
      <p:bldP spid="92" grpId="1" bldLvl="0" animBg="1"/>
      <p:bldP spid="93" grpId="0" bldLvl="0" animBg="1"/>
      <p:bldP spid="93" grpId="1" bldLvl="0" animBg="1"/>
      <p:bldP spid="93" grpId="2" bldLvl="0" animBg="1"/>
      <p:bldP spid="94" grpId="0" bldLvl="0" animBg="1"/>
      <p:bldP spid="94" grpId="1" bldLvl="0" animBg="1"/>
      <p:bldP spid="94" grpId="2" bldLvl="0" animBg="1"/>
      <p:bldP spid="95" grpId="0" bldLvl="0" animBg="1"/>
      <p:bldP spid="95" grpId="1" bldLvl="0" animBg="1"/>
      <p:bldP spid="96" grpId="0" bldLvl="0" animBg="1"/>
      <p:bldP spid="96" grpId="1" bldLvl="0" animBg="1"/>
      <p:bldP spid="97" grpId="0" bldLvl="0" animBg="1"/>
      <p:bldP spid="97" grpId="1" bldLvl="0" animBg="1"/>
      <p:bldP spid="97" grpId="2" bldLvl="0" animBg="1"/>
      <p:bldP spid="98" grpId="0" bldLvl="0" animBg="1"/>
      <p:bldP spid="98" grpId="1" bldLvl="0" animBg="1"/>
      <p:bldP spid="98" grpId="2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81" name="Text Box 9"/>
          <p:cNvSpPr txBox="1">
            <a:spLocks noChangeArrowheads="1"/>
          </p:cNvSpPr>
          <p:nvPr/>
        </p:nvSpPr>
        <p:spPr bwMode="auto">
          <a:xfrm>
            <a:off x="4906734" y="3428996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233483" name="Text Box 11"/>
          <p:cNvSpPr txBox="1">
            <a:spLocks noChangeArrowheads="1"/>
          </p:cNvSpPr>
          <p:nvPr/>
        </p:nvSpPr>
        <p:spPr bwMode="auto">
          <a:xfrm>
            <a:off x="1359695" y="4145752"/>
            <a:ext cx="30988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 sz="1350">
              <a:latin typeface="Arial" panose="020B0604020202020204" pitchFamily="34" charset="0"/>
            </a:endParaRPr>
          </a:p>
        </p:txBody>
      </p:sp>
      <p:sp>
        <p:nvSpPr>
          <p:cNvPr id="233484" name="Line 12"/>
          <p:cNvSpPr>
            <a:spLocks noChangeShapeType="1"/>
          </p:cNvSpPr>
          <p:nvPr/>
        </p:nvSpPr>
        <p:spPr bwMode="auto">
          <a:xfrm flipH="1">
            <a:off x="5263435" y="1786653"/>
            <a:ext cx="12259" cy="418267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96" name="Text Box 24"/>
          <p:cNvSpPr txBox="1">
            <a:spLocks noChangeArrowheads="1"/>
          </p:cNvSpPr>
          <p:nvPr/>
        </p:nvSpPr>
        <p:spPr bwMode="auto">
          <a:xfrm>
            <a:off x="5005557" y="4000496"/>
            <a:ext cx="1329928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233514" name="Line 42"/>
          <p:cNvSpPr>
            <a:spLocks noChangeShapeType="1"/>
          </p:cNvSpPr>
          <p:nvPr/>
        </p:nvSpPr>
        <p:spPr bwMode="auto">
          <a:xfrm>
            <a:off x="3257550" y="5657846"/>
            <a:ext cx="1143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1359695" y="4260055"/>
            <a:ext cx="309880" cy="34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 sz="1650">
              <a:latin typeface="Arial" panose="020B0604020202020204" pitchFamily="34" charset="0"/>
            </a:endParaRPr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1359695" y="4881561"/>
            <a:ext cx="309880" cy="34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 sz="1650">
              <a:latin typeface="Arial" panose="020B0604020202020204" pitchFamily="34" charset="0"/>
            </a:endParaRPr>
          </a:p>
        </p:txBody>
      </p:sp>
      <p:sp>
        <p:nvSpPr>
          <p:cNvPr id="87" name="Text Box 21"/>
          <p:cNvSpPr txBox="1">
            <a:spLocks noChangeArrowheads="1"/>
          </p:cNvSpPr>
          <p:nvPr/>
        </p:nvSpPr>
        <p:spPr bwMode="auto">
          <a:xfrm>
            <a:off x="304663" y="528716"/>
            <a:ext cx="2264569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+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Kinh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đô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: </a:t>
            </a:r>
            <a:endParaRPr lang="en-US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91" name="Text Box 21"/>
          <p:cNvSpPr txBox="1">
            <a:spLocks noChangeArrowheads="1"/>
          </p:cNvSpPr>
          <p:nvPr/>
        </p:nvSpPr>
        <p:spPr bwMode="auto">
          <a:xfrm>
            <a:off x="160020" y="2209800"/>
            <a:ext cx="2740025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+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Phạm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vi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lãnh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thổ</a:t>
            </a:r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: </a:t>
            </a:r>
            <a:endParaRPr lang="en-US" altLang="en-US"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339090" y="1219200"/>
            <a:ext cx="3693160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 Phong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Khê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Cổ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Loa,   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Đông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Anh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Hà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4882248" y="3428996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4882248" y="4050502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4981071" y="4622002"/>
            <a:ext cx="1329928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4882248" y="3400421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4882248" y="4021927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4981071" y="4593427"/>
            <a:ext cx="1329928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"/>
          <a:srcRect l="1943" t="1629" r="1511" b="2473"/>
          <a:stretch>
            <a:fillRect/>
          </a:stretch>
        </p:blipFill>
        <p:spPr>
          <a:xfrm>
            <a:off x="3376930" y="0"/>
            <a:ext cx="5694680" cy="6723380"/>
          </a:xfrm>
          <a:prstGeom prst="rect">
            <a:avLst/>
          </a:prstGeom>
        </p:spPr>
      </p:pic>
      <p:sp>
        <p:nvSpPr>
          <p:cNvPr id="53" name="Rounded Rectangular Callout 52"/>
          <p:cNvSpPr/>
          <p:nvPr/>
        </p:nvSpPr>
        <p:spPr>
          <a:xfrm>
            <a:off x="6934151" y="1600344"/>
            <a:ext cx="817958" cy="726418"/>
          </a:xfrm>
          <a:prstGeom prst="wedgeRoundRectCallout">
            <a:avLst>
              <a:gd name="adj1" fmla="val -122916"/>
              <a:gd name="adj2" fmla="val 8737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bg1"/>
                </a:solidFill>
              </a:rPr>
              <a:t>Phong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r>
              <a:rPr lang="en-US" sz="1350" dirty="0" err="1">
                <a:solidFill>
                  <a:schemeClr val="bg1"/>
                </a:solidFill>
              </a:rPr>
              <a:t>Khê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4" name="Rounded Rectangular Callout 53"/>
          <p:cNvSpPr/>
          <p:nvPr/>
        </p:nvSpPr>
        <p:spPr>
          <a:xfrm flipH="1">
            <a:off x="4571874" y="1313046"/>
            <a:ext cx="893739" cy="667893"/>
          </a:xfrm>
          <a:prstGeom prst="wedgeRoundRectCallout">
            <a:avLst>
              <a:gd name="adj1" fmla="val -86947"/>
              <a:gd name="adj2" fmla="val 85237"/>
              <a:gd name="adj3" fmla="val 16667"/>
            </a:avLst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/>
                </a:solidFill>
              </a:rPr>
              <a:t>Phong</a:t>
            </a:r>
            <a:r>
              <a:rPr lang="en-US" sz="1350" dirty="0">
                <a:solidFill>
                  <a:schemeClr val="tx1"/>
                </a:solidFill>
              </a:rPr>
              <a:t> </a:t>
            </a:r>
            <a:r>
              <a:rPr lang="en-US" sz="1350" dirty="0" err="1">
                <a:solidFill>
                  <a:schemeClr val="tx1"/>
                </a:solidFill>
              </a:rPr>
              <a:t>Châu</a:t>
            </a:r>
            <a:endParaRPr lang="en-US" sz="135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53" grpId="0" bldLvl="0" animBg="1"/>
      <p:bldP spid="53" grpId="1" bldLvl="0" animBg="1"/>
      <p:bldP spid="54" grpId="0" bldLvl="0" animBg="1"/>
      <p:bldP spid="54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81" name="Text Box 9"/>
          <p:cNvSpPr txBox="1">
            <a:spLocks noChangeArrowheads="1"/>
          </p:cNvSpPr>
          <p:nvPr/>
        </p:nvSpPr>
        <p:spPr bwMode="auto">
          <a:xfrm>
            <a:off x="4944006" y="3660989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233484" name="Line 12"/>
          <p:cNvSpPr>
            <a:spLocks noChangeShapeType="1"/>
          </p:cNvSpPr>
          <p:nvPr/>
        </p:nvSpPr>
        <p:spPr bwMode="auto">
          <a:xfrm flipH="1">
            <a:off x="5261736" y="1666108"/>
            <a:ext cx="3212" cy="43273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496" name="Text Box 24"/>
          <p:cNvSpPr txBox="1">
            <a:spLocks noChangeArrowheads="1"/>
          </p:cNvSpPr>
          <p:nvPr/>
        </p:nvSpPr>
        <p:spPr bwMode="auto">
          <a:xfrm>
            <a:off x="5042829" y="4232489"/>
            <a:ext cx="1329928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233514" name="Line 42"/>
          <p:cNvSpPr>
            <a:spLocks noChangeShapeType="1"/>
          </p:cNvSpPr>
          <p:nvPr/>
        </p:nvSpPr>
        <p:spPr bwMode="auto">
          <a:xfrm>
            <a:off x="3294822" y="5889839"/>
            <a:ext cx="1143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1396967" y="4492048"/>
            <a:ext cx="309880" cy="34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 sz="1650">
              <a:latin typeface="Arial" panose="020B0604020202020204" pitchFamily="34" charset="0"/>
            </a:endParaRPr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1396967" y="5113554"/>
            <a:ext cx="309880" cy="34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 sz="1650">
              <a:latin typeface="Arial" panose="020B0604020202020204" pitchFamily="34" charset="0"/>
            </a:endParaRPr>
          </a:p>
        </p:txBody>
      </p:sp>
      <p:sp>
        <p:nvSpPr>
          <p:cNvPr id="91" name="Text Box 21"/>
          <p:cNvSpPr txBox="1">
            <a:spLocks noChangeArrowheads="1"/>
          </p:cNvSpPr>
          <p:nvPr/>
        </p:nvSpPr>
        <p:spPr bwMode="auto">
          <a:xfrm>
            <a:off x="193040" y="228600"/>
            <a:ext cx="34753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+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Phạm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vi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lãnh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thổ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: </a:t>
            </a:r>
            <a:endParaRPr lang="en-US" altLang="en-US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4919520" y="3660989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4919520" y="4282495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5018343" y="4853995"/>
            <a:ext cx="1329928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4919520" y="3632414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4919520" y="4253920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5018343" y="4825420"/>
            <a:ext cx="1329928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1580" y="139700"/>
            <a:ext cx="5325110" cy="6597015"/>
          </a:xfrm>
          <a:prstGeom prst="rect">
            <a:avLst/>
          </a:prstGeom>
        </p:spPr>
      </p:pic>
      <p:sp>
        <p:nvSpPr>
          <p:cNvPr id="56" name="Freeform 55"/>
          <p:cNvSpPr/>
          <p:nvPr/>
        </p:nvSpPr>
        <p:spPr>
          <a:xfrm>
            <a:off x="5045075" y="538480"/>
            <a:ext cx="2946400" cy="6197600"/>
          </a:xfrm>
          <a:custGeom>
            <a:avLst/>
            <a:gdLst>
              <a:gd name="connsiteX0" fmla="*/ 4038397 w 4053671"/>
              <a:gd name="connsiteY0" fmla="*/ 1957388 h 6372225"/>
              <a:gd name="connsiteX1" fmla="*/ 4009822 w 4053671"/>
              <a:gd name="connsiteY1" fmla="*/ 1785938 h 6372225"/>
              <a:gd name="connsiteX2" fmla="*/ 3966959 w 4053671"/>
              <a:gd name="connsiteY2" fmla="*/ 1671638 h 6372225"/>
              <a:gd name="connsiteX3" fmla="*/ 3938384 w 4053671"/>
              <a:gd name="connsiteY3" fmla="*/ 1571625 h 6372225"/>
              <a:gd name="connsiteX4" fmla="*/ 3924097 w 4053671"/>
              <a:gd name="connsiteY4" fmla="*/ 1528763 h 6372225"/>
              <a:gd name="connsiteX5" fmla="*/ 3909809 w 4053671"/>
              <a:gd name="connsiteY5" fmla="*/ 1414463 h 6372225"/>
              <a:gd name="connsiteX6" fmla="*/ 3881234 w 4053671"/>
              <a:gd name="connsiteY6" fmla="*/ 1328738 h 6372225"/>
              <a:gd name="connsiteX7" fmla="*/ 3924097 w 4053671"/>
              <a:gd name="connsiteY7" fmla="*/ 1042988 h 6372225"/>
              <a:gd name="connsiteX8" fmla="*/ 3952672 w 4053671"/>
              <a:gd name="connsiteY8" fmla="*/ 1000125 h 6372225"/>
              <a:gd name="connsiteX9" fmla="*/ 3966959 w 4053671"/>
              <a:gd name="connsiteY9" fmla="*/ 942975 h 6372225"/>
              <a:gd name="connsiteX10" fmla="*/ 3995534 w 4053671"/>
              <a:gd name="connsiteY10" fmla="*/ 714375 h 6372225"/>
              <a:gd name="connsiteX11" fmla="*/ 4024109 w 4053671"/>
              <a:gd name="connsiteY11" fmla="*/ 628650 h 6372225"/>
              <a:gd name="connsiteX12" fmla="*/ 4038397 w 4053671"/>
              <a:gd name="connsiteY12" fmla="*/ 585788 h 6372225"/>
              <a:gd name="connsiteX13" fmla="*/ 3795509 w 4053671"/>
              <a:gd name="connsiteY13" fmla="*/ 557213 h 6372225"/>
              <a:gd name="connsiteX14" fmla="*/ 3681209 w 4053671"/>
              <a:gd name="connsiteY14" fmla="*/ 528638 h 6372225"/>
              <a:gd name="connsiteX15" fmla="*/ 3624059 w 4053671"/>
              <a:gd name="connsiteY15" fmla="*/ 514350 h 6372225"/>
              <a:gd name="connsiteX16" fmla="*/ 3524047 w 4053671"/>
              <a:gd name="connsiteY16" fmla="*/ 471488 h 6372225"/>
              <a:gd name="connsiteX17" fmla="*/ 3395459 w 4053671"/>
              <a:gd name="connsiteY17" fmla="*/ 457200 h 6372225"/>
              <a:gd name="connsiteX18" fmla="*/ 3338309 w 4053671"/>
              <a:gd name="connsiteY18" fmla="*/ 442913 h 6372225"/>
              <a:gd name="connsiteX19" fmla="*/ 3181147 w 4053671"/>
              <a:gd name="connsiteY19" fmla="*/ 428625 h 6372225"/>
              <a:gd name="connsiteX20" fmla="*/ 3052559 w 4053671"/>
              <a:gd name="connsiteY20" fmla="*/ 342900 h 6372225"/>
              <a:gd name="connsiteX21" fmla="*/ 2952547 w 4053671"/>
              <a:gd name="connsiteY21" fmla="*/ 314325 h 6372225"/>
              <a:gd name="connsiteX22" fmla="*/ 2823959 w 4053671"/>
              <a:gd name="connsiteY22" fmla="*/ 271463 h 6372225"/>
              <a:gd name="connsiteX23" fmla="*/ 2738234 w 4053671"/>
              <a:gd name="connsiteY23" fmla="*/ 242888 h 6372225"/>
              <a:gd name="connsiteX24" fmla="*/ 2609647 w 4053671"/>
              <a:gd name="connsiteY24" fmla="*/ 214313 h 6372225"/>
              <a:gd name="connsiteX25" fmla="*/ 2552497 w 4053671"/>
              <a:gd name="connsiteY25" fmla="*/ 200025 h 6372225"/>
              <a:gd name="connsiteX26" fmla="*/ 2509634 w 4053671"/>
              <a:gd name="connsiteY26" fmla="*/ 185738 h 6372225"/>
              <a:gd name="connsiteX27" fmla="*/ 2309609 w 4053671"/>
              <a:gd name="connsiteY27" fmla="*/ 142875 h 6372225"/>
              <a:gd name="connsiteX28" fmla="*/ 2223884 w 4053671"/>
              <a:gd name="connsiteY28" fmla="*/ 100013 h 6372225"/>
              <a:gd name="connsiteX29" fmla="*/ 2181022 w 4053671"/>
              <a:gd name="connsiteY29" fmla="*/ 71438 h 6372225"/>
              <a:gd name="connsiteX30" fmla="*/ 2123872 w 4053671"/>
              <a:gd name="connsiteY30" fmla="*/ 57150 h 6372225"/>
              <a:gd name="connsiteX31" fmla="*/ 2038147 w 4053671"/>
              <a:gd name="connsiteY31" fmla="*/ 28575 h 6372225"/>
              <a:gd name="connsiteX32" fmla="*/ 1852409 w 4053671"/>
              <a:gd name="connsiteY32" fmla="*/ 0 h 6372225"/>
              <a:gd name="connsiteX33" fmla="*/ 1723822 w 4053671"/>
              <a:gd name="connsiteY33" fmla="*/ 42863 h 6372225"/>
              <a:gd name="connsiteX34" fmla="*/ 1609522 w 4053671"/>
              <a:gd name="connsiteY34" fmla="*/ 171450 h 6372225"/>
              <a:gd name="connsiteX35" fmla="*/ 1509509 w 4053671"/>
              <a:gd name="connsiteY35" fmla="*/ 271463 h 6372225"/>
              <a:gd name="connsiteX36" fmla="*/ 1466647 w 4053671"/>
              <a:gd name="connsiteY36" fmla="*/ 314325 h 6372225"/>
              <a:gd name="connsiteX37" fmla="*/ 1395209 w 4053671"/>
              <a:gd name="connsiteY37" fmla="*/ 414338 h 6372225"/>
              <a:gd name="connsiteX38" fmla="*/ 1309484 w 4053671"/>
              <a:gd name="connsiteY38" fmla="*/ 485775 h 6372225"/>
              <a:gd name="connsiteX39" fmla="*/ 1223759 w 4053671"/>
              <a:gd name="connsiteY39" fmla="*/ 642938 h 6372225"/>
              <a:gd name="connsiteX40" fmla="*/ 1209472 w 4053671"/>
              <a:gd name="connsiteY40" fmla="*/ 685800 h 6372225"/>
              <a:gd name="connsiteX41" fmla="*/ 1180897 w 4053671"/>
              <a:gd name="connsiteY41" fmla="*/ 728663 h 6372225"/>
              <a:gd name="connsiteX42" fmla="*/ 1152322 w 4053671"/>
              <a:gd name="connsiteY42" fmla="*/ 814388 h 6372225"/>
              <a:gd name="connsiteX43" fmla="*/ 1066597 w 4053671"/>
              <a:gd name="connsiteY43" fmla="*/ 857250 h 6372225"/>
              <a:gd name="connsiteX44" fmla="*/ 980872 w 4053671"/>
              <a:gd name="connsiteY44" fmla="*/ 885825 h 6372225"/>
              <a:gd name="connsiteX45" fmla="*/ 895147 w 4053671"/>
              <a:gd name="connsiteY45" fmla="*/ 942975 h 6372225"/>
              <a:gd name="connsiteX46" fmla="*/ 766559 w 4053671"/>
              <a:gd name="connsiteY46" fmla="*/ 985838 h 6372225"/>
              <a:gd name="connsiteX47" fmla="*/ 680834 w 4053671"/>
              <a:gd name="connsiteY47" fmla="*/ 1014413 h 6372225"/>
              <a:gd name="connsiteX48" fmla="*/ 637972 w 4053671"/>
              <a:gd name="connsiteY48" fmla="*/ 1042988 h 6372225"/>
              <a:gd name="connsiteX49" fmla="*/ 552247 w 4053671"/>
              <a:gd name="connsiteY49" fmla="*/ 1143000 h 6372225"/>
              <a:gd name="connsiteX50" fmla="*/ 466522 w 4053671"/>
              <a:gd name="connsiteY50" fmla="*/ 1271588 h 6372225"/>
              <a:gd name="connsiteX51" fmla="*/ 437947 w 4053671"/>
              <a:gd name="connsiteY51" fmla="*/ 1314450 h 6372225"/>
              <a:gd name="connsiteX52" fmla="*/ 409372 w 4053671"/>
              <a:gd name="connsiteY52" fmla="*/ 1357313 h 6372225"/>
              <a:gd name="connsiteX53" fmla="*/ 366509 w 4053671"/>
              <a:gd name="connsiteY53" fmla="*/ 1385888 h 6372225"/>
              <a:gd name="connsiteX54" fmla="*/ 195059 w 4053671"/>
              <a:gd name="connsiteY54" fmla="*/ 1514475 h 6372225"/>
              <a:gd name="connsiteX55" fmla="*/ 137909 w 4053671"/>
              <a:gd name="connsiteY55" fmla="*/ 1543050 h 6372225"/>
              <a:gd name="connsiteX56" fmla="*/ 52184 w 4053671"/>
              <a:gd name="connsiteY56" fmla="*/ 1600200 h 6372225"/>
              <a:gd name="connsiteX57" fmla="*/ 9322 w 4053671"/>
              <a:gd name="connsiteY57" fmla="*/ 1657350 h 6372225"/>
              <a:gd name="connsiteX58" fmla="*/ 66472 w 4053671"/>
              <a:gd name="connsiteY58" fmla="*/ 1800225 h 6372225"/>
              <a:gd name="connsiteX59" fmla="*/ 152197 w 4053671"/>
              <a:gd name="connsiteY59" fmla="*/ 1914525 h 6372225"/>
              <a:gd name="connsiteX60" fmla="*/ 180772 w 4053671"/>
              <a:gd name="connsiteY60" fmla="*/ 1971675 h 6372225"/>
              <a:gd name="connsiteX61" fmla="*/ 209347 w 4053671"/>
              <a:gd name="connsiteY61" fmla="*/ 2128838 h 6372225"/>
              <a:gd name="connsiteX62" fmla="*/ 295072 w 4053671"/>
              <a:gd name="connsiteY62" fmla="*/ 2300288 h 6372225"/>
              <a:gd name="connsiteX63" fmla="*/ 437947 w 4053671"/>
              <a:gd name="connsiteY63" fmla="*/ 2400300 h 6372225"/>
              <a:gd name="connsiteX64" fmla="*/ 509384 w 4053671"/>
              <a:gd name="connsiteY64" fmla="*/ 2643188 h 6372225"/>
              <a:gd name="connsiteX65" fmla="*/ 537959 w 4053671"/>
              <a:gd name="connsiteY65" fmla="*/ 2814638 h 6372225"/>
              <a:gd name="connsiteX66" fmla="*/ 566534 w 4053671"/>
              <a:gd name="connsiteY66" fmla="*/ 2857500 h 6372225"/>
              <a:gd name="connsiteX67" fmla="*/ 652259 w 4053671"/>
              <a:gd name="connsiteY67" fmla="*/ 2928938 h 6372225"/>
              <a:gd name="connsiteX68" fmla="*/ 680834 w 4053671"/>
              <a:gd name="connsiteY68" fmla="*/ 2971800 h 6372225"/>
              <a:gd name="connsiteX69" fmla="*/ 737984 w 4053671"/>
              <a:gd name="connsiteY69" fmla="*/ 3028950 h 6372225"/>
              <a:gd name="connsiteX70" fmla="*/ 780847 w 4053671"/>
              <a:gd name="connsiteY70" fmla="*/ 3100388 h 6372225"/>
              <a:gd name="connsiteX71" fmla="*/ 823709 w 4053671"/>
              <a:gd name="connsiteY71" fmla="*/ 3157538 h 6372225"/>
              <a:gd name="connsiteX72" fmla="*/ 837997 w 4053671"/>
              <a:gd name="connsiteY72" fmla="*/ 3200400 h 6372225"/>
              <a:gd name="connsiteX73" fmla="*/ 895147 w 4053671"/>
              <a:gd name="connsiteY73" fmla="*/ 3243263 h 6372225"/>
              <a:gd name="connsiteX74" fmla="*/ 1023734 w 4053671"/>
              <a:gd name="connsiteY74" fmla="*/ 3314700 h 6372225"/>
              <a:gd name="connsiteX75" fmla="*/ 1095172 w 4053671"/>
              <a:gd name="connsiteY75" fmla="*/ 3400425 h 6372225"/>
              <a:gd name="connsiteX76" fmla="*/ 1152322 w 4053671"/>
              <a:gd name="connsiteY76" fmla="*/ 3486150 h 6372225"/>
              <a:gd name="connsiteX77" fmla="*/ 1123747 w 4053671"/>
              <a:gd name="connsiteY77" fmla="*/ 3643313 h 6372225"/>
              <a:gd name="connsiteX78" fmla="*/ 1095172 w 4053671"/>
              <a:gd name="connsiteY78" fmla="*/ 3686175 h 6372225"/>
              <a:gd name="connsiteX79" fmla="*/ 1080884 w 4053671"/>
              <a:gd name="connsiteY79" fmla="*/ 3914775 h 6372225"/>
              <a:gd name="connsiteX80" fmla="*/ 1052309 w 4053671"/>
              <a:gd name="connsiteY80" fmla="*/ 4043363 h 6372225"/>
              <a:gd name="connsiteX81" fmla="*/ 1009447 w 4053671"/>
              <a:gd name="connsiteY81" fmla="*/ 4200525 h 6372225"/>
              <a:gd name="connsiteX82" fmla="*/ 966584 w 4053671"/>
              <a:gd name="connsiteY82" fmla="*/ 4300538 h 6372225"/>
              <a:gd name="connsiteX83" fmla="*/ 938009 w 4053671"/>
              <a:gd name="connsiteY83" fmla="*/ 4414838 h 6372225"/>
              <a:gd name="connsiteX84" fmla="*/ 909434 w 4053671"/>
              <a:gd name="connsiteY84" fmla="*/ 4457700 h 6372225"/>
              <a:gd name="connsiteX85" fmla="*/ 866572 w 4053671"/>
              <a:gd name="connsiteY85" fmla="*/ 4572000 h 6372225"/>
              <a:gd name="connsiteX86" fmla="*/ 837997 w 4053671"/>
              <a:gd name="connsiteY86" fmla="*/ 4614863 h 6372225"/>
              <a:gd name="connsiteX87" fmla="*/ 795134 w 4053671"/>
              <a:gd name="connsiteY87" fmla="*/ 4629150 h 6372225"/>
              <a:gd name="connsiteX88" fmla="*/ 480809 w 4053671"/>
              <a:gd name="connsiteY88" fmla="*/ 4672013 h 6372225"/>
              <a:gd name="connsiteX89" fmla="*/ 366509 w 4053671"/>
              <a:gd name="connsiteY89" fmla="*/ 4714875 h 6372225"/>
              <a:gd name="connsiteX90" fmla="*/ 323647 w 4053671"/>
              <a:gd name="connsiteY90" fmla="*/ 4743450 h 6372225"/>
              <a:gd name="connsiteX91" fmla="*/ 280784 w 4053671"/>
              <a:gd name="connsiteY91" fmla="*/ 4829175 h 6372225"/>
              <a:gd name="connsiteX92" fmla="*/ 309359 w 4053671"/>
              <a:gd name="connsiteY92" fmla="*/ 4872038 h 6372225"/>
              <a:gd name="connsiteX93" fmla="*/ 366509 w 4053671"/>
              <a:gd name="connsiteY93" fmla="*/ 4929188 h 6372225"/>
              <a:gd name="connsiteX94" fmla="*/ 452234 w 4053671"/>
              <a:gd name="connsiteY94" fmla="*/ 4957763 h 6372225"/>
              <a:gd name="connsiteX95" fmla="*/ 509384 w 4053671"/>
              <a:gd name="connsiteY95" fmla="*/ 4986338 h 6372225"/>
              <a:gd name="connsiteX96" fmla="*/ 566534 w 4053671"/>
              <a:gd name="connsiteY96" fmla="*/ 5000625 h 6372225"/>
              <a:gd name="connsiteX97" fmla="*/ 652259 w 4053671"/>
              <a:gd name="connsiteY97" fmla="*/ 5029200 h 6372225"/>
              <a:gd name="connsiteX98" fmla="*/ 780847 w 4053671"/>
              <a:gd name="connsiteY98" fmla="*/ 5172075 h 6372225"/>
              <a:gd name="connsiteX99" fmla="*/ 823709 w 4053671"/>
              <a:gd name="connsiteY99" fmla="*/ 5214938 h 6372225"/>
              <a:gd name="connsiteX100" fmla="*/ 895147 w 4053671"/>
              <a:gd name="connsiteY100" fmla="*/ 5314950 h 6372225"/>
              <a:gd name="connsiteX101" fmla="*/ 923722 w 4053671"/>
              <a:gd name="connsiteY101" fmla="*/ 5357813 h 6372225"/>
              <a:gd name="connsiteX102" fmla="*/ 1023734 w 4053671"/>
              <a:gd name="connsiteY102" fmla="*/ 5486400 h 6372225"/>
              <a:gd name="connsiteX103" fmla="*/ 1052309 w 4053671"/>
              <a:gd name="connsiteY103" fmla="*/ 5543550 h 6372225"/>
              <a:gd name="connsiteX104" fmla="*/ 1152322 w 4053671"/>
              <a:gd name="connsiteY104" fmla="*/ 5657850 h 6372225"/>
              <a:gd name="connsiteX105" fmla="*/ 1209472 w 4053671"/>
              <a:gd name="connsiteY105" fmla="*/ 5757863 h 6372225"/>
              <a:gd name="connsiteX106" fmla="*/ 1252334 w 4053671"/>
              <a:gd name="connsiteY106" fmla="*/ 5800725 h 6372225"/>
              <a:gd name="connsiteX107" fmla="*/ 1338059 w 4053671"/>
              <a:gd name="connsiteY107" fmla="*/ 5886450 h 6372225"/>
              <a:gd name="connsiteX108" fmla="*/ 1452359 w 4053671"/>
              <a:gd name="connsiteY108" fmla="*/ 5943600 h 6372225"/>
              <a:gd name="connsiteX109" fmla="*/ 1509509 w 4053671"/>
              <a:gd name="connsiteY109" fmla="*/ 5972175 h 6372225"/>
              <a:gd name="connsiteX110" fmla="*/ 1580947 w 4053671"/>
              <a:gd name="connsiteY110" fmla="*/ 6072188 h 6372225"/>
              <a:gd name="connsiteX111" fmla="*/ 1595234 w 4053671"/>
              <a:gd name="connsiteY111" fmla="*/ 6115050 h 6372225"/>
              <a:gd name="connsiteX112" fmla="*/ 1623809 w 4053671"/>
              <a:gd name="connsiteY112" fmla="*/ 6157913 h 6372225"/>
              <a:gd name="connsiteX113" fmla="*/ 1695247 w 4053671"/>
              <a:gd name="connsiteY113" fmla="*/ 6272213 h 6372225"/>
              <a:gd name="connsiteX114" fmla="*/ 1738109 w 4053671"/>
              <a:gd name="connsiteY114" fmla="*/ 6286500 h 6372225"/>
              <a:gd name="connsiteX115" fmla="*/ 1780972 w 4053671"/>
              <a:gd name="connsiteY115" fmla="*/ 6329363 h 6372225"/>
              <a:gd name="connsiteX116" fmla="*/ 1823834 w 4053671"/>
              <a:gd name="connsiteY116" fmla="*/ 6343650 h 6372225"/>
              <a:gd name="connsiteX117" fmla="*/ 1895272 w 4053671"/>
              <a:gd name="connsiteY117" fmla="*/ 6372225 h 6372225"/>
              <a:gd name="connsiteX118" fmla="*/ 2081009 w 4053671"/>
              <a:gd name="connsiteY118" fmla="*/ 6357938 h 6372225"/>
              <a:gd name="connsiteX119" fmla="*/ 2095297 w 4053671"/>
              <a:gd name="connsiteY119" fmla="*/ 6315075 h 6372225"/>
              <a:gd name="connsiteX120" fmla="*/ 2081009 w 4053671"/>
              <a:gd name="connsiteY120" fmla="*/ 6229350 h 6372225"/>
              <a:gd name="connsiteX121" fmla="*/ 2023859 w 4053671"/>
              <a:gd name="connsiteY121" fmla="*/ 6186488 h 6372225"/>
              <a:gd name="connsiteX122" fmla="*/ 1938134 w 4053671"/>
              <a:gd name="connsiteY122" fmla="*/ 6143625 h 6372225"/>
              <a:gd name="connsiteX123" fmla="*/ 1895272 w 4053671"/>
              <a:gd name="connsiteY123" fmla="*/ 6057900 h 6372225"/>
              <a:gd name="connsiteX124" fmla="*/ 1823834 w 4053671"/>
              <a:gd name="connsiteY124" fmla="*/ 5929313 h 6372225"/>
              <a:gd name="connsiteX125" fmla="*/ 1795259 w 4053671"/>
              <a:gd name="connsiteY125" fmla="*/ 5829300 h 6372225"/>
              <a:gd name="connsiteX126" fmla="*/ 1723822 w 4053671"/>
              <a:gd name="connsiteY126" fmla="*/ 5729288 h 6372225"/>
              <a:gd name="connsiteX127" fmla="*/ 1680959 w 4053671"/>
              <a:gd name="connsiteY127" fmla="*/ 5686425 h 6372225"/>
              <a:gd name="connsiteX128" fmla="*/ 1623809 w 4053671"/>
              <a:gd name="connsiteY128" fmla="*/ 5600700 h 6372225"/>
              <a:gd name="connsiteX129" fmla="*/ 1595234 w 4053671"/>
              <a:gd name="connsiteY129" fmla="*/ 5557838 h 6372225"/>
              <a:gd name="connsiteX130" fmla="*/ 1552372 w 4053671"/>
              <a:gd name="connsiteY130" fmla="*/ 5514975 h 6372225"/>
              <a:gd name="connsiteX131" fmla="*/ 1538084 w 4053671"/>
              <a:gd name="connsiteY131" fmla="*/ 5472113 h 6372225"/>
              <a:gd name="connsiteX132" fmla="*/ 1509509 w 4053671"/>
              <a:gd name="connsiteY132" fmla="*/ 5429250 h 6372225"/>
              <a:gd name="connsiteX133" fmla="*/ 1480934 w 4053671"/>
              <a:gd name="connsiteY133" fmla="*/ 5329238 h 6372225"/>
              <a:gd name="connsiteX134" fmla="*/ 1423784 w 4053671"/>
              <a:gd name="connsiteY134" fmla="*/ 5214938 h 6372225"/>
              <a:gd name="connsiteX135" fmla="*/ 1366634 w 4053671"/>
              <a:gd name="connsiteY135" fmla="*/ 5086350 h 6372225"/>
              <a:gd name="connsiteX136" fmla="*/ 1352347 w 4053671"/>
              <a:gd name="connsiteY136" fmla="*/ 4957763 h 6372225"/>
              <a:gd name="connsiteX137" fmla="*/ 1366634 w 4053671"/>
              <a:gd name="connsiteY137" fmla="*/ 4872038 h 6372225"/>
              <a:gd name="connsiteX138" fmla="*/ 1395209 w 4053671"/>
              <a:gd name="connsiteY138" fmla="*/ 4786313 h 6372225"/>
              <a:gd name="connsiteX139" fmla="*/ 1423784 w 4053671"/>
              <a:gd name="connsiteY139" fmla="*/ 4443413 h 6372225"/>
              <a:gd name="connsiteX140" fmla="*/ 1452359 w 4053671"/>
              <a:gd name="connsiteY140" fmla="*/ 4314825 h 6372225"/>
              <a:gd name="connsiteX141" fmla="*/ 1495222 w 4053671"/>
              <a:gd name="connsiteY141" fmla="*/ 4243388 h 6372225"/>
              <a:gd name="connsiteX142" fmla="*/ 1566659 w 4053671"/>
              <a:gd name="connsiteY142" fmla="*/ 4157663 h 6372225"/>
              <a:gd name="connsiteX143" fmla="*/ 1595234 w 4053671"/>
              <a:gd name="connsiteY143" fmla="*/ 4086225 h 6372225"/>
              <a:gd name="connsiteX144" fmla="*/ 1680959 w 4053671"/>
              <a:gd name="connsiteY144" fmla="*/ 3957638 h 6372225"/>
              <a:gd name="connsiteX145" fmla="*/ 1709534 w 4053671"/>
              <a:gd name="connsiteY145" fmla="*/ 3914775 h 6372225"/>
              <a:gd name="connsiteX146" fmla="*/ 1809547 w 4053671"/>
              <a:gd name="connsiteY146" fmla="*/ 3814763 h 6372225"/>
              <a:gd name="connsiteX147" fmla="*/ 1852409 w 4053671"/>
              <a:gd name="connsiteY147" fmla="*/ 3771900 h 6372225"/>
              <a:gd name="connsiteX148" fmla="*/ 1880984 w 4053671"/>
              <a:gd name="connsiteY148" fmla="*/ 3729038 h 6372225"/>
              <a:gd name="connsiteX149" fmla="*/ 2009572 w 4053671"/>
              <a:gd name="connsiteY149" fmla="*/ 3586163 h 6372225"/>
              <a:gd name="connsiteX150" fmla="*/ 2023859 w 4053671"/>
              <a:gd name="connsiteY150" fmla="*/ 3543300 h 6372225"/>
              <a:gd name="connsiteX151" fmla="*/ 2081009 w 4053671"/>
              <a:gd name="connsiteY151" fmla="*/ 3457575 h 6372225"/>
              <a:gd name="connsiteX152" fmla="*/ 2123872 w 4053671"/>
              <a:gd name="connsiteY152" fmla="*/ 3357563 h 6372225"/>
              <a:gd name="connsiteX153" fmla="*/ 2138159 w 4053671"/>
              <a:gd name="connsiteY153" fmla="*/ 3314700 h 6372225"/>
              <a:gd name="connsiteX154" fmla="*/ 2123872 w 4053671"/>
              <a:gd name="connsiteY154" fmla="*/ 3214688 h 6372225"/>
              <a:gd name="connsiteX155" fmla="*/ 2109584 w 4053671"/>
              <a:gd name="connsiteY155" fmla="*/ 3171825 h 6372225"/>
              <a:gd name="connsiteX156" fmla="*/ 2166734 w 4053671"/>
              <a:gd name="connsiteY156" fmla="*/ 2886075 h 6372225"/>
              <a:gd name="connsiteX157" fmla="*/ 2223884 w 4053671"/>
              <a:gd name="connsiteY157" fmla="*/ 2871788 h 6372225"/>
              <a:gd name="connsiteX158" fmla="*/ 2295322 w 4053671"/>
              <a:gd name="connsiteY158" fmla="*/ 2800350 h 6372225"/>
              <a:gd name="connsiteX159" fmla="*/ 2381047 w 4053671"/>
              <a:gd name="connsiteY159" fmla="*/ 2743200 h 6372225"/>
              <a:gd name="connsiteX160" fmla="*/ 2623934 w 4053671"/>
              <a:gd name="connsiteY160" fmla="*/ 2714625 h 6372225"/>
              <a:gd name="connsiteX161" fmla="*/ 2738234 w 4053671"/>
              <a:gd name="connsiteY161" fmla="*/ 2686050 h 6372225"/>
              <a:gd name="connsiteX162" fmla="*/ 2781097 w 4053671"/>
              <a:gd name="connsiteY162" fmla="*/ 2643188 h 6372225"/>
              <a:gd name="connsiteX163" fmla="*/ 2838247 w 4053671"/>
              <a:gd name="connsiteY163" fmla="*/ 2557463 h 6372225"/>
              <a:gd name="connsiteX164" fmla="*/ 2909684 w 4053671"/>
              <a:gd name="connsiteY164" fmla="*/ 2471738 h 6372225"/>
              <a:gd name="connsiteX165" fmla="*/ 2952547 w 4053671"/>
              <a:gd name="connsiteY165" fmla="*/ 2386013 h 6372225"/>
              <a:gd name="connsiteX166" fmla="*/ 2995409 w 4053671"/>
              <a:gd name="connsiteY166" fmla="*/ 2357438 h 6372225"/>
              <a:gd name="connsiteX167" fmla="*/ 3023984 w 4053671"/>
              <a:gd name="connsiteY167" fmla="*/ 2314575 h 6372225"/>
              <a:gd name="connsiteX168" fmla="*/ 3109709 w 4053671"/>
              <a:gd name="connsiteY168" fmla="*/ 2257425 h 6372225"/>
              <a:gd name="connsiteX169" fmla="*/ 3209722 w 4053671"/>
              <a:gd name="connsiteY169" fmla="*/ 2185988 h 6372225"/>
              <a:gd name="connsiteX170" fmla="*/ 3352597 w 4053671"/>
              <a:gd name="connsiteY170" fmla="*/ 2143125 h 6372225"/>
              <a:gd name="connsiteX171" fmla="*/ 3438322 w 4053671"/>
              <a:gd name="connsiteY171" fmla="*/ 2114550 h 6372225"/>
              <a:gd name="connsiteX172" fmla="*/ 3481184 w 4053671"/>
              <a:gd name="connsiteY172" fmla="*/ 2085975 h 6372225"/>
              <a:gd name="connsiteX173" fmla="*/ 3566909 w 4053671"/>
              <a:gd name="connsiteY173" fmla="*/ 2057400 h 6372225"/>
              <a:gd name="connsiteX174" fmla="*/ 3609772 w 4053671"/>
              <a:gd name="connsiteY174" fmla="*/ 2043113 h 6372225"/>
              <a:gd name="connsiteX175" fmla="*/ 3724072 w 4053671"/>
              <a:gd name="connsiteY175" fmla="*/ 2014538 h 6372225"/>
              <a:gd name="connsiteX176" fmla="*/ 3766934 w 4053671"/>
              <a:gd name="connsiteY176" fmla="*/ 2000250 h 6372225"/>
              <a:gd name="connsiteX177" fmla="*/ 4038397 w 4053671"/>
              <a:gd name="connsiteY177" fmla="*/ 1957388 h 637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4053671" h="6372225">
                <a:moveTo>
                  <a:pt x="4038397" y="1957388"/>
                </a:moveTo>
                <a:cubicBezTo>
                  <a:pt x="4078878" y="1921669"/>
                  <a:pt x="4028144" y="1840903"/>
                  <a:pt x="4009822" y="1785938"/>
                </a:cubicBezTo>
                <a:cubicBezTo>
                  <a:pt x="3977385" y="1688630"/>
                  <a:pt x="4018222" y="1808340"/>
                  <a:pt x="3966959" y="1671638"/>
                </a:cubicBezTo>
                <a:cubicBezTo>
                  <a:pt x="3946410" y="1616840"/>
                  <a:pt x="3956394" y="1634659"/>
                  <a:pt x="3938384" y="1571625"/>
                </a:cubicBezTo>
                <a:cubicBezTo>
                  <a:pt x="3934247" y="1557144"/>
                  <a:pt x="3928859" y="1543050"/>
                  <a:pt x="3924097" y="1528763"/>
                </a:cubicBezTo>
                <a:cubicBezTo>
                  <a:pt x="3919334" y="1490663"/>
                  <a:pt x="3917854" y="1452007"/>
                  <a:pt x="3909809" y="1414463"/>
                </a:cubicBezTo>
                <a:cubicBezTo>
                  <a:pt x="3903498" y="1385011"/>
                  <a:pt x="3881234" y="1328738"/>
                  <a:pt x="3881234" y="1328738"/>
                </a:cubicBezTo>
                <a:cubicBezTo>
                  <a:pt x="3884429" y="1284014"/>
                  <a:pt x="3880350" y="1108610"/>
                  <a:pt x="3924097" y="1042988"/>
                </a:cubicBezTo>
                <a:lnTo>
                  <a:pt x="3952672" y="1000125"/>
                </a:lnTo>
                <a:cubicBezTo>
                  <a:pt x="3957434" y="981075"/>
                  <a:pt x="3964182" y="962414"/>
                  <a:pt x="3966959" y="942975"/>
                </a:cubicBezTo>
                <a:cubicBezTo>
                  <a:pt x="3976893" y="873437"/>
                  <a:pt x="3977759" y="785477"/>
                  <a:pt x="3995534" y="714375"/>
                </a:cubicBezTo>
                <a:cubicBezTo>
                  <a:pt x="4002839" y="685154"/>
                  <a:pt x="4014584" y="657225"/>
                  <a:pt x="4024109" y="628650"/>
                </a:cubicBezTo>
                <a:lnTo>
                  <a:pt x="4038397" y="585788"/>
                </a:lnTo>
                <a:cubicBezTo>
                  <a:pt x="3916147" y="545037"/>
                  <a:pt x="4081449" y="596204"/>
                  <a:pt x="3795509" y="557213"/>
                </a:cubicBezTo>
                <a:cubicBezTo>
                  <a:pt x="3756597" y="551907"/>
                  <a:pt x="3719309" y="538163"/>
                  <a:pt x="3681209" y="528638"/>
                </a:cubicBezTo>
                <a:cubicBezTo>
                  <a:pt x="3662159" y="523875"/>
                  <a:pt x="3641622" y="523132"/>
                  <a:pt x="3624059" y="514350"/>
                </a:cubicBezTo>
                <a:cubicBezTo>
                  <a:pt x="3598033" y="501337"/>
                  <a:pt x="3555582" y="476744"/>
                  <a:pt x="3524047" y="471488"/>
                </a:cubicBezTo>
                <a:cubicBezTo>
                  <a:pt x="3481507" y="464398"/>
                  <a:pt x="3438322" y="461963"/>
                  <a:pt x="3395459" y="457200"/>
                </a:cubicBezTo>
                <a:cubicBezTo>
                  <a:pt x="3376409" y="452438"/>
                  <a:pt x="3357773" y="445508"/>
                  <a:pt x="3338309" y="442913"/>
                </a:cubicBezTo>
                <a:cubicBezTo>
                  <a:pt x="3286167" y="435961"/>
                  <a:pt x="3232180" y="441383"/>
                  <a:pt x="3181147" y="428625"/>
                </a:cubicBezTo>
                <a:cubicBezTo>
                  <a:pt x="3137887" y="417810"/>
                  <a:pt x="3090253" y="364440"/>
                  <a:pt x="3052559" y="342900"/>
                </a:cubicBezTo>
                <a:cubicBezTo>
                  <a:pt x="3034545" y="332606"/>
                  <a:pt x="2967619" y="318963"/>
                  <a:pt x="2952547" y="314325"/>
                </a:cubicBezTo>
                <a:cubicBezTo>
                  <a:pt x="2909364" y="301038"/>
                  <a:pt x="2866822" y="285751"/>
                  <a:pt x="2823959" y="271463"/>
                </a:cubicBezTo>
                <a:lnTo>
                  <a:pt x="2738234" y="242888"/>
                </a:lnTo>
                <a:cubicBezTo>
                  <a:pt x="2598857" y="208042"/>
                  <a:pt x="2772893" y="250590"/>
                  <a:pt x="2609647" y="214313"/>
                </a:cubicBezTo>
                <a:cubicBezTo>
                  <a:pt x="2590478" y="210053"/>
                  <a:pt x="2571378" y="205419"/>
                  <a:pt x="2552497" y="200025"/>
                </a:cubicBezTo>
                <a:cubicBezTo>
                  <a:pt x="2538016" y="195888"/>
                  <a:pt x="2524294" y="189187"/>
                  <a:pt x="2509634" y="185738"/>
                </a:cubicBezTo>
                <a:cubicBezTo>
                  <a:pt x="2443258" y="170120"/>
                  <a:pt x="2376284" y="157163"/>
                  <a:pt x="2309609" y="142875"/>
                </a:cubicBezTo>
                <a:cubicBezTo>
                  <a:pt x="2186774" y="60984"/>
                  <a:pt x="2342189" y="159165"/>
                  <a:pt x="2223884" y="100013"/>
                </a:cubicBezTo>
                <a:cubicBezTo>
                  <a:pt x="2208525" y="92334"/>
                  <a:pt x="2196805" y="78202"/>
                  <a:pt x="2181022" y="71438"/>
                </a:cubicBezTo>
                <a:cubicBezTo>
                  <a:pt x="2162973" y="63703"/>
                  <a:pt x="2142680" y="62793"/>
                  <a:pt x="2123872" y="57150"/>
                </a:cubicBezTo>
                <a:cubicBezTo>
                  <a:pt x="2095022" y="48495"/>
                  <a:pt x="2067965" y="32835"/>
                  <a:pt x="2038147" y="28575"/>
                </a:cubicBezTo>
                <a:cubicBezTo>
                  <a:pt x="1909456" y="10191"/>
                  <a:pt x="1971352" y="19825"/>
                  <a:pt x="1852409" y="0"/>
                </a:cubicBezTo>
                <a:cubicBezTo>
                  <a:pt x="1805050" y="9472"/>
                  <a:pt x="1763257" y="11315"/>
                  <a:pt x="1723822" y="42863"/>
                </a:cubicBezTo>
                <a:cubicBezTo>
                  <a:pt x="1538869" y="190825"/>
                  <a:pt x="1697517" y="73678"/>
                  <a:pt x="1609522" y="171450"/>
                </a:cubicBezTo>
                <a:cubicBezTo>
                  <a:pt x="1577983" y="206494"/>
                  <a:pt x="1542847" y="238125"/>
                  <a:pt x="1509509" y="271463"/>
                </a:cubicBezTo>
                <a:cubicBezTo>
                  <a:pt x="1495222" y="285750"/>
                  <a:pt x="1477855" y="297513"/>
                  <a:pt x="1466647" y="314325"/>
                </a:cubicBezTo>
                <a:cubicBezTo>
                  <a:pt x="1450420" y="338665"/>
                  <a:pt x="1412934" y="396613"/>
                  <a:pt x="1395209" y="414338"/>
                </a:cubicBezTo>
                <a:cubicBezTo>
                  <a:pt x="1282827" y="526720"/>
                  <a:pt x="1426511" y="345344"/>
                  <a:pt x="1309484" y="485775"/>
                </a:cubicBezTo>
                <a:cubicBezTo>
                  <a:pt x="1280501" y="520555"/>
                  <a:pt x="1230987" y="621254"/>
                  <a:pt x="1223759" y="642938"/>
                </a:cubicBezTo>
                <a:cubicBezTo>
                  <a:pt x="1218997" y="657225"/>
                  <a:pt x="1216207" y="672330"/>
                  <a:pt x="1209472" y="685800"/>
                </a:cubicBezTo>
                <a:cubicBezTo>
                  <a:pt x="1201793" y="701159"/>
                  <a:pt x="1187871" y="712971"/>
                  <a:pt x="1180897" y="728663"/>
                </a:cubicBezTo>
                <a:cubicBezTo>
                  <a:pt x="1168664" y="756188"/>
                  <a:pt x="1179263" y="800918"/>
                  <a:pt x="1152322" y="814388"/>
                </a:cubicBezTo>
                <a:cubicBezTo>
                  <a:pt x="1123747" y="828675"/>
                  <a:pt x="1096087" y="844962"/>
                  <a:pt x="1066597" y="857250"/>
                </a:cubicBezTo>
                <a:cubicBezTo>
                  <a:pt x="1038793" y="868835"/>
                  <a:pt x="980872" y="885825"/>
                  <a:pt x="980872" y="885825"/>
                </a:cubicBezTo>
                <a:cubicBezTo>
                  <a:pt x="952297" y="904875"/>
                  <a:pt x="927728" y="932115"/>
                  <a:pt x="895147" y="942975"/>
                </a:cubicBezTo>
                <a:lnTo>
                  <a:pt x="766559" y="985838"/>
                </a:lnTo>
                <a:cubicBezTo>
                  <a:pt x="766555" y="985839"/>
                  <a:pt x="680837" y="1014411"/>
                  <a:pt x="680834" y="1014413"/>
                </a:cubicBezTo>
                <a:cubicBezTo>
                  <a:pt x="666547" y="1023938"/>
                  <a:pt x="651163" y="1031995"/>
                  <a:pt x="637972" y="1042988"/>
                </a:cubicBezTo>
                <a:cubicBezTo>
                  <a:pt x="602449" y="1072590"/>
                  <a:pt x="578738" y="1105156"/>
                  <a:pt x="552247" y="1143000"/>
                </a:cubicBezTo>
                <a:cubicBezTo>
                  <a:pt x="552224" y="1143033"/>
                  <a:pt x="480821" y="1250140"/>
                  <a:pt x="466522" y="1271588"/>
                </a:cubicBezTo>
                <a:lnTo>
                  <a:pt x="437947" y="1314450"/>
                </a:lnTo>
                <a:cubicBezTo>
                  <a:pt x="428422" y="1328738"/>
                  <a:pt x="423660" y="1347788"/>
                  <a:pt x="409372" y="1357313"/>
                </a:cubicBezTo>
                <a:cubicBezTo>
                  <a:pt x="395084" y="1366838"/>
                  <a:pt x="380246" y="1375585"/>
                  <a:pt x="366509" y="1385888"/>
                </a:cubicBezTo>
                <a:cubicBezTo>
                  <a:pt x="350736" y="1397718"/>
                  <a:pt x="243141" y="1487000"/>
                  <a:pt x="195059" y="1514475"/>
                </a:cubicBezTo>
                <a:cubicBezTo>
                  <a:pt x="176567" y="1525042"/>
                  <a:pt x="156172" y="1532092"/>
                  <a:pt x="137909" y="1543050"/>
                </a:cubicBezTo>
                <a:cubicBezTo>
                  <a:pt x="108460" y="1560719"/>
                  <a:pt x="52184" y="1600200"/>
                  <a:pt x="52184" y="1600200"/>
                </a:cubicBezTo>
                <a:cubicBezTo>
                  <a:pt x="37897" y="1619250"/>
                  <a:pt x="13237" y="1633862"/>
                  <a:pt x="9322" y="1657350"/>
                </a:cubicBezTo>
                <a:cubicBezTo>
                  <a:pt x="-15061" y="1803650"/>
                  <a:pt x="9908" y="1743661"/>
                  <a:pt x="66472" y="1800225"/>
                </a:cubicBezTo>
                <a:cubicBezTo>
                  <a:pt x="84791" y="1818544"/>
                  <a:pt x="134611" y="1883750"/>
                  <a:pt x="152197" y="1914525"/>
                </a:cubicBezTo>
                <a:cubicBezTo>
                  <a:pt x="162764" y="1933017"/>
                  <a:pt x="171247" y="1952625"/>
                  <a:pt x="180772" y="1971675"/>
                </a:cubicBezTo>
                <a:cubicBezTo>
                  <a:pt x="187067" y="2022039"/>
                  <a:pt x="186784" y="2080489"/>
                  <a:pt x="209347" y="2128838"/>
                </a:cubicBezTo>
                <a:cubicBezTo>
                  <a:pt x="236368" y="2186739"/>
                  <a:pt x="241908" y="2264845"/>
                  <a:pt x="295072" y="2300288"/>
                </a:cubicBezTo>
                <a:cubicBezTo>
                  <a:pt x="400610" y="2370647"/>
                  <a:pt x="353323" y="2336832"/>
                  <a:pt x="437947" y="2400300"/>
                </a:cubicBezTo>
                <a:cubicBezTo>
                  <a:pt x="487029" y="2596631"/>
                  <a:pt x="458931" y="2517054"/>
                  <a:pt x="509384" y="2643188"/>
                </a:cubicBezTo>
                <a:cubicBezTo>
                  <a:pt x="513910" y="2683922"/>
                  <a:pt x="514025" y="2766769"/>
                  <a:pt x="537959" y="2814638"/>
                </a:cubicBezTo>
                <a:cubicBezTo>
                  <a:pt x="545638" y="2829997"/>
                  <a:pt x="554392" y="2845358"/>
                  <a:pt x="566534" y="2857500"/>
                </a:cubicBezTo>
                <a:cubicBezTo>
                  <a:pt x="678919" y="2969883"/>
                  <a:pt x="535232" y="2788505"/>
                  <a:pt x="652259" y="2928938"/>
                </a:cubicBezTo>
                <a:cubicBezTo>
                  <a:pt x="663252" y="2942129"/>
                  <a:pt x="669659" y="2958763"/>
                  <a:pt x="680834" y="2971800"/>
                </a:cubicBezTo>
                <a:cubicBezTo>
                  <a:pt x="698367" y="2992255"/>
                  <a:pt x="721444" y="3007684"/>
                  <a:pt x="737984" y="3028950"/>
                </a:cubicBezTo>
                <a:cubicBezTo>
                  <a:pt x="755033" y="3050870"/>
                  <a:pt x="765443" y="3077282"/>
                  <a:pt x="780847" y="3100388"/>
                </a:cubicBezTo>
                <a:cubicBezTo>
                  <a:pt x="794056" y="3120201"/>
                  <a:pt x="809422" y="3138488"/>
                  <a:pt x="823709" y="3157538"/>
                </a:cubicBezTo>
                <a:cubicBezTo>
                  <a:pt x="828472" y="3171825"/>
                  <a:pt x="828356" y="3188830"/>
                  <a:pt x="837997" y="3200400"/>
                </a:cubicBezTo>
                <a:cubicBezTo>
                  <a:pt x="853242" y="3218693"/>
                  <a:pt x="875639" y="3229607"/>
                  <a:pt x="895147" y="3243263"/>
                </a:cubicBezTo>
                <a:cubicBezTo>
                  <a:pt x="984470" y="3305789"/>
                  <a:pt x="952209" y="3290859"/>
                  <a:pt x="1023734" y="3314700"/>
                </a:cubicBezTo>
                <a:cubicBezTo>
                  <a:pt x="1125839" y="3467859"/>
                  <a:pt x="966833" y="3235419"/>
                  <a:pt x="1095172" y="3400425"/>
                </a:cubicBezTo>
                <a:cubicBezTo>
                  <a:pt x="1116257" y="3427534"/>
                  <a:pt x="1152322" y="3486150"/>
                  <a:pt x="1152322" y="3486150"/>
                </a:cubicBezTo>
                <a:cubicBezTo>
                  <a:pt x="1149012" y="3509320"/>
                  <a:pt x="1138181" y="3609633"/>
                  <a:pt x="1123747" y="3643313"/>
                </a:cubicBezTo>
                <a:cubicBezTo>
                  <a:pt x="1116983" y="3659096"/>
                  <a:pt x="1104697" y="3671888"/>
                  <a:pt x="1095172" y="3686175"/>
                </a:cubicBezTo>
                <a:cubicBezTo>
                  <a:pt x="1057284" y="3837725"/>
                  <a:pt x="1061726" y="3761506"/>
                  <a:pt x="1080884" y="3914775"/>
                </a:cubicBezTo>
                <a:cubicBezTo>
                  <a:pt x="1055099" y="4069488"/>
                  <a:pt x="1080448" y="3944875"/>
                  <a:pt x="1052309" y="4043363"/>
                </a:cubicBezTo>
                <a:cubicBezTo>
                  <a:pt x="1032637" y="4112217"/>
                  <a:pt x="1038078" y="4120358"/>
                  <a:pt x="1009447" y="4200525"/>
                </a:cubicBezTo>
                <a:cubicBezTo>
                  <a:pt x="997248" y="4234682"/>
                  <a:pt x="980872" y="4267200"/>
                  <a:pt x="966584" y="4300538"/>
                </a:cubicBezTo>
                <a:cubicBezTo>
                  <a:pt x="961149" y="4327713"/>
                  <a:pt x="952655" y="4385547"/>
                  <a:pt x="938009" y="4414838"/>
                </a:cubicBezTo>
                <a:cubicBezTo>
                  <a:pt x="930330" y="4430196"/>
                  <a:pt x="918959" y="4443413"/>
                  <a:pt x="909434" y="4457700"/>
                </a:cubicBezTo>
                <a:cubicBezTo>
                  <a:pt x="897068" y="4494801"/>
                  <a:pt x="883659" y="4537826"/>
                  <a:pt x="866572" y="4572000"/>
                </a:cubicBezTo>
                <a:cubicBezTo>
                  <a:pt x="858893" y="4587359"/>
                  <a:pt x="851406" y="4604136"/>
                  <a:pt x="837997" y="4614863"/>
                </a:cubicBezTo>
                <a:cubicBezTo>
                  <a:pt x="826237" y="4624271"/>
                  <a:pt x="808977" y="4623217"/>
                  <a:pt x="795134" y="4629150"/>
                </a:cubicBezTo>
                <a:cubicBezTo>
                  <a:pt x="635539" y="4697547"/>
                  <a:pt x="862656" y="4650799"/>
                  <a:pt x="480809" y="4672013"/>
                </a:cubicBezTo>
                <a:cubicBezTo>
                  <a:pt x="443711" y="4684379"/>
                  <a:pt x="400678" y="4697790"/>
                  <a:pt x="366509" y="4714875"/>
                </a:cubicBezTo>
                <a:cubicBezTo>
                  <a:pt x="351151" y="4722554"/>
                  <a:pt x="337934" y="4733925"/>
                  <a:pt x="323647" y="4743450"/>
                </a:cubicBezTo>
                <a:cubicBezTo>
                  <a:pt x="313697" y="4758375"/>
                  <a:pt x="276841" y="4805515"/>
                  <a:pt x="280784" y="4829175"/>
                </a:cubicBezTo>
                <a:cubicBezTo>
                  <a:pt x="283607" y="4846113"/>
                  <a:pt x="298184" y="4859000"/>
                  <a:pt x="309359" y="4872038"/>
                </a:cubicBezTo>
                <a:cubicBezTo>
                  <a:pt x="326892" y="4892493"/>
                  <a:pt x="343407" y="4915327"/>
                  <a:pt x="366509" y="4929188"/>
                </a:cubicBezTo>
                <a:cubicBezTo>
                  <a:pt x="392337" y="4944685"/>
                  <a:pt x="425293" y="4944293"/>
                  <a:pt x="452234" y="4957763"/>
                </a:cubicBezTo>
                <a:cubicBezTo>
                  <a:pt x="471284" y="4967288"/>
                  <a:pt x="489442" y="4978860"/>
                  <a:pt x="509384" y="4986338"/>
                </a:cubicBezTo>
                <a:cubicBezTo>
                  <a:pt x="527770" y="4993233"/>
                  <a:pt x="547726" y="4994983"/>
                  <a:pt x="566534" y="5000625"/>
                </a:cubicBezTo>
                <a:cubicBezTo>
                  <a:pt x="595384" y="5009280"/>
                  <a:pt x="652259" y="5029200"/>
                  <a:pt x="652259" y="5029200"/>
                </a:cubicBezTo>
                <a:cubicBezTo>
                  <a:pt x="719370" y="5118681"/>
                  <a:pt x="678282" y="5069509"/>
                  <a:pt x="780847" y="5172075"/>
                </a:cubicBezTo>
                <a:cubicBezTo>
                  <a:pt x="795134" y="5186363"/>
                  <a:pt x="812501" y="5198126"/>
                  <a:pt x="823709" y="5214938"/>
                </a:cubicBezTo>
                <a:cubicBezTo>
                  <a:pt x="891060" y="5315964"/>
                  <a:pt x="806525" y="5190880"/>
                  <a:pt x="895147" y="5314950"/>
                </a:cubicBezTo>
                <a:cubicBezTo>
                  <a:pt x="905128" y="5328923"/>
                  <a:pt x="913419" y="5344076"/>
                  <a:pt x="923722" y="5357813"/>
                </a:cubicBezTo>
                <a:cubicBezTo>
                  <a:pt x="956302" y="5401254"/>
                  <a:pt x="999450" y="5437832"/>
                  <a:pt x="1023734" y="5486400"/>
                </a:cubicBezTo>
                <a:cubicBezTo>
                  <a:pt x="1033259" y="5505450"/>
                  <a:pt x="1040495" y="5525829"/>
                  <a:pt x="1052309" y="5543550"/>
                </a:cubicBezTo>
                <a:cubicBezTo>
                  <a:pt x="1087198" y="5595883"/>
                  <a:pt x="1111009" y="5616538"/>
                  <a:pt x="1152322" y="5657850"/>
                </a:cubicBezTo>
                <a:cubicBezTo>
                  <a:pt x="1169790" y="5692785"/>
                  <a:pt x="1184229" y="5727572"/>
                  <a:pt x="1209472" y="5757863"/>
                </a:cubicBezTo>
                <a:cubicBezTo>
                  <a:pt x="1222407" y="5773385"/>
                  <a:pt x="1239399" y="5785203"/>
                  <a:pt x="1252334" y="5800725"/>
                </a:cubicBezTo>
                <a:cubicBezTo>
                  <a:pt x="1300630" y="5858681"/>
                  <a:pt x="1258141" y="5839831"/>
                  <a:pt x="1338059" y="5886450"/>
                </a:cubicBezTo>
                <a:cubicBezTo>
                  <a:pt x="1374854" y="5907913"/>
                  <a:pt x="1414259" y="5924550"/>
                  <a:pt x="1452359" y="5943600"/>
                </a:cubicBezTo>
                <a:lnTo>
                  <a:pt x="1509509" y="5972175"/>
                </a:lnTo>
                <a:cubicBezTo>
                  <a:pt x="1519219" y="5985122"/>
                  <a:pt x="1570500" y="6051293"/>
                  <a:pt x="1580947" y="6072188"/>
                </a:cubicBezTo>
                <a:cubicBezTo>
                  <a:pt x="1587682" y="6085658"/>
                  <a:pt x="1588499" y="6101580"/>
                  <a:pt x="1595234" y="6115050"/>
                </a:cubicBezTo>
                <a:cubicBezTo>
                  <a:pt x="1602913" y="6130409"/>
                  <a:pt x="1615290" y="6143004"/>
                  <a:pt x="1623809" y="6157913"/>
                </a:cubicBezTo>
                <a:cubicBezTo>
                  <a:pt x="1646585" y="6197772"/>
                  <a:pt x="1657994" y="6241169"/>
                  <a:pt x="1695247" y="6272213"/>
                </a:cubicBezTo>
                <a:cubicBezTo>
                  <a:pt x="1706817" y="6281854"/>
                  <a:pt x="1723822" y="6281738"/>
                  <a:pt x="1738109" y="6286500"/>
                </a:cubicBezTo>
                <a:cubicBezTo>
                  <a:pt x="1752397" y="6300788"/>
                  <a:pt x="1764160" y="6318155"/>
                  <a:pt x="1780972" y="6329363"/>
                </a:cubicBezTo>
                <a:cubicBezTo>
                  <a:pt x="1793503" y="6337717"/>
                  <a:pt x="1809733" y="6338362"/>
                  <a:pt x="1823834" y="6343650"/>
                </a:cubicBezTo>
                <a:cubicBezTo>
                  <a:pt x="1847848" y="6352655"/>
                  <a:pt x="1871459" y="6362700"/>
                  <a:pt x="1895272" y="6372225"/>
                </a:cubicBezTo>
                <a:cubicBezTo>
                  <a:pt x="1957184" y="6367463"/>
                  <a:pt x="2021303" y="6374997"/>
                  <a:pt x="2081009" y="6357938"/>
                </a:cubicBezTo>
                <a:cubicBezTo>
                  <a:pt x="2095490" y="6353801"/>
                  <a:pt x="2095297" y="6330136"/>
                  <a:pt x="2095297" y="6315075"/>
                </a:cubicBezTo>
                <a:cubicBezTo>
                  <a:pt x="2095297" y="6286106"/>
                  <a:pt x="2095078" y="6254674"/>
                  <a:pt x="2081009" y="6229350"/>
                </a:cubicBezTo>
                <a:cubicBezTo>
                  <a:pt x="2069445" y="6208534"/>
                  <a:pt x="2043236" y="6200329"/>
                  <a:pt x="2023859" y="6186488"/>
                </a:cubicBezTo>
                <a:cubicBezTo>
                  <a:pt x="1975389" y="6151867"/>
                  <a:pt x="1991215" y="6161319"/>
                  <a:pt x="1938134" y="6143625"/>
                </a:cubicBezTo>
                <a:cubicBezTo>
                  <a:pt x="1886032" y="5987315"/>
                  <a:pt x="1969126" y="6224072"/>
                  <a:pt x="1895272" y="6057900"/>
                </a:cubicBezTo>
                <a:cubicBezTo>
                  <a:pt x="1839329" y="5932029"/>
                  <a:pt x="1902068" y="6007545"/>
                  <a:pt x="1823834" y="5929313"/>
                </a:cubicBezTo>
                <a:cubicBezTo>
                  <a:pt x="1819255" y="5910998"/>
                  <a:pt x="1805509" y="5849800"/>
                  <a:pt x="1795259" y="5829300"/>
                </a:cubicBezTo>
                <a:cubicBezTo>
                  <a:pt x="1786214" y="5811211"/>
                  <a:pt x="1731586" y="5738346"/>
                  <a:pt x="1723822" y="5729288"/>
                </a:cubicBezTo>
                <a:cubicBezTo>
                  <a:pt x="1710672" y="5713947"/>
                  <a:pt x="1693364" y="5702374"/>
                  <a:pt x="1680959" y="5686425"/>
                </a:cubicBezTo>
                <a:cubicBezTo>
                  <a:pt x="1659874" y="5659316"/>
                  <a:pt x="1642859" y="5629275"/>
                  <a:pt x="1623809" y="5600700"/>
                </a:cubicBezTo>
                <a:cubicBezTo>
                  <a:pt x="1614284" y="5586413"/>
                  <a:pt x="1607376" y="5569980"/>
                  <a:pt x="1595234" y="5557838"/>
                </a:cubicBezTo>
                <a:lnTo>
                  <a:pt x="1552372" y="5514975"/>
                </a:lnTo>
                <a:cubicBezTo>
                  <a:pt x="1547609" y="5500688"/>
                  <a:pt x="1544819" y="5485583"/>
                  <a:pt x="1538084" y="5472113"/>
                </a:cubicBezTo>
                <a:cubicBezTo>
                  <a:pt x="1530405" y="5456754"/>
                  <a:pt x="1516273" y="5445033"/>
                  <a:pt x="1509509" y="5429250"/>
                </a:cubicBezTo>
                <a:cubicBezTo>
                  <a:pt x="1427673" y="5238297"/>
                  <a:pt x="1550438" y="5482144"/>
                  <a:pt x="1480934" y="5329238"/>
                </a:cubicBezTo>
                <a:cubicBezTo>
                  <a:pt x="1463307" y="5290459"/>
                  <a:pt x="1437254" y="5255349"/>
                  <a:pt x="1423784" y="5214938"/>
                </a:cubicBezTo>
                <a:cubicBezTo>
                  <a:pt x="1389779" y="5112923"/>
                  <a:pt x="1411917" y="5154275"/>
                  <a:pt x="1366634" y="5086350"/>
                </a:cubicBezTo>
                <a:cubicBezTo>
                  <a:pt x="1333297" y="4986338"/>
                  <a:pt x="1328534" y="5029200"/>
                  <a:pt x="1352347" y="4957763"/>
                </a:cubicBezTo>
                <a:cubicBezTo>
                  <a:pt x="1357109" y="4929188"/>
                  <a:pt x="1359608" y="4900142"/>
                  <a:pt x="1366634" y="4872038"/>
                </a:cubicBezTo>
                <a:cubicBezTo>
                  <a:pt x="1373939" y="4842817"/>
                  <a:pt x="1395209" y="4786313"/>
                  <a:pt x="1395209" y="4786313"/>
                </a:cubicBezTo>
                <a:cubicBezTo>
                  <a:pt x="1406642" y="4603396"/>
                  <a:pt x="1402668" y="4591225"/>
                  <a:pt x="1423784" y="4443413"/>
                </a:cubicBezTo>
                <a:cubicBezTo>
                  <a:pt x="1428173" y="4412691"/>
                  <a:pt x="1435345" y="4348853"/>
                  <a:pt x="1452359" y="4314825"/>
                </a:cubicBezTo>
                <a:cubicBezTo>
                  <a:pt x="1464778" y="4289987"/>
                  <a:pt x="1478560" y="4265604"/>
                  <a:pt x="1495222" y="4243388"/>
                </a:cubicBezTo>
                <a:cubicBezTo>
                  <a:pt x="1542615" y="4180198"/>
                  <a:pt x="1533344" y="4224293"/>
                  <a:pt x="1566659" y="4157663"/>
                </a:cubicBezTo>
                <a:cubicBezTo>
                  <a:pt x="1578129" y="4134724"/>
                  <a:pt x="1582953" y="4108740"/>
                  <a:pt x="1595234" y="4086225"/>
                </a:cubicBezTo>
                <a:cubicBezTo>
                  <a:pt x="1595239" y="4086216"/>
                  <a:pt x="1666669" y="3979074"/>
                  <a:pt x="1680959" y="3957638"/>
                </a:cubicBezTo>
                <a:cubicBezTo>
                  <a:pt x="1690484" y="3943350"/>
                  <a:pt x="1697392" y="3926917"/>
                  <a:pt x="1709534" y="3914775"/>
                </a:cubicBezTo>
                <a:lnTo>
                  <a:pt x="1809547" y="3814763"/>
                </a:lnTo>
                <a:cubicBezTo>
                  <a:pt x="1823835" y="3800475"/>
                  <a:pt x="1841201" y="3788712"/>
                  <a:pt x="1852409" y="3771900"/>
                </a:cubicBezTo>
                <a:cubicBezTo>
                  <a:pt x="1861934" y="3757613"/>
                  <a:pt x="1869677" y="3741961"/>
                  <a:pt x="1880984" y="3729038"/>
                </a:cubicBezTo>
                <a:cubicBezTo>
                  <a:pt x="2097985" y="3481038"/>
                  <a:pt x="1819099" y="3824252"/>
                  <a:pt x="2009572" y="3586163"/>
                </a:cubicBezTo>
                <a:cubicBezTo>
                  <a:pt x="2014334" y="3571875"/>
                  <a:pt x="2016545" y="3556465"/>
                  <a:pt x="2023859" y="3543300"/>
                </a:cubicBezTo>
                <a:cubicBezTo>
                  <a:pt x="2040537" y="3513279"/>
                  <a:pt x="2070148" y="3490155"/>
                  <a:pt x="2081009" y="3457575"/>
                </a:cubicBezTo>
                <a:cubicBezTo>
                  <a:pt x="2114521" y="3357043"/>
                  <a:pt x="2070900" y="3481166"/>
                  <a:pt x="2123872" y="3357563"/>
                </a:cubicBezTo>
                <a:cubicBezTo>
                  <a:pt x="2129805" y="3343720"/>
                  <a:pt x="2133397" y="3328988"/>
                  <a:pt x="2138159" y="3314700"/>
                </a:cubicBezTo>
                <a:cubicBezTo>
                  <a:pt x="2133397" y="3281363"/>
                  <a:pt x="2130476" y="3247710"/>
                  <a:pt x="2123872" y="3214688"/>
                </a:cubicBezTo>
                <a:cubicBezTo>
                  <a:pt x="2120918" y="3199920"/>
                  <a:pt x="2109584" y="3186886"/>
                  <a:pt x="2109584" y="3171825"/>
                </a:cubicBezTo>
                <a:cubicBezTo>
                  <a:pt x="2109584" y="3090001"/>
                  <a:pt x="2070380" y="2941135"/>
                  <a:pt x="2166734" y="2886075"/>
                </a:cubicBezTo>
                <a:cubicBezTo>
                  <a:pt x="2183783" y="2876333"/>
                  <a:pt x="2204834" y="2876550"/>
                  <a:pt x="2223884" y="2871788"/>
                </a:cubicBezTo>
                <a:cubicBezTo>
                  <a:pt x="2395330" y="2757492"/>
                  <a:pt x="2142926" y="2933697"/>
                  <a:pt x="2295322" y="2800350"/>
                </a:cubicBezTo>
                <a:cubicBezTo>
                  <a:pt x="2321168" y="2777735"/>
                  <a:pt x="2347371" y="2749935"/>
                  <a:pt x="2381047" y="2743200"/>
                </a:cubicBezTo>
                <a:cubicBezTo>
                  <a:pt x="2508719" y="2717666"/>
                  <a:pt x="2428284" y="2730930"/>
                  <a:pt x="2623934" y="2714625"/>
                </a:cubicBezTo>
                <a:cubicBezTo>
                  <a:pt x="2662034" y="2705100"/>
                  <a:pt x="2710464" y="2713820"/>
                  <a:pt x="2738234" y="2686050"/>
                </a:cubicBezTo>
                <a:cubicBezTo>
                  <a:pt x="2752522" y="2671763"/>
                  <a:pt x="2768692" y="2659137"/>
                  <a:pt x="2781097" y="2643188"/>
                </a:cubicBezTo>
                <a:cubicBezTo>
                  <a:pt x="2802182" y="2616079"/>
                  <a:pt x="2813963" y="2581747"/>
                  <a:pt x="2838247" y="2557463"/>
                </a:cubicBezTo>
                <a:cubicBezTo>
                  <a:pt x="2869843" y="2525866"/>
                  <a:pt x="2889793" y="2511519"/>
                  <a:pt x="2909684" y="2471738"/>
                </a:cubicBezTo>
                <a:cubicBezTo>
                  <a:pt x="2932925" y="2425256"/>
                  <a:pt x="2911601" y="2426959"/>
                  <a:pt x="2952547" y="2386013"/>
                </a:cubicBezTo>
                <a:cubicBezTo>
                  <a:pt x="2964689" y="2373871"/>
                  <a:pt x="2981122" y="2366963"/>
                  <a:pt x="2995409" y="2357438"/>
                </a:cubicBezTo>
                <a:cubicBezTo>
                  <a:pt x="3004934" y="2343150"/>
                  <a:pt x="3011061" y="2325883"/>
                  <a:pt x="3023984" y="2314575"/>
                </a:cubicBezTo>
                <a:cubicBezTo>
                  <a:pt x="3049830" y="2291960"/>
                  <a:pt x="3082235" y="2278031"/>
                  <a:pt x="3109709" y="2257425"/>
                </a:cubicBezTo>
                <a:cubicBezTo>
                  <a:pt x="3117386" y="2251668"/>
                  <a:pt x="3192628" y="2193585"/>
                  <a:pt x="3209722" y="2185988"/>
                </a:cubicBezTo>
                <a:cubicBezTo>
                  <a:pt x="3279660" y="2154905"/>
                  <a:pt x="3288662" y="2162306"/>
                  <a:pt x="3352597" y="2143125"/>
                </a:cubicBezTo>
                <a:cubicBezTo>
                  <a:pt x="3381447" y="2134470"/>
                  <a:pt x="3413260" y="2131258"/>
                  <a:pt x="3438322" y="2114550"/>
                </a:cubicBezTo>
                <a:cubicBezTo>
                  <a:pt x="3452609" y="2105025"/>
                  <a:pt x="3465493" y="2092949"/>
                  <a:pt x="3481184" y="2085975"/>
                </a:cubicBezTo>
                <a:cubicBezTo>
                  <a:pt x="3508709" y="2073742"/>
                  <a:pt x="3538334" y="2066925"/>
                  <a:pt x="3566909" y="2057400"/>
                </a:cubicBezTo>
                <a:cubicBezTo>
                  <a:pt x="3581197" y="2052638"/>
                  <a:pt x="3595161" y="2046766"/>
                  <a:pt x="3609772" y="2043113"/>
                </a:cubicBezTo>
                <a:cubicBezTo>
                  <a:pt x="3647872" y="2033588"/>
                  <a:pt x="3686815" y="2026958"/>
                  <a:pt x="3724072" y="2014538"/>
                </a:cubicBezTo>
                <a:cubicBezTo>
                  <a:pt x="3738359" y="2009775"/>
                  <a:pt x="3751957" y="2001827"/>
                  <a:pt x="3766934" y="2000250"/>
                </a:cubicBezTo>
                <a:cubicBezTo>
                  <a:pt x="4032079" y="1972340"/>
                  <a:pt x="3997916" y="1993107"/>
                  <a:pt x="4038397" y="195738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57" name="Text Box 25"/>
          <p:cNvSpPr txBox="1">
            <a:spLocks noChangeArrowheads="1"/>
          </p:cNvSpPr>
          <p:nvPr/>
        </p:nvSpPr>
        <p:spPr bwMode="auto">
          <a:xfrm>
            <a:off x="76200" y="838200"/>
            <a:ext cx="3625850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 Rộng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lớn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hơn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trước</a:t>
            </a:r>
            <a:endParaRPr lang="en-US" altLang="en-US" sz="2800" b="1" dirty="0" err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5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14" name="Line 42"/>
          <p:cNvSpPr>
            <a:spLocks noChangeShapeType="1"/>
          </p:cNvSpPr>
          <p:nvPr/>
        </p:nvSpPr>
        <p:spPr bwMode="auto">
          <a:xfrm>
            <a:off x="3257550" y="5314950"/>
            <a:ext cx="1143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76200" y="381000"/>
            <a:ext cx="895794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Tổ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nước: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32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ống nhà nước Văn Lang. </a:t>
            </a:r>
            <a:endParaRPr lang="en-US" altLang="en-US" sz="3200" b="1" dirty="0" err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>
            <a:off x="3437169" y="5314950"/>
            <a:ext cx="91291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28600" y="1219200"/>
            <a:ext cx="4552950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+ Có Quân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đội và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Vũ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khí tốt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77185" y="1162049"/>
            <a:ext cx="4465955" cy="3447416"/>
            <a:chOff x="6171180" y="85260"/>
            <a:chExt cx="5954607" cy="459655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23300" y="85260"/>
              <a:ext cx="5236633" cy="3370579"/>
            </a:xfrm>
            <a:prstGeom prst="roundRect">
              <a:avLst>
                <a:gd name="adj" fmla="val 3147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FF0000"/>
              </a:solidFill>
            </a:ln>
            <a:effectLst/>
          </p:spPr>
        </p:pic>
        <p:sp>
          <p:nvSpPr>
            <p:cNvPr id="30" name="Rounded Rectangle 29"/>
            <p:cNvSpPr/>
            <p:nvPr/>
          </p:nvSpPr>
          <p:spPr>
            <a:xfrm>
              <a:off x="6171180" y="3475313"/>
              <a:ext cx="5954607" cy="120650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Hình</a:t>
              </a:r>
              <a:r>
                <a:rPr kumimoji="0" lang="vi-VN" sz="1200" b="1" i="0" u="none" strike="noStrike" kern="1200" cap="none" spc="0" normalizeH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13.3. </a:t>
              </a:r>
              <a:r>
                <a:rPr kumimoji="0" lang="vi-V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Nỏ Liên Châu </a:t>
              </a:r>
              <a:endPara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(Mô hình do Bảo tàng Lịch sử Quân sự Việt Nam và Trung tâm nghiên cứu tiền sử Đông Nam Á phục dựng năm 2010)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22545" y="4721860"/>
            <a:ext cx="3911600" cy="2038985"/>
            <a:chOff x="6206446" y="3752915"/>
            <a:chExt cx="2780329" cy="271900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6446" y="3752915"/>
              <a:ext cx="2780329" cy="21906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5400" cap="sq">
              <a:solidFill>
                <a:srgbClr val="FF0000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Rounded Rectangle 32"/>
            <p:cNvSpPr/>
            <p:nvPr/>
          </p:nvSpPr>
          <p:spPr>
            <a:xfrm>
              <a:off x="6248422" y="5991796"/>
              <a:ext cx="2738353" cy="48012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cs typeface="Times New Roman" panose="02020603050405020304" pitchFamily="18" charset="0"/>
                </a:rPr>
                <a:t>Mũi tên đồng Cổ Loa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76200" y="2209800"/>
            <a:ext cx="4629785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Quân thành: </a:t>
            </a:r>
            <a:r>
              <a:rPr lang="en-US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</a:rPr>
              <a:t>thành Cổ Loa</a:t>
            </a:r>
            <a:endParaRPr lang="en-US" altLang="en-US" sz="28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3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84" name="Line 12"/>
          <p:cNvSpPr>
            <a:spLocks noChangeShapeType="1"/>
          </p:cNvSpPr>
          <p:nvPr/>
        </p:nvSpPr>
        <p:spPr bwMode="auto">
          <a:xfrm>
            <a:off x="4615916" y="1376041"/>
            <a:ext cx="0" cy="4514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3514" name="Line 42"/>
          <p:cNvSpPr>
            <a:spLocks noChangeShapeType="1"/>
          </p:cNvSpPr>
          <p:nvPr/>
        </p:nvSpPr>
        <p:spPr bwMode="auto">
          <a:xfrm>
            <a:off x="3257550" y="5314950"/>
            <a:ext cx="1143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>
            <a:off x="3437169" y="5314950"/>
            <a:ext cx="91291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2971800" y="426085"/>
            <a:ext cx="301117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Loa: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381152" y="1219245"/>
            <a:ext cx="2874149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Kiên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cố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mang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phòng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thủ.</a:t>
            </a:r>
            <a:endParaRPr lang="en-US" altLang="en-US" sz="2800" b="1" dirty="0" err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8185" y="1052830"/>
            <a:ext cx="5892165" cy="5682615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973830" y="1457960"/>
            <a:ext cx="4856480" cy="2927985"/>
          </a:xfrm>
          <a:custGeom>
            <a:avLst/>
            <a:gdLst>
              <a:gd name="connsiteX0" fmla="*/ 3359889 w 4805986"/>
              <a:gd name="connsiteY0" fmla="*/ 85060 h 3372224"/>
              <a:gd name="connsiteX1" fmla="*/ 3296093 w 4805986"/>
              <a:gd name="connsiteY1" fmla="*/ 74428 h 3372224"/>
              <a:gd name="connsiteX2" fmla="*/ 3264196 w 4805986"/>
              <a:gd name="connsiteY2" fmla="*/ 63795 h 3372224"/>
              <a:gd name="connsiteX3" fmla="*/ 3221665 w 4805986"/>
              <a:gd name="connsiteY3" fmla="*/ 53163 h 3372224"/>
              <a:gd name="connsiteX4" fmla="*/ 2923954 w 4805986"/>
              <a:gd name="connsiteY4" fmla="*/ 63795 h 3372224"/>
              <a:gd name="connsiteX5" fmla="*/ 2817628 w 4805986"/>
              <a:gd name="connsiteY5" fmla="*/ 95693 h 3372224"/>
              <a:gd name="connsiteX6" fmla="*/ 2785730 w 4805986"/>
              <a:gd name="connsiteY6" fmla="*/ 116958 h 3372224"/>
              <a:gd name="connsiteX7" fmla="*/ 2679405 w 4805986"/>
              <a:gd name="connsiteY7" fmla="*/ 148856 h 3372224"/>
              <a:gd name="connsiteX8" fmla="*/ 2573079 w 4805986"/>
              <a:gd name="connsiteY8" fmla="*/ 170121 h 3372224"/>
              <a:gd name="connsiteX9" fmla="*/ 2488019 w 4805986"/>
              <a:gd name="connsiteY9" fmla="*/ 191386 h 3372224"/>
              <a:gd name="connsiteX10" fmla="*/ 2402958 w 4805986"/>
              <a:gd name="connsiteY10" fmla="*/ 202019 h 3372224"/>
              <a:gd name="connsiteX11" fmla="*/ 2339163 w 4805986"/>
              <a:gd name="connsiteY11" fmla="*/ 212651 h 3372224"/>
              <a:gd name="connsiteX12" fmla="*/ 1956391 w 4805986"/>
              <a:gd name="connsiteY12" fmla="*/ 223284 h 3372224"/>
              <a:gd name="connsiteX13" fmla="*/ 1913861 w 4805986"/>
              <a:gd name="connsiteY13" fmla="*/ 233916 h 3372224"/>
              <a:gd name="connsiteX14" fmla="*/ 1850065 w 4805986"/>
              <a:gd name="connsiteY14" fmla="*/ 255181 h 3372224"/>
              <a:gd name="connsiteX15" fmla="*/ 1669312 w 4805986"/>
              <a:gd name="connsiteY15" fmla="*/ 276446 h 3372224"/>
              <a:gd name="connsiteX16" fmla="*/ 1360968 w 4805986"/>
              <a:gd name="connsiteY16" fmla="*/ 297712 h 3372224"/>
              <a:gd name="connsiteX17" fmla="*/ 1286540 w 4805986"/>
              <a:gd name="connsiteY17" fmla="*/ 308344 h 3372224"/>
              <a:gd name="connsiteX18" fmla="*/ 1233377 w 4805986"/>
              <a:gd name="connsiteY18" fmla="*/ 318977 h 3372224"/>
              <a:gd name="connsiteX19" fmla="*/ 999461 w 4805986"/>
              <a:gd name="connsiteY19" fmla="*/ 329609 h 3372224"/>
              <a:gd name="connsiteX20" fmla="*/ 797442 w 4805986"/>
              <a:gd name="connsiteY20" fmla="*/ 361507 h 3372224"/>
              <a:gd name="connsiteX21" fmla="*/ 733647 w 4805986"/>
              <a:gd name="connsiteY21" fmla="*/ 382772 h 3372224"/>
              <a:gd name="connsiteX22" fmla="*/ 669851 w 4805986"/>
              <a:gd name="connsiteY22" fmla="*/ 404037 h 3372224"/>
              <a:gd name="connsiteX23" fmla="*/ 606056 w 4805986"/>
              <a:gd name="connsiteY23" fmla="*/ 425302 h 3372224"/>
              <a:gd name="connsiteX24" fmla="*/ 478465 w 4805986"/>
              <a:gd name="connsiteY24" fmla="*/ 446567 h 3372224"/>
              <a:gd name="connsiteX25" fmla="*/ 382772 w 4805986"/>
              <a:gd name="connsiteY25" fmla="*/ 478465 h 3372224"/>
              <a:gd name="connsiteX26" fmla="*/ 350875 w 4805986"/>
              <a:gd name="connsiteY26" fmla="*/ 489098 h 3372224"/>
              <a:gd name="connsiteX27" fmla="*/ 276447 w 4805986"/>
              <a:gd name="connsiteY27" fmla="*/ 520995 h 3372224"/>
              <a:gd name="connsiteX28" fmla="*/ 212651 w 4805986"/>
              <a:gd name="connsiteY28" fmla="*/ 563525 h 3372224"/>
              <a:gd name="connsiteX29" fmla="*/ 159489 w 4805986"/>
              <a:gd name="connsiteY29" fmla="*/ 723014 h 3372224"/>
              <a:gd name="connsiteX30" fmla="*/ 138223 w 4805986"/>
              <a:gd name="connsiteY30" fmla="*/ 786809 h 3372224"/>
              <a:gd name="connsiteX31" fmla="*/ 127591 w 4805986"/>
              <a:gd name="connsiteY31" fmla="*/ 818707 h 3372224"/>
              <a:gd name="connsiteX32" fmla="*/ 95693 w 4805986"/>
              <a:gd name="connsiteY32" fmla="*/ 839972 h 3372224"/>
              <a:gd name="connsiteX33" fmla="*/ 85061 w 4805986"/>
              <a:gd name="connsiteY33" fmla="*/ 871870 h 3372224"/>
              <a:gd name="connsiteX34" fmla="*/ 63796 w 4805986"/>
              <a:gd name="connsiteY34" fmla="*/ 903767 h 3372224"/>
              <a:gd name="connsiteX35" fmla="*/ 74428 w 4805986"/>
              <a:gd name="connsiteY35" fmla="*/ 956930 h 3372224"/>
              <a:gd name="connsiteX36" fmla="*/ 53163 w 4805986"/>
              <a:gd name="connsiteY36" fmla="*/ 1063256 h 3372224"/>
              <a:gd name="connsiteX37" fmla="*/ 31898 w 4805986"/>
              <a:gd name="connsiteY37" fmla="*/ 1137684 h 3372224"/>
              <a:gd name="connsiteX38" fmla="*/ 21265 w 4805986"/>
              <a:gd name="connsiteY38" fmla="*/ 1212112 h 3372224"/>
              <a:gd name="connsiteX39" fmla="*/ 31898 w 4805986"/>
              <a:gd name="connsiteY39" fmla="*/ 1775637 h 3372224"/>
              <a:gd name="connsiteX40" fmla="*/ 21265 w 4805986"/>
              <a:gd name="connsiteY40" fmla="*/ 1977656 h 3372224"/>
              <a:gd name="connsiteX41" fmla="*/ 0 w 4805986"/>
              <a:gd name="connsiteY41" fmla="*/ 2041451 h 3372224"/>
              <a:gd name="connsiteX42" fmla="*/ 21265 w 4805986"/>
              <a:gd name="connsiteY42" fmla="*/ 2254102 h 3372224"/>
              <a:gd name="connsiteX43" fmla="*/ 31898 w 4805986"/>
              <a:gd name="connsiteY43" fmla="*/ 2328530 h 3372224"/>
              <a:gd name="connsiteX44" fmla="*/ 63796 w 4805986"/>
              <a:gd name="connsiteY44" fmla="*/ 2424223 h 3372224"/>
              <a:gd name="connsiteX45" fmla="*/ 85061 w 4805986"/>
              <a:gd name="connsiteY45" fmla="*/ 2498651 h 3372224"/>
              <a:gd name="connsiteX46" fmla="*/ 95693 w 4805986"/>
              <a:gd name="connsiteY46" fmla="*/ 2604977 h 3372224"/>
              <a:gd name="connsiteX47" fmla="*/ 106326 w 4805986"/>
              <a:gd name="connsiteY47" fmla="*/ 2775098 h 3372224"/>
              <a:gd name="connsiteX48" fmla="*/ 127591 w 4805986"/>
              <a:gd name="connsiteY48" fmla="*/ 2849525 h 3372224"/>
              <a:gd name="connsiteX49" fmla="*/ 255182 w 4805986"/>
              <a:gd name="connsiteY49" fmla="*/ 2913321 h 3372224"/>
              <a:gd name="connsiteX50" fmla="*/ 287079 w 4805986"/>
              <a:gd name="connsiteY50" fmla="*/ 2934586 h 3372224"/>
              <a:gd name="connsiteX51" fmla="*/ 393405 w 4805986"/>
              <a:gd name="connsiteY51" fmla="*/ 2966484 h 3372224"/>
              <a:gd name="connsiteX52" fmla="*/ 510363 w 4805986"/>
              <a:gd name="connsiteY52" fmla="*/ 2977116 h 3372224"/>
              <a:gd name="connsiteX53" fmla="*/ 574158 w 4805986"/>
              <a:gd name="connsiteY53" fmla="*/ 2998381 h 3372224"/>
              <a:gd name="connsiteX54" fmla="*/ 606056 w 4805986"/>
              <a:gd name="connsiteY54" fmla="*/ 3009014 h 3372224"/>
              <a:gd name="connsiteX55" fmla="*/ 691116 w 4805986"/>
              <a:gd name="connsiteY55" fmla="*/ 3030279 h 3372224"/>
              <a:gd name="connsiteX56" fmla="*/ 797442 w 4805986"/>
              <a:gd name="connsiteY56" fmla="*/ 3019646 h 3372224"/>
              <a:gd name="connsiteX57" fmla="*/ 829340 w 4805986"/>
              <a:gd name="connsiteY57" fmla="*/ 3040912 h 3372224"/>
              <a:gd name="connsiteX58" fmla="*/ 871870 w 4805986"/>
              <a:gd name="connsiteY58" fmla="*/ 3051544 h 3372224"/>
              <a:gd name="connsiteX59" fmla="*/ 935665 w 4805986"/>
              <a:gd name="connsiteY59" fmla="*/ 3072809 h 3372224"/>
              <a:gd name="connsiteX60" fmla="*/ 1063256 w 4805986"/>
              <a:gd name="connsiteY60" fmla="*/ 3115339 h 3372224"/>
              <a:gd name="connsiteX61" fmla="*/ 1095154 w 4805986"/>
              <a:gd name="connsiteY61" fmla="*/ 3125972 h 3372224"/>
              <a:gd name="connsiteX62" fmla="*/ 1127051 w 4805986"/>
              <a:gd name="connsiteY62" fmla="*/ 3136605 h 3372224"/>
              <a:gd name="connsiteX63" fmla="*/ 1169582 w 4805986"/>
              <a:gd name="connsiteY63" fmla="*/ 3147237 h 3372224"/>
              <a:gd name="connsiteX64" fmla="*/ 1233377 w 4805986"/>
              <a:gd name="connsiteY64" fmla="*/ 3168502 h 3372224"/>
              <a:gd name="connsiteX65" fmla="*/ 1329070 w 4805986"/>
              <a:gd name="connsiteY65" fmla="*/ 3200400 h 3372224"/>
              <a:gd name="connsiteX66" fmla="*/ 1424763 w 4805986"/>
              <a:gd name="connsiteY66" fmla="*/ 3232298 h 3372224"/>
              <a:gd name="connsiteX67" fmla="*/ 1456661 w 4805986"/>
              <a:gd name="connsiteY67" fmla="*/ 3242930 h 3372224"/>
              <a:gd name="connsiteX68" fmla="*/ 1562986 w 4805986"/>
              <a:gd name="connsiteY68" fmla="*/ 3264195 h 3372224"/>
              <a:gd name="connsiteX69" fmla="*/ 1626782 w 4805986"/>
              <a:gd name="connsiteY69" fmla="*/ 3285460 h 3372224"/>
              <a:gd name="connsiteX70" fmla="*/ 1658679 w 4805986"/>
              <a:gd name="connsiteY70" fmla="*/ 3296093 h 3372224"/>
              <a:gd name="connsiteX71" fmla="*/ 1807535 w 4805986"/>
              <a:gd name="connsiteY71" fmla="*/ 3317358 h 3372224"/>
              <a:gd name="connsiteX72" fmla="*/ 1871330 w 4805986"/>
              <a:gd name="connsiteY72" fmla="*/ 3327991 h 3372224"/>
              <a:gd name="connsiteX73" fmla="*/ 1977656 w 4805986"/>
              <a:gd name="connsiteY73" fmla="*/ 3349256 h 3372224"/>
              <a:gd name="connsiteX74" fmla="*/ 2190307 w 4805986"/>
              <a:gd name="connsiteY74" fmla="*/ 3359888 h 3372224"/>
              <a:gd name="connsiteX75" fmla="*/ 2349796 w 4805986"/>
              <a:gd name="connsiteY75" fmla="*/ 3359888 h 3372224"/>
              <a:gd name="connsiteX76" fmla="*/ 2413591 w 4805986"/>
              <a:gd name="connsiteY76" fmla="*/ 3338623 h 3372224"/>
              <a:gd name="connsiteX77" fmla="*/ 2509284 w 4805986"/>
              <a:gd name="connsiteY77" fmla="*/ 3306725 h 3372224"/>
              <a:gd name="connsiteX78" fmla="*/ 2541182 w 4805986"/>
              <a:gd name="connsiteY78" fmla="*/ 3296093 h 3372224"/>
              <a:gd name="connsiteX79" fmla="*/ 2594344 w 4805986"/>
              <a:gd name="connsiteY79" fmla="*/ 3285460 h 3372224"/>
              <a:gd name="connsiteX80" fmla="*/ 2658140 w 4805986"/>
              <a:gd name="connsiteY80" fmla="*/ 3264195 h 3372224"/>
              <a:gd name="connsiteX81" fmla="*/ 2690037 w 4805986"/>
              <a:gd name="connsiteY81" fmla="*/ 3253563 h 3372224"/>
              <a:gd name="connsiteX82" fmla="*/ 2764465 w 4805986"/>
              <a:gd name="connsiteY82" fmla="*/ 3232298 h 3372224"/>
              <a:gd name="connsiteX83" fmla="*/ 2806996 w 4805986"/>
              <a:gd name="connsiteY83" fmla="*/ 3221665 h 3372224"/>
              <a:gd name="connsiteX84" fmla="*/ 2838893 w 4805986"/>
              <a:gd name="connsiteY84" fmla="*/ 3211032 h 3372224"/>
              <a:gd name="connsiteX85" fmla="*/ 2923954 w 4805986"/>
              <a:gd name="connsiteY85" fmla="*/ 3189767 h 3372224"/>
              <a:gd name="connsiteX86" fmla="*/ 2977116 w 4805986"/>
              <a:gd name="connsiteY86" fmla="*/ 3125972 h 3372224"/>
              <a:gd name="connsiteX87" fmla="*/ 3009014 w 4805986"/>
              <a:gd name="connsiteY87" fmla="*/ 3062177 h 3372224"/>
              <a:gd name="connsiteX88" fmla="*/ 3115340 w 4805986"/>
              <a:gd name="connsiteY88" fmla="*/ 3030279 h 3372224"/>
              <a:gd name="connsiteX89" fmla="*/ 3147237 w 4805986"/>
              <a:gd name="connsiteY89" fmla="*/ 2998381 h 3372224"/>
              <a:gd name="connsiteX90" fmla="*/ 3211033 w 4805986"/>
              <a:gd name="connsiteY90" fmla="*/ 2923953 h 3372224"/>
              <a:gd name="connsiteX91" fmla="*/ 3242930 w 4805986"/>
              <a:gd name="connsiteY91" fmla="*/ 2913321 h 3372224"/>
              <a:gd name="connsiteX92" fmla="*/ 3296093 w 4805986"/>
              <a:gd name="connsiteY92" fmla="*/ 2881423 h 3372224"/>
              <a:gd name="connsiteX93" fmla="*/ 3359889 w 4805986"/>
              <a:gd name="connsiteY93" fmla="*/ 2838893 h 3372224"/>
              <a:gd name="connsiteX94" fmla="*/ 3391786 w 4805986"/>
              <a:gd name="connsiteY94" fmla="*/ 2817628 h 3372224"/>
              <a:gd name="connsiteX95" fmla="*/ 3487479 w 4805986"/>
              <a:gd name="connsiteY95" fmla="*/ 2785730 h 3372224"/>
              <a:gd name="connsiteX96" fmla="*/ 3519377 w 4805986"/>
              <a:gd name="connsiteY96" fmla="*/ 2775098 h 3372224"/>
              <a:gd name="connsiteX97" fmla="*/ 3561907 w 4805986"/>
              <a:gd name="connsiteY97" fmla="*/ 2764465 h 3372224"/>
              <a:gd name="connsiteX98" fmla="*/ 3625702 w 4805986"/>
              <a:gd name="connsiteY98" fmla="*/ 2732567 h 3372224"/>
              <a:gd name="connsiteX99" fmla="*/ 3668233 w 4805986"/>
              <a:gd name="connsiteY99" fmla="*/ 2721935 h 3372224"/>
              <a:gd name="connsiteX100" fmla="*/ 3763926 w 4805986"/>
              <a:gd name="connsiteY100" fmla="*/ 2690037 h 3372224"/>
              <a:gd name="connsiteX101" fmla="*/ 3827721 w 4805986"/>
              <a:gd name="connsiteY101" fmla="*/ 2668772 h 3372224"/>
              <a:gd name="connsiteX102" fmla="*/ 3923414 w 4805986"/>
              <a:gd name="connsiteY102" fmla="*/ 2615609 h 3372224"/>
              <a:gd name="connsiteX103" fmla="*/ 4008475 w 4805986"/>
              <a:gd name="connsiteY103" fmla="*/ 2594344 h 3372224"/>
              <a:gd name="connsiteX104" fmla="*/ 4040372 w 4805986"/>
              <a:gd name="connsiteY104" fmla="*/ 2573079 h 3372224"/>
              <a:gd name="connsiteX105" fmla="*/ 4061637 w 4805986"/>
              <a:gd name="connsiteY105" fmla="*/ 2509284 h 3372224"/>
              <a:gd name="connsiteX106" fmla="*/ 4072270 w 4805986"/>
              <a:gd name="connsiteY106" fmla="*/ 2477386 h 3372224"/>
              <a:gd name="connsiteX107" fmla="*/ 4093535 w 4805986"/>
              <a:gd name="connsiteY107" fmla="*/ 2445488 h 3372224"/>
              <a:gd name="connsiteX108" fmla="*/ 4125433 w 4805986"/>
              <a:gd name="connsiteY108" fmla="*/ 2434856 h 3372224"/>
              <a:gd name="connsiteX109" fmla="*/ 4178596 w 4805986"/>
              <a:gd name="connsiteY109" fmla="*/ 2392325 h 3372224"/>
              <a:gd name="connsiteX110" fmla="*/ 4189228 w 4805986"/>
              <a:gd name="connsiteY110" fmla="*/ 2360428 h 3372224"/>
              <a:gd name="connsiteX111" fmla="*/ 4231758 w 4805986"/>
              <a:gd name="connsiteY111" fmla="*/ 2296632 h 3372224"/>
              <a:gd name="connsiteX112" fmla="*/ 4253023 w 4805986"/>
              <a:gd name="connsiteY112" fmla="*/ 2264735 h 3372224"/>
              <a:gd name="connsiteX113" fmla="*/ 4274289 w 4805986"/>
              <a:gd name="connsiteY113" fmla="*/ 2243470 h 3372224"/>
              <a:gd name="connsiteX114" fmla="*/ 4295554 w 4805986"/>
              <a:gd name="connsiteY114" fmla="*/ 2211572 h 3372224"/>
              <a:gd name="connsiteX115" fmla="*/ 4391247 w 4805986"/>
              <a:gd name="connsiteY115" fmla="*/ 2137144 h 3372224"/>
              <a:gd name="connsiteX116" fmla="*/ 4455042 w 4805986"/>
              <a:gd name="connsiteY116" fmla="*/ 2115879 h 3372224"/>
              <a:gd name="connsiteX117" fmla="*/ 4518837 w 4805986"/>
              <a:gd name="connsiteY117" fmla="*/ 2073349 h 3372224"/>
              <a:gd name="connsiteX118" fmla="*/ 4593265 w 4805986"/>
              <a:gd name="connsiteY118" fmla="*/ 2020186 h 3372224"/>
              <a:gd name="connsiteX119" fmla="*/ 4614530 w 4805986"/>
              <a:gd name="connsiteY119" fmla="*/ 1988288 h 3372224"/>
              <a:gd name="connsiteX120" fmla="*/ 4646428 w 4805986"/>
              <a:gd name="connsiteY120" fmla="*/ 1892595 h 3372224"/>
              <a:gd name="connsiteX121" fmla="*/ 4667693 w 4805986"/>
              <a:gd name="connsiteY121" fmla="*/ 1828800 h 3372224"/>
              <a:gd name="connsiteX122" fmla="*/ 4688958 w 4805986"/>
              <a:gd name="connsiteY122" fmla="*/ 1743739 h 3372224"/>
              <a:gd name="connsiteX123" fmla="*/ 4699591 w 4805986"/>
              <a:gd name="connsiteY123" fmla="*/ 1711842 h 3372224"/>
              <a:gd name="connsiteX124" fmla="*/ 4720856 w 4805986"/>
              <a:gd name="connsiteY124" fmla="*/ 1637414 h 3372224"/>
              <a:gd name="connsiteX125" fmla="*/ 4784651 w 4805986"/>
              <a:gd name="connsiteY125" fmla="*/ 1552353 h 3372224"/>
              <a:gd name="connsiteX126" fmla="*/ 4805916 w 4805986"/>
              <a:gd name="connsiteY126" fmla="*/ 1488558 h 3372224"/>
              <a:gd name="connsiteX127" fmla="*/ 4795284 w 4805986"/>
              <a:gd name="connsiteY127" fmla="*/ 1297172 h 3372224"/>
              <a:gd name="connsiteX128" fmla="*/ 4774019 w 4805986"/>
              <a:gd name="connsiteY128" fmla="*/ 1201479 h 3372224"/>
              <a:gd name="connsiteX129" fmla="*/ 4763386 w 4805986"/>
              <a:gd name="connsiteY129" fmla="*/ 1169581 h 3372224"/>
              <a:gd name="connsiteX130" fmla="*/ 4742121 w 4805986"/>
              <a:gd name="connsiteY130" fmla="*/ 1073888 h 3372224"/>
              <a:gd name="connsiteX131" fmla="*/ 4720856 w 4805986"/>
              <a:gd name="connsiteY131" fmla="*/ 925032 h 3372224"/>
              <a:gd name="connsiteX132" fmla="*/ 4699591 w 4805986"/>
              <a:gd name="connsiteY132" fmla="*/ 861237 h 3372224"/>
              <a:gd name="connsiteX133" fmla="*/ 4688958 w 4805986"/>
              <a:gd name="connsiteY133" fmla="*/ 829339 h 3372224"/>
              <a:gd name="connsiteX134" fmla="*/ 4678326 w 4805986"/>
              <a:gd name="connsiteY134" fmla="*/ 754912 h 3372224"/>
              <a:gd name="connsiteX135" fmla="*/ 4667693 w 4805986"/>
              <a:gd name="connsiteY135" fmla="*/ 627321 h 3372224"/>
              <a:gd name="connsiteX136" fmla="*/ 4646428 w 4805986"/>
              <a:gd name="connsiteY136" fmla="*/ 478465 h 3372224"/>
              <a:gd name="connsiteX137" fmla="*/ 4614530 w 4805986"/>
              <a:gd name="connsiteY137" fmla="*/ 372139 h 3372224"/>
              <a:gd name="connsiteX138" fmla="*/ 4572000 w 4805986"/>
              <a:gd name="connsiteY138" fmla="*/ 308344 h 3372224"/>
              <a:gd name="connsiteX139" fmla="*/ 4550735 w 4805986"/>
              <a:gd name="connsiteY139" fmla="*/ 276446 h 3372224"/>
              <a:gd name="connsiteX140" fmla="*/ 4455042 w 4805986"/>
              <a:gd name="connsiteY140" fmla="*/ 212651 h 3372224"/>
              <a:gd name="connsiteX141" fmla="*/ 4423144 w 4805986"/>
              <a:gd name="connsiteY141" fmla="*/ 191386 h 3372224"/>
              <a:gd name="connsiteX142" fmla="*/ 4359349 w 4805986"/>
              <a:gd name="connsiteY142" fmla="*/ 159488 h 3372224"/>
              <a:gd name="connsiteX143" fmla="*/ 4295554 w 4805986"/>
              <a:gd name="connsiteY143" fmla="*/ 138223 h 3372224"/>
              <a:gd name="connsiteX144" fmla="*/ 4231758 w 4805986"/>
              <a:gd name="connsiteY144" fmla="*/ 106325 h 3372224"/>
              <a:gd name="connsiteX145" fmla="*/ 4199861 w 4805986"/>
              <a:gd name="connsiteY145" fmla="*/ 85060 h 3372224"/>
              <a:gd name="connsiteX146" fmla="*/ 4136065 w 4805986"/>
              <a:gd name="connsiteY146" fmla="*/ 63795 h 3372224"/>
              <a:gd name="connsiteX147" fmla="*/ 4104168 w 4805986"/>
              <a:gd name="connsiteY147" fmla="*/ 42530 h 3372224"/>
              <a:gd name="connsiteX148" fmla="*/ 4082902 w 4805986"/>
              <a:gd name="connsiteY148" fmla="*/ 21265 h 3372224"/>
              <a:gd name="connsiteX149" fmla="*/ 3955312 w 4805986"/>
              <a:gd name="connsiteY149" fmla="*/ 0 h 3372224"/>
              <a:gd name="connsiteX150" fmla="*/ 3763926 w 4805986"/>
              <a:gd name="connsiteY150" fmla="*/ 10632 h 3372224"/>
              <a:gd name="connsiteX151" fmla="*/ 3668233 w 4805986"/>
              <a:gd name="connsiteY151" fmla="*/ 42530 h 3372224"/>
              <a:gd name="connsiteX152" fmla="*/ 3593805 w 4805986"/>
              <a:gd name="connsiteY152" fmla="*/ 63795 h 3372224"/>
              <a:gd name="connsiteX153" fmla="*/ 3551275 w 4805986"/>
              <a:gd name="connsiteY153" fmla="*/ 74428 h 3372224"/>
              <a:gd name="connsiteX154" fmla="*/ 3487479 w 4805986"/>
              <a:gd name="connsiteY154" fmla="*/ 95693 h 3372224"/>
              <a:gd name="connsiteX155" fmla="*/ 3455582 w 4805986"/>
              <a:gd name="connsiteY155" fmla="*/ 106325 h 3372224"/>
              <a:gd name="connsiteX156" fmla="*/ 3402419 w 4805986"/>
              <a:gd name="connsiteY156" fmla="*/ 116958 h 3372224"/>
              <a:gd name="connsiteX157" fmla="*/ 3359889 w 4805986"/>
              <a:gd name="connsiteY157" fmla="*/ 85060 h 337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805986" h="3372224">
                <a:moveTo>
                  <a:pt x="3359889" y="85060"/>
                </a:moveTo>
                <a:cubicBezTo>
                  <a:pt x="3342168" y="77972"/>
                  <a:pt x="3317138" y="79105"/>
                  <a:pt x="3296093" y="74428"/>
                </a:cubicBezTo>
                <a:cubicBezTo>
                  <a:pt x="3285152" y="71997"/>
                  <a:pt x="3274972" y="66874"/>
                  <a:pt x="3264196" y="63795"/>
                </a:cubicBezTo>
                <a:cubicBezTo>
                  <a:pt x="3250145" y="59780"/>
                  <a:pt x="3235842" y="56707"/>
                  <a:pt x="3221665" y="53163"/>
                </a:cubicBezTo>
                <a:cubicBezTo>
                  <a:pt x="3122428" y="56707"/>
                  <a:pt x="3023061" y="57601"/>
                  <a:pt x="2923954" y="63795"/>
                </a:cubicBezTo>
                <a:cubicBezTo>
                  <a:pt x="2907559" y="64820"/>
                  <a:pt x="2821841" y="92884"/>
                  <a:pt x="2817628" y="95693"/>
                </a:cubicBezTo>
                <a:cubicBezTo>
                  <a:pt x="2806995" y="102781"/>
                  <a:pt x="2797407" y="111768"/>
                  <a:pt x="2785730" y="116958"/>
                </a:cubicBezTo>
                <a:cubicBezTo>
                  <a:pt x="2760866" y="128009"/>
                  <a:pt x="2709264" y="142458"/>
                  <a:pt x="2679405" y="148856"/>
                </a:cubicBezTo>
                <a:cubicBezTo>
                  <a:pt x="2644063" y="156429"/>
                  <a:pt x="2607368" y="158692"/>
                  <a:pt x="2573079" y="170121"/>
                </a:cubicBezTo>
                <a:cubicBezTo>
                  <a:pt x="2534269" y="183057"/>
                  <a:pt x="2535673" y="184054"/>
                  <a:pt x="2488019" y="191386"/>
                </a:cubicBezTo>
                <a:cubicBezTo>
                  <a:pt x="2459777" y="195731"/>
                  <a:pt x="2431245" y="197978"/>
                  <a:pt x="2402958" y="202019"/>
                </a:cubicBezTo>
                <a:cubicBezTo>
                  <a:pt x="2381616" y="205068"/>
                  <a:pt x="2360697" y="211626"/>
                  <a:pt x="2339163" y="212651"/>
                </a:cubicBezTo>
                <a:cubicBezTo>
                  <a:pt x="2211668" y="218722"/>
                  <a:pt x="2083982" y="219740"/>
                  <a:pt x="1956391" y="223284"/>
                </a:cubicBezTo>
                <a:cubicBezTo>
                  <a:pt x="1942214" y="226828"/>
                  <a:pt x="1927858" y="229717"/>
                  <a:pt x="1913861" y="233916"/>
                </a:cubicBezTo>
                <a:cubicBezTo>
                  <a:pt x="1892391" y="240357"/>
                  <a:pt x="1872176" y="251496"/>
                  <a:pt x="1850065" y="255181"/>
                </a:cubicBezTo>
                <a:cubicBezTo>
                  <a:pt x="1747656" y="272250"/>
                  <a:pt x="1807740" y="263862"/>
                  <a:pt x="1669312" y="276446"/>
                </a:cubicBezTo>
                <a:cubicBezTo>
                  <a:pt x="1547091" y="317187"/>
                  <a:pt x="1671966" y="278864"/>
                  <a:pt x="1360968" y="297712"/>
                </a:cubicBezTo>
                <a:cubicBezTo>
                  <a:pt x="1335953" y="299228"/>
                  <a:pt x="1311260" y="304224"/>
                  <a:pt x="1286540" y="308344"/>
                </a:cubicBezTo>
                <a:cubicBezTo>
                  <a:pt x="1268714" y="311315"/>
                  <a:pt x="1251400" y="317642"/>
                  <a:pt x="1233377" y="318977"/>
                </a:cubicBezTo>
                <a:cubicBezTo>
                  <a:pt x="1155538" y="324743"/>
                  <a:pt x="1077433" y="326065"/>
                  <a:pt x="999461" y="329609"/>
                </a:cubicBezTo>
                <a:cubicBezTo>
                  <a:pt x="991606" y="330731"/>
                  <a:pt x="842465" y="349228"/>
                  <a:pt x="797442" y="361507"/>
                </a:cubicBezTo>
                <a:cubicBezTo>
                  <a:pt x="775817" y="367405"/>
                  <a:pt x="754912" y="375684"/>
                  <a:pt x="733647" y="382772"/>
                </a:cubicBezTo>
                <a:lnTo>
                  <a:pt x="669851" y="404037"/>
                </a:lnTo>
                <a:cubicBezTo>
                  <a:pt x="669843" y="404040"/>
                  <a:pt x="606065" y="425301"/>
                  <a:pt x="606056" y="425302"/>
                </a:cubicBezTo>
                <a:cubicBezTo>
                  <a:pt x="545754" y="432840"/>
                  <a:pt x="528639" y="431515"/>
                  <a:pt x="478465" y="446567"/>
                </a:cubicBezTo>
                <a:cubicBezTo>
                  <a:pt x="478447" y="446572"/>
                  <a:pt x="398730" y="473146"/>
                  <a:pt x="382772" y="478465"/>
                </a:cubicBezTo>
                <a:cubicBezTo>
                  <a:pt x="372140" y="482009"/>
                  <a:pt x="360200" y="482881"/>
                  <a:pt x="350875" y="489098"/>
                </a:cubicBezTo>
                <a:cubicBezTo>
                  <a:pt x="306818" y="518469"/>
                  <a:pt x="331374" y="507264"/>
                  <a:pt x="276447" y="520995"/>
                </a:cubicBezTo>
                <a:cubicBezTo>
                  <a:pt x="255182" y="535172"/>
                  <a:pt x="220733" y="539279"/>
                  <a:pt x="212651" y="563525"/>
                </a:cubicBezTo>
                <a:lnTo>
                  <a:pt x="159489" y="723014"/>
                </a:lnTo>
                <a:lnTo>
                  <a:pt x="138223" y="786809"/>
                </a:lnTo>
                <a:cubicBezTo>
                  <a:pt x="134679" y="797442"/>
                  <a:pt x="136916" y="812490"/>
                  <a:pt x="127591" y="818707"/>
                </a:cubicBezTo>
                <a:lnTo>
                  <a:pt x="95693" y="839972"/>
                </a:lnTo>
                <a:cubicBezTo>
                  <a:pt x="92149" y="850605"/>
                  <a:pt x="90073" y="861845"/>
                  <a:pt x="85061" y="871870"/>
                </a:cubicBezTo>
                <a:cubicBezTo>
                  <a:pt x="79346" y="883300"/>
                  <a:pt x="65381" y="891087"/>
                  <a:pt x="63796" y="903767"/>
                </a:cubicBezTo>
                <a:cubicBezTo>
                  <a:pt x="61554" y="921699"/>
                  <a:pt x="70884" y="939209"/>
                  <a:pt x="74428" y="956930"/>
                </a:cubicBezTo>
                <a:cubicBezTo>
                  <a:pt x="66073" y="1007060"/>
                  <a:pt x="65853" y="1018844"/>
                  <a:pt x="53163" y="1063256"/>
                </a:cubicBezTo>
                <a:cubicBezTo>
                  <a:pt x="41772" y="1103122"/>
                  <a:pt x="40210" y="1091965"/>
                  <a:pt x="31898" y="1137684"/>
                </a:cubicBezTo>
                <a:cubicBezTo>
                  <a:pt x="27415" y="1162341"/>
                  <a:pt x="24809" y="1187303"/>
                  <a:pt x="21265" y="1212112"/>
                </a:cubicBezTo>
                <a:cubicBezTo>
                  <a:pt x="24809" y="1399954"/>
                  <a:pt x="31898" y="1587762"/>
                  <a:pt x="31898" y="1775637"/>
                </a:cubicBezTo>
                <a:cubicBezTo>
                  <a:pt x="31898" y="1843070"/>
                  <a:pt x="29299" y="1910703"/>
                  <a:pt x="21265" y="1977656"/>
                </a:cubicBezTo>
                <a:cubicBezTo>
                  <a:pt x="18594" y="1999912"/>
                  <a:pt x="0" y="2041451"/>
                  <a:pt x="0" y="2041451"/>
                </a:cubicBezTo>
                <a:cubicBezTo>
                  <a:pt x="10361" y="2165778"/>
                  <a:pt x="7111" y="2147944"/>
                  <a:pt x="21265" y="2254102"/>
                </a:cubicBezTo>
                <a:cubicBezTo>
                  <a:pt x="24577" y="2278943"/>
                  <a:pt x="26263" y="2304111"/>
                  <a:pt x="31898" y="2328530"/>
                </a:cubicBezTo>
                <a:cubicBezTo>
                  <a:pt x="63837" y="2466929"/>
                  <a:pt x="42510" y="2339074"/>
                  <a:pt x="63796" y="2424223"/>
                </a:cubicBezTo>
                <a:cubicBezTo>
                  <a:pt x="77146" y="2477626"/>
                  <a:pt x="69807" y="2452890"/>
                  <a:pt x="85061" y="2498651"/>
                </a:cubicBezTo>
                <a:cubicBezTo>
                  <a:pt x="88605" y="2534093"/>
                  <a:pt x="92961" y="2569463"/>
                  <a:pt x="95693" y="2604977"/>
                </a:cubicBezTo>
                <a:cubicBezTo>
                  <a:pt x="100051" y="2661627"/>
                  <a:pt x="100672" y="2718562"/>
                  <a:pt x="106326" y="2775098"/>
                </a:cubicBezTo>
                <a:cubicBezTo>
                  <a:pt x="106357" y="2775407"/>
                  <a:pt x="122552" y="2844486"/>
                  <a:pt x="127591" y="2849525"/>
                </a:cubicBezTo>
                <a:cubicBezTo>
                  <a:pt x="227983" y="2949917"/>
                  <a:pt x="151400" y="2844132"/>
                  <a:pt x="255182" y="2913321"/>
                </a:cubicBezTo>
                <a:cubicBezTo>
                  <a:pt x="265814" y="2920409"/>
                  <a:pt x="275402" y="2929396"/>
                  <a:pt x="287079" y="2934586"/>
                </a:cubicBezTo>
                <a:cubicBezTo>
                  <a:pt x="300024" y="2940339"/>
                  <a:pt x="371317" y="2963539"/>
                  <a:pt x="393405" y="2966484"/>
                </a:cubicBezTo>
                <a:cubicBezTo>
                  <a:pt x="432208" y="2971658"/>
                  <a:pt x="471377" y="2973572"/>
                  <a:pt x="510363" y="2977116"/>
                </a:cubicBezTo>
                <a:lnTo>
                  <a:pt x="574158" y="2998381"/>
                </a:lnTo>
                <a:cubicBezTo>
                  <a:pt x="584791" y="3001925"/>
                  <a:pt x="595183" y="3006296"/>
                  <a:pt x="606056" y="3009014"/>
                </a:cubicBezTo>
                <a:lnTo>
                  <a:pt x="691116" y="3030279"/>
                </a:lnTo>
                <a:cubicBezTo>
                  <a:pt x="726558" y="3026735"/>
                  <a:pt x="761928" y="3016914"/>
                  <a:pt x="797442" y="3019646"/>
                </a:cubicBezTo>
                <a:cubicBezTo>
                  <a:pt x="810183" y="3020626"/>
                  <a:pt x="817594" y="3035878"/>
                  <a:pt x="829340" y="3040912"/>
                </a:cubicBezTo>
                <a:cubicBezTo>
                  <a:pt x="842771" y="3046668"/>
                  <a:pt x="857873" y="3047345"/>
                  <a:pt x="871870" y="3051544"/>
                </a:cubicBezTo>
                <a:cubicBezTo>
                  <a:pt x="893340" y="3057985"/>
                  <a:pt x="914400" y="3065721"/>
                  <a:pt x="935665" y="3072809"/>
                </a:cubicBezTo>
                <a:lnTo>
                  <a:pt x="1063256" y="3115339"/>
                </a:lnTo>
                <a:lnTo>
                  <a:pt x="1095154" y="3125972"/>
                </a:lnTo>
                <a:cubicBezTo>
                  <a:pt x="1105786" y="3129516"/>
                  <a:pt x="1116178" y="3133887"/>
                  <a:pt x="1127051" y="3136605"/>
                </a:cubicBezTo>
                <a:cubicBezTo>
                  <a:pt x="1141228" y="3140149"/>
                  <a:pt x="1155585" y="3143038"/>
                  <a:pt x="1169582" y="3147237"/>
                </a:cubicBezTo>
                <a:cubicBezTo>
                  <a:pt x="1191052" y="3153678"/>
                  <a:pt x="1212112" y="3161414"/>
                  <a:pt x="1233377" y="3168502"/>
                </a:cubicBezTo>
                <a:lnTo>
                  <a:pt x="1329070" y="3200400"/>
                </a:lnTo>
                <a:lnTo>
                  <a:pt x="1424763" y="3232298"/>
                </a:lnTo>
                <a:cubicBezTo>
                  <a:pt x="1435396" y="3235842"/>
                  <a:pt x="1445606" y="3241087"/>
                  <a:pt x="1456661" y="3242930"/>
                </a:cubicBezTo>
                <a:cubicBezTo>
                  <a:pt x="1499763" y="3250114"/>
                  <a:pt x="1523338" y="3252301"/>
                  <a:pt x="1562986" y="3264195"/>
                </a:cubicBezTo>
                <a:cubicBezTo>
                  <a:pt x="1584456" y="3270636"/>
                  <a:pt x="1605517" y="3278371"/>
                  <a:pt x="1626782" y="3285460"/>
                </a:cubicBezTo>
                <a:cubicBezTo>
                  <a:pt x="1637414" y="3289004"/>
                  <a:pt x="1647624" y="3294251"/>
                  <a:pt x="1658679" y="3296093"/>
                </a:cubicBezTo>
                <a:cubicBezTo>
                  <a:pt x="1810944" y="3321469"/>
                  <a:pt x="1621182" y="3290735"/>
                  <a:pt x="1807535" y="3317358"/>
                </a:cubicBezTo>
                <a:cubicBezTo>
                  <a:pt x="1828877" y="3320407"/>
                  <a:pt x="1850190" y="3323763"/>
                  <a:pt x="1871330" y="3327991"/>
                </a:cubicBezTo>
                <a:cubicBezTo>
                  <a:pt x="1921883" y="3338101"/>
                  <a:pt x="1918467" y="3344703"/>
                  <a:pt x="1977656" y="3349256"/>
                </a:cubicBezTo>
                <a:cubicBezTo>
                  <a:pt x="2048419" y="3354699"/>
                  <a:pt x="2119423" y="3356344"/>
                  <a:pt x="2190307" y="3359888"/>
                </a:cubicBezTo>
                <a:cubicBezTo>
                  <a:pt x="2264156" y="3374658"/>
                  <a:pt x="2253556" y="3377933"/>
                  <a:pt x="2349796" y="3359888"/>
                </a:cubicBezTo>
                <a:cubicBezTo>
                  <a:pt x="2371827" y="3355757"/>
                  <a:pt x="2392326" y="3345711"/>
                  <a:pt x="2413591" y="3338623"/>
                </a:cubicBezTo>
                <a:lnTo>
                  <a:pt x="2509284" y="3306725"/>
                </a:lnTo>
                <a:cubicBezTo>
                  <a:pt x="2519917" y="3303181"/>
                  <a:pt x="2530192" y="3298291"/>
                  <a:pt x="2541182" y="3296093"/>
                </a:cubicBezTo>
                <a:cubicBezTo>
                  <a:pt x="2558903" y="3292549"/>
                  <a:pt x="2576909" y="3290215"/>
                  <a:pt x="2594344" y="3285460"/>
                </a:cubicBezTo>
                <a:cubicBezTo>
                  <a:pt x="2615970" y="3279562"/>
                  <a:pt x="2636875" y="3271283"/>
                  <a:pt x="2658140" y="3264195"/>
                </a:cubicBezTo>
                <a:cubicBezTo>
                  <a:pt x="2668772" y="3260651"/>
                  <a:pt x="2679164" y="3256281"/>
                  <a:pt x="2690037" y="3253563"/>
                </a:cubicBezTo>
                <a:cubicBezTo>
                  <a:pt x="2823000" y="3220322"/>
                  <a:pt x="2657688" y="3262805"/>
                  <a:pt x="2764465" y="3232298"/>
                </a:cubicBezTo>
                <a:cubicBezTo>
                  <a:pt x="2778516" y="3228283"/>
                  <a:pt x="2792945" y="3225680"/>
                  <a:pt x="2806996" y="3221665"/>
                </a:cubicBezTo>
                <a:cubicBezTo>
                  <a:pt x="2817772" y="3218586"/>
                  <a:pt x="2828020" y="3213750"/>
                  <a:pt x="2838893" y="3211032"/>
                </a:cubicBezTo>
                <a:lnTo>
                  <a:pt x="2923954" y="3189767"/>
                </a:lnTo>
                <a:cubicBezTo>
                  <a:pt x="2947470" y="3166251"/>
                  <a:pt x="2962313" y="3155579"/>
                  <a:pt x="2977116" y="3125972"/>
                </a:cubicBezTo>
                <a:cubicBezTo>
                  <a:pt x="2987122" y="3105959"/>
                  <a:pt x="2986854" y="3076027"/>
                  <a:pt x="3009014" y="3062177"/>
                </a:cubicBezTo>
                <a:cubicBezTo>
                  <a:pt x="3026271" y="3051392"/>
                  <a:pt x="3090441" y="3036504"/>
                  <a:pt x="3115340" y="3030279"/>
                </a:cubicBezTo>
                <a:cubicBezTo>
                  <a:pt x="3125972" y="3019646"/>
                  <a:pt x="3137611" y="3009933"/>
                  <a:pt x="3147237" y="2998381"/>
                </a:cubicBezTo>
                <a:cubicBezTo>
                  <a:pt x="3165551" y="2976404"/>
                  <a:pt x="3181546" y="2933782"/>
                  <a:pt x="3211033" y="2923953"/>
                </a:cubicBezTo>
                <a:lnTo>
                  <a:pt x="3242930" y="2913321"/>
                </a:lnTo>
                <a:cubicBezTo>
                  <a:pt x="3290640" y="2865613"/>
                  <a:pt x="3233982" y="2915929"/>
                  <a:pt x="3296093" y="2881423"/>
                </a:cubicBezTo>
                <a:cubicBezTo>
                  <a:pt x="3318434" y="2869011"/>
                  <a:pt x="3338624" y="2853070"/>
                  <a:pt x="3359889" y="2838893"/>
                </a:cubicBezTo>
                <a:cubicBezTo>
                  <a:pt x="3370521" y="2831805"/>
                  <a:pt x="3379663" y="2821669"/>
                  <a:pt x="3391786" y="2817628"/>
                </a:cubicBezTo>
                <a:lnTo>
                  <a:pt x="3487479" y="2785730"/>
                </a:lnTo>
                <a:cubicBezTo>
                  <a:pt x="3498112" y="2782186"/>
                  <a:pt x="3508504" y="2777816"/>
                  <a:pt x="3519377" y="2775098"/>
                </a:cubicBezTo>
                <a:cubicBezTo>
                  <a:pt x="3533554" y="2771554"/>
                  <a:pt x="3547856" y="2768480"/>
                  <a:pt x="3561907" y="2764465"/>
                </a:cubicBezTo>
                <a:cubicBezTo>
                  <a:pt x="3651526" y="2738859"/>
                  <a:pt x="3532492" y="2772513"/>
                  <a:pt x="3625702" y="2732567"/>
                </a:cubicBezTo>
                <a:cubicBezTo>
                  <a:pt x="3639134" y="2726811"/>
                  <a:pt x="3654236" y="2726134"/>
                  <a:pt x="3668233" y="2721935"/>
                </a:cubicBezTo>
                <a:cubicBezTo>
                  <a:pt x="3668266" y="2721925"/>
                  <a:pt x="3747961" y="2695359"/>
                  <a:pt x="3763926" y="2690037"/>
                </a:cubicBezTo>
                <a:cubicBezTo>
                  <a:pt x="3763930" y="2690036"/>
                  <a:pt x="3827718" y="2668774"/>
                  <a:pt x="3827721" y="2668772"/>
                </a:cubicBezTo>
                <a:cubicBezTo>
                  <a:pt x="3881142" y="2633158"/>
                  <a:pt x="3875909" y="2628565"/>
                  <a:pt x="3923414" y="2615609"/>
                </a:cubicBezTo>
                <a:cubicBezTo>
                  <a:pt x="3951610" y="2607919"/>
                  <a:pt x="4008475" y="2594344"/>
                  <a:pt x="4008475" y="2594344"/>
                </a:cubicBezTo>
                <a:cubicBezTo>
                  <a:pt x="4019107" y="2587256"/>
                  <a:pt x="4033599" y="2583915"/>
                  <a:pt x="4040372" y="2573079"/>
                </a:cubicBezTo>
                <a:cubicBezTo>
                  <a:pt x="4052252" y="2554071"/>
                  <a:pt x="4054549" y="2530549"/>
                  <a:pt x="4061637" y="2509284"/>
                </a:cubicBezTo>
                <a:cubicBezTo>
                  <a:pt x="4065181" y="2498651"/>
                  <a:pt x="4066053" y="2486712"/>
                  <a:pt x="4072270" y="2477386"/>
                </a:cubicBezTo>
                <a:cubicBezTo>
                  <a:pt x="4079358" y="2466753"/>
                  <a:pt x="4083556" y="2453471"/>
                  <a:pt x="4093535" y="2445488"/>
                </a:cubicBezTo>
                <a:cubicBezTo>
                  <a:pt x="4102287" y="2438487"/>
                  <a:pt x="4114800" y="2438400"/>
                  <a:pt x="4125433" y="2434856"/>
                </a:cubicBezTo>
                <a:cubicBezTo>
                  <a:pt x="4139921" y="2425197"/>
                  <a:pt x="4168496" y="2409159"/>
                  <a:pt x="4178596" y="2392325"/>
                </a:cubicBezTo>
                <a:cubicBezTo>
                  <a:pt x="4184362" y="2382715"/>
                  <a:pt x="4183785" y="2370225"/>
                  <a:pt x="4189228" y="2360428"/>
                </a:cubicBezTo>
                <a:cubicBezTo>
                  <a:pt x="4201640" y="2338087"/>
                  <a:pt x="4217581" y="2317897"/>
                  <a:pt x="4231758" y="2296632"/>
                </a:cubicBezTo>
                <a:cubicBezTo>
                  <a:pt x="4238846" y="2286000"/>
                  <a:pt x="4243987" y="2273771"/>
                  <a:pt x="4253023" y="2264735"/>
                </a:cubicBezTo>
                <a:cubicBezTo>
                  <a:pt x="4260112" y="2257647"/>
                  <a:pt x="4268027" y="2251298"/>
                  <a:pt x="4274289" y="2243470"/>
                </a:cubicBezTo>
                <a:cubicBezTo>
                  <a:pt x="4282272" y="2233491"/>
                  <a:pt x="4287373" y="2221389"/>
                  <a:pt x="4295554" y="2211572"/>
                </a:cubicBezTo>
                <a:cubicBezTo>
                  <a:pt x="4316726" y="2186165"/>
                  <a:pt x="4363885" y="2146265"/>
                  <a:pt x="4391247" y="2137144"/>
                </a:cubicBezTo>
                <a:cubicBezTo>
                  <a:pt x="4412512" y="2130056"/>
                  <a:pt x="4436391" y="2128313"/>
                  <a:pt x="4455042" y="2115879"/>
                </a:cubicBezTo>
                <a:cubicBezTo>
                  <a:pt x="4476307" y="2101702"/>
                  <a:pt x="4500765" y="2091421"/>
                  <a:pt x="4518837" y="2073349"/>
                </a:cubicBezTo>
                <a:cubicBezTo>
                  <a:pt x="4569293" y="2022894"/>
                  <a:pt x="4542348" y="2037159"/>
                  <a:pt x="4593265" y="2020186"/>
                </a:cubicBezTo>
                <a:cubicBezTo>
                  <a:pt x="4600353" y="2009553"/>
                  <a:pt x="4609340" y="1999965"/>
                  <a:pt x="4614530" y="1988288"/>
                </a:cubicBezTo>
                <a:cubicBezTo>
                  <a:pt x="4614544" y="1988258"/>
                  <a:pt x="4641106" y="1908560"/>
                  <a:pt x="4646428" y="1892595"/>
                </a:cubicBezTo>
                <a:lnTo>
                  <a:pt x="4667693" y="1828800"/>
                </a:lnTo>
                <a:cubicBezTo>
                  <a:pt x="4674781" y="1800446"/>
                  <a:pt x="4679715" y="1771465"/>
                  <a:pt x="4688958" y="1743739"/>
                </a:cubicBezTo>
                <a:cubicBezTo>
                  <a:pt x="4692502" y="1733107"/>
                  <a:pt x="4696512" y="1722618"/>
                  <a:pt x="4699591" y="1711842"/>
                </a:cubicBezTo>
                <a:cubicBezTo>
                  <a:pt x="4702831" y="1700501"/>
                  <a:pt x="4713356" y="1650914"/>
                  <a:pt x="4720856" y="1637414"/>
                </a:cubicBezTo>
                <a:cubicBezTo>
                  <a:pt x="4750912" y="1583314"/>
                  <a:pt x="4752389" y="1584617"/>
                  <a:pt x="4784651" y="1552353"/>
                </a:cubicBezTo>
                <a:cubicBezTo>
                  <a:pt x="4791739" y="1531088"/>
                  <a:pt x="4807159" y="1510939"/>
                  <a:pt x="4805916" y="1488558"/>
                </a:cubicBezTo>
                <a:cubicBezTo>
                  <a:pt x="4802372" y="1424763"/>
                  <a:pt x="4800819" y="1360825"/>
                  <a:pt x="4795284" y="1297172"/>
                </a:cubicBezTo>
                <a:cubicBezTo>
                  <a:pt x="4793914" y="1281420"/>
                  <a:pt x="4779226" y="1219705"/>
                  <a:pt x="4774019" y="1201479"/>
                </a:cubicBezTo>
                <a:cubicBezTo>
                  <a:pt x="4770940" y="1190702"/>
                  <a:pt x="4766465" y="1180358"/>
                  <a:pt x="4763386" y="1169581"/>
                </a:cubicBezTo>
                <a:cubicBezTo>
                  <a:pt x="4756159" y="1144286"/>
                  <a:pt x="4745989" y="1098383"/>
                  <a:pt x="4742121" y="1073888"/>
                </a:cubicBezTo>
                <a:cubicBezTo>
                  <a:pt x="4734304" y="1024379"/>
                  <a:pt x="4736706" y="972582"/>
                  <a:pt x="4720856" y="925032"/>
                </a:cubicBezTo>
                <a:lnTo>
                  <a:pt x="4699591" y="861237"/>
                </a:lnTo>
                <a:lnTo>
                  <a:pt x="4688958" y="829339"/>
                </a:lnTo>
                <a:cubicBezTo>
                  <a:pt x="4685414" y="804530"/>
                  <a:pt x="4680949" y="779835"/>
                  <a:pt x="4678326" y="754912"/>
                </a:cubicBezTo>
                <a:cubicBezTo>
                  <a:pt x="4673858" y="712469"/>
                  <a:pt x="4672585" y="669717"/>
                  <a:pt x="4667693" y="627321"/>
                </a:cubicBezTo>
                <a:cubicBezTo>
                  <a:pt x="4661948" y="577529"/>
                  <a:pt x="4658584" y="527091"/>
                  <a:pt x="4646428" y="478465"/>
                </a:cubicBezTo>
                <a:cubicBezTo>
                  <a:pt x="4640484" y="454687"/>
                  <a:pt x="4624887" y="387675"/>
                  <a:pt x="4614530" y="372139"/>
                </a:cubicBezTo>
                <a:lnTo>
                  <a:pt x="4572000" y="308344"/>
                </a:lnTo>
                <a:cubicBezTo>
                  <a:pt x="4564912" y="297711"/>
                  <a:pt x="4561368" y="283534"/>
                  <a:pt x="4550735" y="276446"/>
                </a:cubicBezTo>
                <a:lnTo>
                  <a:pt x="4455042" y="212651"/>
                </a:lnTo>
                <a:cubicBezTo>
                  <a:pt x="4444409" y="205563"/>
                  <a:pt x="4435267" y="195427"/>
                  <a:pt x="4423144" y="191386"/>
                </a:cubicBezTo>
                <a:cubicBezTo>
                  <a:pt x="4306803" y="152603"/>
                  <a:pt x="4483033" y="214458"/>
                  <a:pt x="4359349" y="159488"/>
                </a:cubicBezTo>
                <a:cubicBezTo>
                  <a:pt x="4338866" y="150384"/>
                  <a:pt x="4314205" y="150657"/>
                  <a:pt x="4295554" y="138223"/>
                </a:cubicBezTo>
                <a:cubicBezTo>
                  <a:pt x="4204134" y="77278"/>
                  <a:pt x="4319804" y="150349"/>
                  <a:pt x="4231758" y="106325"/>
                </a:cubicBezTo>
                <a:cubicBezTo>
                  <a:pt x="4220329" y="100610"/>
                  <a:pt x="4211538" y="90250"/>
                  <a:pt x="4199861" y="85060"/>
                </a:cubicBezTo>
                <a:cubicBezTo>
                  <a:pt x="4179377" y="75956"/>
                  <a:pt x="4154716" y="76229"/>
                  <a:pt x="4136065" y="63795"/>
                </a:cubicBezTo>
                <a:cubicBezTo>
                  <a:pt x="4125433" y="56707"/>
                  <a:pt x="4114146" y="50513"/>
                  <a:pt x="4104168" y="42530"/>
                </a:cubicBezTo>
                <a:cubicBezTo>
                  <a:pt x="4096340" y="36268"/>
                  <a:pt x="4091498" y="26423"/>
                  <a:pt x="4082902" y="21265"/>
                </a:cubicBezTo>
                <a:cubicBezTo>
                  <a:pt x="4054561" y="4260"/>
                  <a:pt x="3964773" y="1051"/>
                  <a:pt x="3955312" y="0"/>
                </a:cubicBezTo>
                <a:cubicBezTo>
                  <a:pt x="3891517" y="3544"/>
                  <a:pt x="3827326" y="2707"/>
                  <a:pt x="3763926" y="10632"/>
                </a:cubicBezTo>
                <a:cubicBezTo>
                  <a:pt x="3742676" y="13288"/>
                  <a:pt x="3694807" y="35886"/>
                  <a:pt x="3668233" y="42530"/>
                </a:cubicBezTo>
                <a:cubicBezTo>
                  <a:pt x="3535285" y="75768"/>
                  <a:pt x="3700570" y="33290"/>
                  <a:pt x="3593805" y="63795"/>
                </a:cubicBezTo>
                <a:cubicBezTo>
                  <a:pt x="3579754" y="67810"/>
                  <a:pt x="3565272" y="70229"/>
                  <a:pt x="3551275" y="74428"/>
                </a:cubicBezTo>
                <a:cubicBezTo>
                  <a:pt x="3529805" y="80869"/>
                  <a:pt x="3508744" y="88605"/>
                  <a:pt x="3487479" y="95693"/>
                </a:cubicBezTo>
                <a:cubicBezTo>
                  <a:pt x="3476847" y="99237"/>
                  <a:pt x="3466572" y="104127"/>
                  <a:pt x="3455582" y="106325"/>
                </a:cubicBezTo>
                <a:lnTo>
                  <a:pt x="3402419" y="116958"/>
                </a:lnTo>
                <a:cubicBezTo>
                  <a:pt x="3335261" y="94572"/>
                  <a:pt x="3377610" y="92148"/>
                  <a:pt x="3359889" y="85060"/>
                </a:cubicBezTo>
                <a:close/>
              </a:path>
            </a:pathLst>
          </a:custGeom>
          <a:noFill/>
          <a:ln w="76200">
            <a:solidFill>
              <a:srgbClr val="50B1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38" name="Freeform 37"/>
          <p:cNvSpPr/>
          <p:nvPr/>
        </p:nvSpPr>
        <p:spPr>
          <a:xfrm>
            <a:off x="4465955" y="1627505"/>
            <a:ext cx="4113530" cy="2581275"/>
          </a:xfrm>
          <a:custGeom>
            <a:avLst/>
            <a:gdLst>
              <a:gd name="connsiteX0" fmla="*/ 2987749 w 3923414"/>
              <a:gd name="connsiteY0" fmla="*/ 2328531 h 2817628"/>
              <a:gd name="connsiteX1" fmla="*/ 3030279 w 3923414"/>
              <a:gd name="connsiteY1" fmla="*/ 2211573 h 2817628"/>
              <a:gd name="connsiteX2" fmla="*/ 3040912 w 3923414"/>
              <a:gd name="connsiteY2" fmla="*/ 2179675 h 2817628"/>
              <a:gd name="connsiteX3" fmla="*/ 3051544 w 3923414"/>
              <a:gd name="connsiteY3" fmla="*/ 2147777 h 2817628"/>
              <a:gd name="connsiteX4" fmla="*/ 3104707 w 3923414"/>
              <a:gd name="connsiteY4" fmla="*/ 2052084 h 2817628"/>
              <a:gd name="connsiteX5" fmla="*/ 3136605 w 3923414"/>
              <a:gd name="connsiteY5" fmla="*/ 2030819 h 2817628"/>
              <a:gd name="connsiteX6" fmla="*/ 3147237 w 3923414"/>
              <a:gd name="connsiteY6" fmla="*/ 1998921 h 2817628"/>
              <a:gd name="connsiteX7" fmla="*/ 3179135 w 3923414"/>
              <a:gd name="connsiteY7" fmla="*/ 1935126 h 2817628"/>
              <a:gd name="connsiteX8" fmla="*/ 3179135 w 3923414"/>
              <a:gd name="connsiteY8" fmla="*/ 1796903 h 2817628"/>
              <a:gd name="connsiteX9" fmla="*/ 3168503 w 3923414"/>
              <a:gd name="connsiteY9" fmla="*/ 1765005 h 2817628"/>
              <a:gd name="connsiteX10" fmla="*/ 3147237 w 3923414"/>
              <a:gd name="connsiteY10" fmla="*/ 1743740 h 2817628"/>
              <a:gd name="connsiteX11" fmla="*/ 3125972 w 3923414"/>
              <a:gd name="connsiteY11" fmla="*/ 1711842 h 2817628"/>
              <a:gd name="connsiteX12" fmla="*/ 3115340 w 3923414"/>
              <a:gd name="connsiteY12" fmla="*/ 1679945 h 2817628"/>
              <a:gd name="connsiteX13" fmla="*/ 3083442 w 3923414"/>
              <a:gd name="connsiteY13" fmla="*/ 1669312 h 2817628"/>
              <a:gd name="connsiteX14" fmla="*/ 2966484 w 3923414"/>
              <a:gd name="connsiteY14" fmla="*/ 1658679 h 2817628"/>
              <a:gd name="connsiteX15" fmla="*/ 2902689 w 3923414"/>
              <a:gd name="connsiteY15" fmla="*/ 1626782 h 2817628"/>
              <a:gd name="connsiteX16" fmla="*/ 2881424 w 3923414"/>
              <a:gd name="connsiteY16" fmla="*/ 1562986 h 2817628"/>
              <a:gd name="connsiteX17" fmla="*/ 2870791 w 3923414"/>
              <a:gd name="connsiteY17" fmla="*/ 1531089 h 2817628"/>
              <a:gd name="connsiteX18" fmla="*/ 2870791 w 3923414"/>
              <a:gd name="connsiteY18" fmla="*/ 1201479 h 2817628"/>
              <a:gd name="connsiteX19" fmla="*/ 2892056 w 3923414"/>
              <a:gd name="connsiteY19" fmla="*/ 1169582 h 2817628"/>
              <a:gd name="connsiteX20" fmla="*/ 2955851 w 3923414"/>
              <a:gd name="connsiteY20" fmla="*/ 1148317 h 2817628"/>
              <a:gd name="connsiteX21" fmla="*/ 3030279 w 3923414"/>
              <a:gd name="connsiteY21" fmla="*/ 1158949 h 2817628"/>
              <a:gd name="connsiteX22" fmla="*/ 3062177 w 3923414"/>
              <a:gd name="connsiteY22" fmla="*/ 1169582 h 2817628"/>
              <a:gd name="connsiteX23" fmla="*/ 3157870 w 3923414"/>
              <a:gd name="connsiteY23" fmla="*/ 1158949 h 2817628"/>
              <a:gd name="connsiteX24" fmla="*/ 3168503 w 3923414"/>
              <a:gd name="connsiteY24" fmla="*/ 1052624 h 2817628"/>
              <a:gd name="connsiteX25" fmla="*/ 3179135 w 3923414"/>
              <a:gd name="connsiteY25" fmla="*/ 893135 h 2817628"/>
              <a:gd name="connsiteX26" fmla="*/ 3200400 w 3923414"/>
              <a:gd name="connsiteY26" fmla="*/ 829340 h 2817628"/>
              <a:gd name="connsiteX27" fmla="*/ 3232298 w 3923414"/>
              <a:gd name="connsiteY27" fmla="*/ 808075 h 2817628"/>
              <a:gd name="connsiteX28" fmla="*/ 3306726 w 3923414"/>
              <a:gd name="connsiteY28" fmla="*/ 786810 h 2817628"/>
              <a:gd name="connsiteX29" fmla="*/ 3338624 w 3923414"/>
              <a:gd name="connsiteY29" fmla="*/ 765545 h 2817628"/>
              <a:gd name="connsiteX30" fmla="*/ 3402419 w 3923414"/>
              <a:gd name="connsiteY30" fmla="*/ 744279 h 2817628"/>
              <a:gd name="connsiteX31" fmla="*/ 3466214 w 3923414"/>
              <a:gd name="connsiteY31" fmla="*/ 712382 h 2817628"/>
              <a:gd name="connsiteX32" fmla="*/ 3530010 w 3923414"/>
              <a:gd name="connsiteY32" fmla="*/ 669852 h 2817628"/>
              <a:gd name="connsiteX33" fmla="*/ 3561907 w 3923414"/>
              <a:gd name="connsiteY33" fmla="*/ 648586 h 2817628"/>
              <a:gd name="connsiteX34" fmla="*/ 3593805 w 3923414"/>
              <a:gd name="connsiteY34" fmla="*/ 637954 h 2817628"/>
              <a:gd name="connsiteX35" fmla="*/ 3625703 w 3923414"/>
              <a:gd name="connsiteY35" fmla="*/ 616689 h 2817628"/>
              <a:gd name="connsiteX36" fmla="*/ 3700131 w 3923414"/>
              <a:gd name="connsiteY36" fmla="*/ 542261 h 2817628"/>
              <a:gd name="connsiteX37" fmla="*/ 3795824 w 3923414"/>
              <a:gd name="connsiteY37" fmla="*/ 531628 h 2817628"/>
              <a:gd name="connsiteX38" fmla="*/ 3838354 w 3923414"/>
              <a:gd name="connsiteY38" fmla="*/ 520996 h 2817628"/>
              <a:gd name="connsiteX39" fmla="*/ 3870251 w 3923414"/>
              <a:gd name="connsiteY39" fmla="*/ 510363 h 2817628"/>
              <a:gd name="connsiteX40" fmla="*/ 3923414 w 3923414"/>
              <a:gd name="connsiteY40" fmla="*/ 499731 h 2817628"/>
              <a:gd name="connsiteX41" fmla="*/ 3806456 w 3923414"/>
              <a:gd name="connsiteY41" fmla="*/ 457200 h 2817628"/>
              <a:gd name="connsiteX42" fmla="*/ 3763926 w 3923414"/>
              <a:gd name="connsiteY42" fmla="*/ 435935 h 2817628"/>
              <a:gd name="connsiteX43" fmla="*/ 3732028 w 3923414"/>
              <a:gd name="connsiteY43" fmla="*/ 425303 h 2817628"/>
              <a:gd name="connsiteX44" fmla="*/ 3689498 w 3923414"/>
              <a:gd name="connsiteY44" fmla="*/ 361507 h 2817628"/>
              <a:gd name="connsiteX45" fmla="*/ 3636335 w 3923414"/>
              <a:gd name="connsiteY45" fmla="*/ 265814 h 2817628"/>
              <a:gd name="connsiteX46" fmla="*/ 3615070 w 3923414"/>
              <a:gd name="connsiteY46" fmla="*/ 233917 h 2817628"/>
              <a:gd name="connsiteX47" fmla="*/ 3519377 w 3923414"/>
              <a:gd name="connsiteY47" fmla="*/ 202019 h 2817628"/>
              <a:gd name="connsiteX48" fmla="*/ 3487479 w 3923414"/>
              <a:gd name="connsiteY48" fmla="*/ 191386 h 2817628"/>
              <a:gd name="connsiteX49" fmla="*/ 3423684 w 3923414"/>
              <a:gd name="connsiteY49" fmla="*/ 159489 h 2817628"/>
              <a:gd name="connsiteX50" fmla="*/ 3359889 w 3923414"/>
              <a:gd name="connsiteY50" fmla="*/ 116959 h 2817628"/>
              <a:gd name="connsiteX51" fmla="*/ 3338624 w 3923414"/>
              <a:gd name="connsiteY51" fmla="*/ 95693 h 2817628"/>
              <a:gd name="connsiteX52" fmla="*/ 3274828 w 3923414"/>
              <a:gd name="connsiteY52" fmla="*/ 74428 h 2817628"/>
              <a:gd name="connsiteX53" fmla="*/ 3242931 w 3923414"/>
              <a:gd name="connsiteY53" fmla="*/ 63796 h 2817628"/>
              <a:gd name="connsiteX54" fmla="*/ 3147237 w 3923414"/>
              <a:gd name="connsiteY54" fmla="*/ 21266 h 2817628"/>
              <a:gd name="connsiteX55" fmla="*/ 3115340 w 3923414"/>
              <a:gd name="connsiteY55" fmla="*/ 10633 h 2817628"/>
              <a:gd name="connsiteX56" fmla="*/ 3083442 w 3923414"/>
              <a:gd name="connsiteY56" fmla="*/ 0 h 2817628"/>
              <a:gd name="connsiteX57" fmla="*/ 3009014 w 3923414"/>
              <a:gd name="connsiteY57" fmla="*/ 31898 h 2817628"/>
              <a:gd name="connsiteX58" fmla="*/ 2955851 w 3923414"/>
              <a:gd name="connsiteY58" fmla="*/ 85061 h 2817628"/>
              <a:gd name="connsiteX59" fmla="*/ 2892056 w 3923414"/>
              <a:gd name="connsiteY59" fmla="*/ 106326 h 2817628"/>
              <a:gd name="connsiteX60" fmla="*/ 2860158 w 3923414"/>
              <a:gd name="connsiteY60" fmla="*/ 116959 h 2817628"/>
              <a:gd name="connsiteX61" fmla="*/ 2775098 w 3923414"/>
              <a:gd name="connsiteY61" fmla="*/ 127591 h 2817628"/>
              <a:gd name="connsiteX62" fmla="*/ 2711303 w 3923414"/>
              <a:gd name="connsiteY62" fmla="*/ 148856 h 2817628"/>
              <a:gd name="connsiteX63" fmla="*/ 2679405 w 3923414"/>
              <a:gd name="connsiteY63" fmla="*/ 159489 h 2817628"/>
              <a:gd name="connsiteX64" fmla="*/ 2626242 w 3923414"/>
              <a:gd name="connsiteY64" fmla="*/ 170121 h 2817628"/>
              <a:gd name="connsiteX65" fmla="*/ 2562447 w 3923414"/>
              <a:gd name="connsiteY65" fmla="*/ 191386 h 2817628"/>
              <a:gd name="connsiteX66" fmla="*/ 2466754 w 3923414"/>
              <a:gd name="connsiteY66" fmla="*/ 233917 h 2817628"/>
              <a:gd name="connsiteX67" fmla="*/ 2402958 w 3923414"/>
              <a:gd name="connsiteY67" fmla="*/ 255182 h 2817628"/>
              <a:gd name="connsiteX68" fmla="*/ 2371061 w 3923414"/>
              <a:gd name="connsiteY68" fmla="*/ 265814 h 2817628"/>
              <a:gd name="connsiteX69" fmla="*/ 2328531 w 3923414"/>
              <a:gd name="connsiteY69" fmla="*/ 276447 h 2817628"/>
              <a:gd name="connsiteX70" fmla="*/ 2264735 w 3923414"/>
              <a:gd name="connsiteY70" fmla="*/ 297712 h 2817628"/>
              <a:gd name="connsiteX71" fmla="*/ 2179675 w 3923414"/>
              <a:gd name="connsiteY71" fmla="*/ 318977 h 2817628"/>
              <a:gd name="connsiteX72" fmla="*/ 2062717 w 3923414"/>
              <a:gd name="connsiteY72" fmla="*/ 350875 h 2817628"/>
              <a:gd name="connsiteX73" fmla="*/ 1913861 w 3923414"/>
              <a:gd name="connsiteY73" fmla="*/ 372140 h 2817628"/>
              <a:gd name="connsiteX74" fmla="*/ 1796903 w 3923414"/>
              <a:gd name="connsiteY74" fmla="*/ 393405 h 2817628"/>
              <a:gd name="connsiteX75" fmla="*/ 1594884 w 3923414"/>
              <a:gd name="connsiteY75" fmla="*/ 414670 h 2817628"/>
              <a:gd name="connsiteX76" fmla="*/ 1499191 w 3923414"/>
              <a:gd name="connsiteY76" fmla="*/ 435935 h 2817628"/>
              <a:gd name="connsiteX77" fmla="*/ 1435396 w 3923414"/>
              <a:gd name="connsiteY77" fmla="*/ 457200 h 2817628"/>
              <a:gd name="connsiteX78" fmla="*/ 1329070 w 3923414"/>
              <a:gd name="connsiteY78" fmla="*/ 489098 h 2817628"/>
              <a:gd name="connsiteX79" fmla="*/ 1233377 w 3923414"/>
              <a:gd name="connsiteY79" fmla="*/ 520996 h 2817628"/>
              <a:gd name="connsiteX80" fmla="*/ 1201479 w 3923414"/>
              <a:gd name="connsiteY80" fmla="*/ 531628 h 2817628"/>
              <a:gd name="connsiteX81" fmla="*/ 935665 w 3923414"/>
              <a:gd name="connsiteY81" fmla="*/ 542261 h 2817628"/>
              <a:gd name="connsiteX82" fmla="*/ 797442 w 3923414"/>
              <a:gd name="connsiteY82" fmla="*/ 563526 h 2817628"/>
              <a:gd name="connsiteX83" fmla="*/ 712382 w 3923414"/>
              <a:gd name="connsiteY83" fmla="*/ 574159 h 2817628"/>
              <a:gd name="connsiteX84" fmla="*/ 669851 w 3923414"/>
              <a:gd name="connsiteY84" fmla="*/ 584791 h 2817628"/>
              <a:gd name="connsiteX85" fmla="*/ 606056 w 3923414"/>
              <a:gd name="connsiteY85" fmla="*/ 606056 h 2817628"/>
              <a:gd name="connsiteX86" fmla="*/ 542261 w 3923414"/>
              <a:gd name="connsiteY86" fmla="*/ 648586 h 2817628"/>
              <a:gd name="connsiteX87" fmla="*/ 478465 w 3923414"/>
              <a:gd name="connsiteY87" fmla="*/ 680484 h 2817628"/>
              <a:gd name="connsiteX88" fmla="*/ 457200 w 3923414"/>
              <a:gd name="connsiteY88" fmla="*/ 712382 h 2817628"/>
              <a:gd name="connsiteX89" fmla="*/ 435935 w 3923414"/>
              <a:gd name="connsiteY89" fmla="*/ 776177 h 2817628"/>
              <a:gd name="connsiteX90" fmla="*/ 425303 w 3923414"/>
              <a:gd name="connsiteY90" fmla="*/ 808075 h 2817628"/>
              <a:gd name="connsiteX91" fmla="*/ 404037 w 3923414"/>
              <a:gd name="connsiteY91" fmla="*/ 829340 h 2817628"/>
              <a:gd name="connsiteX92" fmla="*/ 382772 w 3923414"/>
              <a:gd name="connsiteY92" fmla="*/ 893135 h 2817628"/>
              <a:gd name="connsiteX93" fmla="*/ 372140 w 3923414"/>
              <a:gd name="connsiteY93" fmla="*/ 925033 h 2817628"/>
              <a:gd name="connsiteX94" fmla="*/ 361507 w 3923414"/>
              <a:gd name="connsiteY94" fmla="*/ 967563 h 2817628"/>
              <a:gd name="connsiteX95" fmla="*/ 340242 w 3923414"/>
              <a:gd name="connsiteY95" fmla="*/ 1031359 h 2817628"/>
              <a:gd name="connsiteX96" fmla="*/ 318977 w 3923414"/>
              <a:gd name="connsiteY96" fmla="*/ 1169582 h 2817628"/>
              <a:gd name="connsiteX97" fmla="*/ 297712 w 3923414"/>
              <a:gd name="connsiteY97" fmla="*/ 1233377 h 2817628"/>
              <a:gd name="connsiteX98" fmla="*/ 265814 w 3923414"/>
              <a:gd name="connsiteY98" fmla="*/ 1307805 h 2817628"/>
              <a:gd name="connsiteX99" fmla="*/ 233917 w 3923414"/>
              <a:gd name="connsiteY99" fmla="*/ 1371600 h 2817628"/>
              <a:gd name="connsiteX100" fmla="*/ 212651 w 3923414"/>
              <a:gd name="connsiteY100" fmla="*/ 1392866 h 2817628"/>
              <a:gd name="connsiteX101" fmla="*/ 180754 w 3923414"/>
              <a:gd name="connsiteY101" fmla="*/ 1467293 h 2817628"/>
              <a:gd name="connsiteX102" fmla="*/ 159489 w 3923414"/>
              <a:gd name="connsiteY102" fmla="*/ 1499191 h 2817628"/>
              <a:gd name="connsiteX103" fmla="*/ 138224 w 3923414"/>
              <a:gd name="connsiteY103" fmla="*/ 1562986 h 2817628"/>
              <a:gd name="connsiteX104" fmla="*/ 127591 w 3923414"/>
              <a:gd name="connsiteY104" fmla="*/ 1594884 h 2817628"/>
              <a:gd name="connsiteX105" fmla="*/ 106326 w 3923414"/>
              <a:gd name="connsiteY105" fmla="*/ 1658679 h 2817628"/>
              <a:gd name="connsiteX106" fmla="*/ 95693 w 3923414"/>
              <a:gd name="connsiteY106" fmla="*/ 1690577 h 2817628"/>
              <a:gd name="connsiteX107" fmla="*/ 85061 w 3923414"/>
              <a:gd name="connsiteY107" fmla="*/ 1743740 h 2817628"/>
              <a:gd name="connsiteX108" fmla="*/ 74428 w 3923414"/>
              <a:gd name="connsiteY108" fmla="*/ 1828800 h 2817628"/>
              <a:gd name="connsiteX109" fmla="*/ 53163 w 3923414"/>
              <a:gd name="connsiteY109" fmla="*/ 1860698 h 2817628"/>
              <a:gd name="connsiteX110" fmla="*/ 21265 w 3923414"/>
              <a:gd name="connsiteY110" fmla="*/ 1967024 h 2817628"/>
              <a:gd name="connsiteX111" fmla="*/ 10633 w 3923414"/>
              <a:gd name="connsiteY111" fmla="*/ 1998921 h 2817628"/>
              <a:gd name="connsiteX112" fmla="*/ 0 w 3923414"/>
              <a:gd name="connsiteY112" fmla="*/ 2030819 h 2817628"/>
              <a:gd name="connsiteX113" fmla="*/ 10633 w 3923414"/>
              <a:gd name="connsiteY113" fmla="*/ 2137145 h 2817628"/>
              <a:gd name="connsiteX114" fmla="*/ 31898 w 3923414"/>
              <a:gd name="connsiteY114" fmla="*/ 2169042 h 2817628"/>
              <a:gd name="connsiteX115" fmla="*/ 127591 w 3923414"/>
              <a:gd name="connsiteY115" fmla="*/ 2243470 h 2817628"/>
              <a:gd name="connsiteX116" fmla="*/ 159489 w 3923414"/>
              <a:gd name="connsiteY116" fmla="*/ 2254103 h 2817628"/>
              <a:gd name="connsiteX117" fmla="*/ 223284 w 3923414"/>
              <a:gd name="connsiteY117" fmla="*/ 2296633 h 2817628"/>
              <a:gd name="connsiteX118" fmla="*/ 287079 w 3923414"/>
              <a:gd name="connsiteY118" fmla="*/ 2317898 h 2817628"/>
              <a:gd name="connsiteX119" fmla="*/ 382772 w 3923414"/>
              <a:gd name="connsiteY119" fmla="*/ 2381693 h 2817628"/>
              <a:gd name="connsiteX120" fmla="*/ 414670 w 3923414"/>
              <a:gd name="connsiteY120" fmla="*/ 2402959 h 2817628"/>
              <a:gd name="connsiteX121" fmla="*/ 446568 w 3923414"/>
              <a:gd name="connsiteY121" fmla="*/ 2434856 h 2817628"/>
              <a:gd name="connsiteX122" fmla="*/ 510363 w 3923414"/>
              <a:gd name="connsiteY122" fmla="*/ 2456121 h 2817628"/>
              <a:gd name="connsiteX123" fmla="*/ 542261 w 3923414"/>
              <a:gd name="connsiteY123" fmla="*/ 2466754 h 2817628"/>
              <a:gd name="connsiteX124" fmla="*/ 595424 w 3923414"/>
              <a:gd name="connsiteY124" fmla="*/ 2456121 h 2817628"/>
              <a:gd name="connsiteX125" fmla="*/ 627321 w 3923414"/>
              <a:gd name="connsiteY125" fmla="*/ 2445489 h 2817628"/>
              <a:gd name="connsiteX126" fmla="*/ 786810 w 3923414"/>
              <a:gd name="connsiteY126" fmla="*/ 2456121 h 2817628"/>
              <a:gd name="connsiteX127" fmla="*/ 861237 w 3923414"/>
              <a:gd name="connsiteY127" fmla="*/ 2477386 h 2817628"/>
              <a:gd name="connsiteX128" fmla="*/ 893135 w 3923414"/>
              <a:gd name="connsiteY128" fmla="*/ 2498652 h 2817628"/>
              <a:gd name="connsiteX129" fmla="*/ 988828 w 3923414"/>
              <a:gd name="connsiteY129" fmla="*/ 2530549 h 2817628"/>
              <a:gd name="connsiteX130" fmla="*/ 1052624 w 3923414"/>
              <a:gd name="connsiteY130" fmla="*/ 2551814 h 2817628"/>
              <a:gd name="connsiteX131" fmla="*/ 1265275 w 3923414"/>
              <a:gd name="connsiteY131" fmla="*/ 2562447 h 2817628"/>
              <a:gd name="connsiteX132" fmla="*/ 1318437 w 3923414"/>
              <a:gd name="connsiteY132" fmla="*/ 2615610 h 2817628"/>
              <a:gd name="connsiteX133" fmla="*/ 1254642 w 3923414"/>
              <a:gd name="connsiteY133" fmla="*/ 2658140 h 2817628"/>
              <a:gd name="connsiteX134" fmla="*/ 1254642 w 3923414"/>
              <a:gd name="connsiteY134" fmla="*/ 2721935 h 2817628"/>
              <a:gd name="connsiteX135" fmla="*/ 1286540 w 3923414"/>
              <a:gd name="connsiteY135" fmla="*/ 2732568 h 2817628"/>
              <a:gd name="connsiteX136" fmla="*/ 1318437 w 3923414"/>
              <a:gd name="connsiteY136" fmla="*/ 2753833 h 2817628"/>
              <a:gd name="connsiteX137" fmla="*/ 1424763 w 3923414"/>
              <a:gd name="connsiteY137" fmla="*/ 2775098 h 2817628"/>
              <a:gd name="connsiteX138" fmla="*/ 1467293 w 3923414"/>
              <a:gd name="connsiteY138" fmla="*/ 2785731 h 2817628"/>
              <a:gd name="connsiteX139" fmla="*/ 1499191 w 3923414"/>
              <a:gd name="connsiteY139" fmla="*/ 2796363 h 2817628"/>
              <a:gd name="connsiteX140" fmla="*/ 1562986 w 3923414"/>
              <a:gd name="connsiteY140" fmla="*/ 2806996 h 2817628"/>
              <a:gd name="connsiteX141" fmla="*/ 1616149 w 3923414"/>
              <a:gd name="connsiteY141" fmla="*/ 2817628 h 2817628"/>
              <a:gd name="connsiteX142" fmla="*/ 1796903 w 3923414"/>
              <a:gd name="connsiteY142" fmla="*/ 2806996 h 2817628"/>
              <a:gd name="connsiteX143" fmla="*/ 1860698 w 3923414"/>
              <a:gd name="connsiteY143" fmla="*/ 2753833 h 2817628"/>
              <a:gd name="connsiteX144" fmla="*/ 1924493 w 3923414"/>
              <a:gd name="connsiteY144" fmla="*/ 2721935 h 2817628"/>
              <a:gd name="connsiteX145" fmla="*/ 1967024 w 3923414"/>
              <a:gd name="connsiteY145" fmla="*/ 2711303 h 2817628"/>
              <a:gd name="connsiteX146" fmla="*/ 1998921 w 3923414"/>
              <a:gd name="connsiteY146" fmla="*/ 2700670 h 2817628"/>
              <a:gd name="connsiteX147" fmla="*/ 2200940 w 3923414"/>
              <a:gd name="connsiteY147" fmla="*/ 2679405 h 2817628"/>
              <a:gd name="connsiteX148" fmla="*/ 2286000 w 3923414"/>
              <a:gd name="connsiteY148" fmla="*/ 2658140 h 2817628"/>
              <a:gd name="connsiteX149" fmla="*/ 2371061 w 3923414"/>
              <a:gd name="connsiteY149" fmla="*/ 2636875 h 2817628"/>
              <a:gd name="connsiteX150" fmla="*/ 2402958 w 3923414"/>
              <a:gd name="connsiteY150" fmla="*/ 2615610 h 2817628"/>
              <a:gd name="connsiteX151" fmla="*/ 2456121 w 3923414"/>
              <a:gd name="connsiteY151" fmla="*/ 2573079 h 2817628"/>
              <a:gd name="connsiteX152" fmla="*/ 2519917 w 3923414"/>
              <a:gd name="connsiteY152" fmla="*/ 2551814 h 2817628"/>
              <a:gd name="connsiteX153" fmla="*/ 2583712 w 3923414"/>
              <a:gd name="connsiteY153" fmla="*/ 2530549 h 2817628"/>
              <a:gd name="connsiteX154" fmla="*/ 2615610 w 3923414"/>
              <a:gd name="connsiteY154" fmla="*/ 2519917 h 2817628"/>
              <a:gd name="connsiteX155" fmla="*/ 2647507 w 3923414"/>
              <a:gd name="connsiteY155" fmla="*/ 2498652 h 2817628"/>
              <a:gd name="connsiteX156" fmla="*/ 2732568 w 3923414"/>
              <a:gd name="connsiteY156" fmla="*/ 2434856 h 2817628"/>
              <a:gd name="connsiteX157" fmla="*/ 2838893 w 3923414"/>
              <a:gd name="connsiteY157" fmla="*/ 2402959 h 2817628"/>
              <a:gd name="connsiteX158" fmla="*/ 2870791 w 3923414"/>
              <a:gd name="connsiteY158" fmla="*/ 2381693 h 2817628"/>
              <a:gd name="connsiteX159" fmla="*/ 2892056 w 3923414"/>
              <a:gd name="connsiteY159" fmla="*/ 2349796 h 2817628"/>
              <a:gd name="connsiteX160" fmla="*/ 2955851 w 3923414"/>
              <a:gd name="connsiteY160" fmla="*/ 2328531 h 2817628"/>
              <a:gd name="connsiteX161" fmla="*/ 2977117 w 3923414"/>
              <a:gd name="connsiteY161" fmla="*/ 2307266 h 2817628"/>
              <a:gd name="connsiteX162" fmla="*/ 2998382 w 3923414"/>
              <a:gd name="connsiteY162" fmla="*/ 2232838 h 2817628"/>
              <a:gd name="connsiteX163" fmla="*/ 3051544 w 3923414"/>
              <a:gd name="connsiteY163" fmla="*/ 2179675 h 2817628"/>
              <a:gd name="connsiteX164" fmla="*/ 3009014 w 3923414"/>
              <a:gd name="connsiteY164" fmla="*/ 2243470 h 2817628"/>
              <a:gd name="connsiteX165" fmla="*/ 2977117 w 3923414"/>
              <a:gd name="connsiteY165" fmla="*/ 2264735 h 2817628"/>
              <a:gd name="connsiteX166" fmla="*/ 2966484 w 3923414"/>
              <a:gd name="connsiteY166" fmla="*/ 2286000 h 2817628"/>
              <a:gd name="connsiteX167" fmla="*/ 3009014 w 3923414"/>
              <a:gd name="connsiteY167" fmla="*/ 2222205 h 2817628"/>
              <a:gd name="connsiteX168" fmla="*/ 3072810 w 3923414"/>
              <a:gd name="connsiteY168" fmla="*/ 2179675 h 2817628"/>
              <a:gd name="connsiteX169" fmla="*/ 3104707 w 3923414"/>
              <a:gd name="connsiteY169" fmla="*/ 2083982 h 2817628"/>
              <a:gd name="connsiteX170" fmla="*/ 3115340 w 3923414"/>
              <a:gd name="connsiteY170" fmla="*/ 2052084 h 2817628"/>
              <a:gd name="connsiteX171" fmla="*/ 3168503 w 3923414"/>
              <a:gd name="connsiteY171" fmla="*/ 2009554 h 2817628"/>
              <a:gd name="connsiteX172" fmla="*/ 3168503 w 3923414"/>
              <a:gd name="connsiteY172" fmla="*/ 1850066 h 2817628"/>
              <a:gd name="connsiteX173" fmla="*/ 3157870 w 3923414"/>
              <a:gd name="connsiteY173" fmla="*/ 1818168 h 2817628"/>
              <a:gd name="connsiteX174" fmla="*/ 3125972 w 3923414"/>
              <a:gd name="connsiteY174" fmla="*/ 1796903 h 2817628"/>
              <a:gd name="connsiteX175" fmla="*/ 3104707 w 3923414"/>
              <a:gd name="connsiteY175" fmla="*/ 1733107 h 2817628"/>
              <a:gd name="connsiteX176" fmla="*/ 3094075 w 3923414"/>
              <a:gd name="connsiteY176" fmla="*/ 1701210 h 2817628"/>
              <a:gd name="connsiteX177" fmla="*/ 3104707 w 3923414"/>
              <a:gd name="connsiteY177" fmla="*/ 1679945 h 281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923414" h="2817628">
                <a:moveTo>
                  <a:pt x="2987749" y="2328531"/>
                </a:moveTo>
                <a:cubicBezTo>
                  <a:pt x="3017340" y="2254552"/>
                  <a:pt x="3002977" y="2293479"/>
                  <a:pt x="3030279" y="2211573"/>
                </a:cubicBezTo>
                <a:lnTo>
                  <a:pt x="3040912" y="2179675"/>
                </a:lnTo>
                <a:lnTo>
                  <a:pt x="3051544" y="2147777"/>
                </a:lnTo>
                <a:cubicBezTo>
                  <a:pt x="3062623" y="2114538"/>
                  <a:pt x="3073372" y="2072974"/>
                  <a:pt x="3104707" y="2052084"/>
                </a:cubicBezTo>
                <a:lnTo>
                  <a:pt x="3136605" y="2030819"/>
                </a:lnTo>
                <a:cubicBezTo>
                  <a:pt x="3140149" y="2020186"/>
                  <a:pt x="3142225" y="2008945"/>
                  <a:pt x="3147237" y="1998921"/>
                </a:cubicBezTo>
                <a:cubicBezTo>
                  <a:pt x="3188461" y="1916475"/>
                  <a:pt x="3152411" y="2015303"/>
                  <a:pt x="3179135" y="1935126"/>
                </a:cubicBezTo>
                <a:cubicBezTo>
                  <a:pt x="3189871" y="1849244"/>
                  <a:pt x="3196725" y="1867263"/>
                  <a:pt x="3179135" y="1796903"/>
                </a:cubicBezTo>
                <a:cubicBezTo>
                  <a:pt x="3176417" y="1786030"/>
                  <a:pt x="3174269" y="1774616"/>
                  <a:pt x="3168503" y="1765005"/>
                </a:cubicBezTo>
                <a:cubicBezTo>
                  <a:pt x="3163345" y="1756409"/>
                  <a:pt x="3153499" y="1751568"/>
                  <a:pt x="3147237" y="1743740"/>
                </a:cubicBezTo>
                <a:cubicBezTo>
                  <a:pt x="3139254" y="1733761"/>
                  <a:pt x="3133060" y="1722475"/>
                  <a:pt x="3125972" y="1711842"/>
                </a:cubicBezTo>
                <a:cubicBezTo>
                  <a:pt x="3122428" y="1701210"/>
                  <a:pt x="3123265" y="1687870"/>
                  <a:pt x="3115340" y="1679945"/>
                </a:cubicBezTo>
                <a:cubicBezTo>
                  <a:pt x="3107415" y="1672020"/>
                  <a:pt x="3094537" y="1670897"/>
                  <a:pt x="3083442" y="1669312"/>
                </a:cubicBezTo>
                <a:cubicBezTo>
                  <a:pt x="3044689" y="1663776"/>
                  <a:pt x="3005470" y="1662223"/>
                  <a:pt x="2966484" y="1658679"/>
                </a:cubicBezTo>
                <a:cubicBezTo>
                  <a:pt x="2949103" y="1652886"/>
                  <a:pt x="2913538" y="1644140"/>
                  <a:pt x="2902689" y="1626782"/>
                </a:cubicBezTo>
                <a:cubicBezTo>
                  <a:pt x="2890809" y="1607774"/>
                  <a:pt x="2888513" y="1584251"/>
                  <a:pt x="2881424" y="1562986"/>
                </a:cubicBezTo>
                <a:lnTo>
                  <a:pt x="2870791" y="1531089"/>
                </a:lnTo>
                <a:cubicBezTo>
                  <a:pt x="2870407" y="1521488"/>
                  <a:pt x="2842878" y="1285217"/>
                  <a:pt x="2870791" y="1201479"/>
                </a:cubicBezTo>
                <a:cubicBezTo>
                  <a:pt x="2874832" y="1189356"/>
                  <a:pt x="2881220" y="1176355"/>
                  <a:pt x="2892056" y="1169582"/>
                </a:cubicBezTo>
                <a:cubicBezTo>
                  <a:pt x="2911064" y="1157702"/>
                  <a:pt x="2955851" y="1148317"/>
                  <a:pt x="2955851" y="1148317"/>
                </a:cubicBezTo>
                <a:cubicBezTo>
                  <a:pt x="2980660" y="1151861"/>
                  <a:pt x="3005704" y="1154034"/>
                  <a:pt x="3030279" y="1158949"/>
                </a:cubicBezTo>
                <a:cubicBezTo>
                  <a:pt x="3041269" y="1161147"/>
                  <a:pt x="3050969" y="1169582"/>
                  <a:pt x="3062177" y="1169582"/>
                </a:cubicBezTo>
                <a:cubicBezTo>
                  <a:pt x="3094271" y="1169582"/>
                  <a:pt x="3125972" y="1162493"/>
                  <a:pt x="3157870" y="1158949"/>
                </a:cubicBezTo>
                <a:cubicBezTo>
                  <a:pt x="3161414" y="1123507"/>
                  <a:pt x="3165663" y="1088129"/>
                  <a:pt x="3168503" y="1052624"/>
                </a:cubicBezTo>
                <a:cubicBezTo>
                  <a:pt x="3172752" y="999513"/>
                  <a:pt x="3171600" y="945881"/>
                  <a:pt x="3179135" y="893135"/>
                </a:cubicBezTo>
                <a:cubicBezTo>
                  <a:pt x="3182305" y="870945"/>
                  <a:pt x="3181749" y="841774"/>
                  <a:pt x="3200400" y="829340"/>
                </a:cubicBezTo>
                <a:cubicBezTo>
                  <a:pt x="3211033" y="822252"/>
                  <a:pt x="3220868" y="813790"/>
                  <a:pt x="3232298" y="808075"/>
                </a:cubicBezTo>
                <a:cubicBezTo>
                  <a:pt x="3247555" y="800446"/>
                  <a:pt x="3293094" y="790218"/>
                  <a:pt x="3306726" y="786810"/>
                </a:cubicBezTo>
                <a:cubicBezTo>
                  <a:pt x="3317359" y="779722"/>
                  <a:pt x="3326947" y="770735"/>
                  <a:pt x="3338624" y="765545"/>
                </a:cubicBezTo>
                <a:cubicBezTo>
                  <a:pt x="3359107" y="756441"/>
                  <a:pt x="3383768" y="756713"/>
                  <a:pt x="3402419" y="744279"/>
                </a:cubicBezTo>
                <a:cubicBezTo>
                  <a:pt x="3443642" y="716797"/>
                  <a:pt x="3422194" y="727055"/>
                  <a:pt x="3466214" y="712382"/>
                </a:cubicBezTo>
                <a:lnTo>
                  <a:pt x="3530010" y="669852"/>
                </a:lnTo>
                <a:cubicBezTo>
                  <a:pt x="3540643" y="662764"/>
                  <a:pt x="3549784" y="652627"/>
                  <a:pt x="3561907" y="648586"/>
                </a:cubicBezTo>
                <a:lnTo>
                  <a:pt x="3593805" y="637954"/>
                </a:lnTo>
                <a:cubicBezTo>
                  <a:pt x="3604438" y="630866"/>
                  <a:pt x="3617288" y="626306"/>
                  <a:pt x="3625703" y="616689"/>
                </a:cubicBezTo>
                <a:cubicBezTo>
                  <a:pt x="3670429" y="565573"/>
                  <a:pt x="3645750" y="551324"/>
                  <a:pt x="3700131" y="542261"/>
                </a:cubicBezTo>
                <a:cubicBezTo>
                  <a:pt x="3731788" y="536985"/>
                  <a:pt x="3763926" y="535172"/>
                  <a:pt x="3795824" y="531628"/>
                </a:cubicBezTo>
                <a:cubicBezTo>
                  <a:pt x="3810001" y="528084"/>
                  <a:pt x="3824303" y="525011"/>
                  <a:pt x="3838354" y="520996"/>
                </a:cubicBezTo>
                <a:cubicBezTo>
                  <a:pt x="3849130" y="517917"/>
                  <a:pt x="3859378" y="513081"/>
                  <a:pt x="3870251" y="510363"/>
                </a:cubicBezTo>
                <a:cubicBezTo>
                  <a:pt x="3887783" y="505980"/>
                  <a:pt x="3905693" y="503275"/>
                  <a:pt x="3923414" y="499731"/>
                </a:cubicBezTo>
                <a:cubicBezTo>
                  <a:pt x="3826331" y="451189"/>
                  <a:pt x="3947363" y="508440"/>
                  <a:pt x="3806456" y="457200"/>
                </a:cubicBezTo>
                <a:cubicBezTo>
                  <a:pt x="3791560" y="451783"/>
                  <a:pt x="3778494" y="442179"/>
                  <a:pt x="3763926" y="435935"/>
                </a:cubicBezTo>
                <a:cubicBezTo>
                  <a:pt x="3753624" y="431520"/>
                  <a:pt x="3742661" y="428847"/>
                  <a:pt x="3732028" y="425303"/>
                </a:cubicBezTo>
                <a:cubicBezTo>
                  <a:pt x="3717851" y="404038"/>
                  <a:pt x="3697580" y="385753"/>
                  <a:pt x="3689498" y="361507"/>
                </a:cubicBezTo>
                <a:cubicBezTo>
                  <a:pt x="3670783" y="305365"/>
                  <a:pt x="3685081" y="338934"/>
                  <a:pt x="3636335" y="265814"/>
                </a:cubicBezTo>
                <a:cubicBezTo>
                  <a:pt x="3629247" y="255182"/>
                  <a:pt x="3627193" y="237958"/>
                  <a:pt x="3615070" y="233917"/>
                </a:cubicBezTo>
                <a:lnTo>
                  <a:pt x="3519377" y="202019"/>
                </a:lnTo>
                <a:cubicBezTo>
                  <a:pt x="3508744" y="198475"/>
                  <a:pt x="3496804" y="197603"/>
                  <a:pt x="3487479" y="191386"/>
                </a:cubicBezTo>
                <a:cubicBezTo>
                  <a:pt x="3446257" y="163904"/>
                  <a:pt x="3467705" y="174162"/>
                  <a:pt x="3423684" y="159489"/>
                </a:cubicBezTo>
                <a:cubicBezTo>
                  <a:pt x="3402419" y="145312"/>
                  <a:pt x="3377960" y="135031"/>
                  <a:pt x="3359889" y="116959"/>
                </a:cubicBezTo>
                <a:cubicBezTo>
                  <a:pt x="3352801" y="109870"/>
                  <a:pt x="3347590" y="100176"/>
                  <a:pt x="3338624" y="95693"/>
                </a:cubicBezTo>
                <a:cubicBezTo>
                  <a:pt x="3318575" y="85668"/>
                  <a:pt x="3296093" y="81516"/>
                  <a:pt x="3274828" y="74428"/>
                </a:cubicBezTo>
                <a:lnTo>
                  <a:pt x="3242931" y="63796"/>
                </a:lnTo>
                <a:cubicBezTo>
                  <a:pt x="3192381" y="30096"/>
                  <a:pt x="3223158" y="46573"/>
                  <a:pt x="3147237" y="21266"/>
                </a:cubicBezTo>
                <a:lnTo>
                  <a:pt x="3115340" y="10633"/>
                </a:lnTo>
                <a:lnTo>
                  <a:pt x="3083442" y="0"/>
                </a:lnTo>
                <a:cubicBezTo>
                  <a:pt x="3045309" y="9534"/>
                  <a:pt x="3038384" y="6199"/>
                  <a:pt x="3009014" y="31898"/>
                </a:cubicBezTo>
                <a:cubicBezTo>
                  <a:pt x="2990153" y="48401"/>
                  <a:pt x="2979626" y="77136"/>
                  <a:pt x="2955851" y="85061"/>
                </a:cubicBezTo>
                <a:lnTo>
                  <a:pt x="2892056" y="106326"/>
                </a:lnTo>
                <a:cubicBezTo>
                  <a:pt x="2881423" y="109870"/>
                  <a:pt x="2871279" y="115569"/>
                  <a:pt x="2860158" y="116959"/>
                </a:cubicBezTo>
                <a:lnTo>
                  <a:pt x="2775098" y="127591"/>
                </a:lnTo>
                <a:lnTo>
                  <a:pt x="2711303" y="148856"/>
                </a:lnTo>
                <a:cubicBezTo>
                  <a:pt x="2700670" y="152400"/>
                  <a:pt x="2690395" y="157291"/>
                  <a:pt x="2679405" y="159489"/>
                </a:cubicBezTo>
                <a:cubicBezTo>
                  <a:pt x="2661684" y="163033"/>
                  <a:pt x="2643677" y="165366"/>
                  <a:pt x="2626242" y="170121"/>
                </a:cubicBezTo>
                <a:cubicBezTo>
                  <a:pt x="2604617" y="176019"/>
                  <a:pt x="2562447" y="191386"/>
                  <a:pt x="2562447" y="191386"/>
                </a:cubicBezTo>
                <a:cubicBezTo>
                  <a:pt x="2511899" y="225085"/>
                  <a:pt x="2542671" y="208612"/>
                  <a:pt x="2466754" y="233917"/>
                </a:cubicBezTo>
                <a:lnTo>
                  <a:pt x="2402958" y="255182"/>
                </a:lnTo>
                <a:cubicBezTo>
                  <a:pt x="2392326" y="258726"/>
                  <a:pt x="2381934" y="263096"/>
                  <a:pt x="2371061" y="265814"/>
                </a:cubicBezTo>
                <a:cubicBezTo>
                  <a:pt x="2356884" y="269358"/>
                  <a:pt x="2342528" y="272248"/>
                  <a:pt x="2328531" y="276447"/>
                </a:cubicBezTo>
                <a:cubicBezTo>
                  <a:pt x="2307061" y="282888"/>
                  <a:pt x="2286481" y="292275"/>
                  <a:pt x="2264735" y="297712"/>
                </a:cubicBezTo>
                <a:cubicBezTo>
                  <a:pt x="2236382" y="304800"/>
                  <a:pt x="2207401" y="309735"/>
                  <a:pt x="2179675" y="318977"/>
                </a:cubicBezTo>
                <a:cubicBezTo>
                  <a:pt x="2122708" y="337966"/>
                  <a:pt x="2118531" y="342288"/>
                  <a:pt x="2062717" y="350875"/>
                </a:cubicBezTo>
                <a:cubicBezTo>
                  <a:pt x="1912509" y="373984"/>
                  <a:pt x="2038854" y="349413"/>
                  <a:pt x="1913861" y="372140"/>
                </a:cubicBezTo>
                <a:cubicBezTo>
                  <a:pt x="1874201" y="379351"/>
                  <a:pt x="1837198" y="388928"/>
                  <a:pt x="1796903" y="393405"/>
                </a:cubicBezTo>
                <a:cubicBezTo>
                  <a:pt x="1653243" y="409367"/>
                  <a:pt x="1706332" y="396096"/>
                  <a:pt x="1594884" y="414670"/>
                </a:cubicBezTo>
                <a:cubicBezTo>
                  <a:pt x="1572129" y="418462"/>
                  <a:pt x="1523079" y="428769"/>
                  <a:pt x="1499191" y="435935"/>
                </a:cubicBezTo>
                <a:cubicBezTo>
                  <a:pt x="1477721" y="442376"/>
                  <a:pt x="1457142" y="451763"/>
                  <a:pt x="1435396" y="457200"/>
                </a:cubicBezTo>
                <a:cubicBezTo>
                  <a:pt x="1371121" y="473269"/>
                  <a:pt x="1406725" y="463213"/>
                  <a:pt x="1329070" y="489098"/>
                </a:cubicBezTo>
                <a:lnTo>
                  <a:pt x="1233377" y="520996"/>
                </a:lnTo>
                <a:cubicBezTo>
                  <a:pt x="1222744" y="524540"/>
                  <a:pt x="1212678" y="531180"/>
                  <a:pt x="1201479" y="531628"/>
                </a:cubicBezTo>
                <a:lnTo>
                  <a:pt x="935665" y="542261"/>
                </a:lnTo>
                <a:cubicBezTo>
                  <a:pt x="870697" y="553088"/>
                  <a:pt x="865838" y="554406"/>
                  <a:pt x="797442" y="563526"/>
                </a:cubicBezTo>
                <a:cubicBezTo>
                  <a:pt x="769119" y="567303"/>
                  <a:pt x="740567" y="569461"/>
                  <a:pt x="712382" y="574159"/>
                </a:cubicBezTo>
                <a:cubicBezTo>
                  <a:pt x="697968" y="576561"/>
                  <a:pt x="683848" y="580592"/>
                  <a:pt x="669851" y="584791"/>
                </a:cubicBezTo>
                <a:cubicBezTo>
                  <a:pt x="648381" y="591232"/>
                  <a:pt x="606056" y="606056"/>
                  <a:pt x="606056" y="606056"/>
                </a:cubicBezTo>
                <a:cubicBezTo>
                  <a:pt x="545585" y="666527"/>
                  <a:pt x="603813" y="617810"/>
                  <a:pt x="542261" y="648586"/>
                </a:cubicBezTo>
                <a:cubicBezTo>
                  <a:pt x="459818" y="689808"/>
                  <a:pt x="558638" y="653761"/>
                  <a:pt x="478465" y="680484"/>
                </a:cubicBezTo>
                <a:cubicBezTo>
                  <a:pt x="471377" y="691117"/>
                  <a:pt x="462390" y="700705"/>
                  <a:pt x="457200" y="712382"/>
                </a:cubicBezTo>
                <a:cubicBezTo>
                  <a:pt x="448096" y="732865"/>
                  <a:pt x="443023" y="754912"/>
                  <a:pt x="435935" y="776177"/>
                </a:cubicBezTo>
                <a:cubicBezTo>
                  <a:pt x="432391" y="786810"/>
                  <a:pt x="433228" y="800150"/>
                  <a:pt x="425303" y="808075"/>
                </a:cubicBezTo>
                <a:lnTo>
                  <a:pt x="404037" y="829340"/>
                </a:lnTo>
                <a:lnTo>
                  <a:pt x="382772" y="893135"/>
                </a:lnTo>
                <a:cubicBezTo>
                  <a:pt x="379228" y="903768"/>
                  <a:pt x="374858" y="914160"/>
                  <a:pt x="372140" y="925033"/>
                </a:cubicBezTo>
                <a:cubicBezTo>
                  <a:pt x="368596" y="939210"/>
                  <a:pt x="365706" y="953566"/>
                  <a:pt x="361507" y="967563"/>
                </a:cubicBezTo>
                <a:cubicBezTo>
                  <a:pt x="355066" y="989033"/>
                  <a:pt x="340242" y="1031359"/>
                  <a:pt x="340242" y="1031359"/>
                </a:cubicBezTo>
                <a:cubicBezTo>
                  <a:pt x="335266" y="1071167"/>
                  <a:pt x="330219" y="1128362"/>
                  <a:pt x="318977" y="1169582"/>
                </a:cubicBezTo>
                <a:cubicBezTo>
                  <a:pt x="313079" y="1191207"/>
                  <a:pt x="303149" y="1211631"/>
                  <a:pt x="297712" y="1233377"/>
                </a:cubicBezTo>
                <a:cubicBezTo>
                  <a:pt x="283980" y="1288304"/>
                  <a:pt x="295185" y="1263748"/>
                  <a:pt x="265814" y="1307805"/>
                </a:cubicBezTo>
                <a:cubicBezTo>
                  <a:pt x="254584" y="1341496"/>
                  <a:pt x="257474" y="1342155"/>
                  <a:pt x="233917" y="1371600"/>
                </a:cubicBezTo>
                <a:cubicBezTo>
                  <a:pt x="227654" y="1379428"/>
                  <a:pt x="218212" y="1384525"/>
                  <a:pt x="212651" y="1392866"/>
                </a:cubicBezTo>
                <a:cubicBezTo>
                  <a:pt x="168401" y="1459240"/>
                  <a:pt x="209106" y="1410588"/>
                  <a:pt x="180754" y="1467293"/>
                </a:cubicBezTo>
                <a:cubicBezTo>
                  <a:pt x="175039" y="1478723"/>
                  <a:pt x="164679" y="1487514"/>
                  <a:pt x="159489" y="1499191"/>
                </a:cubicBezTo>
                <a:cubicBezTo>
                  <a:pt x="150385" y="1519674"/>
                  <a:pt x="145312" y="1541721"/>
                  <a:pt x="138224" y="1562986"/>
                </a:cubicBezTo>
                <a:lnTo>
                  <a:pt x="127591" y="1594884"/>
                </a:lnTo>
                <a:lnTo>
                  <a:pt x="106326" y="1658679"/>
                </a:lnTo>
                <a:cubicBezTo>
                  <a:pt x="102782" y="1669312"/>
                  <a:pt x="97891" y="1679587"/>
                  <a:pt x="95693" y="1690577"/>
                </a:cubicBezTo>
                <a:cubicBezTo>
                  <a:pt x="92149" y="1708298"/>
                  <a:pt x="87809" y="1725878"/>
                  <a:pt x="85061" y="1743740"/>
                </a:cubicBezTo>
                <a:cubicBezTo>
                  <a:pt x="80716" y="1771982"/>
                  <a:pt x="81946" y="1801233"/>
                  <a:pt x="74428" y="1828800"/>
                </a:cubicBezTo>
                <a:cubicBezTo>
                  <a:pt x="71066" y="1841129"/>
                  <a:pt x="60251" y="1850065"/>
                  <a:pt x="53163" y="1860698"/>
                </a:cubicBezTo>
                <a:cubicBezTo>
                  <a:pt x="37094" y="1924979"/>
                  <a:pt x="47154" y="1889359"/>
                  <a:pt x="21265" y="1967024"/>
                </a:cubicBezTo>
                <a:lnTo>
                  <a:pt x="10633" y="1998921"/>
                </a:lnTo>
                <a:lnTo>
                  <a:pt x="0" y="2030819"/>
                </a:lnTo>
                <a:cubicBezTo>
                  <a:pt x="3544" y="2066261"/>
                  <a:pt x="2624" y="2102438"/>
                  <a:pt x="10633" y="2137145"/>
                </a:cubicBezTo>
                <a:cubicBezTo>
                  <a:pt x="13506" y="2149596"/>
                  <a:pt x="23717" y="2159225"/>
                  <a:pt x="31898" y="2169042"/>
                </a:cubicBezTo>
                <a:cubicBezTo>
                  <a:pt x="53069" y="2194447"/>
                  <a:pt x="100232" y="2234350"/>
                  <a:pt x="127591" y="2243470"/>
                </a:cubicBezTo>
                <a:cubicBezTo>
                  <a:pt x="138224" y="2247014"/>
                  <a:pt x="149692" y="2248660"/>
                  <a:pt x="159489" y="2254103"/>
                </a:cubicBezTo>
                <a:cubicBezTo>
                  <a:pt x="181830" y="2266515"/>
                  <a:pt x="199038" y="2288551"/>
                  <a:pt x="223284" y="2296633"/>
                </a:cubicBezTo>
                <a:lnTo>
                  <a:pt x="287079" y="2317898"/>
                </a:lnTo>
                <a:lnTo>
                  <a:pt x="382772" y="2381693"/>
                </a:lnTo>
                <a:cubicBezTo>
                  <a:pt x="393405" y="2388782"/>
                  <a:pt x="405634" y="2393923"/>
                  <a:pt x="414670" y="2402959"/>
                </a:cubicBezTo>
                <a:cubicBezTo>
                  <a:pt x="425303" y="2413591"/>
                  <a:pt x="433424" y="2427554"/>
                  <a:pt x="446568" y="2434856"/>
                </a:cubicBezTo>
                <a:cubicBezTo>
                  <a:pt x="466163" y="2445742"/>
                  <a:pt x="489098" y="2449033"/>
                  <a:pt x="510363" y="2456121"/>
                </a:cubicBezTo>
                <a:lnTo>
                  <a:pt x="542261" y="2466754"/>
                </a:lnTo>
                <a:cubicBezTo>
                  <a:pt x="559982" y="2463210"/>
                  <a:pt x="577892" y="2460504"/>
                  <a:pt x="595424" y="2456121"/>
                </a:cubicBezTo>
                <a:cubicBezTo>
                  <a:pt x="606297" y="2453403"/>
                  <a:pt x="616114" y="2445489"/>
                  <a:pt x="627321" y="2445489"/>
                </a:cubicBezTo>
                <a:cubicBezTo>
                  <a:pt x="680602" y="2445489"/>
                  <a:pt x="733647" y="2452577"/>
                  <a:pt x="786810" y="2456121"/>
                </a:cubicBezTo>
                <a:cubicBezTo>
                  <a:pt x="800431" y="2459526"/>
                  <a:pt x="845987" y="2469761"/>
                  <a:pt x="861237" y="2477386"/>
                </a:cubicBezTo>
                <a:cubicBezTo>
                  <a:pt x="872667" y="2483101"/>
                  <a:pt x="881457" y="2493462"/>
                  <a:pt x="893135" y="2498652"/>
                </a:cubicBezTo>
                <a:cubicBezTo>
                  <a:pt x="893139" y="2498654"/>
                  <a:pt x="972876" y="2525232"/>
                  <a:pt x="988828" y="2530549"/>
                </a:cubicBezTo>
                <a:cubicBezTo>
                  <a:pt x="1010093" y="2537637"/>
                  <a:pt x="1030236" y="2550695"/>
                  <a:pt x="1052624" y="2551814"/>
                </a:cubicBezTo>
                <a:lnTo>
                  <a:pt x="1265275" y="2562447"/>
                </a:lnTo>
                <a:cubicBezTo>
                  <a:pt x="1269675" y="2565381"/>
                  <a:pt x="1328214" y="2598500"/>
                  <a:pt x="1318437" y="2615610"/>
                </a:cubicBezTo>
                <a:cubicBezTo>
                  <a:pt x="1305757" y="2637800"/>
                  <a:pt x="1254642" y="2658140"/>
                  <a:pt x="1254642" y="2658140"/>
                </a:cubicBezTo>
                <a:cubicBezTo>
                  <a:pt x="1247554" y="2679404"/>
                  <a:pt x="1233378" y="2700671"/>
                  <a:pt x="1254642" y="2721935"/>
                </a:cubicBezTo>
                <a:cubicBezTo>
                  <a:pt x="1262567" y="2729860"/>
                  <a:pt x="1276515" y="2727556"/>
                  <a:pt x="1286540" y="2732568"/>
                </a:cubicBezTo>
                <a:cubicBezTo>
                  <a:pt x="1297969" y="2738283"/>
                  <a:pt x="1306692" y="2748799"/>
                  <a:pt x="1318437" y="2753833"/>
                </a:cubicBezTo>
                <a:cubicBezTo>
                  <a:pt x="1340050" y="2763096"/>
                  <a:pt x="1408267" y="2771799"/>
                  <a:pt x="1424763" y="2775098"/>
                </a:cubicBezTo>
                <a:cubicBezTo>
                  <a:pt x="1439092" y="2777964"/>
                  <a:pt x="1453242" y="2781717"/>
                  <a:pt x="1467293" y="2785731"/>
                </a:cubicBezTo>
                <a:cubicBezTo>
                  <a:pt x="1478070" y="2788810"/>
                  <a:pt x="1488250" y="2793932"/>
                  <a:pt x="1499191" y="2796363"/>
                </a:cubicBezTo>
                <a:cubicBezTo>
                  <a:pt x="1520236" y="2801040"/>
                  <a:pt x="1541775" y="2803140"/>
                  <a:pt x="1562986" y="2806996"/>
                </a:cubicBezTo>
                <a:cubicBezTo>
                  <a:pt x="1580766" y="2810229"/>
                  <a:pt x="1598428" y="2814084"/>
                  <a:pt x="1616149" y="2817628"/>
                </a:cubicBezTo>
                <a:cubicBezTo>
                  <a:pt x="1676400" y="2814084"/>
                  <a:pt x="1737215" y="2815949"/>
                  <a:pt x="1796903" y="2806996"/>
                </a:cubicBezTo>
                <a:cubicBezTo>
                  <a:pt x="1816218" y="2804099"/>
                  <a:pt x="1849292" y="2763338"/>
                  <a:pt x="1860698" y="2753833"/>
                </a:cubicBezTo>
                <a:cubicBezTo>
                  <a:pt x="1885008" y="2733575"/>
                  <a:pt x="1895307" y="2730274"/>
                  <a:pt x="1924493" y="2721935"/>
                </a:cubicBezTo>
                <a:cubicBezTo>
                  <a:pt x="1938544" y="2717920"/>
                  <a:pt x="1952973" y="2715318"/>
                  <a:pt x="1967024" y="2711303"/>
                </a:cubicBezTo>
                <a:cubicBezTo>
                  <a:pt x="1977800" y="2708224"/>
                  <a:pt x="1987894" y="2702675"/>
                  <a:pt x="1998921" y="2700670"/>
                </a:cubicBezTo>
                <a:cubicBezTo>
                  <a:pt x="2045373" y="2692224"/>
                  <a:pt x="2161637" y="2682978"/>
                  <a:pt x="2200940" y="2679405"/>
                </a:cubicBezTo>
                <a:cubicBezTo>
                  <a:pt x="2229293" y="2672317"/>
                  <a:pt x="2257342" y="2663872"/>
                  <a:pt x="2286000" y="2658140"/>
                </a:cubicBezTo>
                <a:cubicBezTo>
                  <a:pt x="2350153" y="2645309"/>
                  <a:pt x="2322018" y="2653222"/>
                  <a:pt x="2371061" y="2636875"/>
                </a:cubicBezTo>
                <a:cubicBezTo>
                  <a:pt x="2381693" y="2629787"/>
                  <a:pt x="2392980" y="2623593"/>
                  <a:pt x="2402958" y="2615610"/>
                </a:cubicBezTo>
                <a:cubicBezTo>
                  <a:pt x="2430570" y="2593521"/>
                  <a:pt x="2419312" y="2589439"/>
                  <a:pt x="2456121" y="2573079"/>
                </a:cubicBezTo>
                <a:cubicBezTo>
                  <a:pt x="2476605" y="2563975"/>
                  <a:pt x="2498652" y="2558902"/>
                  <a:pt x="2519917" y="2551814"/>
                </a:cubicBezTo>
                <a:lnTo>
                  <a:pt x="2583712" y="2530549"/>
                </a:lnTo>
                <a:lnTo>
                  <a:pt x="2615610" y="2519917"/>
                </a:lnTo>
                <a:cubicBezTo>
                  <a:pt x="2626242" y="2512829"/>
                  <a:pt x="2637529" y="2506635"/>
                  <a:pt x="2647507" y="2498652"/>
                </a:cubicBezTo>
                <a:cubicBezTo>
                  <a:pt x="2683494" y="2469861"/>
                  <a:pt x="2668970" y="2456055"/>
                  <a:pt x="2732568" y="2434856"/>
                </a:cubicBezTo>
                <a:cubicBezTo>
                  <a:pt x="2810226" y="2408970"/>
                  <a:pt x="2774617" y="2419027"/>
                  <a:pt x="2838893" y="2402959"/>
                </a:cubicBezTo>
                <a:cubicBezTo>
                  <a:pt x="2849526" y="2395870"/>
                  <a:pt x="2861755" y="2390729"/>
                  <a:pt x="2870791" y="2381693"/>
                </a:cubicBezTo>
                <a:cubicBezTo>
                  <a:pt x="2879827" y="2372657"/>
                  <a:pt x="2881220" y="2356569"/>
                  <a:pt x="2892056" y="2349796"/>
                </a:cubicBezTo>
                <a:cubicBezTo>
                  <a:pt x="2911064" y="2337916"/>
                  <a:pt x="2955851" y="2328531"/>
                  <a:pt x="2955851" y="2328531"/>
                </a:cubicBezTo>
                <a:cubicBezTo>
                  <a:pt x="2962940" y="2321443"/>
                  <a:pt x="2971959" y="2315862"/>
                  <a:pt x="2977117" y="2307266"/>
                </a:cubicBezTo>
                <a:cubicBezTo>
                  <a:pt x="2987457" y="2290032"/>
                  <a:pt x="2991436" y="2249046"/>
                  <a:pt x="2998382" y="2232838"/>
                </a:cubicBezTo>
                <a:cubicBezTo>
                  <a:pt x="3012559" y="2199758"/>
                  <a:pt x="3023190" y="2198578"/>
                  <a:pt x="3051544" y="2179675"/>
                </a:cubicBezTo>
                <a:cubicBezTo>
                  <a:pt x="3037367" y="2200940"/>
                  <a:pt x="3030279" y="2229293"/>
                  <a:pt x="3009014" y="2243470"/>
                </a:cubicBezTo>
                <a:cubicBezTo>
                  <a:pt x="2998382" y="2250558"/>
                  <a:pt x="2986819" y="2256419"/>
                  <a:pt x="2977117" y="2264735"/>
                </a:cubicBezTo>
                <a:cubicBezTo>
                  <a:pt x="2886874" y="2342087"/>
                  <a:pt x="2942555" y="2301953"/>
                  <a:pt x="2966484" y="2286000"/>
                </a:cubicBezTo>
                <a:cubicBezTo>
                  <a:pt x="2980661" y="2264735"/>
                  <a:pt x="2987749" y="2236382"/>
                  <a:pt x="3009014" y="2222205"/>
                </a:cubicBezTo>
                <a:lnTo>
                  <a:pt x="3072810" y="2179675"/>
                </a:lnTo>
                <a:lnTo>
                  <a:pt x="3104707" y="2083982"/>
                </a:lnTo>
                <a:cubicBezTo>
                  <a:pt x="3108251" y="2073349"/>
                  <a:pt x="3106015" y="2058301"/>
                  <a:pt x="3115340" y="2052084"/>
                </a:cubicBezTo>
                <a:cubicBezTo>
                  <a:pt x="3155578" y="2025258"/>
                  <a:pt x="3138201" y="2039855"/>
                  <a:pt x="3168503" y="2009554"/>
                </a:cubicBezTo>
                <a:cubicBezTo>
                  <a:pt x="3184200" y="1931063"/>
                  <a:pt x="3184717" y="1955455"/>
                  <a:pt x="3168503" y="1850066"/>
                </a:cubicBezTo>
                <a:cubicBezTo>
                  <a:pt x="3166799" y="1838988"/>
                  <a:pt x="3164872" y="1826920"/>
                  <a:pt x="3157870" y="1818168"/>
                </a:cubicBezTo>
                <a:cubicBezTo>
                  <a:pt x="3149887" y="1808189"/>
                  <a:pt x="3136605" y="1803991"/>
                  <a:pt x="3125972" y="1796903"/>
                </a:cubicBezTo>
                <a:lnTo>
                  <a:pt x="3104707" y="1733107"/>
                </a:lnTo>
                <a:cubicBezTo>
                  <a:pt x="3101163" y="1722475"/>
                  <a:pt x="3089063" y="1711234"/>
                  <a:pt x="3094075" y="1701210"/>
                </a:cubicBezTo>
                <a:lnTo>
                  <a:pt x="3104707" y="1679945"/>
                </a:lnTo>
              </a:path>
            </a:pathLst>
          </a:cu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39" name="Freeform 38"/>
          <p:cNvSpPr/>
          <p:nvPr/>
        </p:nvSpPr>
        <p:spPr>
          <a:xfrm>
            <a:off x="6115685" y="3167380"/>
            <a:ext cx="1042035" cy="768985"/>
          </a:xfrm>
          <a:custGeom>
            <a:avLst/>
            <a:gdLst>
              <a:gd name="connsiteX0" fmla="*/ 63795 w 882502"/>
              <a:gd name="connsiteY0" fmla="*/ 108008 h 714064"/>
              <a:gd name="connsiteX1" fmla="*/ 116958 w 882502"/>
              <a:gd name="connsiteY1" fmla="*/ 118641 h 714064"/>
              <a:gd name="connsiteX2" fmla="*/ 148856 w 882502"/>
              <a:gd name="connsiteY2" fmla="*/ 108008 h 714064"/>
              <a:gd name="connsiteX3" fmla="*/ 202019 w 882502"/>
              <a:gd name="connsiteY3" fmla="*/ 97375 h 714064"/>
              <a:gd name="connsiteX4" fmla="*/ 233916 w 882502"/>
              <a:gd name="connsiteY4" fmla="*/ 86743 h 714064"/>
              <a:gd name="connsiteX5" fmla="*/ 318977 w 882502"/>
              <a:gd name="connsiteY5" fmla="*/ 65478 h 714064"/>
              <a:gd name="connsiteX6" fmla="*/ 435935 w 882502"/>
              <a:gd name="connsiteY6" fmla="*/ 33580 h 714064"/>
              <a:gd name="connsiteX7" fmla="*/ 606056 w 882502"/>
              <a:gd name="connsiteY7" fmla="*/ 12315 h 714064"/>
              <a:gd name="connsiteX8" fmla="*/ 648586 w 882502"/>
              <a:gd name="connsiteY8" fmla="*/ 1682 h 714064"/>
              <a:gd name="connsiteX9" fmla="*/ 765544 w 882502"/>
              <a:gd name="connsiteY9" fmla="*/ 12315 h 714064"/>
              <a:gd name="connsiteX10" fmla="*/ 786809 w 882502"/>
              <a:gd name="connsiteY10" fmla="*/ 76110 h 714064"/>
              <a:gd name="connsiteX11" fmla="*/ 797442 w 882502"/>
              <a:gd name="connsiteY11" fmla="*/ 108008 h 714064"/>
              <a:gd name="connsiteX12" fmla="*/ 808074 w 882502"/>
              <a:gd name="connsiteY12" fmla="*/ 139906 h 714064"/>
              <a:gd name="connsiteX13" fmla="*/ 829340 w 882502"/>
              <a:gd name="connsiteY13" fmla="*/ 161171 h 714064"/>
              <a:gd name="connsiteX14" fmla="*/ 861237 w 882502"/>
              <a:gd name="connsiteY14" fmla="*/ 256864 h 714064"/>
              <a:gd name="connsiteX15" fmla="*/ 871870 w 882502"/>
              <a:gd name="connsiteY15" fmla="*/ 288761 h 714064"/>
              <a:gd name="connsiteX16" fmla="*/ 882502 w 882502"/>
              <a:gd name="connsiteY16" fmla="*/ 341924 h 714064"/>
              <a:gd name="connsiteX17" fmla="*/ 871870 w 882502"/>
              <a:gd name="connsiteY17" fmla="*/ 458882 h 714064"/>
              <a:gd name="connsiteX18" fmla="*/ 839972 w 882502"/>
              <a:gd name="connsiteY18" fmla="*/ 469515 h 714064"/>
              <a:gd name="connsiteX19" fmla="*/ 808074 w 882502"/>
              <a:gd name="connsiteY19" fmla="*/ 490780 h 714064"/>
              <a:gd name="connsiteX20" fmla="*/ 744279 w 882502"/>
              <a:gd name="connsiteY20" fmla="*/ 512045 h 714064"/>
              <a:gd name="connsiteX21" fmla="*/ 712381 w 882502"/>
              <a:gd name="connsiteY21" fmla="*/ 533310 h 714064"/>
              <a:gd name="connsiteX22" fmla="*/ 637953 w 882502"/>
              <a:gd name="connsiteY22" fmla="*/ 554575 h 714064"/>
              <a:gd name="connsiteX23" fmla="*/ 563526 w 882502"/>
              <a:gd name="connsiteY23" fmla="*/ 543943 h 714064"/>
              <a:gd name="connsiteX24" fmla="*/ 531628 w 882502"/>
              <a:gd name="connsiteY24" fmla="*/ 533310 h 714064"/>
              <a:gd name="connsiteX25" fmla="*/ 446567 w 882502"/>
              <a:gd name="connsiteY25" fmla="*/ 554575 h 714064"/>
              <a:gd name="connsiteX26" fmla="*/ 393405 w 882502"/>
              <a:gd name="connsiteY26" fmla="*/ 607738 h 714064"/>
              <a:gd name="connsiteX27" fmla="*/ 329609 w 882502"/>
              <a:gd name="connsiteY27" fmla="*/ 650268 h 714064"/>
              <a:gd name="connsiteX28" fmla="*/ 308344 w 882502"/>
              <a:gd name="connsiteY28" fmla="*/ 671534 h 714064"/>
              <a:gd name="connsiteX29" fmla="*/ 233916 w 882502"/>
              <a:gd name="connsiteY29" fmla="*/ 714064 h 714064"/>
              <a:gd name="connsiteX30" fmla="*/ 170121 w 882502"/>
              <a:gd name="connsiteY30" fmla="*/ 703431 h 714064"/>
              <a:gd name="connsiteX31" fmla="*/ 138223 w 882502"/>
              <a:gd name="connsiteY31" fmla="*/ 692799 h 714064"/>
              <a:gd name="connsiteX32" fmla="*/ 116958 w 882502"/>
              <a:gd name="connsiteY32" fmla="*/ 629003 h 714064"/>
              <a:gd name="connsiteX33" fmla="*/ 106326 w 882502"/>
              <a:gd name="connsiteY33" fmla="*/ 597106 h 714064"/>
              <a:gd name="connsiteX34" fmla="*/ 95693 w 882502"/>
              <a:gd name="connsiteY34" fmla="*/ 565208 h 714064"/>
              <a:gd name="connsiteX35" fmla="*/ 85060 w 882502"/>
              <a:gd name="connsiteY35" fmla="*/ 522678 h 714064"/>
              <a:gd name="connsiteX36" fmla="*/ 74428 w 882502"/>
              <a:gd name="connsiteY36" fmla="*/ 426985 h 714064"/>
              <a:gd name="connsiteX37" fmla="*/ 63795 w 882502"/>
              <a:gd name="connsiteY37" fmla="*/ 395087 h 714064"/>
              <a:gd name="connsiteX38" fmla="*/ 53163 w 882502"/>
              <a:gd name="connsiteY38" fmla="*/ 352557 h 714064"/>
              <a:gd name="connsiteX39" fmla="*/ 31898 w 882502"/>
              <a:gd name="connsiteY39" fmla="*/ 288761 h 714064"/>
              <a:gd name="connsiteX40" fmla="*/ 0 w 882502"/>
              <a:gd name="connsiteY40" fmla="*/ 224966 h 714064"/>
              <a:gd name="connsiteX41" fmla="*/ 10633 w 882502"/>
              <a:gd name="connsiteY41" fmla="*/ 171803 h 714064"/>
              <a:gd name="connsiteX42" fmla="*/ 21265 w 882502"/>
              <a:gd name="connsiteY42" fmla="*/ 139906 h 714064"/>
              <a:gd name="connsiteX43" fmla="*/ 53163 w 882502"/>
              <a:gd name="connsiteY43" fmla="*/ 129273 h 714064"/>
              <a:gd name="connsiteX44" fmla="*/ 138223 w 882502"/>
              <a:gd name="connsiteY44" fmla="*/ 118641 h 714064"/>
              <a:gd name="connsiteX45" fmla="*/ 233916 w 882502"/>
              <a:gd name="connsiteY45" fmla="*/ 108008 h 714064"/>
              <a:gd name="connsiteX46" fmla="*/ 265814 w 882502"/>
              <a:gd name="connsiteY46" fmla="*/ 97375 h 714064"/>
              <a:gd name="connsiteX47" fmla="*/ 297712 w 882502"/>
              <a:gd name="connsiteY47" fmla="*/ 65478 h 714064"/>
              <a:gd name="connsiteX48" fmla="*/ 340242 w 882502"/>
              <a:gd name="connsiteY48" fmla="*/ 54845 h 71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2502" h="714064">
                <a:moveTo>
                  <a:pt x="63795" y="108008"/>
                </a:moveTo>
                <a:cubicBezTo>
                  <a:pt x="81516" y="111552"/>
                  <a:pt x="98886" y="118641"/>
                  <a:pt x="116958" y="118641"/>
                </a:cubicBezTo>
                <a:cubicBezTo>
                  <a:pt x="128166" y="118641"/>
                  <a:pt x="137983" y="110726"/>
                  <a:pt x="148856" y="108008"/>
                </a:cubicBezTo>
                <a:cubicBezTo>
                  <a:pt x="166388" y="103625"/>
                  <a:pt x="184487" y="101758"/>
                  <a:pt x="202019" y="97375"/>
                </a:cubicBezTo>
                <a:cubicBezTo>
                  <a:pt x="212892" y="94657"/>
                  <a:pt x="223103" y="89692"/>
                  <a:pt x="233916" y="86743"/>
                </a:cubicBezTo>
                <a:cubicBezTo>
                  <a:pt x="262112" y="79053"/>
                  <a:pt x="291251" y="74721"/>
                  <a:pt x="318977" y="65478"/>
                </a:cubicBezTo>
                <a:cubicBezTo>
                  <a:pt x="356530" y="52960"/>
                  <a:pt x="397554" y="38378"/>
                  <a:pt x="435935" y="33580"/>
                </a:cubicBezTo>
                <a:lnTo>
                  <a:pt x="606056" y="12315"/>
                </a:lnTo>
                <a:cubicBezTo>
                  <a:pt x="620233" y="8771"/>
                  <a:pt x="633973" y="1682"/>
                  <a:pt x="648586" y="1682"/>
                </a:cubicBezTo>
                <a:cubicBezTo>
                  <a:pt x="687733" y="1682"/>
                  <a:pt x="731076" y="-6245"/>
                  <a:pt x="765544" y="12315"/>
                </a:cubicBezTo>
                <a:cubicBezTo>
                  <a:pt x="785280" y="22942"/>
                  <a:pt x="779721" y="54845"/>
                  <a:pt x="786809" y="76110"/>
                </a:cubicBezTo>
                <a:lnTo>
                  <a:pt x="797442" y="108008"/>
                </a:lnTo>
                <a:cubicBezTo>
                  <a:pt x="800986" y="118641"/>
                  <a:pt x="800149" y="131981"/>
                  <a:pt x="808074" y="139906"/>
                </a:cubicBezTo>
                <a:lnTo>
                  <a:pt x="829340" y="161171"/>
                </a:lnTo>
                <a:lnTo>
                  <a:pt x="861237" y="256864"/>
                </a:lnTo>
                <a:cubicBezTo>
                  <a:pt x="864781" y="267496"/>
                  <a:pt x="869672" y="277771"/>
                  <a:pt x="871870" y="288761"/>
                </a:cubicBezTo>
                <a:lnTo>
                  <a:pt x="882502" y="341924"/>
                </a:lnTo>
                <a:cubicBezTo>
                  <a:pt x="878958" y="380910"/>
                  <a:pt x="884249" y="421744"/>
                  <a:pt x="871870" y="458882"/>
                </a:cubicBezTo>
                <a:cubicBezTo>
                  <a:pt x="868326" y="469515"/>
                  <a:pt x="849997" y="464503"/>
                  <a:pt x="839972" y="469515"/>
                </a:cubicBezTo>
                <a:cubicBezTo>
                  <a:pt x="828542" y="475230"/>
                  <a:pt x="819751" y="485590"/>
                  <a:pt x="808074" y="490780"/>
                </a:cubicBezTo>
                <a:cubicBezTo>
                  <a:pt x="787591" y="499884"/>
                  <a:pt x="744279" y="512045"/>
                  <a:pt x="744279" y="512045"/>
                </a:cubicBezTo>
                <a:cubicBezTo>
                  <a:pt x="733646" y="519133"/>
                  <a:pt x="723811" y="527595"/>
                  <a:pt x="712381" y="533310"/>
                </a:cubicBezTo>
                <a:cubicBezTo>
                  <a:pt x="697122" y="540940"/>
                  <a:pt x="651587" y="551167"/>
                  <a:pt x="637953" y="554575"/>
                </a:cubicBezTo>
                <a:cubicBezTo>
                  <a:pt x="613144" y="551031"/>
                  <a:pt x="588100" y="548858"/>
                  <a:pt x="563526" y="543943"/>
                </a:cubicBezTo>
                <a:cubicBezTo>
                  <a:pt x="552536" y="541745"/>
                  <a:pt x="542836" y="533310"/>
                  <a:pt x="531628" y="533310"/>
                </a:cubicBezTo>
                <a:cubicBezTo>
                  <a:pt x="505971" y="533310"/>
                  <a:pt x="471736" y="546186"/>
                  <a:pt x="446567" y="554575"/>
                </a:cubicBezTo>
                <a:cubicBezTo>
                  <a:pt x="428846" y="572296"/>
                  <a:pt x="414257" y="593837"/>
                  <a:pt x="393405" y="607738"/>
                </a:cubicBezTo>
                <a:cubicBezTo>
                  <a:pt x="372140" y="621915"/>
                  <a:pt x="347681" y="632196"/>
                  <a:pt x="329609" y="650268"/>
                </a:cubicBezTo>
                <a:cubicBezTo>
                  <a:pt x="322521" y="657357"/>
                  <a:pt x="316172" y="665272"/>
                  <a:pt x="308344" y="671534"/>
                </a:cubicBezTo>
                <a:cubicBezTo>
                  <a:pt x="283297" y="691573"/>
                  <a:pt x="263022" y="699511"/>
                  <a:pt x="233916" y="714064"/>
                </a:cubicBezTo>
                <a:cubicBezTo>
                  <a:pt x="212651" y="710520"/>
                  <a:pt x="191166" y="708108"/>
                  <a:pt x="170121" y="703431"/>
                </a:cubicBezTo>
                <a:cubicBezTo>
                  <a:pt x="159180" y="701000"/>
                  <a:pt x="144737" y="701919"/>
                  <a:pt x="138223" y="692799"/>
                </a:cubicBezTo>
                <a:cubicBezTo>
                  <a:pt x="125194" y="674559"/>
                  <a:pt x="124046" y="650268"/>
                  <a:pt x="116958" y="629003"/>
                </a:cubicBezTo>
                <a:lnTo>
                  <a:pt x="106326" y="597106"/>
                </a:lnTo>
                <a:cubicBezTo>
                  <a:pt x="102782" y="586473"/>
                  <a:pt x="98411" y="576081"/>
                  <a:pt x="95693" y="565208"/>
                </a:cubicBezTo>
                <a:lnTo>
                  <a:pt x="85060" y="522678"/>
                </a:lnTo>
                <a:cubicBezTo>
                  <a:pt x="81516" y="490780"/>
                  <a:pt x="79704" y="458642"/>
                  <a:pt x="74428" y="426985"/>
                </a:cubicBezTo>
                <a:cubicBezTo>
                  <a:pt x="72585" y="415930"/>
                  <a:pt x="66874" y="405864"/>
                  <a:pt x="63795" y="395087"/>
                </a:cubicBezTo>
                <a:cubicBezTo>
                  <a:pt x="59781" y="381036"/>
                  <a:pt x="57362" y="366554"/>
                  <a:pt x="53163" y="352557"/>
                </a:cubicBezTo>
                <a:cubicBezTo>
                  <a:pt x="46722" y="331087"/>
                  <a:pt x="44332" y="307412"/>
                  <a:pt x="31898" y="288761"/>
                </a:cubicBezTo>
                <a:cubicBezTo>
                  <a:pt x="4416" y="247539"/>
                  <a:pt x="14674" y="268987"/>
                  <a:pt x="0" y="224966"/>
                </a:cubicBezTo>
                <a:cubicBezTo>
                  <a:pt x="3544" y="207245"/>
                  <a:pt x="6250" y="189335"/>
                  <a:pt x="10633" y="171803"/>
                </a:cubicBezTo>
                <a:cubicBezTo>
                  <a:pt x="13351" y="160930"/>
                  <a:pt x="13340" y="147831"/>
                  <a:pt x="21265" y="139906"/>
                </a:cubicBezTo>
                <a:cubicBezTo>
                  <a:pt x="29190" y="131981"/>
                  <a:pt x="42136" y="131278"/>
                  <a:pt x="53163" y="129273"/>
                </a:cubicBezTo>
                <a:cubicBezTo>
                  <a:pt x="81276" y="124162"/>
                  <a:pt x="109870" y="122185"/>
                  <a:pt x="138223" y="118641"/>
                </a:cubicBezTo>
                <a:cubicBezTo>
                  <a:pt x="212651" y="93831"/>
                  <a:pt x="180754" y="90286"/>
                  <a:pt x="233916" y="108008"/>
                </a:cubicBezTo>
                <a:cubicBezTo>
                  <a:pt x="244549" y="104464"/>
                  <a:pt x="256488" y="103592"/>
                  <a:pt x="265814" y="97375"/>
                </a:cubicBezTo>
                <a:cubicBezTo>
                  <a:pt x="278325" y="89034"/>
                  <a:pt x="285201" y="73819"/>
                  <a:pt x="297712" y="65478"/>
                </a:cubicBezTo>
                <a:cubicBezTo>
                  <a:pt x="315343" y="53724"/>
                  <a:pt x="323976" y="54845"/>
                  <a:pt x="340242" y="5484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457200" y="457200"/>
            <a:ext cx="27895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just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Quân thành: 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7" grpId="0" bldLvl="0" animBg="1"/>
      <p:bldP spid="38" grpId="0" bldLvl="0" animBg="1"/>
      <p:bldP spid="39" grpId="0" bldLvl="0" animBg="1"/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81" name="Text Box 9"/>
          <p:cNvSpPr txBox="1">
            <a:spLocks noChangeArrowheads="1"/>
          </p:cNvSpPr>
          <p:nvPr/>
        </p:nvSpPr>
        <p:spPr bwMode="auto">
          <a:xfrm>
            <a:off x="4906734" y="3399182"/>
            <a:ext cx="14287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233483" name="Text Box 11"/>
          <p:cNvSpPr txBox="1">
            <a:spLocks noChangeArrowheads="1"/>
          </p:cNvSpPr>
          <p:nvPr/>
        </p:nvSpPr>
        <p:spPr bwMode="auto">
          <a:xfrm>
            <a:off x="1359695" y="4115939"/>
            <a:ext cx="30988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 sz="1350">
              <a:latin typeface="Arial" panose="020B0604020202020204" pitchFamily="34" charset="0"/>
            </a:endParaRPr>
          </a:p>
        </p:txBody>
      </p:sp>
      <p:sp>
        <p:nvSpPr>
          <p:cNvPr id="233488" name="Text Box 16"/>
          <p:cNvSpPr txBox="1">
            <a:spLocks noChangeArrowheads="1"/>
          </p:cNvSpPr>
          <p:nvPr/>
        </p:nvSpPr>
        <p:spPr bwMode="auto">
          <a:xfrm>
            <a:off x="152400" y="76200"/>
            <a:ext cx="342265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nhân 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489" name="Text Box 17"/>
          <p:cNvSpPr txBox="1">
            <a:spLocks noChangeArrowheads="1"/>
          </p:cNvSpPr>
          <p:nvPr/>
        </p:nvSpPr>
        <p:spPr bwMode="auto">
          <a:xfrm>
            <a:off x="76200" y="533400"/>
            <a:ext cx="898207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1650" dirty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 TCN,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491" name="Text Box 19"/>
          <p:cNvSpPr txBox="1">
            <a:spLocks noChangeArrowheads="1"/>
          </p:cNvSpPr>
          <p:nvPr/>
        </p:nvSpPr>
        <p:spPr bwMode="auto">
          <a:xfrm>
            <a:off x="228600" y="979805"/>
            <a:ext cx="874649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5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492" name="Text Box 20"/>
          <p:cNvSpPr txBox="1">
            <a:spLocks noChangeArrowheads="1"/>
          </p:cNvSpPr>
          <p:nvPr/>
        </p:nvSpPr>
        <p:spPr bwMode="auto">
          <a:xfrm>
            <a:off x="457200" y="1492250"/>
            <a:ext cx="35941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B0F0"/>
                </a:solidFill>
                <a:latin typeface="Arial" panose="020B0604020202020204" pitchFamily="34" charset="0"/>
              </a:rPr>
              <a:t>=</a:t>
            </a:r>
            <a:r>
              <a:rPr lang="en-US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altLang="en-US" sz="28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en-US" sz="2800" b="1" dirty="0" err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496" name="Text Box 24"/>
          <p:cNvSpPr txBox="1">
            <a:spLocks noChangeArrowheads="1"/>
          </p:cNvSpPr>
          <p:nvPr/>
        </p:nvSpPr>
        <p:spPr bwMode="auto">
          <a:xfrm>
            <a:off x="5005557" y="3970682"/>
            <a:ext cx="1329928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AU" altLang="en-US" sz="1350">
              <a:solidFill>
                <a:srgbClr val="0000FF"/>
              </a:solidFill>
              <a:latin typeface=".VnArial" panose="020B7200000000000000" pitchFamily="34" charset="0"/>
            </a:endParaRPr>
          </a:p>
        </p:txBody>
      </p:sp>
      <p:sp>
        <p:nvSpPr>
          <p:cNvPr id="233514" name="Line 42"/>
          <p:cNvSpPr>
            <a:spLocks noChangeShapeType="1"/>
          </p:cNvSpPr>
          <p:nvPr/>
        </p:nvSpPr>
        <p:spPr bwMode="auto">
          <a:xfrm>
            <a:off x="3257550" y="5628032"/>
            <a:ext cx="1143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1359695" y="4230242"/>
            <a:ext cx="309880" cy="34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 sz="1650">
              <a:latin typeface="Arial" panose="020B0604020202020204" pitchFamily="34" charset="0"/>
            </a:endParaRPr>
          </a:p>
        </p:txBody>
      </p: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1359695" y="4851748"/>
            <a:ext cx="309880" cy="34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 sz="1650">
              <a:latin typeface="Arial" panose="020B0604020202020204" pitchFamily="34" charset="0"/>
            </a:endParaRPr>
          </a:p>
        </p:txBody>
      </p:sp>
      <p:sp>
        <p:nvSpPr>
          <p:cNvPr id="84" name="Text Box 18"/>
          <p:cNvSpPr txBox="1">
            <a:spLocks noChangeArrowheads="1"/>
          </p:cNvSpPr>
          <p:nvPr/>
        </p:nvSpPr>
        <p:spPr bwMode="auto">
          <a:xfrm>
            <a:off x="394970" y="3048000"/>
            <a:ext cx="391033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 Box 19"/>
          <p:cNvSpPr txBox="1">
            <a:spLocks noChangeArrowheads="1"/>
          </p:cNvSpPr>
          <p:nvPr/>
        </p:nvSpPr>
        <p:spPr bwMode="auto">
          <a:xfrm>
            <a:off x="358297" y="1980885"/>
            <a:ext cx="37719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 Box 20"/>
          <p:cNvSpPr txBox="1">
            <a:spLocks noChangeArrowheads="1"/>
          </p:cNvSpPr>
          <p:nvPr/>
        </p:nvSpPr>
        <p:spPr bwMode="auto">
          <a:xfrm>
            <a:off x="381292" y="2511109"/>
            <a:ext cx="37719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 Box 21"/>
          <p:cNvSpPr txBox="1">
            <a:spLocks noChangeArrowheads="1"/>
          </p:cNvSpPr>
          <p:nvPr/>
        </p:nvSpPr>
        <p:spPr bwMode="auto">
          <a:xfrm>
            <a:off x="457200" y="3561715"/>
            <a:ext cx="241681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 Box 22"/>
          <p:cNvSpPr txBox="1">
            <a:spLocks noChangeArrowheads="1"/>
          </p:cNvSpPr>
          <p:nvPr/>
        </p:nvSpPr>
        <p:spPr bwMode="auto">
          <a:xfrm>
            <a:off x="3048000" y="3088005"/>
            <a:ext cx="24384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altLang="en-US" sz="3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 Box 23"/>
          <p:cNvSpPr txBox="1">
            <a:spLocks noChangeArrowheads="1"/>
          </p:cNvSpPr>
          <p:nvPr/>
        </p:nvSpPr>
        <p:spPr bwMode="auto">
          <a:xfrm>
            <a:off x="3656965" y="2034540"/>
            <a:ext cx="182943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 TCN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 Box 24"/>
          <p:cNvSpPr txBox="1">
            <a:spLocks noChangeArrowheads="1"/>
          </p:cNvSpPr>
          <p:nvPr/>
        </p:nvSpPr>
        <p:spPr bwMode="auto">
          <a:xfrm>
            <a:off x="3733800" y="2532380"/>
            <a:ext cx="385826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altLang="en-US" sz="3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 Box 21"/>
          <p:cNvSpPr txBox="1">
            <a:spLocks noChangeArrowheads="1"/>
          </p:cNvSpPr>
          <p:nvPr/>
        </p:nvSpPr>
        <p:spPr bwMode="auto">
          <a:xfrm>
            <a:off x="457200" y="4085590"/>
            <a:ext cx="379476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3581400"/>
            <a:ext cx="64623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Phong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Khê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(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Cổ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Loa,   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Đông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Anh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Hà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Nội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)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57" name="Text Box 25"/>
          <p:cNvSpPr txBox="1">
            <a:spLocks noChangeArrowheads="1"/>
          </p:cNvSpPr>
          <p:nvPr/>
        </p:nvSpPr>
        <p:spPr bwMode="auto">
          <a:xfrm>
            <a:off x="3733800" y="4125595"/>
            <a:ext cx="478409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 Rộng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lớn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hơn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trước</a:t>
            </a:r>
            <a:endParaRPr lang="en-US" altLang="en-US" sz="2800" b="1" dirty="0" err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81000" y="4612005"/>
            <a:ext cx="84416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en-US" sz="165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+</a:t>
            </a:r>
            <a:r>
              <a:rPr lang="en-US" altLang="en-US" sz="165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nước: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</a:t>
            </a:r>
            <a:r>
              <a:rPr lang="en-US" altLang="en-US" sz="3000" b="1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ống nhà nước Văn Lang. </a:t>
            </a:r>
            <a:endParaRPr lang="en-US" altLang="en-US" sz="3000" b="1" dirty="0" err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81000" y="5204460"/>
            <a:ext cx="66757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+ Có Quân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đội và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Vũ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khí tốt</a:t>
            </a:r>
            <a:endParaRPr lang="en-US" altLang="en-US" sz="2800" b="1" dirty="0" err="1">
              <a:solidFill>
                <a:srgbClr val="FF0000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94970" y="5808980"/>
            <a:ext cx="8749030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+ Quân thành: </a:t>
            </a:r>
            <a:r>
              <a:rPr lang="en-US" altLang="en-US" sz="2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20204" pitchFamily="34" charset="0"/>
                <a:sym typeface="+mn-ea"/>
              </a:rPr>
              <a:t>thành Cổ Loa-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Kiên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cố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mang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phòng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sym typeface="+mn-ea"/>
              </a:rPr>
              <a:t>thủ.</a:t>
            </a:r>
            <a:endParaRPr lang="en-US" altLang="en-US" sz="2800" b="1" dirty="0" err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</a:pPr>
            <a:endParaRPr lang="en-US" altLang="en-US" sz="28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ldLvl="0" animBg="1"/>
      <p:bldP spid="85" grpId="0" bldLvl="0" animBg="1"/>
      <p:bldP spid="86" grpId="0" bldLvl="0" animBg="1"/>
      <p:bldP spid="87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5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>
            <a:fillRect/>
          </a:stretch>
        </p:blipFill>
        <p:spPr>
          <a:xfrm>
            <a:off x="-107950" y="57150"/>
            <a:ext cx="9222105" cy="288099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66470" y="3352800"/>
            <a:ext cx="69665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sym typeface="+mn-ea"/>
              </a:rPr>
              <a:t>? Nhà nước Âu Lạc có điểm gì mới so với nhà nước Văn Lang? </a:t>
            </a:r>
            <a:endParaRPr lang="en-US" sz="3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96876" y="8238"/>
            <a:ext cx="8351837" cy="11387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3200" b="1" u="sng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</a:rPr>
              <a:t> Lang (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9 </a:t>
            </a:r>
            <a:r>
              <a:rPr 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</a:rPr>
              <a:t>)?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192782" name="Group 270"/>
          <p:cNvGrpSpPr/>
          <p:nvPr/>
        </p:nvGrpSpPr>
        <p:grpSpPr bwMode="auto">
          <a:xfrm>
            <a:off x="539750" y="1309688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anose="02020603050405020304" pitchFamily="18" charset="0"/>
                </a:rPr>
                <a:t>Câu 1</a:t>
              </a:r>
              <a:endParaRPr lang="en-US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7</a:t>
              </a:r>
              <a:endParaRPr lang="en-US" b="1">
                <a:latin typeface="Times New Roman" panose="02020603050405020304" pitchFamily="18" charset="0"/>
              </a:endParaRP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6</a:t>
              </a:r>
              <a:endParaRPr lang="en-US" b="1">
                <a:latin typeface="Times New Roman" panose="02020603050405020304" pitchFamily="18" charset="0"/>
              </a:endParaRP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5</a:t>
              </a:r>
              <a:endParaRPr lang="en-US" b="1">
                <a:latin typeface="Times New Roman" panose="02020603050405020304" pitchFamily="18" charset="0"/>
              </a:endParaRP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4</a:t>
              </a:r>
              <a:endParaRPr lang="en-US" b="1">
                <a:latin typeface="Times New Roman" panose="02020603050405020304" pitchFamily="18" charset="0"/>
              </a:endParaRP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anose="02020603050405020304" pitchFamily="18" charset="0"/>
                </a:rPr>
                <a:t>Câu 3</a:t>
              </a:r>
              <a:endParaRPr lang="en-US" b="1">
                <a:latin typeface="Times New Roman" panose="02020603050405020304" pitchFamily="18" charset="0"/>
              </a:endParaRP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anose="02020603050405020304" pitchFamily="18" charset="0"/>
                </a:rPr>
                <a:t>Câu</a:t>
              </a:r>
              <a:r>
                <a:rPr lang="en-US" b="1" dirty="0">
                  <a:latin typeface="Times New Roman" panose="02020603050405020304" pitchFamily="18" charset="0"/>
                </a:rPr>
                <a:t> 2</a:t>
              </a:r>
              <a:endParaRPr lang="en-US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/>
          <p:nvPr/>
        </p:nvGrpSpPr>
        <p:grpSpPr bwMode="auto">
          <a:xfrm>
            <a:off x="2136775" y="1301750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  <a:endParaRPr lang="en-US" sz="3600" b="1" dirty="0"/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  <a:endParaRPr lang="en-US" sz="3600" b="1" dirty="0"/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  <a:endParaRPr lang="en-US" sz="3600" b="1"/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  <a:endParaRPr lang="en-US" sz="3600" b="1"/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  <a:endParaRPr lang="en-US" sz="3600" b="1" dirty="0"/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  <a:endParaRPr lang="en-US" sz="3600" b="1"/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  <a:endParaRPr lang="en-US" sz="3600" b="1"/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  <a:endParaRPr lang="en-US" sz="3600" b="1" dirty="0"/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  <a:endParaRPr lang="en-US" sz="3600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93147" y="2064451"/>
            <a:ext cx="1320998" cy="268484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1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/>
            <p:nvPr>
              <p:custDataLst>
                <p:tags r:id="rId2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647190" y="2502788"/>
            <a:ext cx="1255254" cy="2321456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3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/>
            <p:nvPr>
              <p:custDataLst>
                <p:tags r:id="rId4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906396" y="3053581"/>
            <a:ext cx="1189613" cy="2072710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5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/>
            <p:nvPr>
              <p:custDataLst>
                <p:tags r:id="rId6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/>
            <p:nvPr>
              <p:custDataLst>
                <p:tags r:id="rId7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/>
            <p:nvPr>
              <p:custDataLst>
                <p:tags r:id="rId8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386286" y="3333724"/>
            <a:ext cx="1074797" cy="1677075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9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-1" fmla="*/ 73609 w 118265"/>
                <a:gd name="connsiteY0-2" fmla="*/ 0 h 696489"/>
                <a:gd name="connsiteX1-3" fmla="*/ 117507 w 118265"/>
                <a:gd name="connsiteY1-4" fmla="*/ 140864 h 696489"/>
                <a:gd name="connsiteX2-5" fmla="*/ 38132 w 118265"/>
                <a:gd name="connsiteY2-6" fmla="*/ 293264 h 696489"/>
                <a:gd name="connsiteX3-7" fmla="*/ 32 w 118265"/>
                <a:gd name="connsiteY3-8" fmla="*/ 429789 h 696489"/>
                <a:gd name="connsiteX4-9" fmla="*/ 31782 w 118265"/>
                <a:gd name="connsiteY4-10" fmla="*/ 594889 h 696489"/>
                <a:gd name="connsiteX5-11" fmla="*/ 47657 w 118265"/>
                <a:gd name="connsiteY5-12" fmla="*/ 696489 h 6964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/>
            <p:nvPr>
              <p:custDataLst>
                <p:tags r:id="rId10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162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>
            <a:fillRect/>
          </a:stretch>
        </p:blipFill>
        <p:spPr>
          <a:xfrm>
            <a:off x="878889" y="4283168"/>
            <a:ext cx="3268571" cy="14552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78" y="2376850"/>
            <a:ext cx="826129" cy="775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7933402" y="4928091"/>
            <a:ext cx="403825" cy="396399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5382090" y="3214144"/>
            <a:ext cx="306250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4799873" y="5265204"/>
            <a:ext cx="306250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/>
          <p:nvPr/>
        </p:nvSpPr>
        <p:spPr bwMode="auto">
          <a:xfrm>
            <a:off x="5600842" y="2103023"/>
            <a:ext cx="2481548" cy="997274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  <a:cs typeface="+mn-cs"/>
            </a:endParaRPr>
          </a:p>
        </p:txBody>
      </p:sp>
      <p:pic>
        <p:nvPicPr>
          <p:cNvPr id="32" name="图片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>
            <a:fillRect/>
          </a:stretch>
        </p:blipFill>
        <p:spPr>
          <a:xfrm>
            <a:off x="8376724" y="857711"/>
            <a:ext cx="762624" cy="2227264"/>
          </a:xfrm>
          <a:prstGeom prst="rect">
            <a:avLst/>
          </a:prstGeom>
        </p:spPr>
      </p:pic>
      <p:pic>
        <p:nvPicPr>
          <p:cNvPr id="33" name="图片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>
            <a:fillRect/>
          </a:stretch>
        </p:blipFill>
        <p:spPr>
          <a:xfrm flipH="1" flipV="1">
            <a:off x="6722771" y="5227489"/>
            <a:ext cx="2421227" cy="716235"/>
          </a:xfrm>
          <a:prstGeom prst="rect">
            <a:avLst/>
          </a:prstGeom>
        </p:spPr>
      </p:pic>
      <p:pic>
        <p:nvPicPr>
          <p:cNvPr id="34" name="图片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>
            <a:fillRect/>
          </a:stretch>
        </p:blipFill>
        <p:spPr>
          <a:xfrm>
            <a:off x="-160738" y="954881"/>
            <a:ext cx="3473489" cy="856140"/>
          </a:xfrm>
          <a:prstGeom prst="rect">
            <a:avLst/>
          </a:prstGeom>
        </p:spPr>
      </p:pic>
      <p:pic>
        <p:nvPicPr>
          <p:cNvPr id="35" name="图片 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>
            <a:fillRect/>
          </a:stretch>
        </p:blipFill>
        <p:spPr>
          <a:xfrm rot="10800000">
            <a:off x="9238" y="4576024"/>
            <a:ext cx="762624" cy="14247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042951" y="3676148"/>
            <a:ext cx="3740785" cy="8299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95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4950" b="1" i="0" u="none" strike="noStrike" kern="1200" cap="none" spc="0" normalizeH="0" baseline="0" noProof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.000000" end="15675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2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2750754" y="1412984"/>
            <a:ext cx="450146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noProof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 QUAN THÀNH CỔ LOA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491306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35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  <a:endParaRPr lang="en-US" sz="405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13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3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671" y="2102426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.000000" end="15675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2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2958824" y="1412984"/>
            <a:ext cx="429339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Âu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16484" y="3665984"/>
            <a:ext cx="3960904" cy="3454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208 TCN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7481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  <a:endParaRPr lang="en-US" sz="1350" b="1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6087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4913066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.000000" end="15675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2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5574" y="1412984"/>
            <a:ext cx="4366118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Âu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16484" y="3665984"/>
            <a:ext cx="3960904" cy="3454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Vương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7481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  <a:endParaRPr lang="en-US" sz="1350" b="1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6087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4797" y="2407669"/>
            <a:ext cx="867710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4798" y="2407313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.000000" end="15675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2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5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Âu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16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Khê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Loa,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7481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  <a:endParaRPr lang="en-US" sz="1350" b="1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6087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989" y="2375060"/>
            <a:ext cx="1146100" cy="189457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990" y="2381339"/>
            <a:ext cx="1143285" cy="188829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.000000" end="15675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2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115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quân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Âu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16484" y="3665984"/>
            <a:ext cx="3960904" cy="3454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Loa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7481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  <a:endParaRPr lang="en-US" sz="1350" b="1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6087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0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1143000"/>
            <a:ext cx="5143500" cy="9144000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993531" y="2082160"/>
            <a:ext cx="7156938" cy="3153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>
            <a:fillRect/>
          </a:stretch>
        </p:blipFill>
        <p:spPr>
          <a:xfrm>
            <a:off x="8063345" y="830972"/>
            <a:ext cx="1080655" cy="315608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595580" y="2259803"/>
            <a:ext cx="3364966" cy="212280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EF6838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6600" b="1" i="0" u="none" strike="noStrike" kern="1200" cap="none" spc="0" normalizeH="0" baseline="0" noProof="0">
              <a:ln>
                <a:noFill/>
              </a:ln>
              <a:solidFill>
                <a:srgbClr val="EF6838"/>
              </a:solidFill>
              <a:effectLst/>
              <a:uLnTx/>
              <a:uFillTx/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>
            <a:fillRect/>
          </a:stretch>
        </p:blipFill>
        <p:spPr>
          <a:xfrm flipH="1" flipV="1">
            <a:off x="5265173" y="4458308"/>
            <a:ext cx="3878825" cy="15474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>
            <a:fillRect/>
          </a:stretch>
        </p:blipFill>
        <p:spPr>
          <a:xfrm>
            <a:off x="-266649" y="857250"/>
            <a:ext cx="5389367" cy="1328363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31" y="2344677"/>
            <a:ext cx="3233235" cy="24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/>
          <p:cNvSpPr/>
          <p:nvPr/>
        </p:nvSpPr>
        <p:spPr>
          <a:xfrm>
            <a:off x="3450709" y="3825392"/>
            <a:ext cx="1508435" cy="150843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83110" y="2321719"/>
            <a:ext cx="6614651" cy="2591751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65010" y="3939692"/>
            <a:ext cx="1206614" cy="121333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0"/>
          <p:cNvSpPr/>
          <p:nvPr/>
        </p:nvSpPr>
        <p:spPr>
          <a:xfrm>
            <a:off x="3565009" y="3939692"/>
            <a:ext cx="1081045" cy="99673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0"/>
          <p:cNvSpPr/>
          <p:nvPr/>
        </p:nvSpPr>
        <p:spPr>
          <a:xfrm>
            <a:off x="3565010" y="3939692"/>
            <a:ext cx="827342" cy="732924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2" grpId="0"/>
      <p:bldP spid="19" grpId="0" bldLvl="0" animBg="1"/>
      <p:bldP spid="15" grpId="0" bldLvl="0" animBg="1"/>
      <p:bldP spid="11" grpId="0" bldLvl="0" animBg="1"/>
      <p:bldP spid="13" grpId="0" bldLvl="0" animBg="1"/>
      <p:bldP spid="1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380" y="224790"/>
            <a:ext cx="8427720" cy="6353175"/>
          </a:xfrm>
        </p:spPr>
        <p:txBody>
          <a:bodyPr/>
          <a:p>
            <a:pPr marL="0" indent="0">
              <a:buNone/>
            </a:pPr>
            <a:r>
              <a:rPr lang="en-US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endParaRPr lang="en-US" altLang="en-US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marL="0" indent="0">
              <a:buNone/>
            </a:pPr>
            <a:r>
              <a:rPr lang="en-US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? Từ câu truyện bọc tr</a:t>
            </a:r>
            <a:r>
              <a:rPr lang="en-US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ă</a:t>
            </a:r>
            <a:r>
              <a:rPr lang="en-US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m trứng trong truyền thuyết “Con rồng cháu tiên”, em hiểu thế nào về 2 chữ “</a:t>
            </a:r>
            <a:r>
              <a:rPr lang="en-US" altLang="en-US" i="1">
                <a:solidFill>
                  <a:srgbClr val="FF0000"/>
                </a:solidFill>
              </a:rPr>
              <a:t>đ</a:t>
            </a:r>
            <a:r>
              <a:rPr lang="en-US" altLang="en-US" i="1">
                <a:solidFill>
                  <a:srgbClr val="FF0000"/>
                </a:solidFill>
              </a:rPr>
              <a:t>ồng bào</a:t>
            </a:r>
            <a:r>
              <a:rPr lang="en-US" altLang="en-US" b="1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”</a:t>
            </a:r>
            <a:r>
              <a:rPr lang="en-US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và truyền thống “</a:t>
            </a:r>
            <a:r>
              <a:rPr lang="en-US" altLang="en-US" i="1">
                <a:solidFill>
                  <a:srgbClr val="FF0000"/>
                </a:solidFill>
              </a:rPr>
              <a:t>t</a:t>
            </a:r>
            <a:r>
              <a:rPr lang="en-US" altLang="en-US" i="1">
                <a:solidFill>
                  <a:srgbClr val="FF0000"/>
                </a:solidFill>
              </a:rPr>
              <a:t>ư</a:t>
            </a:r>
            <a:r>
              <a:rPr lang="en-US" altLang="en-US" i="1">
                <a:solidFill>
                  <a:srgbClr val="FF0000"/>
                </a:solidFill>
              </a:rPr>
              <a:t>ơng thần t</a:t>
            </a:r>
            <a:r>
              <a:rPr lang="en-US" altLang="en-US" i="1">
                <a:solidFill>
                  <a:srgbClr val="FF0000"/>
                </a:solidFill>
              </a:rPr>
              <a:t>ư</a:t>
            </a:r>
            <a:r>
              <a:rPr lang="en-US" altLang="en-US" i="1">
                <a:solidFill>
                  <a:srgbClr val="FF0000"/>
                </a:solidFill>
              </a:rPr>
              <a:t>ơng ái</a:t>
            </a:r>
            <a:r>
              <a:rPr lang="en-US" altLang="en-US" i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”</a:t>
            </a:r>
            <a:r>
              <a:rPr lang="en-US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của ng</a:t>
            </a:r>
            <a:r>
              <a:rPr lang="en-US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ư</a:t>
            </a:r>
            <a:r>
              <a:rPr lang="en-US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ời Việt?</a:t>
            </a:r>
            <a:endParaRPr lang="en-US" altLang="en-US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marL="0" indent="0">
              <a:buNone/>
            </a:pPr>
            <a:endParaRPr lang="en-US" altLang="en-US"/>
          </a:p>
          <a:p>
            <a:pPr marL="0" indent="0">
              <a:buNone/>
            </a:pPr>
            <a:endParaRPr lang="en-US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>
            <a:fillRect/>
          </a:stretch>
        </p:blipFill>
        <p:spPr>
          <a:xfrm>
            <a:off x="0" y="3581400"/>
            <a:ext cx="9077960" cy="291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2510" y="1724036"/>
            <a:ext cx="7598980" cy="112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700" b="1" i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Đóng vai là hướng dẫn viên du lịch giới thiệu về khu di tích Đền Hùng và Thành Cổ Loa</a:t>
            </a:r>
            <a:endParaRPr lang="vi-VN" sz="2700" b="1" i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2937" y="5593162"/>
            <a:ext cx="184340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00" b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 Cổ Loa</a:t>
            </a:r>
            <a:endParaRPr lang="x-none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hú Thọ: Đền Hùng vắng bóng du khách giữa mùa lễ hội vì dịch Covid-19 |  Việt Nam Mới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6" y="2819103"/>
            <a:ext cx="3888950" cy="28235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65421" y="5642677"/>
            <a:ext cx="144208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1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 Hùng </a:t>
            </a:r>
            <a:endParaRPr lang="x-none" sz="1050"/>
          </a:p>
        </p:txBody>
      </p:sp>
      <p:pic>
        <p:nvPicPr>
          <p:cNvPr id="1030" name="Picture 6" descr="Khám phá thành Cổ Loa: Tòa thành cổ lớn nhất, độc đáo nhất Việt Nam | Di  sản Tràng 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16" y="2907084"/>
            <a:ext cx="3718527" cy="26476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312225" y="1649468"/>
            <a:ext cx="3508220" cy="324547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>
            <a:fillRect/>
          </a:stretch>
        </p:blipFill>
        <p:spPr>
          <a:xfrm>
            <a:off x="4580915" y="3150897"/>
            <a:ext cx="306586" cy="1136254"/>
          </a:xfrm>
          <a:prstGeom prst="rect">
            <a:avLst/>
          </a:prstGeom>
        </p:spPr>
      </p:pic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>
            <a:fillRect/>
          </a:stretch>
        </p:blipFill>
        <p:spPr bwMode="auto">
          <a:xfrm>
            <a:off x="370244" y="1783034"/>
            <a:ext cx="3363825" cy="3092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9" y="1745042"/>
            <a:ext cx="1323671" cy="13236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76" y="380782"/>
            <a:ext cx="215201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4050" b="1" i="0" u="none" strike="noStrike" kern="1200" cap="none" spc="0" normalizeH="0" baseline="0" noProof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31615" y="479425"/>
            <a:ext cx="4780915" cy="5575300"/>
            <a:chOff x="5385699" y="1640641"/>
            <a:chExt cx="6088484" cy="5083195"/>
          </a:xfrm>
        </p:grpSpPr>
        <p:sp>
          <p:nvSpPr>
            <p:cNvPr id="20" name="矩形 19"/>
            <p:cNvSpPr/>
            <p:nvPr/>
          </p:nvSpPr>
          <p:spPr>
            <a:xfrm>
              <a:off x="5782756" y="1989749"/>
              <a:ext cx="5025082" cy="4734087"/>
            </a:xfrm>
            <a:prstGeom prst="rect">
              <a:avLst/>
            </a:prstGeom>
          </p:spPr>
          <p:txBody>
            <a:bodyPr vert="horz" wrap="square">
              <a:noAutofit/>
            </a:bodyPr>
            <a:lstStyle/>
            <a:p>
              <a:pPr marL="285750" marR="0" lvl="0" indent="-28575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Học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sách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khoa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  <a:p>
              <a:pPr marL="285750" marR="0" lvl="0" indent="-28575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bài mới -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Đời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sống</a:t>
              </a:r>
              <a:r>
                <a:rPr lang="en-US" altLang="zh-CN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của người Việt thời kì Văn Lang- Âu Lạc.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rminator 11"/>
            <p:cNvSpPr/>
            <p:nvPr/>
          </p:nvSpPr>
          <p:spPr>
            <a:xfrm>
              <a:off x="5385699" y="1640641"/>
              <a:ext cx="6088484" cy="4974931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3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2: Nơi yên nghỉ của Vua Hùng (có 4 chữ cái)?</a:t>
            </a:r>
            <a:endParaRPr lang="en-US" sz="2400">
              <a:latin typeface="Times New Roman" panose="02020603050405020304" pitchFamily="18" charset="0"/>
            </a:endParaRPr>
          </a:p>
        </p:txBody>
      </p:sp>
      <p:grpSp>
        <p:nvGrpSpPr>
          <p:cNvPr id="209132" name="Group 236"/>
          <p:cNvGrpSpPr/>
          <p:nvPr/>
        </p:nvGrpSpPr>
        <p:grpSpPr bwMode="auto">
          <a:xfrm>
            <a:off x="539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/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  <a:endParaRPr lang="en-US" sz="3600" b="1"/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  <a:endParaRPr lang="en-US" sz="3600" b="1"/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  <a:endParaRPr lang="en-US" sz="3600" b="1"/>
              </a:p>
            </p:txBody>
          </p:sp>
        </p:grpSp>
      </p:grpSp>
      <p:grpSp>
        <p:nvGrpSpPr>
          <p:cNvPr id="209134" name="Group 238"/>
          <p:cNvGrpSpPr/>
          <p:nvPr/>
        </p:nvGrpSpPr>
        <p:grpSpPr bwMode="auto">
          <a:xfrm>
            <a:off x="3784600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  <a:endParaRPr lang="en-US" sz="3600" b="1"/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  <a:endParaRPr lang="en-US" sz="3600" b="1"/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  <a:endParaRPr lang="en-US" sz="36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  <a:endParaRPr lang="en-US" sz="2400">
              <a:latin typeface="Times New Roman" panose="02020603050405020304" pitchFamily="18" charset="0"/>
            </a:endParaRPr>
          </a:p>
        </p:txBody>
      </p:sp>
      <p:grpSp>
        <p:nvGrpSpPr>
          <p:cNvPr id="193714" name="Group 178"/>
          <p:cNvGrpSpPr/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/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/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1</a:t>
                  </a:r>
                  <a:endParaRPr lang="en-US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7</a:t>
                  </a:r>
                  <a:endParaRPr lang="en-US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6</a:t>
                  </a:r>
                  <a:endParaRPr lang="en-US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5</a:t>
                  </a:r>
                  <a:endParaRPr lang="en-US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4</a:t>
                  </a:r>
                  <a:endParaRPr lang="en-US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3</a:t>
                  </a:r>
                  <a:endParaRPr lang="en-US" b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anose="02020603050405020304" pitchFamily="18" charset="0"/>
                    </a:rPr>
                    <a:t>Câu 2</a:t>
                  </a:r>
                  <a:endParaRPr lang="en-US" b="1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  <a:endParaRPr lang="en-US" sz="3600" b="1"/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  <a:endParaRPr lang="en-US" sz="3600" b="1"/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  <a:endParaRPr lang="en-US" sz="3600" b="1"/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  <a:endParaRPr lang="en-US" sz="3600" b="1"/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  <a:endParaRPr lang="en-US" sz="3600" b="1"/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  <a:endParaRPr lang="en-US" sz="3600" b="1"/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  <a:endParaRPr lang="en-US" sz="3600" b="1"/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/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  <a:endParaRPr lang="en-US" sz="3600" b="1"/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  <a:endParaRPr lang="en-US" sz="3600" b="1"/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  <a:endParaRPr lang="en-US" sz="3600" b="1"/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  <a:endParaRPr lang="en-US" sz="3600" b="1"/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  <a:endParaRPr lang="en-US" sz="3600" b="1"/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  <a:endParaRPr lang="en-US" sz="3600" b="1"/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  <a:endParaRPr lang="en-US" sz="3600" b="1"/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  <a:endParaRPr lang="en-US" sz="3600" b="1"/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  <a:endParaRPr lang="en-US" sz="3600" b="1"/>
                </a:p>
              </p:txBody>
            </p:sp>
          </p:grpSp>
        </p:grpSp>
        <p:grpSp>
          <p:nvGrpSpPr>
            <p:cNvPr id="193709" name="Group 173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  <a:endParaRPr lang="en-US" sz="3600" b="1"/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</p:grpSp>
      <p:grpSp>
        <p:nvGrpSpPr>
          <p:cNvPr id="193716" name="Group 180"/>
          <p:cNvGrpSpPr/>
          <p:nvPr/>
        </p:nvGrpSpPr>
        <p:grpSpPr bwMode="auto">
          <a:xfrm>
            <a:off x="3263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  <a:endParaRPr lang="en-US" sz="3600" b="1"/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  <a:endParaRPr lang="en-US" sz="3600" b="1"/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  <a:endParaRPr lang="en-US" sz="3600" b="1"/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  <a:endParaRPr lang="en-US" sz="3600" b="1"/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  <a:endParaRPr lang="en-US" sz="36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4: Đây là chức quan đứng đầu các bộ (có 8 chữ cái)?</a:t>
            </a:r>
            <a:endParaRPr lang="en-US" sz="2400">
              <a:latin typeface="Times New Roman" panose="02020603050405020304" pitchFamily="18" charset="0"/>
            </a:endParaRPr>
          </a:p>
        </p:txBody>
      </p:sp>
      <p:grpSp>
        <p:nvGrpSpPr>
          <p:cNvPr id="194731" name="Group 171"/>
          <p:cNvGrpSpPr/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  <a:endParaRPr lang="en-US" sz="3600" b="1"/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  <a:endParaRPr lang="en-US" sz="3600" b="1"/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  <a:endParaRPr lang="en-US" sz="3600" b="1"/>
              </a:p>
            </p:txBody>
          </p:sp>
        </p:grpSp>
        <p:grpSp>
          <p:nvGrpSpPr>
            <p:cNvPr id="194709" name="Group 149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  <a:endParaRPr lang="en-US" sz="3600" b="1"/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  <p:grpSp>
          <p:nvGrpSpPr>
            <p:cNvPr id="194723" name="Group 16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  <a:endParaRPr lang="en-US" sz="3600" b="1"/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  <a:endParaRPr lang="en-US" sz="3600" b="1"/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  <a:endParaRPr lang="en-US" sz="3600" b="1"/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  <a:endParaRPr lang="en-US" sz="3600" b="1"/>
              </a:p>
            </p:txBody>
          </p:sp>
        </p:grpSp>
      </p:grpSp>
      <p:grpSp>
        <p:nvGrpSpPr>
          <p:cNvPr id="194742" name="Group 182"/>
          <p:cNvGrpSpPr/>
          <p:nvPr/>
        </p:nvGrpSpPr>
        <p:grpSpPr bwMode="auto">
          <a:xfrm>
            <a:off x="4359275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  <a:endParaRPr lang="en-US" sz="3600" b="1"/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  <a:endParaRPr lang="en-US" sz="3600" b="1"/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  <a:endParaRPr lang="en-US" sz="3600" b="1"/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  <a:endParaRPr lang="en-US" sz="3600" b="1"/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  <a:endParaRPr lang="en-US" sz="3600" b="1"/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  <a:endParaRPr lang="en-US" sz="3600" b="1"/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  <a:endParaRPr lang="en-US" sz="36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5: Tên đặt cho con trai vua (có 8 chữ cái)?</a:t>
            </a:r>
            <a:endParaRPr lang="en-US" sz="2400">
              <a:latin typeface="Times New Roman" panose="02020603050405020304" pitchFamily="18" charset="0"/>
            </a:endParaRPr>
          </a:p>
        </p:txBody>
      </p:sp>
      <p:grpSp>
        <p:nvGrpSpPr>
          <p:cNvPr id="195765" name="Group 181"/>
          <p:cNvGrpSpPr/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  <a:endParaRPr lang="en-US" sz="3600" b="1"/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  <a:endParaRPr lang="en-US" sz="3600" b="1"/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  <a:endParaRPr lang="en-US" sz="3600" b="1"/>
              </a:p>
            </p:txBody>
          </p:sp>
        </p:grpSp>
        <p:grpSp>
          <p:nvGrpSpPr>
            <p:cNvPr id="195732" name="Group 148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  <a:endParaRPr lang="en-US" sz="3600" b="1"/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  <p:grpSp>
          <p:nvGrpSpPr>
            <p:cNvPr id="195737" name="Group 15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  <a:endParaRPr lang="en-US" sz="3600" b="1"/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  <a:endParaRPr lang="en-US" sz="3600" b="1"/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  <a:endParaRPr lang="en-US" sz="3600" b="1"/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  <a:endParaRPr lang="en-US" sz="3600" b="1"/>
              </a:p>
            </p:txBody>
          </p:sp>
        </p:grpSp>
        <p:grpSp>
          <p:nvGrpSpPr>
            <p:cNvPr id="195745" name="Group 161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  <a:endParaRPr lang="en-US" sz="3600" b="1"/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  <a:endParaRPr lang="en-US" sz="3600" b="1"/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  <a:endParaRPr lang="en-US" sz="3600" b="1"/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  <a:endParaRPr lang="en-US" sz="3600" b="1"/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</p:grpSp>
      <p:grpSp>
        <p:nvGrpSpPr>
          <p:cNvPr id="195775" name="Group 191"/>
          <p:cNvGrpSpPr/>
          <p:nvPr/>
        </p:nvGrpSpPr>
        <p:grpSpPr bwMode="auto">
          <a:xfrm>
            <a:off x="3238500" y="3538538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  <a:endParaRPr lang="en-US" sz="3600" b="1"/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  <a:endParaRPr lang="en-US" sz="3600" b="1"/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  <a:endParaRPr lang="en-US" sz="3600" b="1"/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  <a:endParaRPr lang="en-US" sz="3600" b="1"/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  <a:endParaRPr lang="en-US" sz="3600" b="1"/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  <a:endParaRPr lang="en-US" sz="36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6789" name="Group 181"/>
          <p:cNvGrpSpPr/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  <a:endParaRPr lang="en-US" sz="3600" b="1"/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  <a:endParaRPr lang="en-US" sz="3600" b="1"/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  <a:endParaRPr lang="en-US" sz="3600" b="1"/>
              </a:p>
            </p:txBody>
          </p:sp>
        </p:grpSp>
        <p:grpSp>
          <p:nvGrpSpPr>
            <p:cNvPr id="196748" name="Group 140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  <a:endParaRPr lang="en-US" sz="3600" b="1"/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  <p:grpSp>
          <p:nvGrpSpPr>
            <p:cNvPr id="196753" name="Group 145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  <a:endParaRPr lang="en-US" sz="3600" b="1"/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  <a:endParaRPr lang="en-US" sz="3600" b="1"/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  <a:endParaRPr lang="en-US" sz="3600" b="1"/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  <a:endParaRPr lang="en-US" sz="3600" b="1"/>
              </a:p>
            </p:txBody>
          </p:sp>
        </p:grpSp>
        <p:grpSp>
          <p:nvGrpSpPr>
            <p:cNvPr id="196761" name="Group 153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  <a:endParaRPr lang="en-US" sz="3600" b="1"/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  <a:endParaRPr lang="en-US" sz="3600" b="1"/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  <a:endParaRPr lang="en-US" sz="3600" b="1"/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  <a:endParaRPr lang="en-US" sz="3600" b="1"/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  <p:grpSp>
          <p:nvGrpSpPr>
            <p:cNvPr id="196770" name="Group 162"/>
            <p:cNvGrpSpPr/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  <a:endParaRPr lang="en-US" sz="3600" b="1"/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  <a:endParaRPr lang="en-US" sz="3600" b="1"/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  <a:endParaRPr lang="en-US" sz="3600" b="1"/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  <a:endParaRPr lang="en-US" sz="3600" b="1"/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611188" y="5589588"/>
            <a:ext cx="8137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Câu 6: Tên đặt cho một người con gái vua Hùng (có 7 chữ cái)?</a:t>
            </a:r>
            <a:endParaRPr lang="en-US" sz="2400">
              <a:latin typeface="Times New Roman" panose="02020603050405020304" pitchFamily="18" charset="0"/>
            </a:endParaRPr>
          </a:p>
        </p:txBody>
      </p:sp>
      <p:grpSp>
        <p:nvGrpSpPr>
          <p:cNvPr id="196790" name="Group 182"/>
          <p:cNvGrpSpPr/>
          <p:nvPr/>
        </p:nvGrpSpPr>
        <p:grpSpPr bwMode="auto">
          <a:xfrm>
            <a:off x="3241675" y="4076700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  <a:endParaRPr lang="en-US" sz="3600" b="1"/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  <a:endParaRPr lang="en-US" sz="3600" b="1"/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  <a:endParaRPr lang="en-US" sz="3600" b="1"/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  <a:endParaRPr lang="en-US" sz="3600" b="1"/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  <a:endParaRPr lang="en-US" sz="36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  <a:endParaRPr lang="en-US" sz="3600" b="1"/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  <a:endParaRPr lang="en-US" sz="3600" b="1"/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/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  <a:endParaRPr lang="en-US" sz="3600" b="1"/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  <a:endParaRPr lang="en-US" sz="3600" b="1"/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  <a:endParaRPr lang="en-US" sz="3600" b="1"/>
              </a:p>
            </p:txBody>
          </p:sp>
        </p:grpSp>
        <p:grpSp>
          <p:nvGrpSpPr>
            <p:cNvPr id="197780" name="Group 148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  <a:endParaRPr lang="en-US" sz="3600" b="1"/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  <p:grpSp>
          <p:nvGrpSpPr>
            <p:cNvPr id="197785" name="Group 15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  <a:endParaRPr lang="en-US" sz="3600" b="1"/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  <a:endParaRPr lang="en-US" sz="3600" b="1"/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  <a:endParaRPr lang="en-US" sz="3600" b="1"/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  <a:endParaRPr lang="en-US" sz="3600" b="1"/>
              </a:p>
            </p:txBody>
          </p:sp>
        </p:grpSp>
        <p:grpSp>
          <p:nvGrpSpPr>
            <p:cNvPr id="197793" name="Group 161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  <a:endParaRPr lang="en-US" sz="3600" b="1"/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  <a:endParaRPr lang="en-US" sz="3600" b="1"/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  <a:endParaRPr lang="en-US" sz="3600" b="1"/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  <a:endParaRPr lang="en-US" sz="3600" b="1"/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  <p:grpSp>
          <p:nvGrpSpPr>
            <p:cNvPr id="197802" name="Group 170"/>
            <p:cNvGrpSpPr/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  <a:endParaRPr lang="en-US" sz="3600" b="1"/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  <a:endParaRPr lang="en-US" sz="3600" b="1"/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  <a:endParaRPr lang="en-US" sz="3600" b="1"/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  <a:endParaRPr lang="en-US" sz="3600" b="1"/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  <p:grpSp>
          <p:nvGrpSpPr>
            <p:cNvPr id="197811" name="Group 179"/>
            <p:cNvGrpSpPr/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  <a:endParaRPr lang="en-US" sz="3600" b="1"/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  <a:endParaRPr lang="en-US" sz="3600" b="1"/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</a:rPr>
              <a:t> 7: </a:t>
            </a:r>
            <a:r>
              <a:rPr lang="en-US" sz="2400" dirty="0" err="1">
                <a:latin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</a:rPr>
              <a:t> ta (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</a:rPr>
              <a:t>)?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197830" name="Group 198"/>
          <p:cNvGrpSpPr/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  <a:endParaRPr lang="en-US" sz="3600" b="1"/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  <a:endParaRPr lang="en-US" sz="3600" b="1"/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  <a:endParaRPr lang="en-US" sz="3600" b="1"/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  <a:endParaRPr lang="en-US" sz="3600" b="1"/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  <a:endParaRPr lang="en-US" sz="3600" b="1"/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  <a:endParaRPr lang="en-US" sz="3600" b="1"/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  <a:endParaRPr lang="en-US" sz="3600" b="1"/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  <a:endParaRPr lang="en-US" sz="36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  <a:endParaRPr lang="en-US" sz="3600" b="1"/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  <a:endParaRPr lang="en-US" sz="3600" b="1"/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/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/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1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7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6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5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4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3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anose="02020603050405020304" pitchFamily="18" charset="0"/>
                  </a:rPr>
                  <a:t>Câu 2</a:t>
                </a:r>
                <a:endParaRPr lang="en-US" b="1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  <a:endParaRPr lang="en-US" sz="3600" b="1"/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/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  <a:endParaRPr lang="en-US" sz="3600" b="1"/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  <a:endParaRPr lang="en-US" sz="3600" b="1"/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  <a:endParaRPr lang="en-US" sz="3600" b="1"/>
              </a:p>
            </p:txBody>
          </p:sp>
        </p:grpSp>
        <p:grpSp>
          <p:nvGrpSpPr>
            <p:cNvPr id="197780" name="Group 148"/>
            <p:cNvGrpSpPr/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  <a:endParaRPr lang="en-US" sz="3600" b="1"/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  <p:grpSp>
          <p:nvGrpSpPr>
            <p:cNvPr id="197785" name="Group 153"/>
            <p:cNvGrpSpPr/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  <a:endParaRPr lang="en-US" sz="3600" b="1"/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  <a:endParaRPr lang="en-US" sz="3600" b="1"/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  <a:endParaRPr lang="en-US" sz="3600" b="1"/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  <a:endParaRPr lang="en-US" sz="3600" b="1"/>
              </a:p>
            </p:txBody>
          </p:sp>
        </p:grpSp>
        <p:grpSp>
          <p:nvGrpSpPr>
            <p:cNvPr id="197793" name="Group 161"/>
            <p:cNvGrpSpPr/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  <a:endParaRPr lang="en-US" sz="3600" b="1"/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  <a:endParaRPr lang="en-US" sz="3600" b="1"/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  <a:endParaRPr lang="en-US" sz="3600" b="1"/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  <a:endParaRPr lang="en-US" sz="3600" b="1"/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  <p:grpSp>
          <p:nvGrpSpPr>
            <p:cNvPr id="197802" name="Group 170"/>
            <p:cNvGrpSpPr/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  <a:endParaRPr lang="en-US" sz="3600" b="1"/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  <a:endParaRPr lang="en-US" sz="3600" b="1"/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  <a:endParaRPr lang="en-US" sz="3600" b="1"/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  <a:endParaRPr lang="en-US" sz="3600" b="1"/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  <a:endParaRPr lang="en-US" sz="3600" b="1"/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  <p:grpSp>
          <p:nvGrpSpPr>
            <p:cNvPr id="197811" name="Group 179"/>
            <p:cNvGrpSpPr/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  <a:endParaRPr lang="en-US" sz="3600" b="1"/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  <a:endParaRPr lang="en-US" sz="3600" b="1"/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  <a:endParaRPr lang="en-US" sz="3600" b="1"/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  <a:endParaRPr lang="en-US" sz="3600" b="1"/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  <a:endParaRPr lang="en-US" sz="3600" b="1"/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  <a:endParaRPr lang="en-US" sz="3600" b="1"/>
              </a:p>
            </p:txBody>
          </p:sp>
        </p:grpSp>
      </p:grpSp>
      <p:grpSp>
        <p:nvGrpSpPr>
          <p:cNvPr id="197830" name="Group 198"/>
          <p:cNvGrpSpPr/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  <a:endParaRPr lang="en-US" sz="3600" b="1"/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  <a:endParaRPr lang="en-US" sz="3600" b="1"/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  <a:endParaRPr lang="en-US" sz="3600" b="1"/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  <a:endParaRPr lang="en-US" sz="3600" b="1"/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  <a:endParaRPr lang="en-US" sz="3600" b="1"/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  <a:endParaRPr lang="en-US" sz="3600" b="1"/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  <a:endParaRPr lang="en-US" sz="3600" b="1"/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  <a:endParaRPr lang="en-US" sz="3600" b="1"/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  <a:endParaRPr lang="en-US" sz="36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60331143017"/>
  <p:tag name="MH_LIBRARY" val="GRAPHIC"/>
  <p:tag name="MH_TYPE" val="Other"/>
  <p:tag name="MH_ORDER" val="1"/>
</p:tagLst>
</file>

<file path=ppt/tags/tag10.xml><?xml version="1.0" encoding="utf-8"?>
<p:tagLst xmlns:p="http://schemas.openxmlformats.org/presentationml/2006/main">
  <p:tag name="MH" val="20160331143017"/>
  <p:tag name="MH_LIBRARY" val="GRAPHIC"/>
  <p:tag name="MH_TYPE" val="SubTitle"/>
  <p:tag name="MH_ORDER" val="4"/>
</p:tagLst>
</file>

<file path=ppt/tags/tag2.xml><?xml version="1.0" encoding="utf-8"?>
<p:tagLst xmlns:p="http://schemas.openxmlformats.org/presentationml/2006/main">
  <p:tag name="MH" val="20160331143017"/>
  <p:tag name="MH_LIBRARY" val="GRAPHIC"/>
  <p:tag name="MH_TYPE" val="SubTitle"/>
  <p:tag name="MH_ORDER" val="1"/>
</p:tagLst>
</file>

<file path=ppt/tags/tag3.xml><?xml version="1.0" encoding="utf-8"?>
<p:tagLst xmlns:p="http://schemas.openxmlformats.org/presentationml/2006/main">
  <p:tag name="MH" val="20160331143017"/>
  <p:tag name="MH_LIBRARY" val="GRAPHIC"/>
  <p:tag name="MH_TYPE" val="Other"/>
  <p:tag name="MH_ORDER" val="3"/>
</p:tagLst>
</file>

<file path=ppt/tags/tag4.xml><?xml version="1.0" encoding="utf-8"?>
<p:tagLst xmlns:p="http://schemas.openxmlformats.org/presentationml/2006/main">
  <p:tag name="MH" val="20160331143017"/>
  <p:tag name="MH_LIBRARY" val="GRAPHIC"/>
  <p:tag name="MH_TYPE" val="SubTitle"/>
  <p:tag name="MH_ORDER" val="3"/>
</p:tagLst>
</file>

<file path=ppt/tags/tag5.xml><?xml version="1.0" encoding="utf-8"?>
<p:tagLst xmlns:p="http://schemas.openxmlformats.org/presentationml/2006/main">
  <p:tag name="MH" val="20160331143017"/>
  <p:tag name="MH_LIBRARY" val="GRAPHIC"/>
  <p:tag name="MH_TYPE" val="Other"/>
  <p:tag name="MH_ORDER" val="2"/>
</p:tagLst>
</file>

<file path=ppt/tags/tag6.xml><?xml version="1.0" encoding="utf-8"?>
<p:tagLst xmlns:p="http://schemas.openxmlformats.org/presentationml/2006/main">
  <p:tag name="MH" val="20160331143017"/>
  <p:tag name="MH_LIBRARY" val="GRAPHIC"/>
  <p:tag name="MH_TYPE" val="Other"/>
  <p:tag name="MH_ORDER" val="4"/>
</p:tagLst>
</file>

<file path=ppt/tags/tag7.xml><?xml version="1.0" encoding="utf-8"?>
<p:tagLst xmlns:p="http://schemas.openxmlformats.org/presentationml/2006/main">
  <p:tag name="MH" val="20160331143017"/>
  <p:tag name="MH_LIBRARY" val="GRAPHIC"/>
  <p:tag name="MH_TYPE" val="SubTitle"/>
  <p:tag name="MH_ORDER" val="2"/>
</p:tagLst>
</file>

<file path=ppt/tags/tag8.xml><?xml version="1.0" encoding="utf-8"?>
<p:tagLst xmlns:p="http://schemas.openxmlformats.org/presentationml/2006/main">
  <p:tag name="MH" val="20160331143017"/>
  <p:tag name="MH_LIBRARY" val="GRAPHIC"/>
  <p:tag name="MH_TYPE" val="Other"/>
  <p:tag name="MH_ORDER" val="5"/>
</p:tagLst>
</file>

<file path=ppt/tags/tag9.xml><?xml version="1.0" encoding="utf-8"?>
<p:tagLst xmlns:p="http://schemas.openxmlformats.org/presentationml/2006/main">
  <p:tag name="MH" val="20160331143017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3690</Words>
  <Application>WPS Presentation</Application>
  <PresentationFormat>On-screen Show (4:3)</PresentationFormat>
  <Paragraphs>940</Paragraphs>
  <Slides>29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0" baseType="lpstr">
      <vt:lpstr>Arial</vt:lpstr>
      <vt:lpstr>SimSun</vt:lpstr>
      <vt:lpstr>Wingdings</vt:lpstr>
      <vt:lpstr>Times New Roman</vt:lpstr>
      <vt:lpstr>Times New Roman</vt:lpstr>
      <vt:lpstr>Tahoma</vt:lpstr>
      <vt:lpstr>Microsoft YaHei</vt:lpstr>
      <vt:lpstr>Arial Unicode MS</vt:lpstr>
      <vt:lpstr>Calibri</vt:lpstr>
      <vt:lpstr>Arial Unicode MS</vt:lpstr>
      <vt:lpstr>Calibri</vt:lpstr>
      <vt:lpstr>小白</vt:lpstr>
      <vt:lpstr>等线</vt:lpstr>
      <vt:lpstr>.VnArial</vt:lpstr>
      <vt:lpstr>Arial</vt:lpstr>
      <vt:lpstr>#9Slide05 Pattaya</vt:lpstr>
      <vt:lpstr>华康方圆体W7(P)</vt:lpstr>
      <vt:lpstr>Cambria</vt:lpstr>
      <vt:lpstr>印品丫丫体-D版</vt:lpstr>
      <vt:lpstr>Microsoft Sans Serif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Tiết 27, 28, 29 BÀI 14: NHÀ NƯỚC VĂN LANG - ÂU LẠC ( tt)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thuvienhoclieu.com; Windows User</dc:creator>
  <cp:keywords>thuvienhoclieu.com</cp:keywords>
  <dc:description>thuvienhoclieu.com</dc:description>
  <cp:lastModifiedBy>lan lê</cp:lastModifiedBy>
  <cp:revision>414</cp:revision>
  <dcterms:created xsi:type="dcterms:W3CDTF">2016-11-12T01:59:00Z</dcterms:created>
  <dcterms:modified xsi:type="dcterms:W3CDTF">2025-02-20T11:37:57Z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EACD85A815A04FB888477D17B40F0BF7_12</vt:lpwstr>
  </property>
  <property fmtid="{D5CDD505-2E9C-101B-9397-08002B2CF9AE}" pid="3" name="KSOProductBuildVer">
    <vt:lpwstr>1033-12.2.0.19805</vt:lpwstr>
  </property>
</Properties>
</file>