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2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0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6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5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2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7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1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3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F4935-A71A-45FB-A906-A09270D5E0B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9B238-8CA9-4F9E-ACA3-04C195B5D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0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600" b="1" dirty="0" err="1"/>
              <a:t>Câu</a:t>
            </a:r>
            <a:r>
              <a:rPr lang="en-US" sz="2600" b="1" dirty="0"/>
              <a:t> 1. </a:t>
            </a:r>
            <a:r>
              <a:rPr lang="en-US" sz="2600" dirty="0" err="1"/>
              <a:t>Năm</a:t>
            </a:r>
            <a:r>
              <a:rPr lang="en-US" sz="2600" dirty="0"/>
              <a:t> 713, </a:t>
            </a:r>
            <a:r>
              <a:rPr lang="en-US" sz="2600" dirty="0" err="1"/>
              <a:t>nhân</a:t>
            </a:r>
            <a:r>
              <a:rPr lang="en-US" sz="2600" dirty="0"/>
              <a:t> </a:t>
            </a:r>
            <a:r>
              <a:rPr lang="en-US" sz="2600" dirty="0" err="1"/>
              <a:t>dân</a:t>
            </a:r>
            <a:r>
              <a:rPr lang="en-US" sz="2600" dirty="0"/>
              <a:t> </a:t>
            </a:r>
            <a:r>
              <a:rPr lang="en-US" sz="2600" dirty="0" err="1"/>
              <a:t>Hoan</a:t>
            </a:r>
            <a:r>
              <a:rPr lang="en-US" sz="2600" dirty="0"/>
              <a:t> </a:t>
            </a:r>
            <a:r>
              <a:rPr lang="en-US" sz="2600" dirty="0" err="1"/>
              <a:t>Châu</a:t>
            </a:r>
            <a:r>
              <a:rPr lang="en-US" sz="2600" dirty="0"/>
              <a:t>  (</a:t>
            </a:r>
            <a:r>
              <a:rPr lang="en-US" sz="2600" dirty="0" err="1"/>
              <a:t>Nghệ</a:t>
            </a:r>
            <a:r>
              <a:rPr lang="en-US" sz="2600" dirty="0"/>
              <a:t> An, </a:t>
            </a:r>
            <a:r>
              <a:rPr lang="en-US" sz="2600" dirty="0" err="1"/>
              <a:t>Hà</a:t>
            </a:r>
            <a:r>
              <a:rPr lang="en-US" sz="2600" dirty="0"/>
              <a:t> </a:t>
            </a:r>
            <a:r>
              <a:rPr lang="en-US" sz="2600" dirty="0" err="1"/>
              <a:t>Tĩnh</a:t>
            </a:r>
            <a:r>
              <a:rPr lang="en-US" sz="2600" dirty="0"/>
              <a:t>) </a:t>
            </a:r>
            <a:r>
              <a:rPr lang="en-US" sz="2600" dirty="0" err="1"/>
              <a:t>vùng</a:t>
            </a:r>
            <a:r>
              <a:rPr lang="en-US" sz="2600" dirty="0"/>
              <a:t> </a:t>
            </a:r>
            <a:r>
              <a:rPr lang="en-US" sz="2600" dirty="0" err="1"/>
              <a:t>lên</a:t>
            </a:r>
            <a:r>
              <a:rPr lang="en-US" sz="2600" dirty="0"/>
              <a:t> </a:t>
            </a:r>
            <a:r>
              <a:rPr lang="en-US" sz="2600" dirty="0" err="1"/>
              <a:t>khởi</a:t>
            </a:r>
            <a:r>
              <a:rPr lang="en-US" sz="2600" dirty="0"/>
              <a:t> </a:t>
            </a:r>
            <a:r>
              <a:rPr lang="en-US" sz="2600" dirty="0" err="1"/>
              <a:t>nghĩa</a:t>
            </a:r>
            <a:r>
              <a:rPr lang="en-US" sz="2600" dirty="0"/>
              <a:t> </a:t>
            </a:r>
            <a:r>
              <a:rPr lang="en-US" sz="2600" dirty="0" err="1"/>
              <a:t>dưới</a:t>
            </a:r>
            <a:r>
              <a:rPr lang="en-US" sz="2600" dirty="0"/>
              <a:t> </a:t>
            </a:r>
            <a:r>
              <a:rPr lang="en-US" sz="2600" dirty="0" err="1"/>
              <a:t>sự</a:t>
            </a:r>
            <a:r>
              <a:rPr lang="en-US" sz="2600" dirty="0"/>
              <a:t> </a:t>
            </a:r>
            <a:r>
              <a:rPr lang="en-US" sz="2600" dirty="0" err="1"/>
              <a:t>lãnh</a:t>
            </a:r>
            <a:r>
              <a:rPr lang="en-US" sz="2600" dirty="0"/>
              <a:t> </a:t>
            </a:r>
            <a:r>
              <a:rPr lang="en-US" sz="2600" dirty="0" err="1"/>
              <a:t>đạo</a:t>
            </a:r>
            <a:r>
              <a:rPr lang="en-US" sz="2600" dirty="0"/>
              <a:t> </a:t>
            </a:r>
            <a:r>
              <a:rPr lang="en-US" sz="2600" dirty="0" err="1"/>
              <a:t>của</a:t>
            </a:r>
            <a:r>
              <a:rPr lang="en-US" sz="2600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A. </a:t>
            </a:r>
            <a:r>
              <a:rPr lang="en-US" sz="2600" dirty="0" err="1"/>
              <a:t>Bà</a:t>
            </a:r>
            <a:r>
              <a:rPr lang="en-US" sz="2600" dirty="0"/>
              <a:t> </a:t>
            </a:r>
            <a:r>
              <a:rPr lang="en-US" sz="2600" dirty="0" err="1" smtClean="0"/>
              <a:t>Triệu</a:t>
            </a:r>
            <a:r>
              <a:rPr lang="en-US" sz="2600" dirty="0" smtClean="0"/>
              <a:t>.  B</a:t>
            </a:r>
            <a:r>
              <a:rPr lang="en-US" sz="2600" dirty="0"/>
              <a:t>. </a:t>
            </a:r>
            <a:r>
              <a:rPr lang="en-US" sz="2600" dirty="0" err="1"/>
              <a:t>Phùng</a:t>
            </a:r>
            <a:r>
              <a:rPr lang="en-US" sz="2600" dirty="0"/>
              <a:t> </a:t>
            </a:r>
            <a:r>
              <a:rPr lang="en-US" sz="2600" dirty="0" err="1"/>
              <a:t>Hưng</a:t>
            </a:r>
            <a:r>
              <a:rPr lang="en-US" sz="2600" dirty="0"/>
              <a:t>.	</a:t>
            </a:r>
            <a:r>
              <a:rPr lang="en-US" sz="2600" dirty="0" smtClean="0"/>
              <a:t>C</a:t>
            </a:r>
            <a:r>
              <a:rPr lang="en-US" sz="2600" dirty="0"/>
              <a:t>. </a:t>
            </a:r>
            <a:r>
              <a:rPr lang="en-US" sz="2600" dirty="0" err="1"/>
              <a:t>Hai</a:t>
            </a:r>
            <a:r>
              <a:rPr lang="en-US" sz="2600" dirty="0"/>
              <a:t> </a:t>
            </a:r>
            <a:r>
              <a:rPr lang="en-US" sz="2600" dirty="0" err="1"/>
              <a:t>Bà</a:t>
            </a:r>
            <a:r>
              <a:rPr lang="en-US" sz="2600" dirty="0"/>
              <a:t> </a:t>
            </a:r>
            <a:r>
              <a:rPr lang="en-US" sz="2600" dirty="0" err="1" smtClean="0"/>
              <a:t>Trưng</a:t>
            </a:r>
            <a:r>
              <a:rPr lang="en-US" sz="2600" dirty="0" smtClean="0"/>
              <a:t>.  D</a:t>
            </a:r>
            <a:r>
              <a:rPr lang="en-US" sz="2600" dirty="0"/>
              <a:t>. Mai </a:t>
            </a:r>
            <a:r>
              <a:rPr lang="en-US" sz="2600" dirty="0" err="1"/>
              <a:t>Thúc</a:t>
            </a:r>
            <a:r>
              <a:rPr lang="en-US" sz="2600" dirty="0"/>
              <a:t> Loan.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 err="1"/>
              <a:t>Câu</a:t>
            </a:r>
            <a:r>
              <a:rPr lang="en-US" sz="2600" b="1" dirty="0"/>
              <a:t> 2. </a:t>
            </a:r>
            <a:r>
              <a:rPr lang="en-US" sz="2600" dirty="0" err="1"/>
              <a:t>Nhân</a:t>
            </a:r>
            <a:r>
              <a:rPr lang="en-US" sz="2600" dirty="0"/>
              <a:t> </a:t>
            </a:r>
            <a:r>
              <a:rPr lang="en-US" sz="2600" dirty="0" err="1"/>
              <a:t>vật</a:t>
            </a:r>
            <a:r>
              <a:rPr lang="en-US" sz="2600" dirty="0"/>
              <a:t> </a:t>
            </a:r>
            <a:r>
              <a:rPr lang="en-US" sz="2600" dirty="0" err="1"/>
              <a:t>lịch</a:t>
            </a:r>
            <a:r>
              <a:rPr lang="en-US" sz="2600" dirty="0"/>
              <a:t> </a:t>
            </a:r>
            <a:r>
              <a:rPr lang="en-US" sz="2600" dirty="0" err="1"/>
              <a:t>sử</a:t>
            </a:r>
            <a:r>
              <a:rPr lang="en-US" sz="2600" dirty="0"/>
              <a:t> </a:t>
            </a:r>
            <a:r>
              <a:rPr lang="en-US" sz="2600" dirty="0" err="1"/>
              <a:t>nào</a:t>
            </a:r>
            <a:r>
              <a:rPr lang="en-US" sz="2600" dirty="0"/>
              <a:t> </a:t>
            </a:r>
            <a:r>
              <a:rPr lang="en-US" sz="2600" dirty="0" err="1"/>
              <a:t>được</a:t>
            </a:r>
            <a:r>
              <a:rPr lang="en-US" sz="2600" dirty="0"/>
              <a:t> </a:t>
            </a:r>
            <a:r>
              <a:rPr lang="en-US" sz="2600" dirty="0" err="1"/>
              <a:t>nhân</a:t>
            </a:r>
            <a:r>
              <a:rPr lang="en-US" sz="2600" dirty="0"/>
              <a:t> </a:t>
            </a:r>
            <a:r>
              <a:rPr lang="en-US" sz="2600" dirty="0" err="1"/>
              <a:t>dân</a:t>
            </a:r>
            <a:r>
              <a:rPr lang="en-US" sz="2600" dirty="0"/>
              <a:t> </a:t>
            </a:r>
            <a:r>
              <a:rPr lang="en-US" sz="2600" dirty="0" err="1"/>
              <a:t>truy</a:t>
            </a:r>
            <a:r>
              <a:rPr lang="en-US" sz="2600" dirty="0"/>
              <a:t> </a:t>
            </a:r>
            <a:r>
              <a:rPr lang="en-US" sz="2600" dirty="0" err="1"/>
              <a:t>tôn</a:t>
            </a:r>
            <a:r>
              <a:rPr lang="en-US" sz="2600" dirty="0"/>
              <a:t> </a:t>
            </a:r>
            <a:r>
              <a:rPr lang="en-US" sz="2600" dirty="0" err="1"/>
              <a:t>là</a:t>
            </a:r>
            <a:r>
              <a:rPr lang="en-US" sz="2600" dirty="0"/>
              <a:t> “</a:t>
            </a:r>
            <a:r>
              <a:rPr lang="en-US" sz="2600" dirty="0" err="1"/>
              <a:t>Bố</a:t>
            </a:r>
            <a:r>
              <a:rPr lang="en-US" sz="2600" dirty="0"/>
              <a:t> </a:t>
            </a:r>
            <a:r>
              <a:rPr lang="en-US" sz="2600" dirty="0" err="1"/>
              <a:t>cái</a:t>
            </a:r>
            <a:r>
              <a:rPr lang="en-US" sz="2600" dirty="0"/>
              <a:t> </a:t>
            </a:r>
            <a:r>
              <a:rPr lang="en-US" sz="2600" dirty="0" err="1"/>
              <a:t>đại</a:t>
            </a:r>
            <a:r>
              <a:rPr lang="en-US" sz="2600" dirty="0"/>
              <a:t> </a:t>
            </a:r>
            <a:r>
              <a:rPr lang="en-US" sz="2600" dirty="0" err="1"/>
              <a:t>vương</a:t>
            </a:r>
            <a:r>
              <a:rPr lang="en-US" sz="2600" dirty="0"/>
              <a:t>”?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A. </a:t>
            </a:r>
            <a:r>
              <a:rPr lang="en-US" sz="2600" dirty="0" err="1"/>
              <a:t>Lý</a:t>
            </a:r>
            <a:r>
              <a:rPr lang="en-US" sz="2600" dirty="0"/>
              <a:t> </a:t>
            </a:r>
            <a:r>
              <a:rPr lang="en-US" sz="2600" dirty="0" err="1" smtClean="0"/>
              <a:t>Bí</a:t>
            </a:r>
            <a:r>
              <a:rPr lang="en-US" sz="2600" dirty="0" smtClean="0"/>
              <a:t>.  B</a:t>
            </a:r>
            <a:r>
              <a:rPr lang="en-US" sz="2600" dirty="0"/>
              <a:t>. Mai </a:t>
            </a:r>
            <a:r>
              <a:rPr lang="en-US" sz="2600" dirty="0" err="1"/>
              <a:t>Thúc</a:t>
            </a:r>
            <a:r>
              <a:rPr lang="en-US" sz="2600" dirty="0"/>
              <a:t> </a:t>
            </a:r>
            <a:r>
              <a:rPr lang="en-US" sz="2600" dirty="0" smtClean="0"/>
              <a:t>Loan. 	C</a:t>
            </a:r>
            <a:r>
              <a:rPr lang="en-US" sz="2600" dirty="0"/>
              <a:t>. </a:t>
            </a:r>
            <a:r>
              <a:rPr lang="en-US" sz="2600" dirty="0" err="1"/>
              <a:t>Phùng</a:t>
            </a:r>
            <a:r>
              <a:rPr lang="en-US" sz="2600" dirty="0"/>
              <a:t> </a:t>
            </a:r>
            <a:r>
              <a:rPr lang="en-US" sz="2600" dirty="0" err="1" smtClean="0"/>
              <a:t>Hưng</a:t>
            </a:r>
            <a:r>
              <a:rPr lang="en-US" sz="2600" dirty="0" smtClean="0"/>
              <a:t>.  D</a:t>
            </a:r>
            <a:r>
              <a:rPr lang="en-US" sz="2600" dirty="0"/>
              <a:t>. </a:t>
            </a:r>
            <a:r>
              <a:rPr lang="en-US" sz="2600" dirty="0" err="1"/>
              <a:t>Triệu</a:t>
            </a:r>
            <a:r>
              <a:rPr lang="en-US" sz="2600" dirty="0"/>
              <a:t> </a:t>
            </a:r>
            <a:r>
              <a:rPr lang="en-US" sz="2600" dirty="0" err="1"/>
              <a:t>Quang</a:t>
            </a:r>
            <a:r>
              <a:rPr lang="en-US" sz="2600" dirty="0"/>
              <a:t> </a:t>
            </a:r>
            <a:r>
              <a:rPr lang="en-US" sz="2600" dirty="0" err="1"/>
              <a:t>Phục</a:t>
            </a:r>
            <a:r>
              <a:rPr lang="en-US" sz="26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 err="1"/>
              <a:t>Câu</a:t>
            </a:r>
            <a:r>
              <a:rPr lang="en-US" sz="2600" b="1" dirty="0"/>
              <a:t> 3. </a:t>
            </a:r>
            <a:r>
              <a:rPr lang="en-US" sz="2600" dirty="0" err="1"/>
              <a:t>Bao</a:t>
            </a:r>
            <a:r>
              <a:rPr lang="en-US" sz="2600" dirty="0"/>
              <a:t> </a:t>
            </a:r>
            <a:r>
              <a:rPr lang="en-US" sz="2600" dirty="0" err="1"/>
              <a:t>trùm</a:t>
            </a:r>
            <a:r>
              <a:rPr lang="en-US" sz="2600" dirty="0"/>
              <a:t> </a:t>
            </a:r>
            <a:r>
              <a:rPr lang="en-US" sz="2600" dirty="0" err="1"/>
              <a:t>trong</a:t>
            </a:r>
            <a:r>
              <a:rPr lang="en-US" sz="2600" dirty="0"/>
              <a:t> </a:t>
            </a:r>
            <a:r>
              <a:rPr lang="en-US" sz="2600" dirty="0" err="1"/>
              <a:t>xã</a:t>
            </a:r>
            <a:r>
              <a:rPr lang="en-US" sz="2600" dirty="0"/>
              <a:t> </a:t>
            </a:r>
            <a:r>
              <a:rPr lang="en-US" sz="2600" dirty="0" err="1"/>
              <a:t>hội</a:t>
            </a:r>
            <a:r>
              <a:rPr lang="en-US" sz="2600" dirty="0"/>
              <a:t> </a:t>
            </a:r>
            <a:r>
              <a:rPr lang="en-US" sz="2600" dirty="0" err="1"/>
              <a:t>Việt</a:t>
            </a:r>
            <a:r>
              <a:rPr lang="en-US" sz="2600" dirty="0"/>
              <a:t> Nam </a:t>
            </a:r>
            <a:r>
              <a:rPr lang="en-US" sz="2600" dirty="0" err="1"/>
              <a:t>thời</a:t>
            </a:r>
            <a:r>
              <a:rPr lang="en-US" sz="2600" dirty="0"/>
              <a:t> </a:t>
            </a:r>
            <a:r>
              <a:rPr lang="en-US" sz="2600" dirty="0" err="1"/>
              <a:t>Bắc</a:t>
            </a:r>
            <a:r>
              <a:rPr lang="en-US" sz="2600" dirty="0"/>
              <a:t> </a:t>
            </a:r>
            <a:r>
              <a:rPr lang="en-US" sz="2600" dirty="0" err="1"/>
              <a:t>thuộc</a:t>
            </a:r>
            <a:r>
              <a:rPr lang="en-US" sz="2600" dirty="0"/>
              <a:t> </a:t>
            </a:r>
            <a:r>
              <a:rPr lang="en-US" sz="2600" dirty="0" err="1"/>
              <a:t>là</a:t>
            </a:r>
            <a:r>
              <a:rPr lang="en-US" sz="2600" dirty="0"/>
              <a:t> </a:t>
            </a:r>
            <a:r>
              <a:rPr lang="en-US" sz="2600" dirty="0" err="1"/>
              <a:t>mâu</a:t>
            </a:r>
            <a:r>
              <a:rPr lang="en-US" sz="2600" dirty="0"/>
              <a:t> </a:t>
            </a:r>
            <a:r>
              <a:rPr lang="en-US" sz="2600" dirty="0" err="1"/>
              <a:t>thuẫn</a:t>
            </a:r>
            <a:r>
              <a:rPr lang="en-US" sz="2600" dirty="0"/>
              <a:t> </a:t>
            </a:r>
            <a:r>
              <a:rPr lang="en-US" sz="2600" dirty="0" err="1"/>
              <a:t>giữa</a:t>
            </a:r>
            <a:endParaRPr lang="en-US" sz="2600" dirty="0"/>
          </a:p>
          <a:p>
            <a:pPr marL="514350" indent="-514350">
              <a:spcBef>
                <a:spcPts val="0"/>
              </a:spcBef>
              <a:buAutoNum type="alphaUcPeriod"/>
            </a:pPr>
            <a:r>
              <a:rPr lang="en-US" sz="2600" dirty="0" err="1" smtClean="0"/>
              <a:t>nông</a:t>
            </a:r>
            <a:r>
              <a:rPr lang="en-US" sz="2600" dirty="0" smtClean="0"/>
              <a:t> </a:t>
            </a:r>
            <a:r>
              <a:rPr lang="en-US" sz="2600" dirty="0" err="1"/>
              <a:t>dân</a:t>
            </a:r>
            <a:r>
              <a:rPr lang="en-US" sz="2600" dirty="0"/>
              <a:t> </a:t>
            </a:r>
            <a:r>
              <a:rPr lang="en-US" sz="2600" dirty="0" err="1"/>
              <a:t>Việt</a:t>
            </a:r>
            <a:r>
              <a:rPr lang="en-US" sz="2600" dirty="0"/>
              <a:t> Nam </a:t>
            </a:r>
            <a:r>
              <a:rPr lang="en-US" sz="2600" dirty="0" err="1"/>
              <a:t>với</a:t>
            </a:r>
            <a:r>
              <a:rPr lang="en-US" sz="2600" dirty="0"/>
              <a:t> </a:t>
            </a:r>
            <a:r>
              <a:rPr lang="en-US" sz="2600" dirty="0" err="1"/>
              <a:t>địa</a:t>
            </a:r>
            <a:r>
              <a:rPr lang="en-US" sz="2600" dirty="0"/>
              <a:t> </a:t>
            </a:r>
            <a:r>
              <a:rPr lang="en-US" sz="2600" dirty="0" err="1"/>
              <a:t>chủ</a:t>
            </a:r>
            <a:r>
              <a:rPr lang="en-US" sz="2600" dirty="0"/>
              <a:t> </a:t>
            </a:r>
            <a:r>
              <a:rPr lang="en-US" sz="2600" dirty="0" err="1"/>
              <a:t>người</a:t>
            </a:r>
            <a:r>
              <a:rPr lang="en-US" sz="2600" dirty="0"/>
              <a:t> </a:t>
            </a:r>
            <a:r>
              <a:rPr lang="en-US" sz="2600" dirty="0" err="1"/>
              <a:t>Hán</a:t>
            </a:r>
            <a:r>
              <a:rPr lang="en-US" sz="2600" dirty="0"/>
              <a:t>.	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B</a:t>
            </a:r>
            <a:r>
              <a:rPr lang="en-US" sz="2600" dirty="0"/>
              <a:t>. </a:t>
            </a:r>
            <a:r>
              <a:rPr lang="en-US" sz="2600" dirty="0" err="1"/>
              <a:t>nhân</a:t>
            </a:r>
            <a:r>
              <a:rPr lang="en-US" sz="2600" dirty="0"/>
              <a:t> </a:t>
            </a:r>
            <a:r>
              <a:rPr lang="en-US" sz="2600" dirty="0" err="1"/>
              <a:t>dân</a:t>
            </a:r>
            <a:r>
              <a:rPr lang="en-US" sz="2600" dirty="0"/>
              <a:t> </a:t>
            </a:r>
            <a:r>
              <a:rPr lang="en-US" sz="2600" dirty="0" err="1"/>
              <a:t>Việt</a:t>
            </a:r>
            <a:r>
              <a:rPr lang="en-US" sz="2600" dirty="0"/>
              <a:t> Nam </a:t>
            </a:r>
            <a:r>
              <a:rPr lang="en-US" sz="2600" dirty="0" err="1"/>
              <a:t>với</a:t>
            </a:r>
            <a:r>
              <a:rPr lang="en-US" sz="2600" dirty="0"/>
              <a:t> </a:t>
            </a:r>
            <a:r>
              <a:rPr lang="en-US" sz="2600" dirty="0" err="1"/>
              <a:t>chính</a:t>
            </a:r>
            <a:r>
              <a:rPr lang="en-US" sz="2600" dirty="0"/>
              <a:t> </a:t>
            </a:r>
            <a:r>
              <a:rPr lang="en-US" sz="2600" dirty="0" err="1"/>
              <a:t>quyền</a:t>
            </a:r>
            <a:r>
              <a:rPr lang="en-US" sz="2600" dirty="0"/>
              <a:t> </a:t>
            </a:r>
            <a:r>
              <a:rPr lang="en-US" sz="2600" dirty="0" err="1"/>
              <a:t>đô</a:t>
            </a:r>
            <a:r>
              <a:rPr lang="en-US" sz="2600" dirty="0"/>
              <a:t> </a:t>
            </a:r>
            <a:r>
              <a:rPr lang="en-US" sz="2600" dirty="0" err="1"/>
              <a:t>hộ</a:t>
            </a:r>
            <a:r>
              <a:rPr lang="en-US" sz="26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C. </a:t>
            </a:r>
            <a:r>
              <a:rPr lang="en-US" sz="2600" dirty="0" err="1"/>
              <a:t>quý</a:t>
            </a:r>
            <a:r>
              <a:rPr lang="en-US" sz="2600" dirty="0"/>
              <a:t> </a:t>
            </a:r>
            <a:r>
              <a:rPr lang="en-US" sz="2600" dirty="0" err="1"/>
              <a:t>tộc</a:t>
            </a:r>
            <a:r>
              <a:rPr lang="en-US" sz="2600" dirty="0"/>
              <a:t> </a:t>
            </a:r>
            <a:r>
              <a:rPr lang="en-US" sz="2600" dirty="0" err="1"/>
              <a:t>người</a:t>
            </a:r>
            <a:r>
              <a:rPr lang="en-US" sz="2600" dirty="0"/>
              <a:t> </a:t>
            </a:r>
            <a:r>
              <a:rPr lang="en-US" sz="2600" dirty="0" err="1"/>
              <a:t>Việt</a:t>
            </a:r>
            <a:r>
              <a:rPr lang="en-US" sz="2600" dirty="0"/>
              <a:t> </a:t>
            </a:r>
            <a:r>
              <a:rPr lang="en-US" sz="2600" dirty="0" err="1"/>
              <a:t>với</a:t>
            </a:r>
            <a:r>
              <a:rPr lang="en-US" sz="2600" dirty="0"/>
              <a:t> </a:t>
            </a:r>
            <a:r>
              <a:rPr lang="en-US" sz="2600" dirty="0" err="1"/>
              <a:t>quý</a:t>
            </a:r>
            <a:r>
              <a:rPr lang="en-US" sz="2600" dirty="0"/>
              <a:t> </a:t>
            </a:r>
            <a:r>
              <a:rPr lang="en-US" sz="2600" dirty="0" err="1"/>
              <a:t>tộc</a:t>
            </a:r>
            <a:r>
              <a:rPr lang="en-US" sz="2600" dirty="0"/>
              <a:t> </a:t>
            </a:r>
            <a:r>
              <a:rPr lang="en-US" sz="2600" dirty="0" err="1"/>
              <a:t>người</a:t>
            </a:r>
            <a:r>
              <a:rPr lang="en-US" sz="2600" dirty="0"/>
              <a:t> </a:t>
            </a:r>
            <a:r>
              <a:rPr lang="en-US" sz="2600" dirty="0" err="1"/>
              <a:t>Hán</a:t>
            </a:r>
            <a:r>
              <a:rPr lang="en-US" sz="2600" dirty="0"/>
              <a:t>.		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D</a:t>
            </a:r>
            <a:r>
              <a:rPr lang="en-US" sz="2600" dirty="0"/>
              <a:t>. </a:t>
            </a:r>
            <a:r>
              <a:rPr lang="en-US" sz="2600" dirty="0" err="1"/>
              <a:t>quý</a:t>
            </a:r>
            <a:r>
              <a:rPr lang="en-US" sz="2600" dirty="0"/>
              <a:t> </a:t>
            </a:r>
            <a:r>
              <a:rPr lang="en-US" sz="2600" dirty="0" err="1"/>
              <a:t>tộc</a:t>
            </a:r>
            <a:r>
              <a:rPr lang="en-US" sz="2600" dirty="0"/>
              <a:t> </a:t>
            </a:r>
            <a:r>
              <a:rPr lang="en-US" sz="2600" dirty="0" err="1"/>
              <a:t>người</a:t>
            </a:r>
            <a:r>
              <a:rPr lang="en-US" sz="2600" dirty="0"/>
              <a:t> </a:t>
            </a:r>
            <a:r>
              <a:rPr lang="en-US" sz="2600" dirty="0" err="1"/>
              <a:t>Việt</a:t>
            </a:r>
            <a:r>
              <a:rPr lang="en-US" sz="2600" dirty="0"/>
              <a:t> </a:t>
            </a:r>
            <a:r>
              <a:rPr lang="en-US" sz="2600" dirty="0" err="1"/>
              <a:t>với</a:t>
            </a:r>
            <a:r>
              <a:rPr lang="en-US" sz="2600" dirty="0"/>
              <a:t> </a:t>
            </a:r>
            <a:r>
              <a:rPr lang="en-US" sz="2600" dirty="0" err="1"/>
              <a:t>chính</a:t>
            </a:r>
            <a:r>
              <a:rPr lang="en-US" sz="2600" dirty="0"/>
              <a:t> </a:t>
            </a:r>
            <a:r>
              <a:rPr lang="en-US" sz="2600" dirty="0" err="1"/>
              <a:t>quyền</a:t>
            </a:r>
            <a:r>
              <a:rPr lang="en-US" sz="2600" dirty="0"/>
              <a:t> </a:t>
            </a:r>
            <a:r>
              <a:rPr lang="en-US" sz="2600" dirty="0" err="1"/>
              <a:t>đô</a:t>
            </a:r>
            <a:r>
              <a:rPr lang="en-US" sz="2600" dirty="0"/>
              <a:t> </a:t>
            </a:r>
            <a:r>
              <a:rPr lang="en-US" sz="2600" dirty="0" err="1"/>
              <a:t>hộ</a:t>
            </a:r>
            <a:r>
              <a:rPr lang="en-US" sz="26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 err="1"/>
              <a:t>Câu</a:t>
            </a:r>
            <a:r>
              <a:rPr lang="en-US" sz="2600" b="1" dirty="0"/>
              <a:t> 4. </a:t>
            </a:r>
            <a:r>
              <a:rPr lang="en-US" sz="2600" dirty="0" err="1"/>
              <a:t>Địa</a:t>
            </a:r>
            <a:r>
              <a:rPr lang="en-US" sz="2600" dirty="0"/>
              <a:t> </a:t>
            </a:r>
            <a:r>
              <a:rPr lang="en-US" sz="2600" dirty="0" err="1"/>
              <a:t>danh</a:t>
            </a:r>
            <a:r>
              <a:rPr lang="en-US" sz="2600" dirty="0"/>
              <a:t> </a:t>
            </a:r>
            <a:r>
              <a:rPr lang="en-US" sz="2600" dirty="0" err="1"/>
              <a:t>lịch</a:t>
            </a:r>
            <a:r>
              <a:rPr lang="en-US" sz="2600" dirty="0"/>
              <a:t> </a:t>
            </a:r>
            <a:r>
              <a:rPr lang="en-US" sz="2600" dirty="0" err="1"/>
              <a:t>sử</a:t>
            </a:r>
            <a:r>
              <a:rPr lang="en-US" sz="2600" dirty="0"/>
              <a:t> </a:t>
            </a:r>
            <a:r>
              <a:rPr lang="en-US" sz="2600" dirty="0" err="1"/>
              <a:t>nào</a:t>
            </a:r>
            <a:r>
              <a:rPr lang="en-US" sz="2600" dirty="0"/>
              <a:t> </a:t>
            </a:r>
            <a:r>
              <a:rPr lang="en-US" sz="2600" dirty="0" err="1"/>
              <a:t>diễn</a:t>
            </a:r>
            <a:r>
              <a:rPr lang="en-US" sz="2600" dirty="0"/>
              <a:t> </a:t>
            </a:r>
            <a:r>
              <a:rPr lang="en-US" sz="2600" dirty="0" err="1"/>
              <a:t>ra</a:t>
            </a:r>
            <a:r>
              <a:rPr lang="en-US" sz="2600" dirty="0"/>
              <a:t> </a:t>
            </a:r>
            <a:r>
              <a:rPr lang="en-US" sz="2600" dirty="0" err="1"/>
              <a:t>trận</a:t>
            </a:r>
            <a:r>
              <a:rPr lang="en-US" sz="2600" dirty="0"/>
              <a:t> </a:t>
            </a:r>
            <a:r>
              <a:rPr lang="en-US" sz="2600" dirty="0" err="1"/>
              <a:t>cọc</a:t>
            </a:r>
            <a:r>
              <a:rPr lang="en-US" sz="2600" dirty="0"/>
              <a:t> </a:t>
            </a:r>
            <a:r>
              <a:rPr lang="en-US" sz="2600" dirty="0" err="1"/>
              <a:t>ngầm</a:t>
            </a:r>
            <a:r>
              <a:rPr lang="en-US" sz="2600" dirty="0"/>
              <a:t> </a:t>
            </a:r>
            <a:r>
              <a:rPr lang="en-US" sz="2600" dirty="0" err="1"/>
              <a:t>chiến</a:t>
            </a:r>
            <a:r>
              <a:rPr lang="en-US" sz="2600" dirty="0"/>
              <a:t> </a:t>
            </a:r>
            <a:r>
              <a:rPr lang="en-US" sz="2600" dirty="0" err="1"/>
              <a:t>thắng</a:t>
            </a:r>
            <a:r>
              <a:rPr lang="en-US" sz="2600" dirty="0"/>
              <a:t> </a:t>
            </a:r>
            <a:r>
              <a:rPr lang="en-US" sz="2600" dirty="0" err="1"/>
              <a:t>quân</a:t>
            </a:r>
            <a:r>
              <a:rPr lang="en-US" sz="2600" dirty="0"/>
              <a:t> Nam </a:t>
            </a:r>
            <a:r>
              <a:rPr lang="en-US" sz="2600" dirty="0" err="1"/>
              <a:t>Hán</a:t>
            </a:r>
            <a:r>
              <a:rPr lang="en-US" sz="2600" dirty="0"/>
              <a:t> </a:t>
            </a:r>
            <a:r>
              <a:rPr lang="en-US" sz="2600" dirty="0" err="1"/>
              <a:t>năm</a:t>
            </a:r>
            <a:r>
              <a:rPr lang="en-US" sz="2600" dirty="0"/>
              <a:t> 938?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A. </a:t>
            </a:r>
            <a:r>
              <a:rPr lang="en-US" sz="2600" dirty="0" err="1"/>
              <a:t>Sông</a:t>
            </a:r>
            <a:r>
              <a:rPr lang="en-US" sz="2600" dirty="0"/>
              <a:t> </a:t>
            </a:r>
            <a:r>
              <a:rPr lang="en-US" sz="2600" dirty="0" err="1" smtClean="0"/>
              <a:t>Hồng</a:t>
            </a:r>
            <a:r>
              <a:rPr lang="en-US" sz="2600" dirty="0" smtClean="0"/>
              <a:t>.  B</a:t>
            </a:r>
            <a:r>
              <a:rPr lang="en-US" sz="2600" dirty="0"/>
              <a:t>. </a:t>
            </a:r>
            <a:r>
              <a:rPr lang="en-US" sz="2600" dirty="0" err="1"/>
              <a:t>Sông</a:t>
            </a:r>
            <a:r>
              <a:rPr lang="en-US" sz="2600" dirty="0"/>
              <a:t> </a:t>
            </a:r>
            <a:r>
              <a:rPr lang="en-US" sz="2600" dirty="0" err="1" smtClean="0"/>
              <a:t>Đà</a:t>
            </a:r>
            <a:r>
              <a:rPr lang="en-US" sz="2600" dirty="0" smtClean="0"/>
              <a:t>.   C</a:t>
            </a:r>
            <a:r>
              <a:rPr lang="en-US" sz="2600" dirty="0"/>
              <a:t>. </a:t>
            </a:r>
            <a:r>
              <a:rPr lang="en-US" sz="2600" dirty="0" err="1"/>
              <a:t>Sông</a:t>
            </a:r>
            <a:r>
              <a:rPr lang="en-US" sz="2600" dirty="0"/>
              <a:t> </a:t>
            </a:r>
            <a:r>
              <a:rPr lang="en-US" sz="2600" dirty="0" err="1" smtClean="0"/>
              <a:t>Gianh</a:t>
            </a:r>
            <a:r>
              <a:rPr lang="en-US" sz="2600" dirty="0" smtClean="0"/>
              <a:t>.  D</a:t>
            </a:r>
            <a:r>
              <a:rPr lang="en-US" sz="2600" dirty="0"/>
              <a:t>. </a:t>
            </a:r>
            <a:r>
              <a:rPr lang="en-US" sz="2600" dirty="0" err="1"/>
              <a:t>Sông</a:t>
            </a:r>
            <a:r>
              <a:rPr lang="en-US" sz="2600" dirty="0"/>
              <a:t> </a:t>
            </a:r>
            <a:r>
              <a:rPr lang="en-US" sz="2600" dirty="0" err="1"/>
              <a:t>Bạch</a:t>
            </a:r>
            <a:r>
              <a:rPr lang="en-US" sz="2600" dirty="0"/>
              <a:t> </a:t>
            </a:r>
            <a:r>
              <a:rPr lang="en-US" sz="2600" dirty="0" err="1"/>
              <a:t>Đằng</a:t>
            </a:r>
            <a:r>
              <a:rPr lang="en-US" sz="2600" dirty="0"/>
              <a:t>.</a:t>
            </a:r>
          </a:p>
          <a:p>
            <a:pPr>
              <a:spcBef>
                <a:spcPts val="0"/>
              </a:spcBef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83031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19268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err="1"/>
              <a:t>Câu</a:t>
            </a:r>
            <a:r>
              <a:rPr lang="en-US" sz="2400" b="1" dirty="0"/>
              <a:t> 5. </a:t>
            </a:r>
            <a:r>
              <a:rPr lang="en-US" sz="2400" dirty="0" err="1"/>
              <a:t>Chiến</a:t>
            </a:r>
            <a:r>
              <a:rPr lang="en-US" sz="2400" dirty="0"/>
              <a:t> </a:t>
            </a:r>
            <a:r>
              <a:rPr lang="en-US" sz="2400" dirty="0" err="1"/>
              <a:t>thắng</a:t>
            </a:r>
            <a:r>
              <a:rPr lang="en-US" sz="2400" dirty="0"/>
              <a:t> </a:t>
            </a:r>
            <a:r>
              <a:rPr lang="en-US" sz="2400" dirty="0" err="1"/>
              <a:t>Bạch</a:t>
            </a:r>
            <a:r>
              <a:rPr lang="en-US" sz="2400" dirty="0"/>
              <a:t> </a:t>
            </a:r>
            <a:r>
              <a:rPr lang="en-US" sz="2400" dirty="0" err="1"/>
              <a:t>Đằng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938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Việt</a:t>
            </a:r>
            <a:r>
              <a:rPr lang="en-US" sz="2400" dirty="0"/>
              <a:t> Nam </a:t>
            </a:r>
            <a:r>
              <a:rPr lang="en-US" sz="2400" dirty="0" err="1"/>
              <a:t>đã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A. </a:t>
            </a:r>
            <a:r>
              <a:rPr lang="en-US" sz="2400" dirty="0" err="1"/>
              <a:t>chấm</a:t>
            </a:r>
            <a:r>
              <a:rPr lang="en-US" sz="2400" dirty="0"/>
              <a:t> </a:t>
            </a:r>
            <a:r>
              <a:rPr lang="en-US" sz="2400" dirty="0" err="1"/>
              <a:t>dứt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Bắc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, </a:t>
            </a:r>
            <a:r>
              <a:rPr lang="en-US" sz="2400" dirty="0" err="1"/>
              <a:t>mở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kì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tộc</a:t>
            </a:r>
            <a:r>
              <a:rPr lang="en-US" sz="24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B. </a:t>
            </a:r>
            <a:r>
              <a:rPr lang="en-US" sz="2400" dirty="0" err="1"/>
              <a:t>lật</a:t>
            </a:r>
            <a:r>
              <a:rPr lang="en-US" sz="2400" dirty="0"/>
              <a:t> </a:t>
            </a:r>
            <a:r>
              <a:rPr lang="en-US" sz="2400" dirty="0" err="1"/>
              <a:t>đổ</a:t>
            </a:r>
            <a:r>
              <a:rPr lang="en-US" sz="2400" dirty="0"/>
              <a:t> </a:t>
            </a:r>
            <a:r>
              <a:rPr lang="en-US" sz="2400" dirty="0" err="1"/>
              <a:t>ách</a:t>
            </a:r>
            <a:r>
              <a:rPr lang="en-US" sz="2400" dirty="0"/>
              <a:t> </a:t>
            </a:r>
            <a:r>
              <a:rPr lang="en-US" sz="2400" dirty="0" err="1"/>
              <a:t>cai</a:t>
            </a:r>
            <a:r>
              <a:rPr lang="en-US" sz="2400" dirty="0"/>
              <a:t> </a:t>
            </a:r>
            <a:r>
              <a:rPr lang="en-US" sz="2400" dirty="0" err="1"/>
              <a:t>trị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Ngô</a:t>
            </a:r>
            <a:r>
              <a:rPr lang="en-US" sz="2400" dirty="0"/>
              <a:t>, </a:t>
            </a:r>
            <a:r>
              <a:rPr lang="en-US" sz="2400" dirty="0" err="1"/>
              <a:t>khiến</a:t>
            </a:r>
            <a:r>
              <a:rPr lang="en-US" sz="2400" dirty="0"/>
              <a:t> </a:t>
            </a:r>
            <a:r>
              <a:rPr lang="en-US" sz="2400" dirty="0" err="1"/>
              <a:t>toàn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Châu</a:t>
            </a:r>
            <a:r>
              <a:rPr lang="en-US" sz="2400" dirty="0"/>
              <a:t> </a:t>
            </a:r>
            <a:r>
              <a:rPr lang="en-US" sz="2400" dirty="0" err="1"/>
              <a:t>chấn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C. </a:t>
            </a:r>
            <a:r>
              <a:rPr lang="en-US" sz="2400" dirty="0" err="1"/>
              <a:t>mở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kì</a:t>
            </a:r>
            <a:r>
              <a:rPr lang="en-US" sz="2400" dirty="0"/>
              <a:t> </a:t>
            </a:r>
            <a:r>
              <a:rPr lang="en-US" sz="2400" dirty="0" err="1"/>
              <a:t>đấu</a:t>
            </a:r>
            <a:r>
              <a:rPr lang="en-US" sz="2400" dirty="0"/>
              <a:t> </a:t>
            </a:r>
            <a:r>
              <a:rPr lang="en-US" sz="2400" dirty="0" err="1"/>
              <a:t>tranh</a:t>
            </a:r>
            <a:r>
              <a:rPr lang="en-US" sz="2400" dirty="0"/>
              <a:t> </a:t>
            </a:r>
            <a:r>
              <a:rPr lang="en-US" sz="2400" dirty="0" err="1"/>
              <a:t>giành</a:t>
            </a:r>
            <a:r>
              <a:rPr lang="en-US" sz="2400" dirty="0"/>
              <a:t> </a:t>
            </a:r>
            <a:r>
              <a:rPr lang="en-US" sz="2400" dirty="0" err="1"/>
              <a:t>độc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,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Việt</a:t>
            </a:r>
            <a:r>
              <a:rPr lang="en-US" sz="24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D. </a:t>
            </a:r>
            <a:r>
              <a:rPr lang="en-US" sz="2400" dirty="0" err="1"/>
              <a:t>củng</a:t>
            </a:r>
            <a:r>
              <a:rPr lang="en-US" sz="2400" dirty="0"/>
              <a:t> </a:t>
            </a:r>
            <a:r>
              <a:rPr lang="en-US" sz="2400" dirty="0" err="1"/>
              <a:t>cố</a:t>
            </a:r>
            <a:r>
              <a:rPr lang="en-US" sz="2400" dirty="0"/>
              <a:t> </a:t>
            </a:r>
            <a:r>
              <a:rPr lang="en-US" sz="2400" dirty="0" err="1"/>
              <a:t>quyết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giành</a:t>
            </a:r>
            <a:r>
              <a:rPr lang="en-US" sz="2400" dirty="0"/>
              <a:t> </a:t>
            </a:r>
            <a:r>
              <a:rPr lang="en-US" sz="2400" dirty="0" err="1"/>
              <a:t>độc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,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tộc</a:t>
            </a:r>
            <a:r>
              <a:rPr lang="en-US" sz="24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err="1"/>
              <a:t>Câu</a:t>
            </a:r>
            <a:r>
              <a:rPr lang="en-US" sz="2400" b="1" dirty="0"/>
              <a:t> 6. </a:t>
            </a:r>
            <a:r>
              <a:rPr lang="en-US" sz="2400" dirty="0"/>
              <a:t>Ai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lãnh</a:t>
            </a:r>
            <a:r>
              <a:rPr lang="en-US" sz="2400" dirty="0"/>
              <a:t> </a:t>
            </a:r>
            <a:r>
              <a:rPr lang="en-US" sz="2400" dirty="0" err="1"/>
              <a:t>đạo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Việt</a:t>
            </a:r>
            <a:r>
              <a:rPr lang="en-US" sz="2400" dirty="0"/>
              <a:t> Nam </a:t>
            </a:r>
            <a:r>
              <a:rPr lang="en-US" sz="2400" dirty="0" err="1"/>
              <a:t>tiến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cuộc</a:t>
            </a:r>
            <a:r>
              <a:rPr lang="en-US" sz="2400" dirty="0"/>
              <a:t> </a:t>
            </a:r>
            <a:r>
              <a:rPr lang="en-US" sz="2400" dirty="0" err="1"/>
              <a:t>kháng</a:t>
            </a:r>
            <a:r>
              <a:rPr lang="en-US" sz="2400" dirty="0"/>
              <a:t> </a:t>
            </a:r>
            <a:r>
              <a:rPr lang="en-US" sz="2400" dirty="0" err="1"/>
              <a:t>chiến</a:t>
            </a:r>
            <a:r>
              <a:rPr lang="en-US" sz="2400" dirty="0"/>
              <a:t> </a:t>
            </a:r>
            <a:r>
              <a:rPr lang="en-US" sz="2400" dirty="0" err="1"/>
              <a:t>chống</a:t>
            </a:r>
            <a:r>
              <a:rPr lang="en-US" sz="2400" dirty="0"/>
              <a:t> </a:t>
            </a:r>
            <a:r>
              <a:rPr lang="en-US" sz="2400" dirty="0" err="1"/>
              <a:t>quân</a:t>
            </a:r>
            <a:r>
              <a:rPr lang="en-US" sz="2400" dirty="0"/>
              <a:t> Nam </a:t>
            </a:r>
            <a:r>
              <a:rPr lang="en-US" sz="2400" dirty="0" err="1"/>
              <a:t>Hán</a:t>
            </a:r>
            <a:r>
              <a:rPr lang="en-US" sz="2400" dirty="0"/>
              <a:t> </a:t>
            </a:r>
            <a:r>
              <a:rPr lang="en-US" sz="2400" dirty="0" err="1"/>
              <a:t>lần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(931)?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A. </a:t>
            </a:r>
            <a:r>
              <a:rPr lang="en-US" sz="2400" dirty="0" err="1"/>
              <a:t>Dương</a:t>
            </a:r>
            <a:r>
              <a:rPr lang="en-US" sz="2400" dirty="0"/>
              <a:t> </a:t>
            </a:r>
            <a:r>
              <a:rPr lang="en-US" sz="2400" dirty="0" err="1"/>
              <a:t>Đình</a:t>
            </a:r>
            <a:r>
              <a:rPr lang="en-US" sz="2400" dirty="0"/>
              <a:t> </a:t>
            </a:r>
            <a:r>
              <a:rPr lang="en-US" sz="2400" dirty="0" err="1"/>
              <a:t>Nghệ</a:t>
            </a:r>
            <a:r>
              <a:rPr lang="en-US" sz="2400" dirty="0"/>
              <a:t>.	B. Mai </a:t>
            </a:r>
            <a:r>
              <a:rPr lang="en-US" sz="2400" dirty="0" err="1"/>
              <a:t>Thúc</a:t>
            </a:r>
            <a:r>
              <a:rPr lang="en-US" sz="2400" dirty="0"/>
              <a:t> Loan.	</a:t>
            </a:r>
            <a:r>
              <a:rPr lang="en-US" sz="2400" dirty="0" smtClean="0"/>
              <a:t>C</a:t>
            </a:r>
            <a:r>
              <a:rPr lang="en-US" sz="2400" dirty="0"/>
              <a:t>. </a:t>
            </a:r>
            <a:r>
              <a:rPr lang="en-US" sz="2400" dirty="0" err="1"/>
              <a:t>Phùng</a:t>
            </a:r>
            <a:r>
              <a:rPr lang="en-US" sz="2400" dirty="0"/>
              <a:t> </a:t>
            </a:r>
            <a:r>
              <a:rPr lang="en-US" sz="2400" dirty="0" err="1"/>
              <a:t>Hưng</a:t>
            </a:r>
            <a:r>
              <a:rPr lang="en-US" sz="2400" dirty="0"/>
              <a:t>.	  D. </a:t>
            </a:r>
            <a:r>
              <a:rPr lang="en-US" sz="2400" dirty="0" err="1"/>
              <a:t>Ngô</a:t>
            </a:r>
            <a:r>
              <a:rPr lang="en-US" sz="2400" dirty="0"/>
              <a:t> </a:t>
            </a:r>
            <a:r>
              <a:rPr lang="en-US" sz="2400" dirty="0" err="1"/>
              <a:t>Quyền</a:t>
            </a:r>
            <a:r>
              <a:rPr lang="en-US" sz="24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err="1"/>
              <a:t>Câu</a:t>
            </a:r>
            <a:r>
              <a:rPr lang="en-US" sz="2400" b="1" dirty="0"/>
              <a:t> 7. </a:t>
            </a:r>
            <a:r>
              <a:rPr lang="en-US" sz="2400" dirty="0" err="1"/>
              <a:t>Mục</a:t>
            </a:r>
            <a:r>
              <a:rPr lang="en-US" sz="2400" dirty="0"/>
              <a:t> </a:t>
            </a:r>
            <a:r>
              <a:rPr lang="en-US" sz="2400" dirty="0" err="1"/>
              <a:t>tiêu</a:t>
            </a:r>
            <a:r>
              <a:rPr lang="en-US" sz="2400" dirty="0"/>
              <a:t> </a:t>
            </a:r>
            <a:r>
              <a:rPr lang="en-US" sz="2400" dirty="0" err="1"/>
              <a:t>chung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cuộc</a:t>
            </a:r>
            <a:r>
              <a:rPr lang="en-US" sz="2400" dirty="0"/>
              <a:t> </a:t>
            </a:r>
            <a:r>
              <a:rPr lang="en-US" sz="2400" dirty="0" err="1"/>
              <a:t>khởi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do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Việt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Bắc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giành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A. </a:t>
            </a:r>
            <a:r>
              <a:rPr lang="en-US" sz="2400" dirty="0" err="1"/>
              <a:t>quyền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.				B. </a:t>
            </a:r>
            <a:r>
              <a:rPr lang="en-US" sz="2400" dirty="0" err="1"/>
              <a:t>độc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,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C. </a:t>
            </a:r>
            <a:r>
              <a:rPr lang="en-US" sz="2400" dirty="0" err="1"/>
              <a:t>quyền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.				D. </a:t>
            </a:r>
            <a:r>
              <a:rPr lang="en-US" sz="2400" dirty="0" err="1"/>
              <a:t>chức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sứ</a:t>
            </a:r>
            <a:r>
              <a:rPr lang="en-US" sz="2400" dirty="0"/>
              <a:t>.</a:t>
            </a:r>
          </a:p>
          <a:p>
            <a:pPr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340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4949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600" b="1" dirty="0" err="1"/>
              <a:t>Câu</a:t>
            </a:r>
            <a:r>
              <a:rPr lang="en-US" sz="2600" b="1" dirty="0"/>
              <a:t> 8. </a:t>
            </a:r>
            <a:r>
              <a:rPr lang="en-US" sz="2600" dirty="0" err="1"/>
              <a:t>Thông</a:t>
            </a:r>
            <a:r>
              <a:rPr lang="en-US" sz="2600" dirty="0"/>
              <a:t> tin </a:t>
            </a:r>
            <a:r>
              <a:rPr lang="en-US" sz="2600" dirty="0" err="1"/>
              <a:t>nào</a:t>
            </a:r>
            <a:r>
              <a:rPr lang="en-US" sz="2600" dirty="0"/>
              <a:t> </a:t>
            </a:r>
            <a:r>
              <a:rPr lang="en-US" sz="2600" dirty="0" err="1"/>
              <a:t>dưới</a:t>
            </a:r>
            <a:r>
              <a:rPr lang="en-US" sz="2600" dirty="0"/>
              <a:t> </a:t>
            </a:r>
            <a:r>
              <a:rPr lang="en-US" sz="2600" dirty="0" err="1"/>
              <a:t>đây</a:t>
            </a:r>
            <a:r>
              <a:rPr lang="en-US" sz="2600" dirty="0"/>
              <a:t> </a:t>
            </a:r>
            <a:r>
              <a:rPr lang="en-US" sz="2600" b="1" dirty="0" err="1"/>
              <a:t>không</a:t>
            </a:r>
            <a:r>
              <a:rPr lang="en-US" sz="2600" dirty="0"/>
              <a:t> </a:t>
            </a:r>
            <a:r>
              <a:rPr lang="en-US" sz="2600" dirty="0" err="1"/>
              <a:t>đúng</a:t>
            </a:r>
            <a:r>
              <a:rPr lang="en-US" sz="2600" dirty="0"/>
              <a:t> </a:t>
            </a:r>
            <a:r>
              <a:rPr lang="en-US" sz="2600" dirty="0" err="1"/>
              <a:t>về</a:t>
            </a:r>
            <a:r>
              <a:rPr lang="en-US" sz="2600" dirty="0"/>
              <a:t> </a:t>
            </a:r>
            <a:r>
              <a:rPr lang="en-US" sz="2600" dirty="0" err="1"/>
              <a:t>Khúc</a:t>
            </a:r>
            <a:r>
              <a:rPr lang="en-US" sz="2600" dirty="0"/>
              <a:t> </a:t>
            </a:r>
            <a:r>
              <a:rPr lang="en-US" sz="2600" dirty="0" err="1"/>
              <a:t>Thừa</a:t>
            </a:r>
            <a:r>
              <a:rPr lang="en-US" sz="2600" dirty="0"/>
              <a:t> </a:t>
            </a:r>
            <a:r>
              <a:rPr lang="en-US" sz="2600" dirty="0" err="1"/>
              <a:t>Dụ</a:t>
            </a:r>
            <a:r>
              <a:rPr lang="en-US" sz="2600" dirty="0"/>
              <a:t>?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A. </a:t>
            </a:r>
            <a:r>
              <a:rPr lang="en-US" sz="2600" dirty="0" err="1"/>
              <a:t>Là</a:t>
            </a:r>
            <a:r>
              <a:rPr lang="en-US" sz="2600" dirty="0"/>
              <a:t> </a:t>
            </a:r>
            <a:r>
              <a:rPr lang="en-US" sz="2600" dirty="0" err="1"/>
              <a:t>một</a:t>
            </a:r>
            <a:r>
              <a:rPr lang="en-US" sz="2600" dirty="0"/>
              <a:t> </a:t>
            </a:r>
            <a:r>
              <a:rPr lang="en-US" sz="2600" dirty="0" err="1"/>
              <a:t>hào</a:t>
            </a:r>
            <a:r>
              <a:rPr lang="en-US" sz="2600" dirty="0"/>
              <a:t> </a:t>
            </a:r>
            <a:r>
              <a:rPr lang="en-US" sz="2600" dirty="0" err="1"/>
              <a:t>trưởng</a:t>
            </a:r>
            <a:r>
              <a:rPr lang="en-US" sz="2600" dirty="0"/>
              <a:t> </a:t>
            </a:r>
            <a:r>
              <a:rPr lang="en-US" sz="2600" dirty="0" err="1"/>
              <a:t>địa</a:t>
            </a:r>
            <a:r>
              <a:rPr lang="en-US" sz="2600" dirty="0"/>
              <a:t> </a:t>
            </a:r>
            <a:r>
              <a:rPr lang="en-US" sz="2600" dirty="0" err="1"/>
              <a:t>phương</a:t>
            </a:r>
            <a:r>
              <a:rPr lang="en-US" sz="2600" dirty="0"/>
              <a:t> ở </a:t>
            </a:r>
            <a:r>
              <a:rPr lang="en-US" sz="2600" dirty="0" err="1"/>
              <a:t>Ninh</a:t>
            </a:r>
            <a:r>
              <a:rPr lang="en-US" sz="2600" dirty="0"/>
              <a:t> </a:t>
            </a:r>
            <a:r>
              <a:rPr lang="en-US" sz="2600" dirty="0" err="1"/>
              <a:t>Giang</a:t>
            </a:r>
            <a:r>
              <a:rPr lang="en-US" sz="2600" dirty="0"/>
              <a:t> (</a:t>
            </a:r>
            <a:r>
              <a:rPr lang="en-US" sz="2600" dirty="0" err="1"/>
              <a:t>Hải</a:t>
            </a:r>
            <a:r>
              <a:rPr lang="en-US" sz="2600" dirty="0"/>
              <a:t> </a:t>
            </a:r>
            <a:r>
              <a:rPr lang="en-US" sz="2600" dirty="0" err="1"/>
              <a:t>Dương</a:t>
            </a:r>
            <a:r>
              <a:rPr lang="en-US" sz="2600" dirty="0"/>
              <a:t>).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B. </a:t>
            </a:r>
            <a:r>
              <a:rPr lang="en-US" sz="2600" dirty="0" err="1"/>
              <a:t>Nhân</a:t>
            </a:r>
            <a:r>
              <a:rPr lang="en-US" sz="2600" dirty="0"/>
              <a:t> </a:t>
            </a:r>
            <a:r>
              <a:rPr lang="en-US" sz="2600" dirty="0" err="1"/>
              <a:t>cơ</a:t>
            </a:r>
            <a:r>
              <a:rPr lang="en-US" sz="2600" dirty="0"/>
              <a:t> </a:t>
            </a:r>
            <a:r>
              <a:rPr lang="en-US" sz="2600" dirty="0" err="1"/>
              <a:t>hội</a:t>
            </a:r>
            <a:r>
              <a:rPr lang="en-US" sz="2600" dirty="0"/>
              <a:t> </a:t>
            </a:r>
            <a:r>
              <a:rPr lang="en-US" sz="2600" dirty="0" err="1"/>
              <a:t>nhà</a:t>
            </a:r>
            <a:r>
              <a:rPr lang="en-US" sz="2600" dirty="0"/>
              <a:t> </a:t>
            </a:r>
            <a:r>
              <a:rPr lang="en-US" sz="2600" dirty="0" err="1"/>
              <a:t>Đường</a:t>
            </a:r>
            <a:r>
              <a:rPr lang="en-US" sz="2600" dirty="0"/>
              <a:t> </a:t>
            </a:r>
            <a:r>
              <a:rPr lang="en-US" sz="2600" dirty="0" err="1"/>
              <a:t>suy</a:t>
            </a:r>
            <a:r>
              <a:rPr lang="en-US" sz="2600" dirty="0"/>
              <a:t> </a:t>
            </a:r>
            <a:r>
              <a:rPr lang="en-US" sz="2600" dirty="0" err="1"/>
              <a:t>yếu</a:t>
            </a:r>
            <a:r>
              <a:rPr lang="en-US" sz="2600" dirty="0"/>
              <a:t> </a:t>
            </a:r>
            <a:r>
              <a:rPr lang="en-US" sz="2600" dirty="0" err="1"/>
              <a:t>đã</a:t>
            </a:r>
            <a:r>
              <a:rPr lang="en-US" sz="2600" dirty="0"/>
              <a:t> </a:t>
            </a:r>
            <a:r>
              <a:rPr lang="en-US" sz="2600" dirty="0" err="1"/>
              <a:t>nổi</a:t>
            </a:r>
            <a:r>
              <a:rPr lang="en-US" sz="2600" dirty="0"/>
              <a:t> </a:t>
            </a:r>
            <a:r>
              <a:rPr lang="en-US" sz="2600" dirty="0" err="1"/>
              <a:t>dậy</a:t>
            </a:r>
            <a:r>
              <a:rPr lang="en-US" sz="2600" dirty="0"/>
              <a:t> </a:t>
            </a:r>
            <a:r>
              <a:rPr lang="en-US" sz="2600" dirty="0" err="1"/>
              <a:t>giành</a:t>
            </a:r>
            <a:r>
              <a:rPr lang="en-US" sz="2600" dirty="0"/>
              <a:t> </a:t>
            </a:r>
            <a:r>
              <a:rPr lang="en-US" sz="2600" dirty="0" err="1"/>
              <a:t>quyền</a:t>
            </a:r>
            <a:r>
              <a:rPr lang="en-US" sz="2600" dirty="0"/>
              <a:t> </a:t>
            </a:r>
            <a:r>
              <a:rPr lang="en-US" sz="2600" dirty="0" err="1"/>
              <a:t>tự</a:t>
            </a:r>
            <a:r>
              <a:rPr lang="en-US" sz="2600" dirty="0"/>
              <a:t> </a:t>
            </a:r>
            <a:r>
              <a:rPr lang="en-US" sz="2600" dirty="0" err="1"/>
              <a:t>chủ</a:t>
            </a:r>
            <a:r>
              <a:rPr lang="en-US" sz="26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C. </a:t>
            </a:r>
            <a:r>
              <a:rPr lang="en-US" sz="2600" dirty="0" err="1"/>
              <a:t>Tự</a:t>
            </a:r>
            <a:r>
              <a:rPr lang="en-US" sz="2600" dirty="0"/>
              <a:t> </a:t>
            </a:r>
            <a:r>
              <a:rPr lang="en-US" sz="2600" dirty="0" err="1"/>
              <a:t>xưng</a:t>
            </a:r>
            <a:r>
              <a:rPr lang="en-US" sz="2600" dirty="0"/>
              <a:t> </a:t>
            </a:r>
            <a:r>
              <a:rPr lang="en-US" sz="2600" dirty="0" err="1"/>
              <a:t>hoàng</a:t>
            </a:r>
            <a:r>
              <a:rPr lang="en-US" sz="2600" dirty="0"/>
              <a:t> </a:t>
            </a:r>
            <a:r>
              <a:rPr lang="en-US" sz="2600" dirty="0" err="1"/>
              <a:t>đế</a:t>
            </a:r>
            <a:r>
              <a:rPr lang="en-US" sz="2600" dirty="0"/>
              <a:t>, </a:t>
            </a:r>
            <a:r>
              <a:rPr lang="en-US" sz="2600" dirty="0" err="1"/>
              <a:t>xây</a:t>
            </a:r>
            <a:r>
              <a:rPr lang="en-US" sz="2600" dirty="0"/>
              <a:t> </a:t>
            </a:r>
            <a:r>
              <a:rPr lang="en-US" sz="2600" dirty="0" err="1"/>
              <a:t>dựng</a:t>
            </a:r>
            <a:r>
              <a:rPr lang="en-US" sz="2600" dirty="0"/>
              <a:t> </a:t>
            </a:r>
            <a:r>
              <a:rPr lang="en-US" sz="2600" dirty="0" err="1"/>
              <a:t>chính</a:t>
            </a:r>
            <a:r>
              <a:rPr lang="en-US" sz="2600" dirty="0"/>
              <a:t> </a:t>
            </a:r>
            <a:r>
              <a:rPr lang="en-US" sz="2600" dirty="0" err="1"/>
              <a:t>quyền</a:t>
            </a:r>
            <a:r>
              <a:rPr lang="en-US" sz="2600" dirty="0"/>
              <a:t> </a:t>
            </a:r>
            <a:r>
              <a:rPr lang="en-US" sz="2600" dirty="0" err="1"/>
              <a:t>tự</a:t>
            </a:r>
            <a:r>
              <a:rPr lang="en-US" sz="2600" dirty="0"/>
              <a:t> </a:t>
            </a:r>
            <a:r>
              <a:rPr lang="en-US" sz="2600" dirty="0" err="1"/>
              <a:t>chủ</a:t>
            </a:r>
            <a:r>
              <a:rPr lang="en-US" sz="2600" dirty="0"/>
              <a:t> </a:t>
            </a:r>
            <a:r>
              <a:rPr lang="en-US" sz="2600" dirty="0" err="1"/>
              <a:t>của</a:t>
            </a:r>
            <a:r>
              <a:rPr lang="en-US" sz="2600" dirty="0"/>
              <a:t> </a:t>
            </a:r>
            <a:r>
              <a:rPr lang="en-US" sz="2600" dirty="0" err="1"/>
              <a:t>người</a:t>
            </a:r>
            <a:r>
              <a:rPr lang="en-US" sz="2600" dirty="0"/>
              <a:t> </a:t>
            </a:r>
            <a:r>
              <a:rPr lang="en-US" sz="2600" dirty="0" err="1"/>
              <a:t>Việt</a:t>
            </a:r>
            <a:r>
              <a:rPr lang="en-US" sz="26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D. </a:t>
            </a:r>
            <a:r>
              <a:rPr lang="en-US" sz="2600" dirty="0" err="1"/>
              <a:t>Năm</a:t>
            </a:r>
            <a:r>
              <a:rPr lang="en-US" sz="2600" dirty="0"/>
              <a:t> 907, </a:t>
            </a:r>
            <a:r>
              <a:rPr lang="en-US" sz="2600" dirty="0" err="1"/>
              <a:t>Khúc</a:t>
            </a:r>
            <a:r>
              <a:rPr lang="en-US" sz="2600" dirty="0"/>
              <a:t> </a:t>
            </a:r>
            <a:r>
              <a:rPr lang="en-US" sz="2600" dirty="0" err="1"/>
              <a:t>Thừa</a:t>
            </a:r>
            <a:r>
              <a:rPr lang="en-US" sz="2600" dirty="0"/>
              <a:t> </a:t>
            </a:r>
            <a:r>
              <a:rPr lang="en-US" sz="2600" dirty="0" err="1"/>
              <a:t>Dụ</a:t>
            </a:r>
            <a:r>
              <a:rPr lang="en-US" sz="2600" dirty="0"/>
              <a:t> </a:t>
            </a:r>
            <a:r>
              <a:rPr lang="en-US" sz="2600" dirty="0" err="1"/>
              <a:t>mất</a:t>
            </a:r>
            <a:r>
              <a:rPr lang="en-US" sz="2600" dirty="0"/>
              <a:t>, con </a:t>
            </a:r>
            <a:r>
              <a:rPr lang="en-US" sz="2600" dirty="0" err="1"/>
              <a:t>trai</a:t>
            </a:r>
            <a:r>
              <a:rPr lang="en-US" sz="2600" dirty="0"/>
              <a:t> </a:t>
            </a:r>
            <a:r>
              <a:rPr lang="en-US" sz="2600" dirty="0" err="1"/>
              <a:t>là</a:t>
            </a:r>
            <a:r>
              <a:rPr lang="en-US" sz="2600" dirty="0"/>
              <a:t> </a:t>
            </a:r>
            <a:r>
              <a:rPr lang="en-US" sz="2600" dirty="0" err="1"/>
              <a:t>Khúc</a:t>
            </a:r>
            <a:r>
              <a:rPr lang="en-US" sz="2600" dirty="0"/>
              <a:t> </a:t>
            </a:r>
            <a:r>
              <a:rPr lang="en-US" sz="2600" dirty="0" err="1"/>
              <a:t>Hạo</a:t>
            </a:r>
            <a:r>
              <a:rPr lang="en-US" sz="2600" dirty="0"/>
              <a:t> </a:t>
            </a:r>
            <a:r>
              <a:rPr lang="en-US" sz="2600" dirty="0" err="1"/>
              <a:t>lên</a:t>
            </a:r>
            <a:r>
              <a:rPr lang="en-US" sz="2600" dirty="0"/>
              <a:t> </a:t>
            </a:r>
            <a:r>
              <a:rPr lang="en-US" sz="2600" dirty="0" err="1"/>
              <a:t>nắm</a:t>
            </a:r>
            <a:r>
              <a:rPr lang="en-US" sz="2600" dirty="0"/>
              <a:t> </a:t>
            </a:r>
            <a:r>
              <a:rPr lang="en-US" sz="2600" dirty="0" err="1"/>
              <a:t>chính</a:t>
            </a:r>
            <a:r>
              <a:rPr lang="en-US" sz="2600" dirty="0"/>
              <a:t> </a:t>
            </a:r>
            <a:r>
              <a:rPr lang="en-US" sz="2600" dirty="0" err="1"/>
              <a:t>quyền</a:t>
            </a:r>
            <a:r>
              <a:rPr lang="en-US" sz="26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 err="1" smtClean="0"/>
              <a:t>Câu</a:t>
            </a:r>
            <a:r>
              <a:rPr lang="en-US" sz="2600" b="1" dirty="0" smtClean="0"/>
              <a:t> </a:t>
            </a:r>
            <a:r>
              <a:rPr lang="en-US" sz="2600" b="1" dirty="0"/>
              <a:t>9</a:t>
            </a:r>
            <a:r>
              <a:rPr lang="en-US" sz="2600" dirty="0"/>
              <a:t>. </a:t>
            </a:r>
            <a:r>
              <a:rPr lang="en-US" sz="2600" dirty="0" err="1"/>
              <a:t>Cuộc</a:t>
            </a:r>
            <a:r>
              <a:rPr lang="en-US" sz="2600" dirty="0"/>
              <a:t> </a:t>
            </a:r>
            <a:r>
              <a:rPr lang="en-US" sz="2600" dirty="0" err="1"/>
              <a:t>khởi</a:t>
            </a:r>
            <a:r>
              <a:rPr lang="en-US" sz="2600" dirty="0"/>
              <a:t> </a:t>
            </a:r>
            <a:r>
              <a:rPr lang="en-US" sz="2600" dirty="0" err="1"/>
              <a:t>nghĩa</a:t>
            </a:r>
            <a:r>
              <a:rPr lang="en-US" sz="2600" dirty="0"/>
              <a:t> </a:t>
            </a:r>
            <a:r>
              <a:rPr lang="en-US" sz="2600" dirty="0" err="1"/>
              <a:t>đầu</a:t>
            </a:r>
            <a:r>
              <a:rPr lang="en-US" sz="2600" dirty="0"/>
              <a:t> </a:t>
            </a:r>
            <a:r>
              <a:rPr lang="en-US" sz="2600" dirty="0" err="1"/>
              <a:t>tiên</a:t>
            </a:r>
            <a:r>
              <a:rPr lang="en-US" sz="2600" dirty="0"/>
              <a:t> </a:t>
            </a:r>
            <a:r>
              <a:rPr lang="en-US" sz="2600" dirty="0" err="1"/>
              <a:t>của</a:t>
            </a:r>
            <a:r>
              <a:rPr lang="en-US" sz="2600" dirty="0"/>
              <a:t> </a:t>
            </a:r>
            <a:r>
              <a:rPr lang="en-US" sz="2600" dirty="0" err="1"/>
              <a:t>nhân</a:t>
            </a:r>
            <a:r>
              <a:rPr lang="en-US" sz="2600" dirty="0"/>
              <a:t> </a:t>
            </a:r>
            <a:r>
              <a:rPr lang="en-US" sz="2600" dirty="0" err="1"/>
              <a:t>dân</a:t>
            </a:r>
            <a:r>
              <a:rPr lang="en-US" sz="2600" dirty="0"/>
              <a:t> </a:t>
            </a:r>
            <a:r>
              <a:rPr lang="en-US" sz="2600" dirty="0" err="1"/>
              <a:t>Âu</a:t>
            </a:r>
            <a:r>
              <a:rPr lang="en-US" sz="2600" dirty="0"/>
              <a:t> </a:t>
            </a:r>
            <a:r>
              <a:rPr lang="en-US" sz="2600" dirty="0" err="1"/>
              <a:t>Lạc</a:t>
            </a:r>
            <a:r>
              <a:rPr lang="en-US" sz="2600" dirty="0"/>
              <a:t> </a:t>
            </a:r>
            <a:r>
              <a:rPr lang="en-US" sz="2600" dirty="0" err="1"/>
              <a:t>chống</a:t>
            </a:r>
            <a:r>
              <a:rPr lang="en-US" sz="2600" dirty="0"/>
              <a:t> </a:t>
            </a:r>
            <a:r>
              <a:rPr lang="en-US" sz="2600" dirty="0" err="1"/>
              <a:t>ách</a:t>
            </a:r>
            <a:r>
              <a:rPr lang="en-US" sz="2600" dirty="0"/>
              <a:t> </a:t>
            </a:r>
            <a:r>
              <a:rPr lang="en-US" sz="2600" dirty="0" err="1"/>
              <a:t>đô</a:t>
            </a:r>
            <a:r>
              <a:rPr lang="en-US" sz="2600" dirty="0"/>
              <a:t> </a:t>
            </a:r>
            <a:r>
              <a:rPr lang="en-US" sz="2600" dirty="0" err="1"/>
              <a:t>hộ</a:t>
            </a:r>
            <a:r>
              <a:rPr lang="en-US" sz="2600" dirty="0"/>
              <a:t> </a:t>
            </a:r>
            <a:r>
              <a:rPr lang="en-US" sz="2600" dirty="0" err="1"/>
              <a:t>của</a:t>
            </a:r>
            <a:r>
              <a:rPr lang="en-US" sz="2600" dirty="0"/>
              <a:t> </a:t>
            </a:r>
            <a:r>
              <a:rPr lang="en-US" sz="2600" dirty="0" err="1"/>
              <a:t>phong</a:t>
            </a:r>
            <a:r>
              <a:rPr lang="en-US" sz="2600" dirty="0"/>
              <a:t> </a:t>
            </a:r>
            <a:r>
              <a:rPr lang="en-US" sz="2600" dirty="0" err="1"/>
              <a:t>kiến</a:t>
            </a:r>
            <a:r>
              <a:rPr lang="en-US" sz="2600" dirty="0"/>
              <a:t> </a:t>
            </a:r>
            <a:r>
              <a:rPr lang="en-US" sz="2600" dirty="0" err="1"/>
              <a:t>phương</a:t>
            </a:r>
            <a:r>
              <a:rPr lang="en-US" sz="2600" dirty="0"/>
              <a:t> </a:t>
            </a:r>
            <a:r>
              <a:rPr lang="en-US" sz="2600" dirty="0" err="1"/>
              <a:t>Bắc</a:t>
            </a:r>
            <a:r>
              <a:rPr lang="en-US" sz="2600" dirty="0"/>
              <a:t> </a:t>
            </a:r>
            <a:r>
              <a:rPr lang="en-US" sz="2600" dirty="0" err="1"/>
              <a:t>là</a:t>
            </a:r>
            <a:r>
              <a:rPr lang="en-US" sz="2600" dirty="0"/>
              <a:t>: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A. </a:t>
            </a:r>
            <a:r>
              <a:rPr lang="en-US" sz="2600" dirty="0" err="1"/>
              <a:t>Khởi</a:t>
            </a:r>
            <a:r>
              <a:rPr lang="en-US" sz="2600" dirty="0"/>
              <a:t> </a:t>
            </a:r>
            <a:r>
              <a:rPr lang="en-US" sz="2600" dirty="0" err="1"/>
              <a:t>nghĩa</a:t>
            </a:r>
            <a:r>
              <a:rPr lang="en-US" sz="2600" dirty="0"/>
              <a:t> </a:t>
            </a:r>
            <a:r>
              <a:rPr lang="en-US" sz="2600" dirty="0" err="1"/>
              <a:t>Bà</a:t>
            </a:r>
            <a:r>
              <a:rPr lang="en-US" sz="2600" dirty="0"/>
              <a:t> </a:t>
            </a:r>
            <a:r>
              <a:rPr lang="en-US" sz="2600" dirty="0" err="1"/>
              <a:t>Triệu</a:t>
            </a:r>
            <a:r>
              <a:rPr lang="en-US" sz="26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B. </a:t>
            </a:r>
            <a:r>
              <a:rPr lang="en-US" sz="2600" dirty="0" err="1"/>
              <a:t>Khởi</a:t>
            </a:r>
            <a:r>
              <a:rPr lang="en-US" sz="2600" dirty="0"/>
              <a:t> </a:t>
            </a:r>
            <a:r>
              <a:rPr lang="en-US" sz="2600" dirty="0" err="1"/>
              <a:t>nghĩa</a:t>
            </a:r>
            <a:r>
              <a:rPr lang="en-US" sz="2600" dirty="0"/>
              <a:t> Mai </a:t>
            </a:r>
            <a:r>
              <a:rPr lang="en-US" sz="2600" dirty="0" err="1"/>
              <a:t>Thúc</a:t>
            </a:r>
            <a:r>
              <a:rPr lang="en-US" sz="2600" dirty="0"/>
              <a:t> Loan </a:t>
            </a:r>
            <a:r>
              <a:rPr lang="en-US" sz="2600" dirty="0" err="1"/>
              <a:t>và</a:t>
            </a:r>
            <a:r>
              <a:rPr lang="en-US" sz="2600" dirty="0"/>
              <a:t> </a:t>
            </a:r>
            <a:r>
              <a:rPr lang="en-US" sz="2600" dirty="0" err="1"/>
              <a:t>Phùng</a:t>
            </a:r>
            <a:r>
              <a:rPr lang="en-US" sz="2600" dirty="0"/>
              <a:t> </a:t>
            </a:r>
            <a:r>
              <a:rPr lang="en-US" sz="2600" dirty="0" err="1"/>
              <a:t>Hưng</a:t>
            </a:r>
            <a:r>
              <a:rPr lang="en-US" sz="26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C. </a:t>
            </a:r>
            <a:r>
              <a:rPr lang="en-US" sz="2600" dirty="0" err="1"/>
              <a:t>Khởi</a:t>
            </a:r>
            <a:r>
              <a:rPr lang="en-US" sz="2600" dirty="0"/>
              <a:t> </a:t>
            </a:r>
            <a:r>
              <a:rPr lang="en-US" sz="2600" dirty="0" err="1"/>
              <a:t>nghĩa</a:t>
            </a:r>
            <a:r>
              <a:rPr lang="en-US" sz="2600" dirty="0"/>
              <a:t> </a:t>
            </a:r>
            <a:r>
              <a:rPr lang="en-US" sz="2600" dirty="0" err="1"/>
              <a:t>Hai</a:t>
            </a:r>
            <a:r>
              <a:rPr lang="en-US" sz="2600" dirty="0"/>
              <a:t> </a:t>
            </a:r>
            <a:r>
              <a:rPr lang="en-US" sz="2600" dirty="0" err="1"/>
              <a:t>Bà</a:t>
            </a:r>
            <a:r>
              <a:rPr lang="en-US" sz="2600" dirty="0"/>
              <a:t> </a:t>
            </a:r>
            <a:r>
              <a:rPr lang="en-US" sz="2600" dirty="0" err="1"/>
              <a:t>Trưng</a:t>
            </a:r>
            <a:r>
              <a:rPr lang="en-US" sz="26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D. </a:t>
            </a:r>
            <a:r>
              <a:rPr lang="en-US" sz="2600" dirty="0" err="1"/>
              <a:t>Khởi</a:t>
            </a:r>
            <a:r>
              <a:rPr lang="en-US" sz="2600" dirty="0"/>
              <a:t> </a:t>
            </a:r>
            <a:r>
              <a:rPr lang="en-US" sz="2600" dirty="0" err="1"/>
              <a:t>nghĩa</a:t>
            </a:r>
            <a:r>
              <a:rPr lang="en-US" sz="2600" dirty="0"/>
              <a:t> </a:t>
            </a:r>
            <a:r>
              <a:rPr lang="en-US" sz="2600" dirty="0" err="1"/>
              <a:t>Lý</a:t>
            </a:r>
            <a:r>
              <a:rPr lang="en-US" sz="2600" dirty="0"/>
              <a:t> </a:t>
            </a:r>
            <a:r>
              <a:rPr lang="en-US" sz="2600" dirty="0" err="1"/>
              <a:t>Bí</a:t>
            </a:r>
            <a:r>
              <a:rPr lang="en-US" sz="2600" dirty="0"/>
              <a:t>.</a:t>
            </a:r>
          </a:p>
          <a:p>
            <a:pPr>
              <a:spcBef>
                <a:spcPts val="0"/>
              </a:spcBef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61085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Câu</a:t>
            </a:r>
            <a:r>
              <a:rPr lang="en-US" sz="2400" b="1" dirty="0"/>
              <a:t> 10. </a:t>
            </a:r>
            <a:r>
              <a:rPr lang="en-US" sz="2400" dirty="0" err="1"/>
              <a:t>Điểm</a:t>
            </a:r>
            <a:r>
              <a:rPr lang="en-US" sz="2400" dirty="0"/>
              <a:t> </a:t>
            </a:r>
            <a:r>
              <a:rPr lang="en-US" sz="2400" dirty="0" err="1"/>
              <a:t>nổi</a:t>
            </a:r>
            <a:r>
              <a:rPr lang="en-US" sz="2400" dirty="0"/>
              <a:t> </a:t>
            </a:r>
            <a:r>
              <a:rPr lang="en-US" sz="2400" dirty="0" err="1"/>
              <a:t>bật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ta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Bắc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:</a:t>
            </a:r>
          </a:p>
          <a:p>
            <a:r>
              <a:rPr lang="en-US" sz="2400" dirty="0"/>
              <a:t>A.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Hán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ảnh</a:t>
            </a:r>
            <a:r>
              <a:rPr lang="en-US" sz="2400" dirty="0"/>
              <a:t> </a:t>
            </a:r>
            <a:r>
              <a:rPr lang="en-US" sz="2400" dirty="0" err="1"/>
              <a:t>hưởng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ta.</a:t>
            </a:r>
          </a:p>
          <a:p>
            <a:r>
              <a:rPr lang="en-US" sz="2400" dirty="0"/>
              <a:t>B.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ta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thu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Quốc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triệt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.</a:t>
            </a:r>
          </a:p>
          <a:p>
            <a:r>
              <a:rPr lang="en-US" sz="2400" dirty="0"/>
              <a:t>C.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thu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Quốc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triển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tộc</a:t>
            </a:r>
            <a:r>
              <a:rPr lang="en-US" sz="2400" dirty="0"/>
              <a:t>.</a:t>
            </a:r>
          </a:p>
          <a:p>
            <a:r>
              <a:rPr lang="en-US" sz="2400" dirty="0"/>
              <a:t>D.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tồn</a:t>
            </a:r>
            <a:r>
              <a:rPr lang="en-US" sz="2400" dirty="0"/>
              <a:t> </a:t>
            </a:r>
            <a:r>
              <a:rPr lang="en-US" sz="2400" dirty="0" err="1"/>
              <a:t>phong</a:t>
            </a:r>
            <a:r>
              <a:rPr lang="en-US" sz="2400" dirty="0"/>
              <a:t> </a:t>
            </a:r>
            <a:r>
              <a:rPr lang="en-US" sz="2400" dirty="0" err="1"/>
              <a:t>tục</a:t>
            </a:r>
            <a:r>
              <a:rPr lang="en-US" sz="2400" dirty="0"/>
              <a:t>,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quán</a:t>
            </a:r>
            <a:r>
              <a:rPr lang="en-US" sz="2400" dirty="0"/>
              <a:t> </a:t>
            </a:r>
            <a:r>
              <a:rPr lang="en-US" sz="2400" dirty="0" err="1"/>
              <a:t>truyền</a:t>
            </a:r>
            <a:r>
              <a:rPr lang="en-US" sz="2400" dirty="0"/>
              <a:t> </a:t>
            </a:r>
            <a:r>
              <a:rPr lang="en-US" sz="2400" dirty="0" err="1"/>
              <a:t>thống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tộc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Câu</a:t>
            </a:r>
            <a:r>
              <a:rPr lang="en-US" sz="2400" b="1" dirty="0"/>
              <a:t> 11. </a:t>
            </a:r>
            <a:r>
              <a:rPr lang="en-US" sz="2400" dirty="0" err="1"/>
              <a:t>Năm</a:t>
            </a:r>
            <a:r>
              <a:rPr lang="en-US" sz="2400" dirty="0"/>
              <a:t> 248,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vùng</a:t>
            </a:r>
            <a:r>
              <a:rPr lang="en-US" sz="2400" dirty="0"/>
              <a:t> </a:t>
            </a:r>
            <a:r>
              <a:rPr lang="en-US" sz="2400" dirty="0" err="1"/>
              <a:t>Cửu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(</a:t>
            </a:r>
            <a:r>
              <a:rPr lang="en-US" sz="2400" dirty="0" err="1"/>
              <a:t>Thanh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)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nổ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cuộc</a:t>
            </a:r>
            <a:r>
              <a:rPr lang="en-US" sz="2400" dirty="0"/>
              <a:t> </a:t>
            </a:r>
            <a:r>
              <a:rPr lang="en-US" sz="2400" dirty="0" err="1"/>
              <a:t>khởi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:</a:t>
            </a:r>
          </a:p>
          <a:p>
            <a:r>
              <a:rPr lang="en-US" sz="2400" dirty="0"/>
              <a:t>A. </a:t>
            </a:r>
            <a:r>
              <a:rPr lang="en-US" sz="2400" dirty="0" err="1"/>
              <a:t>Khởi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Bà</a:t>
            </a:r>
            <a:r>
              <a:rPr lang="en-US" sz="2400" dirty="0"/>
              <a:t> </a:t>
            </a:r>
            <a:r>
              <a:rPr lang="en-US" sz="2400" dirty="0" err="1"/>
              <a:t>Triệu</a:t>
            </a:r>
            <a:r>
              <a:rPr lang="en-US" sz="2400" dirty="0"/>
              <a:t>.			B. </a:t>
            </a:r>
            <a:r>
              <a:rPr lang="en-US" sz="2400" dirty="0" err="1"/>
              <a:t>Khởi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Phùng</a:t>
            </a:r>
            <a:r>
              <a:rPr lang="en-US" sz="2400" dirty="0"/>
              <a:t> </a:t>
            </a:r>
            <a:r>
              <a:rPr lang="en-US" sz="2400" dirty="0" err="1"/>
              <a:t>Hưng</a:t>
            </a:r>
            <a:r>
              <a:rPr lang="en-US" sz="2400" dirty="0"/>
              <a:t>.</a:t>
            </a:r>
          </a:p>
          <a:p>
            <a:r>
              <a:rPr lang="en-US" sz="2400" dirty="0"/>
              <a:t>C. </a:t>
            </a:r>
            <a:r>
              <a:rPr lang="en-US" sz="2400" dirty="0" err="1"/>
              <a:t>Khởi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Bà</a:t>
            </a:r>
            <a:r>
              <a:rPr lang="en-US" sz="2400" dirty="0"/>
              <a:t> </a:t>
            </a:r>
            <a:r>
              <a:rPr lang="en-US" sz="2400" dirty="0" err="1"/>
              <a:t>Trưng</a:t>
            </a:r>
            <a:r>
              <a:rPr lang="en-US" sz="2400" dirty="0"/>
              <a:t>		D. </a:t>
            </a:r>
            <a:r>
              <a:rPr lang="en-US" sz="2400" dirty="0" err="1"/>
              <a:t>Khởi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Mai </a:t>
            </a:r>
            <a:r>
              <a:rPr lang="en-US" sz="2400" dirty="0" err="1"/>
              <a:t>Thúc</a:t>
            </a:r>
            <a:r>
              <a:rPr lang="en-US" sz="2400" dirty="0"/>
              <a:t> Loan.</a:t>
            </a:r>
          </a:p>
          <a:p>
            <a:pPr marL="0" indent="0">
              <a:buNone/>
            </a:pPr>
            <a:r>
              <a:rPr lang="en-US" sz="2400" b="1" dirty="0" err="1"/>
              <a:t>Câu</a:t>
            </a:r>
            <a:r>
              <a:rPr lang="en-US" sz="2400" b="1" dirty="0"/>
              <a:t> 12</a:t>
            </a:r>
            <a:r>
              <a:rPr lang="en-US" sz="2400" dirty="0"/>
              <a:t>. </a:t>
            </a:r>
            <a:r>
              <a:rPr lang="vi-VN" sz="2400" dirty="0"/>
              <a:t>Nhân vật nào được đánh giá là nhà cải cách đầu tiên trong lịch sử Việt Nam?</a:t>
            </a:r>
            <a:endParaRPr lang="en-US" sz="2400" dirty="0"/>
          </a:p>
          <a:p>
            <a:r>
              <a:rPr lang="vi-VN" sz="2400" dirty="0"/>
              <a:t>A. Ngô Quyền.</a:t>
            </a:r>
            <a:r>
              <a:rPr lang="en-US" sz="2400" dirty="0"/>
              <a:t>		</a:t>
            </a:r>
            <a:r>
              <a:rPr lang="vi-VN" sz="2400" dirty="0" smtClean="0"/>
              <a:t>B</a:t>
            </a:r>
            <a:r>
              <a:rPr lang="vi-VN" sz="2400" dirty="0"/>
              <a:t>. Khúc Thừa Dụ.</a:t>
            </a:r>
            <a:endParaRPr lang="en-US" sz="2400" dirty="0"/>
          </a:p>
          <a:p>
            <a:r>
              <a:rPr lang="vi-VN" sz="2400" dirty="0"/>
              <a:t>C. Khúc Hạo		</a:t>
            </a:r>
            <a:r>
              <a:rPr lang="vi-VN" sz="2400" dirty="0" smtClean="0"/>
              <a:t>D</a:t>
            </a:r>
            <a:r>
              <a:rPr lang="vi-VN" sz="2400" dirty="0"/>
              <a:t>. Dương Đình Nghệ.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44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Những</a:t>
            </a:r>
            <a:r>
              <a:rPr lang="en-US" b="1" dirty="0" smtClean="0"/>
              <a:t> </a:t>
            </a:r>
            <a:r>
              <a:rPr lang="en-US" b="1" dirty="0" err="1"/>
              <a:t>biểu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thấy</a:t>
            </a:r>
            <a:r>
              <a:rPr lang="en-US" b="1" dirty="0"/>
              <a:t> </a:t>
            </a:r>
            <a:r>
              <a:rPr lang="en-US" b="1" dirty="0" err="1"/>
              <a:t>chính</a:t>
            </a:r>
            <a:r>
              <a:rPr lang="en-US" b="1" dirty="0"/>
              <a:t> </a:t>
            </a:r>
            <a:r>
              <a:rPr lang="en-US" b="1" dirty="0" err="1"/>
              <a:t>sách</a:t>
            </a:r>
            <a:r>
              <a:rPr lang="en-US" b="1" dirty="0"/>
              <a:t> </a:t>
            </a:r>
            <a:r>
              <a:rPr lang="en-US" b="1" dirty="0" err="1"/>
              <a:t>đồng</a:t>
            </a:r>
            <a:r>
              <a:rPr lang="en-US" b="1" dirty="0"/>
              <a:t> </a:t>
            </a:r>
            <a:r>
              <a:rPr lang="en-US" b="1" dirty="0" err="1"/>
              <a:t>hóa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triều</a:t>
            </a:r>
            <a:r>
              <a:rPr lang="en-US" b="1" dirty="0"/>
              <a:t> </a:t>
            </a:r>
            <a:r>
              <a:rPr lang="en-US" b="1" dirty="0" err="1"/>
              <a:t>đại</a:t>
            </a:r>
            <a:r>
              <a:rPr lang="en-US" b="1" dirty="0"/>
              <a:t> </a:t>
            </a:r>
            <a:r>
              <a:rPr lang="en-US" b="1" dirty="0" err="1"/>
              <a:t>phong</a:t>
            </a:r>
            <a:r>
              <a:rPr lang="en-US" b="1" dirty="0"/>
              <a:t> </a:t>
            </a:r>
            <a:r>
              <a:rPr lang="en-US" b="1" dirty="0" err="1"/>
              <a:t>kiến</a:t>
            </a:r>
            <a:r>
              <a:rPr lang="en-US" b="1" dirty="0"/>
              <a:t> </a:t>
            </a:r>
            <a:r>
              <a:rPr lang="en-US" b="1" dirty="0" err="1"/>
              <a:t>phương</a:t>
            </a:r>
            <a:r>
              <a:rPr lang="en-US" b="1" dirty="0"/>
              <a:t> </a:t>
            </a:r>
            <a:r>
              <a:rPr lang="en-US" b="1" dirty="0" err="1"/>
              <a:t>Bắc</a:t>
            </a:r>
            <a:r>
              <a:rPr lang="en-US" b="1" dirty="0"/>
              <a:t> </a:t>
            </a:r>
            <a:r>
              <a:rPr lang="en-US" b="1" dirty="0" err="1"/>
              <a:t>đối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nước</a:t>
            </a:r>
            <a:r>
              <a:rPr lang="en-US" b="1" dirty="0"/>
              <a:t> ta </a:t>
            </a:r>
            <a:r>
              <a:rPr lang="en-US" b="1" dirty="0" err="1"/>
              <a:t>đã</a:t>
            </a:r>
            <a:r>
              <a:rPr lang="en-US" b="1" dirty="0"/>
              <a:t> </a:t>
            </a:r>
            <a:r>
              <a:rPr lang="en-US" b="1" dirty="0" err="1"/>
              <a:t>thất</a:t>
            </a:r>
            <a:r>
              <a:rPr lang="en-US" b="1" dirty="0"/>
              <a:t> </a:t>
            </a:r>
            <a:r>
              <a:rPr lang="en-US" b="1" dirty="0" err="1"/>
              <a:t>bại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r>
              <a:rPr lang="nl-NL" dirty="0"/>
              <a:t>+ </a:t>
            </a:r>
            <a:r>
              <a:rPr lang="nl-NL" sz="3900" dirty="0"/>
              <a:t>Người Việt vẫn nghe - nói, truyền lại cho con Tiếng Việt</a:t>
            </a:r>
            <a:endParaRPr lang="en-US" sz="3900" dirty="0"/>
          </a:p>
          <a:p>
            <a:pPr marL="0" indent="0">
              <a:buNone/>
            </a:pPr>
            <a:r>
              <a:rPr lang="nl-NL" sz="3900" dirty="0"/>
              <a:t>+ Những tín ngưỡng truyền thống như thờ cúng tổ tiên, thờ các vị thần tự nhiên... tiếp tục được duy trì.</a:t>
            </a:r>
            <a:endParaRPr lang="en-US" sz="3900" dirty="0"/>
          </a:p>
          <a:p>
            <a:pPr marL="0" indent="0">
              <a:buNone/>
            </a:pPr>
            <a:r>
              <a:rPr lang="nl-NL" sz="3900" dirty="0"/>
              <a:t>+ Phong tục, tập quán Việt vẫn được giữ gìn như nhuộm răng, ăn trầu, ...</a:t>
            </a:r>
            <a:endParaRPr lang="en-US" sz="3900" dirty="0"/>
          </a:p>
          <a:p>
            <a:pPr marL="0" indent="0">
              <a:buNone/>
            </a:pPr>
            <a:r>
              <a:rPr lang="nl-NL" sz="3900" dirty="0"/>
              <a:t>+ Những biểu hiện trên cho thấy chính sách đồng hóa của phong kiến phương Bắc đối với nước ta thất bại.</a:t>
            </a:r>
            <a:endParaRPr lang="en-US" sz="3900" dirty="0"/>
          </a:p>
          <a:p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307258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2)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hãy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biết</a:t>
            </a:r>
            <a:r>
              <a:rPr lang="en-US" b="1" dirty="0"/>
              <a:t> </a:t>
            </a:r>
            <a:r>
              <a:rPr lang="en-US" b="1" dirty="0" err="1"/>
              <a:t>yếu</a:t>
            </a:r>
            <a:r>
              <a:rPr lang="en-US" b="1" dirty="0"/>
              <a:t> </a:t>
            </a:r>
            <a:r>
              <a:rPr lang="en-US" b="1" dirty="0" err="1"/>
              <a:t>tố</a:t>
            </a:r>
            <a:r>
              <a:rPr lang="en-US" b="1" dirty="0"/>
              <a:t> </a:t>
            </a:r>
            <a:r>
              <a:rPr lang="en-US" b="1" dirty="0" err="1"/>
              <a:t>văn</a:t>
            </a:r>
            <a:r>
              <a:rPr lang="en-US" b="1" dirty="0"/>
              <a:t> </a:t>
            </a:r>
            <a:r>
              <a:rPr lang="en-US" b="1" dirty="0" err="1"/>
              <a:t>hóa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 du </a:t>
            </a:r>
            <a:r>
              <a:rPr lang="en-US" b="1" dirty="0" err="1"/>
              <a:t>nhập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bên</a:t>
            </a:r>
            <a:r>
              <a:rPr lang="en-US" b="1" dirty="0"/>
              <a:t> </a:t>
            </a:r>
            <a:r>
              <a:rPr lang="en-US" b="1" dirty="0" err="1"/>
              <a:t>ngoài</a:t>
            </a:r>
            <a:r>
              <a:rPr lang="en-US" b="1" dirty="0"/>
              <a:t> </a:t>
            </a:r>
            <a:r>
              <a:rPr lang="en-US" b="1" dirty="0" err="1"/>
              <a:t>đã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r>
              <a:rPr lang="en-US" b="1" dirty="0"/>
              <a:t> </a:t>
            </a:r>
            <a:r>
              <a:rPr lang="en-US" b="1" dirty="0" err="1"/>
              <a:t>dân</a:t>
            </a:r>
            <a:r>
              <a:rPr lang="en-US" b="1" dirty="0"/>
              <a:t> ta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thu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chon </a:t>
            </a:r>
            <a:r>
              <a:rPr lang="en-US" b="1" dirty="0" err="1"/>
              <a:t>lọc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r>
              <a:rPr lang="nl-NL" dirty="0"/>
              <a:t>- Phật giáo, đạo giáo du nhập vào nước ta hòa quyện với tín ngưỡng dân gian.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+ chủ động tiếp thu chữ Hán nhưng vẫn sử dụng tiếng Việt, dùng âm Việt để đọc chữ Hán.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+ tiếp thu một số kĩ thuật tiến bộ của Trung Quốc như làm giấy, dệt lụa, kĩ thuật bón phân bắc...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76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807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Cuộc</a:t>
            </a:r>
            <a:r>
              <a:rPr lang="en-US" b="1" dirty="0" smtClean="0"/>
              <a:t> </a:t>
            </a:r>
            <a:r>
              <a:rPr lang="en-US" b="1" dirty="0" err="1"/>
              <a:t>khởi</a:t>
            </a:r>
            <a:r>
              <a:rPr lang="en-US" b="1" dirty="0"/>
              <a:t> </a:t>
            </a:r>
            <a:r>
              <a:rPr lang="en-US" b="1" dirty="0" err="1"/>
              <a:t>nghĩa</a:t>
            </a:r>
            <a:r>
              <a:rPr lang="en-US" b="1" dirty="0"/>
              <a:t> </a:t>
            </a:r>
            <a:r>
              <a:rPr lang="en-US" b="1" dirty="0" err="1"/>
              <a:t>Lý</a:t>
            </a:r>
            <a:r>
              <a:rPr lang="en-US" b="1" dirty="0"/>
              <a:t> </a:t>
            </a:r>
            <a:r>
              <a:rPr lang="en-US" b="1" dirty="0" err="1"/>
              <a:t>Bí</a:t>
            </a:r>
            <a:r>
              <a:rPr lang="en-US" b="1" dirty="0"/>
              <a:t> (542 – 602) </a:t>
            </a:r>
            <a:r>
              <a:rPr lang="en-US" b="1" dirty="0" err="1"/>
              <a:t>diễn</a:t>
            </a:r>
            <a:r>
              <a:rPr lang="en-US" b="1" dirty="0"/>
              <a:t> </a:t>
            </a:r>
            <a:r>
              <a:rPr lang="en-US" b="1" dirty="0" err="1"/>
              <a:t>ra</a:t>
            </a:r>
            <a:r>
              <a:rPr lang="en-US" b="1" dirty="0"/>
              <a:t> </a:t>
            </a:r>
            <a:r>
              <a:rPr lang="en-US" b="1" dirty="0" err="1"/>
              <a:t>như</a:t>
            </a:r>
            <a:r>
              <a:rPr lang="en-US" b="1" dirty="0"/>
              <a:t> </a:t>
            </a:r>
            <a:r>
              <a:rPr lang="en-US" b="1" dirty="0" err="1"/>
              <a:t>thế</a:t>
            </a:r>
            <a:r>
              <a:rPr lang="en-US" b="1" dirty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+ </a:t>
            </a:r>
            <a:r>
              <a:rPr lang="en-US" dirty="0" err="1"/>
              <a:t>Năm</a:t>
            </a:r>
            <a:r>
              <a:rPr lang="en-US" dirty="0"/>
              <a:t> 542,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bùng</a:t>
            </a:r>
            <a:r>
              <a:rPr lang="en-US" dirty="0"/>
              <a:t> </a:t>
            </a:r>
            <a:r>
              <a:rPr lang="en-US" dirty="0" err="1"/>
              <a:t>nổ</a:t>
            </a:r>
            <a:r>
              <a:rPr lang="en-US" dirty="0"/>
              <a:t>, </a:t>
            </a:r>
            <a:r>
              <a:rPr lang="en-US" dirty="0" err="1"/>
              <a:t>chiếm</a:t>
            </a:r>
            <a:r>
              <a:rPr lang="en-US" dirty="0"/>
              <a:t> Long </a:t>
            </a:r>
            <a:r>
              <a:rPr lang="en-US" dirty="0" err="1"/>
              <a:t>Biên</a:t>
            </a:r>
            <a:r>
              <a:rPr lang="en-US" dirty="0"/>
              <a:t>,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Châu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+ </a:t>
            </a:r>
            <a:r>
              <a:rPr lang="en-US" dirty="0" err="1"/>
              <a:t>Năm</a:t>
            </a:r>
            <a:r>
              <a:rPr lang="en-US" dirty="0"/>
              <a:t> 544,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Bí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ngôi</a:t>
            </a:r>
            <a:r>
              <a:rPr lang="en-US" dirty="0"/>
              <a:t> </a:t>
            </a:r>
            <a:r>
              <a:rPr lang="en-US" dirty="0" err="1"/>
              <a:t>vua</a:t>
            </a:r>
            <a:r>
              <a:rPr lang="en-US" dirty="0"/>
              <a:t> (</a:t>
            </a:r>
            <a:r>
              <a:rPr lang="en-US" dirty="0" err="1"/>
              <a:t>Lý</a:t>
            </a:r>
            <a:r>
              <a:rPr lang="en-US" dirty="0"/>
              <a:t> Nam </a:t>
            </a:r>
            <a:r>
              <a:rPr lang="en-US" dirty="0" err="1"/>
              <a:t>Đế</a:t>
            </a:r>
            <a:r>
              <a:rPr lang="en-US" dirty="0"/>
              <a:t>),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Vạn</a:t>
            </a:r>
            <a:r>
              <a:rPr lang="en-US" dirty="0"/>
              <a:t> </a:t>
            </a:r>
            <a:r>
              <a:rPr lang="en-US" dirty="0" err="1"/>
              <a:t>Xuân</a:t>
            </a:r>
            <a:r>
              <a:rPr lang="en-US" dirty="0"/>
              <a:t>,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đô</a:t>
            </a:r>
            <a:r>
              <a:rPr lang="en-US" dirty="0"/>
              <a:t> ở </a:t>
            </a:r>
            <a:r>
              <a:rPr lang="en-US" dirty="0" err="1"/>
              <a:t>vùng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sông</a:t>
            </a:r>
            <a:r>
              <a:rPr lang="en-US" dirty="0"/>
              <a:t> </a:t>
            </a:r>
            <a:r>
              <a:rPr lang="en-US" dirty="0" err="1"/>
              <a:t>Tô</a:t>
            </a:r>
            <a:r>
              <a:rPr lang="en-US" dirty="0"/>
              <a:t> </a:t>
            </a:r>
            <a:r>
              <a:rPr lang="en-US" dirty="0" err="1"/>
              <a:t>Lịch</a:t>
            </a:r>
            <a:r>
              <a:rPr lang="en-US" dirty="0"/>
              <a:t> (</a:t>
            </a:r>
            <a:r>
              <a:rPr lang="en-US" dirty="0" err="1"/>
              <a:t>Hà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+ </a:t>
            </a:r>
            <a:r>
              <a:rPr lang="en-US" dirty="0" err="1"/>
              <a:t>Năm</a:t>
            </a:r>
            <a:r>
              <a:rPr lang="en-US" dirty="0"/>
              <a:t> 545, </a:t>
            </a:r>
            <a:r>
              <a:rPr lang="en-US" dirty="0" err="1"/>
              <a:t>quân</a:t>
            </a:r>
            <a:r>
              <a:rPr lang="en-US" dirty="0"/>
              <a:t> </a:t>
            </a:r>
            <a:r>
              <a:rPr lang="en-US" dirty="0" err="1"/>
              <a:t>Lương</a:t>
            </a:r>
            <a:r>
              <a:rPr lang="en-US" dirty="0"/>
              <a:t> </a:t>
            </a:r>
            <a:r>
              <a:rPr lang="en-US" dirty="0" err="1"/>
              <a:t>xâm</a:t>
            </a:r>
            <a:r>
              <a:rPr lang="en-US" dirty="0"/>
              <a:t> </a:t>
            </a:r>
            <a:r>
              <a:rPr lang="en-US" dirty="0" err="1"/>
              <a:t>lược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Vạn</a:t>
            </a:r>
            <a:r>
              <a:rPr lang="en-US" dirty="0"/>
              <a:t> </a:t>
            </a:r>
            <a:r>
              <a:rPr lang="en-US" dirty="0" err="1"/>
              <a:t>Xuân</a:t>
            </a:r>
            <a:r>
              <a:rPr lang="en-US" dirty="0"/>
              <a:t>. </a:t>
            </a:r>
            <a:r>
              <a:rPr lang="en-US" dirty="0" err="1"/>
              <a:t>Triệu</a:t>
            </a:r>
            <a:r>
              <a:rPr lang="en-US" dirty="0"/>
              <a:t> </a:t>
            </a:r>
            <a:r>
              <a:rPr lang="en-US" dirty="0" err="1"/>
              <a:t>Quang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Bí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tục</a:t>
            </a:r>
            <a:r>
              <a:rPr lang="en-US" dirty="0"/>
              <a:t> </a:t>
            </a:r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kháng</a:t>
            </a:r>
            <a:r>
              <a:rPr lang="en-US" dirty="0"/>
              <a:t> </a:t>
            </a:r>
            <a:r>
              <a:rPr lang="en-US" dirty="0" err="1"/>
              <a:t>chiến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thắng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. </a:t>
            </a:r>
            <a:r>
              <a:rPr lang="en-US" dirty="0" err="1"/>
              <a:t>Năm</a:t>
            </a:r>
            <a:r>
              <a:rPr lang="en-US" dirty="0"/>
              <a:t> 550 </a:t>
            </a:r>
            <a:r>
              <a:rPr lang="en-US" dirty="0" err="1"/>
              <a:t>Triệu</a:t>
            </a:r>
            <a:r>
              <a:rPr lang="en-US" dirty="0"/>
              <a:t> </a:t>
            </a:r>
            <a:r>
              <a:rPr lang="en-US" dirty="0" err="1"/>
              <a:t>Quang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ngôi</a:t>
            </a:r>
            <a:r>
              <a:rPr lang="en-US" dirty="0"/>
              <a:t>. (</a:t>
            </a:r>
            <a:r>
              <a:rPr lang="en-US" dirty="0" err="1"/>
              <a:t>Triệu</a:t>
            </a:r>
            <a:r>
              <a:rPr lang="en-US" dirty="0"/>
              <a:t> </a:t>
            </a:r>
            <a:r>
              <a:rPr lang="en-US" dirty="0" err="1"/>
              <a:t>Việt</a:t>
            </a:r>
            <a:r>
              <a:rPr lang="en-US" dirty="0"/>
              <a:t> </a:t>
            </a:r>
            <a:r>
              <a:rPr lang="en-US" dirty="0" err="1"/>
              <a:t>Vương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+ </a:t>
            </a:r>
            <a:r>
              <a:rPr lang="en-US" dirty="0" err="1"/>
              <a:t>Năm</a:t>
            </a:r>
            <a:r>
              <a:rPr lang="en-US" dirty="0"/>
              <a:t> 602,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sang </a:t>
            </a:r>
            <a:r>
              <a:rPr lang="en-US" dirty="0" err="1"/>
              <a:t>xâm</a:t>
            </a:r>
            <a:r>
              <a:rPr lang="en-US" dirty="0"/>
              <a:t> </a:t>
            </a:r>
            <a:r>
              <a:rPr lang="en-US" dirty="0" err="1"/>
              <a:t>lược</a:t>
            </a:r>
            <a:r>
              <a:rPr lang="en-US" dirty="0"/>
              <a:t>,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Vạn</a:t>
            </a:r>
            <a:r>
              <a:rPr lang="en-US" dirty="0"/>
              <a:t> </a:t>
            </a:r>
            <a:r>
              <a:rPr lang="en-US" dirty="0" err="1"/>
              <a:t>Xuân</a:t>
            </a:r>
            <a:r>
              <a:rPr lang="en-US" dirty="0"/>
              <a:t> </a:t>
            </a:r>
            <a:r>
              <a:rPr lang="en-US" dirty="0" err="1"/>
              <a:t>sụp</a:t>
            </a:r>
            <a:r>
              <a:rPr lang="en-US" dirty="0"/>
              <a:t> </a:t>
            </a:r>
            <a:r>
              <a:rPr lang="en-US" dirty="0" err="1"/>
              <a:t>đổ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111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/>
              <a:t>hãy</a:t>
            </a:r>
            <a:r>
              <a:rPr lang="en-US" b="1" dirty="0"/>
              <a:t> </a:t>
            </a:r>
            <a:r>
              <a:rPr lang="en-US" b="1" dirty="0" err="1"/>
              <a:t>nêu</a:t>
            </a:r>
            <a:r>
              <a:rPr lang="en-US" b="1" dirty="0"/>
              <a:t> </a:t>
            </a:r>
            <a:r>
              <a:rPr lang="en-US" b="1" dirty="0" err="1"/>
              <a:t>những</a:t>
            </a:r>
            <a:r>
              <a:rPr lang="en-US" b="1" dirty="0"/>
              <a:t> </a:t>
            </a:r>
            <a:r>
              <a:rPr lang="en-US" b="1" dirty="0" err="1"/>
              <a:t>đóng</a:t>
            </a:r>
            <a:r>
              <a:rPr lang="en-US" b="1" dirty="0"/>
              <a:t> </a:t>
            </a:r>
            <a:r>
              <a:rPr lang="en-US" b="1" dirty="0" err="1"/>
              <a:t>góp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Lý</a:t>
            </a:r>
            <a:r>
              <a:rPr lang="en-US" b="1" dirty="0"/>
              <a:t> </a:t>
            </a:r>
            <a:r>
              <a:rPr lang="en-US" b="1" dirty="0" err="1"/>
              <a:t>Bí</a:t>
            </a:r>
            <a:r>
              <a:rPr lang="en-US" b="1" dirty="0"/>
              <a:t> </a:t>
            </a:r>
            <a:r>
              <a:rPr lang="en-US" b="1" dirty="0" err="1"/>
              <a:t>đối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lịch</a:t>
            </a:r>
            <a:r>
              <a:rPr lang="en-US" b="1" dirty="0"/>
              <a:t> </a:t>
            </a:r>
            <a:r>
              <a:rPr lang="en-US" b="1" dirty="0" err="1"/>
              <a:t>sử</a:t>
            </a:r>
            <a:r>
              <a:rPr lang="en-US" b="1" dirty="0"/>
              <a:t> </a:t>
            </a:r>
            <a:r>
              <a:rPr lang="en-US" b="1" dirty="0" err="1"/>
              <a:t>dân</a:t>
            </a:r>
            <a:r>
              <a:rPr lang="en-US" b="1" dirty="0"/>
              <a:t> </a:t>
            </a:r>
            <a:r>
              <a:rPr lang="en-US" b="1" dirty="0" err="1"/>
              <a:t>tộc</a:t>
            </a:r>
            <a:r>
              <a:rPr lang="en-US" b="1" dirty="0"/>
              <a:t> </a:t>
            </a:r>
            <a:r>
              <a:rPr lang="en-US" b="1" dirty="0" err="1"/>
              <a:t>Việt</a:t>
            </a:r>
            <a:r>
              <a:rPr lang="en-US" b="1" dirty="0"/>
              <a:t> </a:t>
            </a:r>
            <a:r>
              <a:rPr lang="en-US" b="1" dirty="0" smtClean="0"/>
              <a:t>Nam?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dân</a:t>
            </a:r>
            <a:r>
              <a:rPr lang="en-US" dirty="0"/>
              <a:t> </a:t>
            </a:r>
            <a:r>
              <a:rPr lang="en-US" dirty="0" err="1"/>
              <a:t>nổi</a:t>
            </a:r>
            <a:r>
              <a:rPr lang="en-US" dirty="0"/>
              <a:t> </a:t>
            </a:r>
            <a:r>
              <a:rPr lang="en-US" dirty="0" err="1"/>
              <a:t>dậy</a:t>
            </a:r>
            <a:r>
              <a:rPr lang="en-US" dirty="0"/>
              <a:t> </a:t>
            </a:r>
            <a:r>
              <a:rPr lang="en-US" dirty="0" err="1"/>
              <a:t>đấu</a:t>
            </a:r>
            <a:r>
              <a:rPr lang="en-US" dirty="0"/>
              <a:t> </a:t>
            </a:r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đuổi</a:t>
            </a:r>
            <a:r>
              <a:rPr lang="en-US" dirty="0"/>
              <a:t> </a:t>
            </a:r>
            <a:r>
              <a:rPr lang="en-US" dirty="0" err="1"/>
              <a:t>quân</a:t>
            </a:r>
            <a:r>
              <a:rPr lang="en-US" dirty="0"/>
              <a:t> </a:t>
            </a:r>
            <a:r>
              <a:rPr lang="en-US" dirty="0" err="1"/>
              <a:t>xâm</a:t>
            </a:r>
            <a:r>
              <a:rPr lang="en-US" dirty="0"/>
              <a:t> </a:t>
            </a:r>
            <a:r>
              <a:rPr lang="en-US" dirty="0" err="1"/>
              <a:t>lược</a:t>
            </a:r>
            <a:r>
              <a:rPr lang="en-US" dirty="0"/>
              <a:t> </a:t>
            </a:r>
            <a:r>
              <a:rPr lang="en-US" dirty="0" err="1"/>
              <a:t>Lương</a:t>
            </a:r>
            <a:r>
              <a:rPr lang="en-US" dirty="0"/>
              <a:t>, </a:t>
            </a:r>
            <a:r>
              <a:rPr lang="en-US" dirty="0" err="1"/>
              <a:t>giành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,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-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Vạn</a:t>
            </a:r>
            <a:r>
              <a:rPr lang="en-US" dirty="0"/>
              <a:t> </a:t>
            </a:r>
            <a:r>
              <a:rPr lang="en-US" dirty="0" err="1"/>
              <a:t>Xuân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2626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288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2024-05-03T07:36:39Z</dcterms:created>
  <dcterms:modified xsi:type="dcterms:W3CDTF">2024-05-03T07:57:16Z</dcterms:modified>
</cp:coreProperties>
</file>