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3" r:id="rId3"/>
    <p:sldId id="257" r:id="rId4"/>
    <p:sldId id="267" r:id="rId5"/>
    <p:sldId id="258" r:id="rId6"/>
    <p:sldId id="268" r:id="rId7"/>
    <p:sldId id="260" r:id="rId8"/>
    <p:sldId id="261" r:id="rId9"/>
    <p:sldId id="274" r:id="rId10"/>
    <p:sldId id="275" r:id="rId11"/>
    <p:sldId id="276" r:id="rId12"/>
    <p:sldId id="262" r:id="rId13"/>
    <p:sldId id="270" r:id="rId14"/>
    <p:sldId id="278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87866"/>
            <a:ext cx="3810328" cy="3190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75990"/>
            <a:ext cx="3810328" cy="3214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5592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FE1F24-46EE-4E11-A778-52C0008C14ED}"/>
              </a:ext>
            </a:extLst>
          </p:cNvPr>
          <p:cNvSpPr txBox="1"/>
          <p:nvPr/>
        </p:nvSpPr>
        <p:spPr>
          <a:xfrm>
            <a:off x="1655981" y="5008610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between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A17A5-5DA5-4A3C-A3BA-A3ACDF5099D0}"/>
              </a:ext>
            </a:extLst>
          </p:cNvPr>
          <p:cNvSpPr txBox="1"/>
          <p:nvPr/>
        </p:nvSpPr>
        <p:spPr>
          <a:xfrm>
            <a:off x="536222" y="5484482"/>
            <a:ext cx="365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 and the </a:t>
            </a:r>
            <a:r>
              <a:rPr lang="en-US" sz="2600" dirty="0" err="1">
                <a:solidFill>
                  <a:srgbClr val="00B050"/>
                </a:solidFill>
              </a:rPr>
              <a:t>bookself</a:t>
            </a:r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B2B3DD-48F5-46A7-9CBE-63E39AECD080}"/>
              </a:ext>
            </a:extLst>
          </p:cNvPr>
          <p:cNvSpPr txBox="1"/>
          <p:nvPr/>
        </p:nvSpPr>
        <p:spPr>
          <a:xfrm>
            <a:off x="3359815" y="5011703"/>
            <a:ext cx="2824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D5307-A72E-432F-8496-523C23374F9C}"/>
              </a:ext>
            </a:extLst>
          </p:cNvPr>
          <p:cNvSpPr txBox="1"/>
          <p:nvPr/>
        </p:nvSpPr>
        <p:spPr>
          <a:xfrm>
            <a:off x="7951321" y="5022817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8A66D-EB9D-4786-BD6A-973CCE564D43}"/>
              </a:ext>
            </a:extLst>
          </p:cNvPr>
          <p:cNvSpPr txBox="1"/>
          <p:nvPr/>
        </p:nvSpPr>
        <p:spPr>
          <a:xfrm>
            <a:off x="6112716" y="5017805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behind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BA418-9D9A-4448-BB74-1D32E176B766}"/>
              </a:ext>
            </a:extLst>
          </p:cNvPr>
          <p:cNvSpPr txBox="1"/>
          <p:nvPr/>
        </p:nvSpPr>
        <p:spPr>
          <a:xfrm>
            <a:off x="5611116" y="5483394"/>
            <a:ext cx="23770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computer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4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70537"/>
            <a:ext cx="3810328" cy="3225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girl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7" y="948969"/>
            <a:ext cx="3783836" cy="32687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7654" y="5008610"/>
            <a:ext cx="3624503" cy="492443"/>
            <a:chOff x="363373" y="1271400"/>
            <a:chExt cx="3624503" cy="492443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boy</a:t>
              </a:r>
              <a:endParaRPr lang="en-US" sz="2600" i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57C625-ABC4-4BDD-B305-332415654233}"/>
              </a:ext>
            </a:extLst>
          </p:cNvPr>
          <p:cNvSpPr txBox="1"/>
          <p:nvPr/>
        </p:nvSpPr>
        <p:spPr>
          <a:xfrm>
            <a:off x="3371458" y="5011703"/>
            <a:ext cx="368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3B66-A8CC-465E-8A8A-62F628FA18ED}"/>
              </a:ext>
            </a:extLst>
          </p:cNvPr>
          <p:cNvSpPr txBox="1"/>
          <p:nvPr/>
        </p:nvSpPr>
        <p:spPr>
          <a:xfrm>
            <a:off x="8059970" y="5022817"/>
            <a:ext cx="3883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F744-8A60-4529-AE4C-4370EFC4FADB}"/>
              </a:ext>
            </a:extLst>
          </p:cNvPr>
          <p:cNvSpPr txBox="1"/>
          <p:nvPr/>
        </p:nvSpPr>
        <p:spPr>
          <a:xfrm>
            <a:off x="1868485" y="5005517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sofa</a:t>
            </a:r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B5DABA-A304-4A80-B6C8-069485D1F2A0}"/>
              </a:ext>
            </a:extLst>
          </p:cNvPr>
          <p:cNvSpPr txBox="1"/>
          <p:nvPr/>
        </p:nvSpPr>
        <p:spPr>
          <a:xfrm>
            <a:off x="6566024" y="5018286"/>
            <a:ext cx="1581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next 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F660F-F074-4848-B157-3ADFACF243DD}"/>
              </a:ext>
            </a:extLst>
          </p:cNvPr>
          <p:cNvSpPr txBox="1"/>
          <p:nvPr/>
        </p:nvSpPr>
        <p:spPr>
          <a:xfrm>
            <a:off x="6050440" y="5416588"/>
            <a:ext cx="16272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7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three sentences to describe your favourite room in your house. Write the sentences in your notebook.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26" y="1719133"/>
            <a:ext cx="5503148" cy="3669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552935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772" y="6052573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There’s a big bed next to the door.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6863018" y="4562645"/>
            <a:ext cx="2019718" cy="178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4740"/>
            <a:ext cx="4865299" cy="322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4692963" y="4987631"/>
            <a:ext cx="2486206" cy="16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49" y="1211764"/>
            <a:ext cx="474860" cy="5159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45095" y="1167353"/>
            <a:ext cx="3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Which one would you like to live in? Why?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" y="1084840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72812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5508346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8148672" y="409817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439126" y="2656505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432581" y="2305685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470527" y="2264788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671535" y="2561536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3069" y="2100294"/>
            <a:ext cx="376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Now work in groups.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3" y="2025772"/>
            <a:ext cx="474860" cy="470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06587" y="2510281"/>
            <a:ext cx="41605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Draw your own strange house.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Decorate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Tell 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77" y="3149162"/>
            <a:ext cx="3546582" cy="34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"/>
          <a:stretch/>
        </p:blipFill>
        <p:spPr>
          <a:xfrm>
            <a:off x="5568579" y="3402914"/>
            <a:ext cx="3312531" cy="319791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703951" y="1344928"/>
            <a:ext cx="2999369" cy="1188720"/>
          </a:xfrm>
          <a:prstGeom prst="wedgeRoundRectCallout">
            <a:avLst>
              <a:gd name="adj1" fmla="val -912"/>
              <a:gd name="adj2" fmla="val 91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7250" y="1507501"/>
            <a:ext cx="3006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Communication, Activity 4, Page 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4" y="700768"/>
            <a:ext cx="3566160" cy="25539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22859" y="1677678"/>
            <a:ext cx="3006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50314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06342"/>
              </p:ext>
            </p:extLst>
          </p:nvPr>
        </p:nvGraphicFramePr>
        <p:xfrm>
          <a:off x="0" y="7590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 dirty="0"/>
                        <a:t>use the </a:t>
                      </a:r>
                      <a:r>
                        <a:rPr lang="en-US" sz="2400" spc="-80" baseline="0"/>
                        <a:t>words for types of house, rooms and furniture.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b="1" dirty="0"/>
                        <a:t>s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b="1" dirty="0"/>
                        <a:t>z</a:t>
                      </a:r>
                      <a:r>
                        <a:rPr lang="en-US" sz="2400" dirty="0"/>
                        <a:t>/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at the end</a:t>
                      </a:r>
                      <a:r>
                        <a:rPr lang="en-US" sz="2400" baseline="0" dirty="0"/>
                        <a:t> of the words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case to describe possession.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prepositions of place to describe where people or things 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give suggestions.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rooms and furniture.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describe houses, rooms and furniture.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someone’s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to a friend describing my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6934102" y="400341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872036" y="39427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62280" y="398655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191180" y="398655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34186" y="39510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45253" y="396902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31443" y="446506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870096" y="44006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0291" y="446506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207438" y="446506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538767" y="44161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71015" y="44089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38683" y="493252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882160" y="4864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52406" y="4935955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212003" y="4935955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523842" y="488207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56947" y="487906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38683" y="53925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906608" y="53138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66861" y="53947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226458" y="53947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523842" y="53524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33921" y="53524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38683" y="583739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882160" y="576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52406" y="584083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212003" y="584083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523842" y="578695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56947" y="57839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38683" y="14425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941984" y="14129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466861" y="14425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173045" y="14425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581758" y="1415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55035" y="14032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31443" y="1997006"/>
            <a:ext cx="445523" cy="5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922489" y="19419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480291" y="1990214"/>
            <a:ext cx="622069" cy="624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173046" y="1990214"/>
            <a:ext cx="871792" cy="57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573914" y="19496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42262" y="19315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938683" y="2685188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909909" y="26380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452162" y="2684059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211758" y="2684059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530615" y="26833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355035" y="267832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31443" y="3328147"/>
            <a:ext cx="445523" cy="53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882160" y="32871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480291" y="3310717"/>
            <a:ext cx="622069" cy="58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239888" y="3310716"/>
            <a:ext cx="822960" cy="57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518767" y="32933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0" grpId="2"/>
      <p:bldP spid="50" grpId="3"/>
      <p:bldP spid="50" grpId="4"/>
      <p:bldP spid="53" grpId="0"/>
      <p:bldP spid="53" grpId="1"/>
      <p:bldP spid="53" grpId="2"/>
      <p:bldP spid="53" grpId="3"/>
      <p:bldP spid="53" grpId="4"/>
      <p:bldP spid="54" grpId="0"/>
      <p:bldP spid="54" grpId="1"/>
      <p:bldP spid="54" grpId="2"/>
      <p:bldP spid="54" grpId="3"/>
      <p:bldP spid="54" grpId="4"/>
      <p:bldP spid="56" grpId="0"/>
      <p:bldP spid="56" grpId="1"/>
      <p:bldP spid="56" grpId="2"/>
      <p:bldP spid="56" grpId="3"/>
      <p:bldP spid="56" grpId="4"/>
      <p:bldP spid="59" grpId="0"/>
      <p:bldP spid="59" grpId="1"/>
      <p:bldP spid="59" grpId="2"/>
      <p:bldP spid="59" grpId="3"/>
      <p:bldP spid="59" grpId="4"/>
      <p:bldP spid="60" grpId="0"/>
      <p:bldP spid="60" grpId="1"/>
      <p:bldP spid="60" grpId="2"/>
      <p:bldP spid="60" grpId="3"/>
      <p:bldP spid="60" grpId="4"/>
      <p:bldP spid="62" grpId="0"/>
      <p:bldP spid="62" grpId="1"/>
      <p:bldP spid="62" grpId="2"/>
      <p:bldP spid="62" grpId="3"/>
      <p:bldP spid="62" grpId="4"/>
      <p:bldP spid="65" grpId="0"/>
      <p:bldP spid="65" grpId="1"/>
      <p:bldP spid="65" grpId="2"/>
      <p:bldP spid="65" grpId="3"/>
      <p:bldP spid="65" grpId="4"/>
      <p:bldP spid="66" grpId="0"/>
      <p:bldP spid="66" grpId="1"/>
      <p:bldP spid="66" grpId="2"/>
      <p:bldP spid="66" grpId="3"/>
      <p:bldP spid="66" grpId="4"/>
      <p:bldP spid="68" grpId="0"/>
      <p:bldP spid="68" grpId="1"/>
      <p:bldP spid="68" grpId="2"/>
      <p:bldP spid="68" grpId="3"/>
      <p:bldP spid="68" grpId="4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2" grpId="3"/>
      <p:bldP spid="72" grpId="4"/>
      <p:bldP spid="74" grpId="0"/>
      <p:bldP spid="74" grpId="1"/>
      <p:bldP spid="74" grpId="2"/>
      <p:bldP spid="74" grpId="3"/>
      <p:bldP spid="74" grpId="4"/>
      <p:bldP spid="77" grpId="0"/>
      <p:bldP spid="77" grpId="1"/>
      <p:bldP spid="77" grpId="2"/>
      <p:bldP spid="77" grpId="3"/>
      <p:bldP spid="77" grpId="4"/>
      <p:bldP spid="78" grpId="0"/>
      <p:bldP spid="78" grpId="1"/>
      <p:bldP spid="78" grpId="2"/>
      <p:bldP spid="78" grpId="3"/>
      <p:bldP spid="78" grpId="4"/>
      <p:bldP spid="80" grpId="0"/>
      <p:bldP spid="80" grpId="1"/>
      <p:bldP spid="80" grpId="2"/>
      <p:bldP spid="80" grpId="3"/>
      <p:bldP spid="80" grpId="4"/>
      <p:bldP spid="83" grpId="0"/>
      <p:bldP spid="83" grpId="1"/>
      <p:bldP spid="83" grpId="2"/>
      <p:bldP spid="83" grpId="3"/>
      <p:bldP spid="83" grpId="4"/>
      <p:bldP spid="84" grpId="0"/>
      <p:bldP spid="84" grpId="1"/>
      <p:bldP spid="84" grpId="2"/>
      <p:bldP spid="84" grpId="3"/>
      <p:bldP spid="84" grpId="4"/>
      <p:bldP spid="86" grpId="0"/>
      <p:bldP spid="86" grpId="1"/>
      <p:bldP spid="86" grpId="2"/>
      <p:bldP spid="86" grpId="3"/>
      <p:bldP spid="86" grpId="4"/>
      <p:bldP spid="89" grpId="0"/>
      <p:bldP spid="89" grpId="1"/>
      <p:bldP spid="89" grpId="2"/>
      <p:bldP spid="89" grpId="3"/>
      <p:bldP spid="89" grpId="4"/>
      <p:bldP spid="90" grpId="0"/>
      <p:bldP spid="90" grpId="1"/>
      <p:bldP spid="90" grpId="2"/>
      <p:bldP spid="90" grpId="3"/>
      <p:bldP spid="90" grpId="4"/>
      <p:bldP spid="92" grpId="0"/>
      <p:bldP spid="92" grpId="1"/>
      <p:bldP spid="92" grpId="2"/>
      <p:bldP spid="92" grpId="3"/>
      <p:bldP spid="92" grpId="4"/>
      <p:bldP spid="95" grpId="0"/>
      <p:bldP spid="95" grpId="1"/>
      <p:bldP spid="95" grpId="2"/>
      <p:bldP spid="95" grpId="3"/>
      <p:bldP spid="95" grpId="4"/>
      <p:bldP spid="96" grpId="0"/>
      <p:bldP spid="96" grpId="1"/>
      <p:bldP spid="96" grpId="2"/>
      <p:bldP spid="96" grpId="3"/>
      <p:bldP spid="96" grpId="4"/>
      <p:bldP spid="98" grpId="0"/>
      <p:bldP spid="98" grpId="1"/>
      <p:bldP spid="98" grpId="2"/>
      <p:bldP spid="98" grpId="3"/>
      <p:bldP spid="98" grpId="4"/>
      <p:bldP spid="101" grpId="0"/>
      <p:bldP spid="101" grpId="1"/>
      <p:bldP spid="101" grpId="2"/>
      <p:bldP spid="101" grpId="3"/>
      <p:bldP spid="101" grpId="4"/>
      <p:bldP spid="102" grpId="0"/>
      <p:bldP spid="102" grpId="1"/>
      <p:bldP spid="102" grpId="2"/>
      <p:bldP spid="102" grpId="3"/>
      <p:bldP spid="102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15013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441708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0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2477" y="3661613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267" y="438974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Make sentences. Use prepositions of place.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604548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0414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93" y="5154901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38825" y="5092438"/>
            <a:ext cx="3913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three sentences to describe your favourite room in your house. Write the sentences in your notebook.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2" y="40631"/>
            <a:ext cx="7856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86876"/>
              </p:ext>
            </p:extLst>
          </p:nvPr>
        </p:nvGraphicFramePr>
        <p:xfrm>
          <a:off x="455383" y="3505200"/>
          <a:ext cx="8129592" cy="3062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Types of</a:t>
                      </a:r>
                      <a:r>
                        <a:rPr lang="en-US" sz="2400" baseline="0" dirty="0"/>
                        <a:t> house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Rooms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Furniture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55383" y="1331557"/>
            <a:ext cx="8233235" cy="167453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8207" y="1473132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8208" y="1908557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4176" y="23662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4402" y="143828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2522" y="1899950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63918" y="1908557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chest of drawers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5658" y="1456000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92295" y="5646782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78207" y="2385670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5480" y="2390309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480" y="147313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481" y="1913140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1277008" y="4238773"/>
            <a:ext cx="86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944939" y="4697633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770297" y="5238685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6116424" y="423877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892766" y="4700437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758031" y="516210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6445658" y="562376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6458150" y="6085432"/>
            <a:ext cx="151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748135" y="4236614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619514" y="470043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bathroom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30E95-FB0A-4257-8936-4D5A714E0791}"/>
              </a:ext>
            </a:extLst>
          </p:cNvPr>
          <p:cNvSpPr txBox="1"/>
          <p:nvPr/>
        </p:nvSpPr>
        <p:spPr>
          <a:xfrm>
            <a:off x="3951265" y="51851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kitchen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DA54DF-0B27-4BCB-BD6A-3E63F4FC20E9}"/>
              </a:ext>
            </a:extLst>
          </p:cNvPr>
          <p:cNvSpPr txBox="1"/>
          <p:nvPr/>
        </p:nvSpPr>
        <p:spPr>
          <a:xfrm>
            <a:off x="2382579" y="1468097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C94390-FD75-4688-A536-9D6D21A0CA57}"/>
              </a:ext>
            </a:extLst>
          </p:cNvPr>
          <p:cNvSpPr txBox="1"/>
          <p:nvPr/>
        </p:nvSpPr>
        <p:spPr>
          <a:xfrm>
            <a:off x="2382580" y="190352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5908BC-1D54-4197-91E3-CDD95912442B}"/>
              </a:ext>
            </a:extLst>
          </p:cNvPr>
          <p:cNvSpPr txBox="1"/>
          <p:nvPr/>
        </p:nvSpPr>
        <p:spPr>
          <a:xfrm>
            <a:off x="4390928" y="236879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BAA54D-86EC-4275-8B8E-F9E31B902BF8}"/>
              </a:ext>
            </a:extLst>
          </p:cNvPr>
          <p:cNvSpPr txBox="1"/>
          <p:nvPr/>
        </p:nvSpPr>
        <p:spPr>
          <a:xfrm>
            <a:off x="4278774" y="14430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28B0B3-6ECF-46E6-97E1-A8AB3BCAEAA2}"/>
              </a:ext>
            </a:extLst>
          </p:cNvPr>
          <p:cNvSpPr txBox="1"/>
          <p:nvPr/>
        </p:nvSpPr>
        <p:spPr>
          <a:xfrm>
            <a:off x="4256894" y="1894915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4AB4DA-CE03-4FDB-A58F-E023F89FFF08}"/>
              </a:ext>
            </a:extLst>
          </p:cNvPr>
          <p:cNvSpPr txBox="1"/>
          <p:nvPr/>
        </p:nvSpPr>
        <p:spPr>
          <a:xfrm>
            <a:off x="6368290" y="190352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ED4A25-C5AD-4048-9851-67C8978E2550}"/>
              </a:ext>
            </a:extLst>
          </p:cNvPr>
          <p:cNvSpPr txBox="1"/>
          <p:nvPr/>
        </p:nvSpPr>
        <p:spPr>
          <a:xfrm>
            <a:off x="6440198" y="1460797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97C571-F316-44CA-B977-D8D626997B30}"/>
              </a:ext>
            </a:extLst>
          </p:cNvPr>
          <p:cNvSpPr txBox="1"/>
          <p:nvPr/>
        </p:nvSpPr>
        <p:spPr>
          <a:xfrm>
            <a:off x="2382579" y="238825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909852" y="2385274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099EE-BD02-4AAA-B641-26C00FBB1DF6}"/>
              </a:ext>
            </a:extLst>
          </p:cNvPr>
          <p:cNvSpPr txBox="1"/>
          <p:nvPr/>
        </p:nvSpPr>
        <p:spPr>
          <a:xfrm>
            <a:off x="909852" y="146809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DA4730-A791-4AA0-B193-2D92612947E2}"/>
              </a:ext>
            </a:extLst>
          </p:cNvPr>
          <p:cNvSpPr txBox="1"/>
          <p:nvPr/>
        </p:nvSpPr>
        <p:spPr>
          <a:xfrm>
            <a:off x="909853" y="1908105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67104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C7873A-6789-401B-B7B5-363D9478C8B8}"/>
              </a:ext>
            </a:extLst>
          </p:cNvPr>
          <p:cNvSpPr txBox="1"/>
          <p:nvPr/>
        </p:nvSpPr>
        <p:spPr>
          <a:xfrm>
            <a:off x="666779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5503 0.2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5486 0.4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6132 0.5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L 0.14948 0.4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4774 0.336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316 0.542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11111E-6 L -0.32586 0.480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-0.02743 0.340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5417 0.4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79 0.4740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3663 0.6104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81481E-6 L 0.23403 0.542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1"/>
      <p:bldP spid="59" grpId="2"/>
      <p:bldP spid="59" grpId="3"/>
      <p:bldP spid="60" grpId="1"/>
      <p:bldP spid="60" grpId="2"/>
      <p:bldP spid="60" grpId="3"/>
      <p:bldP spid="61" grpId="1"/>
      <p:bldP spid="61" grpId="2"/>
      <p:bldP spid="61" grpId="3"/>
      <p:bldP spid="62" grpId="1"/>
      <p:bldP spid="62" grpId="2"/>
      <p:bldP spid="62" grpId="3"/>
      <p:bldP spid="63" grpId="1"/>
      <p:bldP spid="63" grpId="2"/>
      <p:bldP spid="63" grpId="3"/>
      <p:bldP spid="64" grpId="1"/>
      <p:bldP spid="64" grpId="2"/>
      <p:bldP spid="64" grpId="3"/>
      <p:bldP spid="65" grpId="1"/>
      <p:bldP spid="65" grpId="2"/>
      <p:bldP spid="65" grpId="3"/>
      <p:bldP spid="66" grpId="1"/>
      <p:bldP spid="66" grpId="2"/>
      <p:bldP spid="66" grpId="3"/>
      <p:bldP spid="67" grpId="1"/>
      <p:bldP spid="67" grpId="2"/>
      <p:bldP spid="67" grpId="3"/>
      <p:bldP spid="68" grpId="1"/>
      <p:bldP spid="68" grpId="2"/>
      <p:bldP spid="68" grpId="3"/>
      <p:bldP spid="69" grpId="1"/>
      <p:bldP spid="69" grpId="2"/>
      <p:bldP spid="69" grpId="3"/>
      <p:bldP spid="70" grpId="0"/>
      <p:bldP spid="71" grpId="0"/>
      <p:bldP spid="71" grpId="1"/>
      <p:bldP spid="7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68143"/>
            <a:ext cx="76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-28757" y="1099683"/>
            <a:ext cx="9022673" cy="5854323"/>
          </a:xfrm>
          <a:prstGeom prst="roundRect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8512" y="1195862"/>
            <a:ext cx="8804260" cy="5585024"/>
          </a:xfrm>
          <a:prstGeom prst="roundRect">
            <a:avLst/>
          </a:prstGeom>
          <a:solidFill>
            <a:srgbClr val="05A0B8"/>
          </a:solidFill>
          <a:ln>
            <a:solidFill>
              <a:srgbClr val="05A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97578" y="1301238"/>
            <a:ext cx="8726128" cy="5643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36117" y="1559527"/>
            <a:ext cx="6081953" cy="470318"/>
            <a:chOff x="363373" y="1262747"/>
            <a:chExt cx="6081953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teacher has a house next to our house.</a:t>
              </a:r>
              <a:endParaRPr lang="en-US" sz="2400" i="1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347547" y="23431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90339" y="2038498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house is next to my</a:t>
            </a:r>
            <a:endParaRPr lang="en-US" sz="2400" i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852211" y="2366010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326398" y="2596342"/>
            <a:ext cx="6081953" cy="470318"/>
            <a:chOff x="363373" y="1262747"/>
            <a:chExt cx="6081953" cy="470318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brother has a TV.</a:t>
              </a:r>
              <a:endParaRPr lang="en-US" sz="2400" i="1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1337828" y="337996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80620" y="3075313"/>
            <a:ext cx="14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</a:t>
            </a:r>
            <a:endParaRPr lang="en-US" sz="2400" i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6562" y="3402825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345836" y="3599846"/>
            <a:ext cx="6081953" cy="470318"/>
            <a:chOff x="363373" y="1262747"/>
            <a:chExt cx="6081953" cy="470318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Elena has a big bookshelf in her bedroom.</a:t>
              </a:r>
              <a:endParaRPr lang="en-US" sz="2400" i="1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>
            <a:off x="1357266" y="43834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800058" y="4078817"/>
            <a:ext cx="344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big bookshelf in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56240" y="4406329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36117" y="46366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0058" y="4645314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grandfather likes the kitchen the best.</a:t>
            </a:r>
            <a:endParaRPr lang="en-US" sz="2400" i="1" dirty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347547" y="542028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90339" y="5115632"/>
            <a:ext cx="2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kitchen is my</a:t>
            </a:r>
            <a:endParaRPr lang="en-US" sz="2400" i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052111" y="5443144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345836" y="5621004"/>
            <a:ext cx="6081953" cy="470318"/>
            <a:chOff x="363373" y="1262747"/>
            <a:chExt cx="6081953" cy="470318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aunt has a daughter, Vy.</a:t>
              </a:r>
              <a:endParaRPr lang="en-US" sz="2400" i="1"/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1357266" y="64046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00058" y="6099975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I’m            cousin.</a:t>
            </a:r>
            <a:endParaRPr lang="en-US" sz="2400" i="1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347330" y="6427487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806282" y="2033270"/>
            <a:ext cx="13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3071066" y="3082887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5015473" y="4077014"/>
            <a:ext cx="10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4036397" y="5108683"/>
            <a:ext cx="18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347330" y="6082669"/>
            <a:ext cx="68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Vy’s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82CBE9-975F-4D55-BE74-5290796B98CD}"/>
              </a:ext>
            </a:extLst>
          </p:cNvPr>
          <p:cNvSpPr txBox="1"/>
          <p:nvPr/>
        </p:nvSpPr>
        <p:spPr>
          <a:xfrm>
            <a:off x="5560596" y="2042091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50F5A-4CC9-4F70-BF72-3FED636E935E}"/>
              </a:ext>
            </a:extLst>
          </p:cNvPr>
          <p:cNvSpPr txBox="1"/>
          <p:nvPr/>
        </p:nvSpPr>
        <p:spPr>
          <a:xfrm>
            <a:off x="6055100" y="2036695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9D353B-420D-4E77-B5D3-9DBEAE983C83}"/>
              </a:ext>
            </a:extLst>
          </p:cNvPr>
          <p:cNvSpPr txBox="1"/>
          <p:nvPr/>
        </p:nvSpPr>
        <p:spPr>
          <a:xfrm>
            <a:off x="3804034" y="3066660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F38B30-717A-4EA1-8FD4-7E6CFDD7A4C8}"/>
              </a:ext>
            </a:extLst>
          </p:cNvPr>
          <p:cNvSpPr txBox="1"/>
          <p:nvPr/>
        </p:nvSpPr>
        <p:spPr>
          <a:xfrm>
            <a:off x="4275700" y="3075533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88C0F8-AA33-4A92-8CB4-5E33F9C6AA49}"/>
              </a:ext>
            </a:extLst>
          </p:cNvPr>
          <p:cNvSpPr txBox="1"/>
          <p:nvPr/>
        </p:nvSpPr>
        <p:spPr>
          <a:xfrm>
            <a:off x="5725683" y="4079405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27D762-8491-4A00-8D17-0F041A914443}"/>
              </a:ext>
            </a:extLst>
          </p:cNvPr>
          <p:cNvSpPr txBox="1"/>
          <p:nvPr/>
        </p:nvSpPr>
        <p:spPr>
          <a:xfrm>
            <a:off x="6001071" y="4078817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162B62-EEEF-4DEE-AE7D-9E87D7EE37FF}"/>
              </a:ext>
            </a:extLst>
          </p:cNvPr>
          <p:cNvSpPr txBox="1"/>
          <p:nvPr/>
        </p:nvSpPr>
        <p:spPr>
          <a:xfrm>
            <a:off x="4739641" y="5116446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8934F2-3824-4110-85AA-9B62A6E2D38B}"/>
              </a:ext>
            </a:extLst>
          </p:cNvPr>
          <p:cNvSpPr txBox="1"/>
          <p:nvPr/>
        </p:nvSpPr>
        <p:spPr>
          <a:xfrm>
            <a:off x="5776090" y="5106221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15" y="177822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/>
              <a:t>Make sentences. Use prepositions of place.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" y="1116330"/>
            <a:ext cx="2503564" cy="21945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9" y="1139762"/>
            <a:ext cx="2503564" cy="2147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0" y="1212716"/>
            <a:ext cx="2503564" cy="20965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" y="4101398"/>
            <a:ext cx="2503564" cy="21121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9" y="4097815"/>
            <a:ext cx="2503564" cy="21193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0" y="4123522"/>
            <a:ext cx="2503564" cy="216273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606902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4480923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7354944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1606902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4480923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7354944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dog</a:t>
            </a:r>
            <a:endParaRPr lang="en-US" sz="2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6308614" y="5011703"/>
            <a:ext cx="2508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in front 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13306"/>
            <a:ext cx="3810328" cy="33400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1844" y="5008610"/>
            <a:ext cx="3624503" cy="492443"/>
            <a:chOff x="363373" y="1271400"/>
            <a:chExt cx="3624503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cat</a:t>
              </a:r>
              <a:endParaRPr lang="en-US" sz="2600" i="1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48969"/>
            <a:ext cx="3810328" cy="326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1897981" y="5015349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table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A3D05B-493A-40BC-8044-7F9C78137292}"/>
              </a:ext>
            </a:extLst>
          </p:cNvPr>
          <p:cNvSpPr txBox="1"/>
          <p:nvPr/>
        </p:nvSpPr>
        <p:spPr>
          <a:xfrm>
            <a:off x="3364081" y="5001871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0AE18-01AB-44D1-AF56-3BDA237347CE}"/>
              </a:ext>
            </a:extLst>
          </p:cNvPr>
          <p:cNvSpPr txBox="1"/>
          <p:nvPr/>
        </p:nvSpPr>
        <p:spPr>
          <a:xfrm>
            <a:off x="8053357" y="5001871"/>
            <a:ext cx="2703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6C10C-48EA-458F-9DA5-E2E1667917E4}"/>
              </a:ext>
            </a:extLst>
          </p:cNvPr>
          <p:cNvSpPr txBox="1"/>
          <p:nvPr/>
        </p:nvSpPr>
        <p:spPr>
          <a:xfrm>
            <a:off x="5912805" y="5397927"/>
            <a:ext cx="228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doghouse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6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</TotalTime>
  <Words>518</Words>
  <Application>Microsoft Office PowerPoint</Application>
  <PresentationFormat>On-screen Show (4:3)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111</cp:revision>
  <dcterms:created xsi:type="dcterms:W3CDTF">2020-12-09T02:04:09Z</dcterms:created>
  <dcterms:modified xsi:type="dcterms:W3CDTF">2023-07-07T10:01:23Z</dcterms:modified>
</cp:coreProperties>
</file>