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9" r:id="rId2"/>
    <p:sldId id="270" r:id="rId3"/>
    <p:sldId id="257" r:id="rId4"/>
    <p:sldId id="271" r:id="rId5"/>
    <p:sldId id="258" r:id="rId6"/>
    <p:sldId id="260" r:id="rId7"/>
    <p:sldId id="272" r:id="rId8"/>
    <p:sldId id="261" r:id="rId9"/>
    <p:sldId id="273" r:id="rId10"/>
    <p:sldId id="262" r:id="rId11"/>
    <p:sldId id="274" r:id="rId12"/>
    <p:sldId id="275" r:id="rId13"/>
    <p:sldId id="276" r:id="rId14"/>
    <p:sldId id="277" r:id="rId15"/>
    <p:sldId id="26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B862"/>
    <a:srgbClr val="0084B1"/>
    <a:srgbClr val="E2F4F6"/>
    <a:srgbClr val="D6EFF2"/>
    <a:srgbClr val="C0E6EA"/>
    <a:srgbClr val="F16649"/>
    <a:srgbClr val="EF008D"/>
    <a:srgbClr val="FFFFFF"/>
    <a:srgbClr val="F47A69"/>
    <a:srgbClr val="FDE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20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2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7530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11430" y="1908810"/>
            <a:ext cx="9121140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4535" y="3396703"/>
            <a:ext cx="7354931" cy="470318"/>
            <a:chOff x="363373" y="1262747"/>
            <a:chExt cx="7354931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6890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Do you remember all your new classmate’s names?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41983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3045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41344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02406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94535" y="4981152"/>
            <a:ext cx="7354931" cy="470318"/>
            <a:chOff x="363373" y="1262747"/>
            <a:chExt cx="7354931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6890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listen to your friend’s advice?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41983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03045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41344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02406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A90DDB-EA77-4317-AE81-B4F2765ECEA8}"/>
              </a:ext>
            </a:extLst>
          </p:cNvPr>
          <p:cNvSpPr txBox="1"/>
          <p:nvPr/>
        </p:nvSpPr>
        <p:spPr>
          <a:xfrm>
            <a:off x="2590886" y="399534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4C2875-0778-4885-91CE-C3BE30D22DC8}"/>
              </a:ext>
            </a:extLst>
          </p:cNvPr>
          <p:cNvSpPr txBox="1"/>
          <p:nvPr/>
        </p:nvSpPr>
        <p:spPr>
          <a:xfrm>
            <a:off x="5102406" y="400621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46EEC4-C163-454F-971E-CE3665F69218}"/>
              </a:ext>
            </a:extLst>
          </p:cNvPr>
          <p:cNvSpPr txBox="1"/>
          <p:nvPr/>
        </p:nvSpPr>
        <p:spPr>
          <a:xfrm>
            <a:off x="2576456" y="560806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9A2F52-6179-46C2-A4EF-C19C72BD48EA}"/>
              </a:ext>
            </a:extLst>
          </p:cNvPr>
          <p:cNvSpPr txBox="1"/>
          <p:nvPr/>
        </p:nvSpPr>
        <p:spPr>
          <a:xfrm>
            <a:off x="5087976" y="5587767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7403" y="3396703"/>
            <a:ext cx="6089195" cy="470318"/>
            <a:chOff x="363373" y="1262747"/>
            <a:chExt cx="6089195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5625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share things with your classmates?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74851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913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4212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35274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527403" y="4981152"/>
            <a:ext cx="5151935" cy="470318"/>
            <a:chOff x="363373" y="1262747"/>
            <a:chExt cx="5151935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4687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keep your friend’s secret?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74851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35913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874212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35274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7C2666-8B0D-4B25-AFBB-B3DF3DDADC5B}"/>
              </a:ext>
            </a:extLst>
          </p:cNvPr>
          <p:cNvSpPr txBox="1"/>
          <p:nvPr/>
        </p:nvSpPr>
        <p:spPr>
          <a:xfrm>
            <a:off x="3191059" y="3996147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527F72-09D1-4C84-A723-B57906B28AC0}"/>
              </a:ext>
            </a:extLst>
          </p:cNvPr>
          <p:cNvSpPr txBox="1"/>
          <p:nvPr/>
        </p:nvSpPr>
        <p:spPr>
          <a:xfrm>
            <a:off x="5714446" y="3996146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F85AC5-6F60-41E3-83E3-5FDFB64A393C}"/>
              </a:ext>
            </a:extLst>
          </p:cNvPr>
          <p:cNvSpPr txBox="1"/>
          <p:nvPr/>
        </p:nvSpPr>
        <p:spPr>
          <a:xfrm>
            <a:off x="3215131" y="56076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FBBBC10-2A9B-44EE-9839-BDDD139B5D14}"/>
              </a:ext>
            </a:extLst>
          </p:cNvPr>
          <p:cNvSpPr txBox="1"/>
          <p:nvPr/>
        </p:nvSpPr>
        <p:spPr>
          <a:xfrm>
            <a:off x="5712415" y="5607688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CB862"/>
          </a:solidFill>
          <a:ln>
            <a:solidFill>
              <a:srgbClr val="8CB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1154429"/>
            <a:ext cx="8412480" cy="570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-1"/>
            <a:ext cx="9144000" cy="2582989"/>
          </a:xfrm>
          <a:prstGeom prst="ellipse">
            <a:avLst/>
          </a:prstGeom>
          <a:solidFill>
            <a:srgbClr val="8CB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89432" y="3396703"/>
            <a:ext cx="6770777" cy="470318"/>
            <a:chOff x="363373" y="1262747"/>
            <a:chExt cx="6770777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3" y="1271400"/>
              <a:ext cx="6306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with your classmates at break time?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36880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7942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36241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97303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432" y="4981152"/>
            <a:ext cx="7365137" cy="470318"/>
            <a:chOff x="363373" y="1262747"/>
            <a:chExt cx="7365137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3" y="1271400"/>
              <a:ext cx="690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help your classmates with their homework?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736880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7942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36241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97303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641EE6-2ECA-4B47-B0D9-7811E7291389}"/>
              </a:ext>
            </a:extLst>
          </p:cNvPr>
          <p:cNvSpPr txBox="1"/>
          <p:nvPr/>
        </p:nvSpPr>
        <p:spPr>
          <a:xfrm>
            <a:off x="2575083" y="4006214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7F948-6F90-4DEB-B272-DA73E214FBA6}"/>
              </a:ext>
            </a:extLst>
          </p:cNvPr>
          <p:cNvSpPr txBox="1"/>
          <p:nvPr/>
        </p:nvSpPr>
        <p:spPr>
          <a:xfrm>
            <a:off x="5080071" y="4006214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D2A0CB-FC39-42CD-8F81-21F8733F716A}"/>
              </a:ext>
            </a:extLst>
          </p:cNvPr>
          <p:cNvSpPr txBox="1"/>
          <p:nvPr/>
        </p:nvSpPr>
        <p:spPr>
          <a:xfrm>
            <a:off x="2572527" y="5613048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EC294-AFE6-440D-97D8-C5EFC2D7AC7A}"/>
              </a:ext>
            </a:extLst>
          </p:cNvPr>
          <p:cNvSpPr txBox="1"/>
          <p:nvPr/>
        </p:nvSpPr>
        <p:spPr>
          <a:xfrm>
            <a:off x="5074444" y="5603223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8CB862"/>
            </a:solidFill>
            <a:ln>
              <a:solidFill>
                <a:srgbClr val="8CB8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5760" y="1154429"/>
              <a:ext cx="8412480" cy="5703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0" y="-1"/>
              <a:ext cx="9144000" cy="2582989"/>
            </a:xfrm>
            <a:prstGeom prst="ellipse">
              <a:avLst/>
            </a:prstGeom>
            <a:solidFill>
              <a:srgbClr val="8CB8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03044"/>
            <a:ext cx="6395900" cy="2079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27671" y="3396703"/>
            <a:ext cx="5705679" cy="470318"/>
            <a:chOff x="363373" y="1262747"/>
            <a:chExt cx="5705679" cy="470318"/>
          </a:xfrm>
        </p:grpSpPr>
        <p:sp>
          <p:nvSpPr>
            <p:cNvPr id="10" name="TextBox 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7314" y="1271400"/>
              <a:ext cx="5241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go to school with your friends?</a:t>
              </a:r>
              <a:endParaRPr lang="en-US" sz="2400" i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75119" y="4041670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6181" y="4035332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4480" y="4036268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35542" y="4029930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27671" y="4981152"/>
            <a:ext cx="6688659" cy="470318"/>
            <a:chOff x="363373" y="1262747"/>
            <a:chExt cx="6688659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6224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listen when your classmates are talking?</a:t>
              </a:r>
              <a:endParaRPr lang="en-US" sz="2400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5119" y="5626119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36181" y="5619781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74480" y="5620717"/>
            <a:ext cx="838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35542" y="5614379"/>
            <a:ext cx="457200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0195A1-083F-475A-86D8-D17EF2BA02CD}"/>
              </a:ext>
            </a:extLst>
          </p:cNvPr>
          <p:cNvSpPr txBox="1"/>
          <p:nvPr/>
        </p:nvSpPr>
        <p:spPr>
          <a:xfrm>
            <a:off x="2927565" y="3985510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D24CB1-AB61-461E-BF81-16CC8E08C2D1}"/>
              </a:ext>
            </a:extLst>
          </p:cNvPr>
          <p:cNvSpPr txBox="1"/>
          <p:nvPr/>
        </p:nvSpPr>
        <p:spPr>
          <a:xfrm>
            <a:off x="5435542" y="3985510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D6A15B-BBD6-4128-A2C7-A7379FD58AFF}"/>
              </a:ext>
            </a:extLst>
          </p:cNvPr>
          <p:cNvSpPr txBox="1"/>
          <p:nvPr/>
        </p:nvSpPr>
        <p:spPr>
          <a:xfrm>
            <a:off x="2912946" y="5578602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57E9AE-F6DA-4002-9D52-EAE06F8BB5E1}"/>
              </a:ext>
            </a:extLst>
          </p:cNvPr>
          <p:cNvSpPr txBox="1"/>
          <p:nvPr/>
        </p:nvSpPr>
        <p:spPr>
          <a:xfrm>
            <a:off x="5412625" y="5619781"/>
            <a:ext cx="4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4" grpId="0"/>
      <p:bldP spid="34" grpId="1"/>
      <p:bldP spid="34" grpId="2"/>
      <p:bldP spid="34" grpId="3"/>
      <p:bldP spid="35" grpId="0"/>
      <p:bldP spid="35" grpId="1"/>
      <p:bldP spid="35" grpId="2"/>
      <p:bldP spid="35" grpId="3"/>
      <p:bldP spid="36" grpId="0"/>
      <p:bldP spid="36" grpId="1"/>
      <p:bldP spid="36" grpId="2"/>
      <p:bldP spid="36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417" y="1423035"/>
            <a:ext cx="5434965" cy="5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30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2721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2" y="433496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25" y="540197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82" y="398711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582" y="4941866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85" y="5904362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896" y="436048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896" y="5390243"/>
            <a:ext cx="287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Practise introducing a friend to someone else.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4525" y="3946346"/>
            <a:ext cx="391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6257" y="4914524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86257" y="5874603"/>
            <a:ext cx="3881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87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8582" y="3307849"/>
            <a:ext cx="36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New friends at school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6867" y="3746225"/>
            <a:ext cx="302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Introducing someone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215065"/>
            <a:ext cx="4960619" cy="2427870"/>
            <a:chOff x="2094743" y="1811975"/>
            <a:chExt cx="4960619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Introducing someone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4A73D8-FB78-4077-A060-370F77170794}"/>
              </a:ext>
            </a:extLst>
          </p:cNvPr>
          <p:cNvSpPr/>
          <p:nvPr/>
        </p:nvSpPr>
        <p:spPr>
          <a:xfrm>
            <a:off x="3795252" y="4529513"/>
            <a:ext cx="375592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643EDA-8179-4EBD-94C5-1B5376679F8B}"/>
              </a:ext>
            </a:extLst>
          </p:cNvPr>
          <p:cNvSpPr/>
          <p:nvPr/>
        </p:nvSpPr>
        <p:spPr>
          <a:xfrm>
            <a:off x="3716594" y="3496323"/>
            <a:ext cx="2989006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41E68-7D08-4690-8CAE-02D7411C7360}"/>
              </a:ext>
            </a:extLst>
          </p:cNvPr>
          <p:cNvSpPr/>
          <p:nvPr/>
        </p:nvSpPr>
        <p:spPr>
          <a:xfrm>
            <a:off x="2930013" y="2463133"/>
            <a:ext cx="18288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58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74839"/>
            <a:ext cx="76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2302" y="2463133"/>
            <a:ext cx="7139397" cy="2651155"/>
            <a:chOff x="827312" y="2074513"/>
            <a:chExt cx="7139397" cy="2651155"/>
          </a:xfrm>
        </p:grpSpPr>
        <p:sp>
          <p:nvSpPr>
            <p:cNvPr id="8" name="TextBox 7"/>
            <p:cNvSpPr txBox="1"/>
            <p:nvPr/>
          </p:nvSpPr>
          <p:spPr>
            <a:xfrm>
              <a:off x="827312" y="207451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this is </a:t>
              </a:r>
              <a:r>
                <a:rPr lang="en-US" sz="3200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2" y="310770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/>
                <a:t>Phong: </a:t>
              </a:r>
              <a:r>
                <a:rPr lang="en-US" sz="3200"/>
                <a:t>Hi, Duy. Nice to meet you.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312" y="41408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/>
                <a:t>Duy: </a:t>
              </a:r>
              <a:r>
                <a:rPr lang="en-US" sz="3200"/>
                <a:t> Hi, Phong. Nice to meet you, too.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00731" y="5198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9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729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Practise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2278864"/>
            <a:ext cx="9144000" cy="31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93827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7580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from around here?</a:t>
              </a:r>
              <a:endParaRPr lang="en-US" sz="2400" i="1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219036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like music?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your favourite subject at school?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4048485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hungry now?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249425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do you go to school avery day?</a:t>
              </a:r>
              <a:endParaRPr lang="en-US" sz="24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6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6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26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26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26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26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26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7266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7266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7254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7254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7251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10620"/>
            <a:ext cx="8653859" cy="6676464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1690099" y="2372535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90099" y="328436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90099" y="424071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55260" y="661479"/>
            <a:ext cx="6962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one or two more questions on a piece of paper. Then share them with the class.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690099" y="513983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690099" y="60961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1531</TotalTime>
  <Words>430</Words>
  <Application>Microsoft Office PowerPoint</Application>
  <PresentationFormat>On-screen Show (4:3)</PresentationFormat>
  <Paragraphs>98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70</cp:revision>
  <dcterms:created xsi:type="dcterms:W3CDTF">2020-12-09T02:04:09Z</dcterms:created>
  <dcterms:modified xsi:type="dcterms:W3CDTF">2023-07-07T09:59:32Z</dcterms:modified>
</cp:coreProperties>
</file>