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57" r:id="rId4"/>
    <p:sldId id="258" r:id="rId5"/>
    <p:sldId id="260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5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202626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21924" y="20133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532810" y="246987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21923" y="2879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21923" y="33106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  <a:extLst>
              <a:ext uri="{FF2B5EF4-FFF2-40B4-BE49-F238E27FC236}">
                <a16:creationId xmlns:a16="http://schemas.microsoft.com/office/drawing/2014/main" id="{584BD03F-55D3-4E4C-ACB0-A5E25A9F6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98811"/>
              </p:ext>
            </p:extLst>
          </p:nvPr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8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E5A80E-CF33-46FB-87F1-2C22A5DF985A}"/>
              </a:ext>
            </a:extLst>
          </p:cNvPr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AEA2D3-5145-4F14-9146-54AD448FB8A0}"/>
              </a:ext>
            </a:extLst>
          </p:cNvPr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31D91-D198-4FA3-BE8F-E2B8934618EE}"/>
              </a:ext>
            </a:extLst>
          </p:cNvPr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1CD7F3-CA9D-4675-A92A-8DEAFF1DD045}"/>
              </a:ext>
            </a:extLst>
          </p:cNvPr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E94B1-9BC3-4FA7-9B64-FC9B7BF5EA5C}"/>
              </a:ext>
            </a:extLst>
          </p:cNvPr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27308D-8FC9-4259-A642-E050CB437756}"/>
              </a:ext>
            </a:extLst>
          </p:cNvPr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60369-AAD5-44AB-8A66-AB13018C4A5B}"/>
              </a:ext>
            </a:extLst>
          </p:cNvPr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C59E83-B689-4EA2-9EF1-02AE0C20A1F6}"/>
              </a:ext>
            </a:extLst>
          </p:cNvPr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2F2E1-D7A0-490B-A8FD-3709E93203DC}"/>
              </a:ext>
            </a:extLst>
          </p:cNvPr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7DE447-0360-4C10-A2BE-3E24CEB0268B}"/>
              </a:ext>
            </a:extLst>
          </p:cNvPr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314DAF-261C-47C5-813B-C4ED0712225C}"/>
              </a:ext>
            </a:extLst>
          </p:cNvPr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27D091-9B5D-4F4E-950A-344662BCED65}"/>
              </a:ext>
            </a:extLst>
          </p:cNvPr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8BD0C9-C1EC-4F61-A272-4444F9EDA26A}"/>
              </a:ext>
            </a:extLst>
          </p:cNvPr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9CA416-DED5-4B77-9F6E-5AD249A8A0E8}"/>
              </a:ext>
            </a:extLst>
          </p:cNvPr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9CBDEF-9471-4932-97D7-624B3274ECBA}"/>
              </a:ext>
            </a:extLst>
          </p:cNvPr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5A6842-10AB-4672-8F1F-7BFA25CDB678}"/>
              </a:ext>
            </a:extLst>
          </p:cNvPr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FC9F4A-BF2E-453C-A599-C40C18E1A19C}"/>
              </a:ext>
            </a:extLst>
          </p:cNvPr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BA6D98-FECD-4487-AF24-FDA15DAD4F2E}"/>
              </a:ext>
            </a:extLst>
          </p:cNvPr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75CA22-45BD-4BC9-B29D-D7CE01E30303}"/>
              </a:ext>
            </a:extLst>
          </p:cNvPr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6896BBC-ED70-42A7-8FAC-4A0ECD1047AC}"/>
              </a:ext>
            </a:extLst>
          </p:cNvPr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B53949-C7E1-4E3B-BFA3-40907027FD49}"/>
              </a:ext>
            </a:extLst>
          </p:cNvPr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79B1FA-66AC-4BDE-B9A1-BA3C1D51D83B}"/>
              </a:ext>
            </a:extLst>
          </p:cNvPr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957EF-E0D8-45A8-A910-B23337DF937B}"/>
              </a:ext>
            </a:extLst>
          </p:cNvPr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E5B4BA-D41A-4A86-B119-2AEE181504FE}"/>
              </a:ext>
            </a:extLst>
          </p:cNvPr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4BD10-4264-4C37-B6FD-8FBA0BB7196D}"/>
              </a:ext>
            </a:extLst>
          </p:cNvPr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96F94E-2D24-4800-B79C-F1ED35D4F277}"/>
              </a:ext>
            </a:extLst>
          </p:cNvPr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E17B53-2C2E-4CA4-951A-A1678A2E06DC}"/>
              </a:ext>
            </a:extLst>
          </p:cNvPr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03DED4-23E9-4747-81FC-D800CB72DA18}"/>
              </a:ext>
            </a:extLst>
          </p:cNvPr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394D01-89A6-4CCC-B2D8-9967CCFF224E}"/>
              </a:ext>
            </a:extLst>
          </p:cNvPr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AA07E9-C842-426B-B925-195247E54DB6}"/>
              </a:ext>
            </a:extLst>
          </p:cNvPr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D49F80-5C94-4BE2-A45E-4625EEBFEA67}"/>
              </a:ext>
            </a:extLst>
          </p:cNvPr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682B1-1C7B-4B8D-BE52-D4E08704CE58}"/>
              </a:ext>
            </a:extLst>
          </p:cNvPr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2" name="Bản sao của B1_05">
            <a:hlinkClick r:id="" action="ppaction://media"/>
            <a:extLst>
              <a:ext uri="{FF2B5EF4-FFF2-40B4-BE49-F238E27FC236}">
                <a16:creationId xmlns:a16="http://schemas.microsoft.com/office/drawing/2014/main" id="{7C09F9EC-9A1E-40AE-B885-5D956D7B7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</a:p>
        </p:txBody>
      </p:sp>
      <p:pic>
        <p:nvPicPr>
          <p:cNvPr id="2" name="Bản sao của B1_06">
            <a:hlinkClick r:id="" action="ppaction://media"/>
            <a:extLst>
              <a:ext uri="{FF2B5EF4-FFF2-40B4-BE49-F238E27FC236}">
                <a16:creationId xmlns:a16="http://schemas.microsoft.com/office/drawing/2014/main" id="{CC707E9C-4AD5-43EE-BF76-672F22634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481F6-47E8-4135-902C-815484B55D26}"/>
              </a:ext>
            </a:extLst>
          </p:cNvPr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01C8FF-36A4-4911-9E83-107B5538EEFA}"/>
              </a:ext>
            </a:extLst>
          </p:cNvPr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4D3C86-1A70-4057-9AE1-6947A464FB06}"/>
              </a:ext>
            </a:extLst>
          </p:cNvPr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43089-6B04-4774-A77D-94C0569BCA00}"/>
              </a:ext>
            </a:extLst>
          </p:cNvPr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268F62-0FE7-4FD0-8105-4E852DD4C3AB}"/>
              </a:ext>
            </a:extLst>
          </p:cNvPr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5938D9-FA42-474E-863F-934DEF8B508E}"/>
              </a:ext>
            </a:extLst>
          </p:cNvPr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11922-E718-45D0-B9F5-1815D0316C81}"/>
              </a:ext>
            </a:extLst>
          </p:cNvPr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A4BCDA-565A-4114-B85E-7D661EC4B9CD}"/>
              </a:ext>
            </a:extLst>
          </p:cNvPr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7AF18-A2D4-4820-B451-98AB77B36362}"/>
              </a:ext>
            </a:extLst>
          </p:cNvPr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89289B-DAC3-4AB7-9719-9CD3AC970BD7}"/>
              </a:ext>
            </a:extLst>
          </p:cNvPr>
          <p:cNvCxnSpPr>
            <a:cxnSpLocks/>
          </p:cNvCxnSpPr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B1941D-49D8-47F4-86F0-74DB9661F03F}"/>
              </a:ext>
            </a:extLst>
          </p:cNvPr>
          <p:cNvCxnSpPr>
            <a:cxnSpLocks/>
          </p:cNvCxnSpPr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4959194-AE27-4F0F-B7E9-D3A9FB892FB3}"/>
              </a:ext>
            </a:extLst>
          </p:cNvPr>
          <p:cNvCxnSpPr>
            <a:cxnSpLocks/>
          </p:cNvCxnSpPr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C822197-A2F6-4B95-9500-9385BC62A112}"/>
              </a:ext>
            </a:extLst>
          </p:cNvPr>
          <p:cNvCxnSpPr>
            <a:cxnSpLocks/>
          </p:cNvCxnSpPr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1F90B6F-A13C-4091-B6C2-F196AA83DA8C}"/>
              </a:ext>
            </a:extLst>
          </p:cNvPr>
          <p:cNvCxnSpPr>
            <a:cxnSpLocks/>
          </p:cNvCxnSpPr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204D28-975D-4497-A009-C00826013352}"/>
              </a:ext>
            </a:extLst>
          </p:cNvPr>
          <p:cNvCxnSpPr>
            <a:cxnSpLocks/>
          </p:cNvCxnSpPr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56B5F-B010-43E3-9A6B-A7E8BE896208}"/>
              </a:ext>
            </a:extLst>
          </p:cNvPr>
          <p:cNvCxnSpPr>
            <a:cxnSpLocks/>
          </p:cNvCxnSpPr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02B6CE-B9D8-41CC-A03E-D46D8DBCF5D9}"/>
              </a:ext>
            </a:extLst>
          </p:cNvPr>
          <p:cNvCxnSpPr>
            <a:cxnSpLocks/>
          </p:cNvCxnSpPr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1A45A10-C55C-4AB2-B504-BAEDF62BD01D}"/>
              </a:ext>
            </a:extLst>
          </p:cNvPr>
          <p:cNvCxnSpPr>
            <a:cxnSpLocks/>
          </p:cNvCxnSpPr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735746" y="56934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</TotalTime>
  <Words>367</Words>
  <Application>Microsoft Office PowerPoint</Application>
  <PresentationFormat>On-screen Show (4:3)</PresentationFormat>
  <Paragraphs>111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48</cp:revision>
  <dcterms:created xsi:type="dcterms:W3CDTF">2020-12-09T02:04:09Z</dcterms:created>
  <dcterms:modified xsi:type="dcterms:W3CDTF">2023-07-07T09:59:07Z</dcterms:modified>
</cp:coreProperties>
</file>