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8"/>
  </p:notesMasterIdLst>
  <p:sldIdLst>
    <p:sldId id="256" r:id="rId3"/>
    <p:sldId id="285" r:id="rId4"/>
    <p:sldId id="261" r:id="rId5"/>
    <p:sldId id="291" r:id="rId6"/>
    <p:sldId id="292" r:id="rId7"/>
    <p:sldId id="267" r:id="rId8"/>
    <p:sldId id="287" r:id="rId9"/>
    <p:sldId id="293" r:id="rId10"/>
    <p:sldId id="294" r:id="rId11"/>
    <p:sldId id="288" r:id="rId12"/>
    <p:sldId id="268" r:id="rId13"/>
    <p:sldId id="300" r:id="rId14"/>
    <p:sldId id="295" r:id="rId15"/>
    <p:sldId id="296" r:id="rId16"/>
    <p:sldId id="297" r:id="rId17"/>
    <p:sldId id="299" r:id="rId18"/>
    <p:sldId id="290" r:id="rId19"/>
    <p:sldId id="269" r:id="rId20"/>
    <p:sldId id="270" r:id="rId21"/>
    <p:sldId id="273" r:id="rId22"/>
    <p:sldId id="280" r:id="rId23"/>
    <p:sldId id="281" r:id="rId24"/>
    <p:sldId id="282" r:id="rId25"/>
    <p:sldId id="28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</a:p>
        </p:txBody>
      </p:sp>
    </p:spTree>
    <p:extLst>
      <p:ext uri="{BB962C8B-B14F-4D97-AF65-F5344CB8AC3E}">
        <p14:creationId xmlns:p14="http://schemas.microsoft.com/office/powerpoint/2010/main" val="34261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2642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E2CDB4-2184-F275-0BA3-B5CDA9D680C9}"/>
              </a:ext>
            </a:extLst>
          </p:cNvPr>
          <p:cNvSpPr/>
          <p:nvPr/>
        </p:nvSpPr>
        <p:spPr>
          <a:xfrm>
            <a:off x="2968" y="1574694"/>
            <a:ext cx="5009883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1015663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E39D6-F82A-45E8-A6AA-B2E504A06028}"/>
              </a:ext>
            </a:extLst>
          </p:cNvPr>
          <p:cNvSpPr txBox="1"/>
          <p:nvPr/>
        </p:nvSpPr>
        <p:spPr>
          <a:xfrm>
            <a:off x="0" y="1689697"/>
            <a:ext cx="5009882" cy="80021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E8087-7B6E-5166-AE90-D5F794635085}"/>
              </a:ext>
            </a:extLst>
          </p:cNvPr>
          <p:cNvSpPr txBox="1"/>
          <p:nvPr/>
        </p:nvSpPr>
        <p:spPr>
          <a:xfrm>
            <a:off x="11341" y="2517987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3782A-3176-671D-8EC5-A1D151183236}"/>
              </a:ext>
            </a:extLst>
          </p:cNvPr>
          <p:cNvSpPr txBox="1"/>
          <p:nvPr/>
        </p:nvSpPr>
        <p:spPr>
          <a:xfrm>
            <a:off x="11341" y="3713868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AF1ED-ABBF-7164-4D3A-92B65994FDFF}"/>
              </a:ext>
            </a:extLst>
          </p:cNvPr>
          <p:cNvSpPr txBox="1"/>
          <p:nvPr/>
        </p:nvSpPr>
        <p:spPr>
          <a:xfrm>
            <a:off x="37179" y="4901886"/>
            <a:ext cx="5009882" cy="800219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337661-707E-E13C-45B8-CA16E7D48143}"/>
              </a:ext>
            </a:extLst>
          </p:cNvPr>
          <p:cNvSpPr txBox="1"/>
          <p:nvPr/>
        </p:nvSpPr>
        <p:spPr>
          <a:xfrm>
            <a:off x="94476" y="5724583"/>
            <a:ext cx="5009882" cy="115416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  <p:bldP spid="9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6519" y="5584041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24636" y="5697730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89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6E67-94AE-F363-B398-2C14AE23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7777B-FBCF-8D66-9882-DC10E8CACA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EAF76-FD5A-F7D8-AAC2-DC028DAD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C2F8C-3590-668D-D840-EEB9DC6E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259307"/>
            <a:ext cx="11546006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C263-0A45-ED60-45DA-32A579FC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87751-EF8E-BFB9-3161-ACC757F6D64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42A64-3FA3-F2DC-A77F-542B11EF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67EB9-4709-9A3B-F12D-625BA546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204716"/>
            <a:ext cx="11928144" cy="6469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C3216-681D-FA72-F3EE-582E43F6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1" y="1659198"/>
            <a:ext cx="5886450" cy="3950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A6ADBB-6F90-1BE4-DCCD-4A4DFE426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1" y="1659198"/>
            <a:ext cx="6010275" cy="3924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6EACAB-9187-B986-B632-089AB7972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422" y="1635385"/>
            <a:ext cx="5934075" cy="397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BAA3C-E170-DFE8-4287-142458B42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543" y="1633465"/>
            <a:ext cx="6010275" cy="40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95C3-00C7-9055-1F95-098BACAE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1C491-B014-B633-7CBC-1AB5E6C0171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A384F-43EF-2DCD-8D64-1E5A1DF3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6E420-558F-F781-604C-1E7EC306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36478"/>
            <a:ext cx="11696132" cy="65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FC57-E796-99C3-9563-E4DC32E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C2C95-3758-4E82-3600-F0AC477FB7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FE6F6-8727-24BB-E0B2-CEAEB0A4C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90976-0418-D7B8-51A7-F4F099AD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5" y="0"/>
            <a:ext cx="11859904" cy="6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594CC-3C57-68F1-85CA-67F16EF92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2764240"/>
            <a:ext cx="5877635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6519" y="5584041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24636" y="5697730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7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2856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10201"/>
              </p:ext>
            </p:extLst>
          </p:nvPr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349026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275109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HƯỚNG DẪN VỀ NHÀ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6022-5848-0E1B-0E00-F1FA66AF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04300-7F6B-5EFC-AED1-CDE2E68FAB8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A3962-036D-92C0-8324-8764EEB75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6B4C8-638E-9DBC-5F5E-16385FDE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6" y="426308"/>
            <a:ext cx="11170507" cy="6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0890-BCB7-4A37-7B10-AC50DA96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1D9DF-E0E4-8885-7419-2AC2BF931B6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697D5-1A07-C716-56F4-4C3A82D8A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3BF81-7389-B824-8CF5-CB4E1147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457200"/>
            <a:ext cx="10877593" cy="59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77D104-1E82-CBD0-D7AF-3AE442C6F66A}"/>
              </a:ext>
            </a:extLst>
          </p:cNvPr>
          <p:cNvSpPr/>
          <p:nvPr/>
        </p:nvSpPr>
        <p:spPr>
          <a:xfrm>
            <a:off x="1377612" y="3656359"/>
            <a:ext cx="591287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E4314-6B42-3B90-CCC1-0587D818A6EB}"/>
              </a:ext>
            </a:extLst>
          </p:cNvPr>
          <p:cNvSpPr/>
          <p:nvPr/>
        </p:nvSpPr>
        <p:spPr>
          <a:xfrm>
            <a:off x="1377612" y="4773271"/>
            <a:ext cx="591287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63600"/>
              </p:ext>
            </p:extLst>
          </p:nvPr>
        </p:nvGraphicFramePr>
        <p:xfrm>
          <a:off x="5114751" y="912281"/>
          <a:ext cx="7041390" cy="5753864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8929" y="4232297"/>
            <a:ext cx="3939988" cy="13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lvl="0">
              <a:lnSpc>
                <a:spcPct val="115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4494" y="568718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83" y="1635618"/>
            <a:ext cx="5009883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342A-9424-18D2-68A5-118045C1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6CC25-D9F4-374A-63ED-21BC6C6A65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5F72-E0F6-B42D-8EAC-14EEA87F2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323C5-FF8E-06C2-18AB-52D1336F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122830"/>
            <a:ext cx="11600597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5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C070-EC36-51BC-7438-0CE4FCDB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E84C2-764B-3C48-D67A-5F5D7C514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01F15-A54D-631A-B266-EA70A4FB4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CC00D-5B91-34F3-2189-6192FE2C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327546"/>
            <a:ext cx="11450472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2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2069</Words>
  <Application>Microsoft Office PowerPoint</Application>
  <PresentationFormat>Widescreen</PresentationFormat>
  <Paragraphs>247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keywords>Du An- Mien Phi - STEM</cp:keywords>
  <dc:description>Du An- Mien Phi - STEM</dc:description>
  <cp:lastModifiedBy>GV Đồng Thị Hằng</cp:lastModifiedBy>
  <cp:revision>85</cp:revision>
  <dcterms:created xsi:type="dcterms:W3CDTF">2022-07-22T10:00:53Z</dcterms:created>
  <dcterms:modified xsi:type="dcterms:W3CDTF">2022-09-06T05:54:22Z</dcterms:modified>
  <cp:category>Du An- Mien Phi - STEM</cp:category>
</cp:coreProperties>
</file>