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63" r:id="rId6"/>
    <p:sldId id="264" r:id="rId7"/>
    <p:sldId id="257" r:id="rId8"/>
    <p:sldId id="270" r:id="rId9"/>
    <p:sldId id="268" r:id="rId10"/>
    <p:sldId id="269" r:id="rId11"/>
    <p:sldId id="271" r:id="rId12"/>
    <p:sldId id="272" r:id="rId13"/>
    <p:sldId id="275" r:id="rId14"/>
    <p:sldId id="274" r:id="rId15"/>
    <p:sldId id="277" r:id="rId16"/>
    <p:sldId id="278" r:id="rId17"/>
    <p:sldId id="279" r:id="rId18"/>
    <p:sldId id="281" r:id="rId19"/>
    <p:sldId id="283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4ED"/>
    <a:srgbClr val="FFECB2"/>
    <a:srgbClr val="F9DBD2"/>
    <a:srgbClr val="D4D9EC"/>
    <a:srgbClr val="334A1E"/>
    <a:srgbClr val="A0B6E0"/>
    <a:srgbClr val="FFD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1E7B4-2E6A-4E6A-9F99-10DC7818B2D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E74EA7-21CF-4E24-8DC2-3778C6F91050}">
      <dgm:prSet phldrT="[Text]"/>
      <dgm:spPr/>
      <dgm:t>
        <a:bodyPr/>
        <a:lstStyle/>
        <a:p>
          <a:r>
            <a:rPr lang="vi-VN" dirty="0">
              <a:latin typeface="+mj-lt"/>
            </a:rPr>
            <a:t>1. Câu lạc bộ đọc sách</a:t>
          </a:r>
          <a:endParaRPr lang="en-US" dirty="0">
            <a:latin typeface="+mj-lt"/>
          </a:endParaRPr>
        </a:p>
      </dgm:t>
    </dgm:pt>
    <dgm:pt modelId="{7A734318-E6D9-4C8D-9C72-D10766A5EAFD}" type="parTrans" cxnId="{D6A0D217-B7BE-48FD-8E1D-DF0690083605}">
      <dgm:prSet/>
      <dgm:spPr/>
      <dgm:t>
        <a:bodyPr/>
        <a:lstStyle/>
        <a:p>
          <a:endParaRPr lang="en-US"/>
        </a:p>
      </dgm:t>
    </dgm:pt>
    <dgm:pt modelId="{B2AFA17A-C313-421B-B07D-1AC7AABEBF67}" type="sibTrans" cxnId="{D6A0D217-B7BE-48FD-8E1D-DF0690083605}">
      <dgm:prSet/>
      <dgm:spPr/>
      <dgm:t>
        <a:bodyPr/>
        <a:lstStyle/>
        <a:p>
          <a:endParaRPr lang="en-US"/>
        </a:p>
      </dgm:t>
    </dgm:pt>
    <dgm:pt modelId="{9D0FE063-1692-40FB-95E9-75B5D9750210}">
      <dgm:prSet phldrT="[Text]"/>
      <dgm:spPr/>
      <dgm:t>
        <a:bodyPr/>
        <a:lstStyle/>
        <a:p>
          <a:r>
            <a:rPr lang="vi-VN" b="0" dirty="0">
              <a:latin typeface="+mj-lt"/>
              <a:cs typeface="Arial" panose="020B0604020202020204" pitchFamily="34" charset="0"/>
            </a:rPr>
            <a:t>2.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Lập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kế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hoạch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hoạt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động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cho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câu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lạc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bộ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đọc</a:t>
          </a:r>
          <a:r>
            <a:rPr lang="en-US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b="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sách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98D07-04DF-4211-B8CE-C67B6927897A}" type="parTrans" cxnId="{607673F9-8E61-44C8-A426-3343DD7EA9FE}">
      <dgm:prSet/>
      <dgm:spPr/>
      <dgm:t>
        <a:bodyPr/>
        <a:lstStyle/>
        <a:p>
          <a:endParaRPr lang="en-US"/>
        </a:p>
      </dgm:t>
    </dgm:pt>
    <dgm:pt modelId="{88B68AAB-7A90-4E2D-9858-32FECE626AD0}" type="sibTrans" cxnId="{607673F9-8E61-44C8-A426-3343DD7EA9FE}">
      <dgm:prSet/>
      <dgm:spPr/>
      <dgm:t>
        <a:bodyPr/>
        <a:lstStyle/>
        <a:p>
          <a:endParaRPr lang="en-US"/>
        </a:p>
      </dgm:t>
    </dgm:pt>
    <dgm:pt modelId="{63BD243A-7B7F-4C7D-9D66-2D2015D2F0F8}" type="pres">
      <dgm:prSet presAssocID="{F101E7B4-2E6A-4E6A-9F99-10DC7818B2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11AC4-886F-4970-A3FA-024837D2D3A7}" type="pres">
      <dgm:prSet presAssocID="{60E74EA7-21CF-4E24-8DC2-3778C6F9105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F43D9-9AAB-4691-8674-6AA23820C1A1}" type="pres">
      <dgm:prSet presAssocID="{B2AFA17A-C313-421B-B07D-1AC7AABEBF67}" presName="parTxOnlySpace" presStyleCnt="0"/>
      <dgm:spPr/>
    </dgm:pt>
    <dgm:pt modelId="{365943BA-C54F-495B-BBD2-65811440044A}" type="pres">
      <dgm:prSet presAssocID="{9D0FE063-1692-40FB-95E9-75B5D975021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4CC35-126E-4156-B9CF-E66E333FF710}" type="presOf" srcId="{9D0FE063-1692-40FB-95E9-75B5D9750210}" destId="{365943BA-C54F-495B-BBD2-65811440044A}" srcOrd="0" destOrd="0" presId="urn:microsoft.com/office/officeart/2005/8/layout/chevron1"/>
    <dgm:cxn modelId="{D6A0D217-B7BE-48FD-8E1D-DF0690083605}" srcId="{F101E7B4-2E6A-4E6A-9F99-10DC7818B2D8}" destId="{60E74EA7-21CF-4E24-8DC2-3778C6F91050}" srcOrd="0" destOrd="0" parTransId="{7A734318-E6D9-4C8D-9C72-D10766A5EAFD}" sibTransId="{B2AFA17A-C313-421B-B07D-1AC7AABEBF67}"/>
    <dgm:cxn modelId="{19087C54-C74B-48CE-B577-E2AE9F00E68D}" type="presOf" srcId="{F101E7B4-2E6A-4E6A-9F99-10DC7818B2D8}" destId="{63BD243A-7B7F-4C7D-9D66-2D2015D2F0F8}" srcOrd="0" destOrd="0" presId="urn:microsoft.com/office/officeart/2005/8/layout/chevron1"/>
    <dgm:cxn modelId="{607673F9-8E61-44C8-A426-3343DD7EA9FE}" srcId="{F101E7B4-2E6A-4E6A-9F99-10DC7818B2D8}" destId="{9D0FE063-1692-40FB-95E9-75B5D9750210}" srcOrd="1" destOrd="0" parTransId="{F0998D07-04DF-4211-B8CE-C67B6927897A}" sibTransId="{88B68AAB-7A90-4E2D-9858-32FECE626AD0}"/>
    <dgm:cxn modelId="{842234D6-4890-4832-9E13-8D4B86F3D6B6}" type="presOf" srcId="{60E74EA7-21CF-4E24-8DC2-3778C6F91050}" destId="{23B11AC4-886F-4970-A3FA-024837D2D3A7}" srcOrd="0" destOrd="0" presId="urn:microsoft.com/office/officeart/2005/8/layout/chevron1"/>
    <dgm:cxn modelId="{E0F93C43-79AE-4185-BC2E-02D0D1912A93}" type="presParOf" srcId="{63BD243A-7B7F-4C7D-9D66-2D2015D2F0F8}" destId="{23B11AC4-886F-4970-A3FA-024837D2D3A7}" srcOrd="0" destOrd="0" presId="urn:microsoft.com/office/officeart/2005/8/layout/chevron1"/>
    <dgm:cxn modelId="{71F259B3-25DA-4EC4-8EA5-11C2C42CE870}" type="presParOf" srcId="{63BD243A-7B7F-4C7D-9D66-2D2015D2F0F8}" destId="{E60F43D9-9AAB-4691-8674-6AA23820C1A1}" srcOrd="1" destOrd="0" presId="urn:microsoft.com/office/officeart/2005/8/layout/chevron1"/>
    <dgm:cxn modelId="{E63D2DB5-C459-42D6-A19C-7868C552F1A9}" type="presParOf" srcId="{63BD243A-7B7F-4C7D-9D66-2D2015D2F0F8}" destId="{365943BA-C54F-495B-BBD2-65811440044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13899-C956-4FC6-852B-325B9612CD56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41D43FF-A444-449E-AA54-05154583D2F0}">
      <dgm:prSet phldrT="[Text]" custT="1"/>
      <dgm:spPr/>
      <dgm:t>
        <a:bodyPr/>
        <a:lstStyle/>
        <a:p>
          <a:pPr algn="just"/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E9C6D7BE-BA7E-4784-89E3-66A690C6C604}" type="parTrans" cxnId="{468FEFD9-5842-462E-AA9B-63B01A9853F3}">
      <dgm:prSet/>
      <dgm:spPr/>
      <dgm:t>
        <a:bodyPr/>
        <a:lstStyle/>
        <a:p>
          <a:endParaRPr lang="en-US"/>
        </a:p>
      </dgm:t>
    </dgm:pt>
    <dgm:pt modelId="{BB25C36A-E007-4885-8BA4-5B043AA68166}" type="sibTrans" cxnId="{468FEFD9-5842-462E-AA9B-63B01A9853F3}">
      <dgm:prSet/>
      <dgm:spPr/>
      <dgm:t>
        <a:bodyPr/>
        <a:lstStyle/>
        <a:p>
          <a:endParaRPr lang="en-US"/>
        </a:p>
      </dgm:t>
    </dgm:pt>
    <dgm:pt modelId="{52610950-FDAC-494B-9CB7-7CFA9047A742}">
      <dgm:prSet phldrT="[Text]" custT="1"/>
      <dgm:spPr/>
      <dgm:t>
        <a:bodyPr/>
        <a:lstStyle/>
        <a:p>
          <a:pPr algn="just"/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36283BF-6E33-4E32-91B9-5F7076CE2815}" type="parTrans" cxnId="{162286CB-6A34-4726-8C56-B75C47A355EE}">
      <dgm:prSet/>
      <dgm:spPr/>
      <dgm:t>
        <a:bodyPr/>
        <a:lstStyle/>
        <a:p>
          <a:endParaRPr lang="en-US"/>
        </a:p>
      </dgm:t>
    </dgm:pt>
    <dgm:pt modelId="{A22C30C4-E05F-4B57-9348-7D371E6C5B7F}" type="sibTrans" cxnId="{162286CB-6A34-4726-8C56-B75C47A355EE}">
      <dgm:prSet/>
      <dgm:spPr/>
      <dgm:t>
        <a:bodyPr/>
        <a:lstStyle/>
        <a:p>
          <a:endParaRPr lang="en-US"/>
        </a:p>
      </dgm:t>
    </dgm:pt>
    <dgm:pt modelId="{CC8DB750-D9EF-4E85-AFAF-656E3507B6D5}" type="pres">
      <dgm:prSet presAssocID="{27313899-C956-4FC6-852B-325B9612CD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C2641-D108-4BF4-87F3-80B62CAA57F8}" type="pres">
      <dgm:prSet presAssocID="{241D43FF-A444-449E-AA54-05154583D2F0}" presName="composite" presStyleCnt="0"/>
      <dgm:spPr/>
    </dgm:pt>
    <dgm:pt modelId="{A210B8BC-0417-47D4-88F7-186763145863}" type="pres">
      <dgm:prSet presAssocID="{241D43FF-A444-449E-AA54-05154583D2F0}" presName="rect1" presStyleLbl="trAlignAcc1" presStyleIdx="0" presStyleCnt="2" custScaleX="128646" custLinFactNeighborX="833" custLinFactNeighborY="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48106-BD09-4ED4-882E-9DF49C0CD9F3}" type="pres">
      <dgm:prSet presAssocID="{241D43FF-A444-449E-AA54-05154583D2F0}" presName="rect2" presStyleLbl="fgImgPlace1" presStyleIdx="0" presStyleCnt="2" custScaleX="146602" custLinFactNeighborX="-92194" custLinFactNeighborY="8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5532656-0EF9-4BC9-9740-101ACDB69A3F}" type="pres">
      <dgm:prSet presAssocID="{BB25C36A-E007-4885-8BA4-5B043AA68166}" presName="sibTrans" presStyleCnt="0"/>
      <dgm:spPr/>
    </dgm:pt>
    <dgm:pt modelId="{ABB5B259-36D8-4345-B3C1-C14C969EA251}" type="pres">
      <dgm:prSet presAssocID="{52610950-FDAC-494B-9CB7-7CFA9047A742}" presName="composite" presStyleCnt="0"/>
      <dgm:spPr/>
    </dgm:pt>
    <dgm:pt modelId="{42DC8B95-36A7-4FD2-AD14-9F6F3C7027A8}" type="pres">
      <dgm:prSet presAssocID="{52610950-FDAC-494B-9CB7-7CFA9047A742}" presName="rect1" presStyleLbl="trAlignAcc1" presStyleIdx="1" presStyleCnt="2" custScaleX="138959" custLinFactNeighborX="17602" custLinFactNeighborY="-13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FDDD0-D505-41BA-9839-ABB400FB4FD4}" type="pres">
      <dgm:prSet presAssocID="{52610950-FDAC-494B-9CB7-7CFA9047A742}" presName="rect2" presStyleLbl="fgImgPlace1" presStyleIdx="1" presStyleCnt="2" custScaleX="179891" custScaleY="116667" custLinFactNeighborX="-40600" custLinFactNeighborY="-56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0616B87-9452-4F0A-965A-F316AC496DD2}" type="presOf" srcId="{241D43FF-A444-449E-AA54-05154583D2F0}" destId="{A210B8BC-0417-47D4-88F7-186763145863}" srcOrd="0" destOrd="0" presId="urn:microsoft.com/office/officeart/2008/layout/PictureStrips"/>
    <dgm:cxn modelId="{FB357F60-2926-435F-8E8B-EE9A8C319D9B}" type="presOf" srcId="{27313899-C956-4FC6-852B-325B9612CD56}" destId="{CC8DB750-D9EF-4E85-AFAF-656E3507B6D5}" srcOrd="0" destOrd="0" presId="urn:microsoft.com/office/officeart/2008/layout/PictureStrips"/>
    <dgm:cxn modelId="{162286CB-6A34-4726-8C56-B75C47A355EE}" srcId="{27313899-C956-4FC6-852B-325B9612CD56}" destId="{52610950-FDAC-494B-9CB7-7CFA9047A742}" srcOrd="1" destOrd="0" parTransId="{736283BF-6E33-4E32-91B9-5F7076CE2815}" sibTransId="{A22C30C4-E05F-4B57-9348-7D371E6C5B7F}"/>
    <dgm:cxn modelId="{98DB08D2-6F87-4D56-8D31-6D14B36375E7}" type="presOf" srcId="{52610950-FDAC-494B-9CB7-7CFA9047A742}" destId="{42DC8B95-36A7-4FD2-AD14-9F6F3C7027A8}" srcOrd="0" destOrd="0" presId="urn:microsoft.com/office/officeart/2008/layout/PictureStrips"/>
    <dgm:cxn modelId="{468FEFD9-5842-462E-AA9B-63B01A9853F3}" srcId="{27313899-C956-4FC6-852B-325B9612CD56}" destId="{241D43FF-A444-449E-AA54-05154583D2F0}" srcOrd="0" destOrd="0" parTransId="{E9C6D7BE-BA7E-4784-89E3-66A690C6C604}" sibTransId="{BB25C36A-E007-4885-8BA4-5B043AA68166}"/>
    <dgm:cxn modelId="{0E252AFC-5353-4ECB-B71C-829B3BFFFB89}" type="presParOf" srcId="{CC8DB750-D9EF-4E85-AFAF-656E3507B6D5}" destId="{132C2641-D108-4BF4-87F3-80B62CAA57F8}" srcOrd="0" destOrd="0" presId="urn:microsoft.com/office/officeart/2008/layout/PictureStrips"/>
    <dgm:cxn modelId="{9AD602DF-D88D-45C3-A02D-791747A92D13}" type="presParOf" srcId="{132C2641-D108-4BF4-87F3-80B62CAA57F8}" destId="{A210B8BC-0417-47D4-88F7-186763145863}" srcOrd="0" destOrd="0" presId="urn:microsoft.com/office/officeart/2008/layout/PictureStrips"/>
    <dgm:cxn modelId="{AE9867CD-D5FF-4F27-B5BF-077BB6EC1DF2}" type="presParOf" srcId="{132C2641-D108-4BF4-87F3-80B62CAA57F8}" destId="{2FC48106-BD09-4ED4-882E-9DF49C0CD9F3}" srcOrd="1" destOrd="0" presId="urn:microsoft.com/office/officeart/2008/layout/PictureStrips"/>
    <dgm:cxn modelId="{2FF72007-A0C9-40E1-8EEC-4A5764B780B9}" type="presParOf" srcId="{CC8DB750-D9EF-4E85-AFAF-656E3507B6D5}" destId="{C5532656-0EF9-4BC9-9740-101ACDB69A3F}" srcOrd="1" destOrd="0" presId="urn:microsoft.com/office/officeart/2008/layout/PictureStrips"/>
    <dgm:cxn modelId="{DF0A5E38-ABE3-4EE7-9B8A-BA2E36F0E17E}" type="presParOf" srcId="{CC8DB750-D9EF-4E85-AFAF-656E3507B6D5}" destId="{ABB5B259-36D8-4345-B3C1-C14C969EA251}" srcOrd="2" destOrd="0" presId="urn:microsoft.com/office/officeart/2008/layout/PictureStrips"/>
    <dgm:cxn modelId="{E9E88527-E17C-4439-A5AF-1794D503A79F}" type="presParOf" srcId="{ABB5B259-36D8-4345-B3C1-C14C969EA251}" destId="{42DC8B95-36A7-4FD2-AD14-9F6F3C7027A8}" srcOrd="0" destOrd="0" presId="urn:microsoft.com/office/officeart/2008/layout/PictureStrips"/>
    <dgm:cxn modelId="{02110DE5-B0F8-4664-9A11-C6087182B2BC}" type="presParOf" srcId="{ABB5B259-36D8-4345-B3C1-C14C969EA251}" destId="{D9CFDDD0-D505-41BA-9839-ABB400FB4FD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3CCDEE-3A64-487A-863F-EF1D4534076D}" type="doc">
      <dgm:prSet loTypeId="urn:microsoft.com/office/officeart/2005/8/layout/chevronAccent+Icon" loCatId="process" qsTypeId="urn:microsoft.com/office/officeart/2005/8/quickstyle/simple2" qsCatId="simple" csTypeId="urn:microsoft.com/office/officeart/2005/8/colors/accent1_1" csCatId="accent1" phldr="1"/>
      <dgm:spPr/>
    </dgm:pt>
    <dgm:pt modelId="{11C0CA2E-5EBD-4670-A239-6D19579F5B93}">
      <dgm:prSet phldrT="[Text]" custT="1"/>
      <dgm:spPr/>
      <dgm:t>
        <a:bodyPr/>
        <a:lstStyle/>
        <a:p>
          <a:r>
            <a:rPr lang="vi-VN" sz="3200" dirty="0">
              <a:latin typeface="+mj-lt"/>
            </a:rPr>
            <a:t>Cần lên kế hoạch cụ thể</a:t>
          </a:r>
          <a:endParaRPr lang="en-US" sz="3200" dirty="0">
            <a:latin typeface="+mj-lt"/>
          </a:endParaRPr>
        </a:p>
      </dgm:t>
    </dgm:pt>
    <dgm:pt modelId="{24F04FA2-2E17-4745-A277-E41CCCC9F5C3}" type="parTrans" cxnId="{62C0C618-D472-4DDF-87E2-7718826E88AF}">
      <dgm:prSet/>
      <dgm:spPr/>
      <dgm:t>
        <a:bodyPr/>
        <a:lstStyle/>
        <a:p>
          <a:endParaRPr lang="en-US"/>
        </a:p>
      </dgm:t>
    </dgm:pt>
    <dgm:pt modelId="{629EAF4F-4AB0-4554-8645-1BB2563EF7DD}" type="sibTrans" cxnId="{62C0C618-D472-4DDF-87E2-7718826E88AF}">
      <dgm:prSet/>
      <dgm:spPr/>
      <dgm:t>
        <a:bodyPr/>
        <a:lstStyle/>
        <a:p>
          <a:endParaRPr lang="en-US"/>
        </a:p>
      </dgm:t>
    </dgm:pt>
    <dgm:pt modelId="{A57EC2FE-CB40-47E5-AC29-F96DA1DED444}">
      <dgm:prSet phldrT="[Text]" custT="1"/>
      <dgm:spPr/>
      <dgm:t>
        <a:bodyPr/>
        <a:lstStyle/>
        <a:p>
          <a:pPr algn="l"/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Nhiệm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vụ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viên</a:t>
          </a:r>
          <a:endParaRPr lang="en-US" sz="24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/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thức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sinh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hoạt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Thời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gian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Địa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điểm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3038D-18B3-46A4-9EE4-823E51B5B81A}" type="parTrans" cxnId="{84A8D9F0-7C69-41B2-AF11-A8FF4105106F}">
      <dgm:prSet/>
      <dgm:spPr/>
      <dgm:t>
        <a:bodyPr/>
        <a:lstStyle/>
        <a:p>
          <a:endParaRPr lang="en-US"/>
        </a:p>
      </dgm:t>
    </dgm:pt>
    <dgm:pt modelId="{64DE202B-4609-4A50-B504-9ECD35F1F8F7}" type="sibTrans" cxnId="{84A8D9F0-7C69-41B2-AF11-A8FF4105106F}">
      <dgm:prSet/>
      <dgm:spPr/>
      <dgm:t>
        <a:bodyPr/>
        <a:lstStyle/>
        <a:p>
          <a:endParaRPr lang="en-US"/>
        </a:p>
      </dgm:t>
    </dgm:pt>
    <dgm:pt modelId="{0FAB0EF2-9E40-4E05-A055-92B567A1BF2A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AD70D-4868-4082-9496-A1753CACEFAB}" type="parTrans" cxnId="{2798CAD3-9DD0-460B-AF97-42069BABB85D}">
      <dgm:prSet/>
      <dgm:spPr/>
      <dgm:t>
        <a:bodyPr/>
        <a:lstStyle/>
        <a:p>
          <a:endParaRPr lang="en-US"/>
        </a:p>
      </dgm:t>
    </dgm:pt>
    <dgm:pt modelId="{BF48E7E5-A01B-4EB6-9F65-232F72C69E63}" type="sibTrans" cxnId="{2798CAD3-9DD0-460B-AF97-42069BABB85D}">
      <dgm:prSet/>
      <dgm:spPr/>
      <dgm:t>
        <a:bodyPr/>
        <a:lstStyle/>
        <a:p>
          <a:endParaRPr lang="en-US"/>
        </a:p>
      </dgm:t>
    </dgm:pt>
    <dgm:pt modelId="{9AB66242-52BD-47B7-A974-0F622E0F5B81}" type="pres">
      <dgm:prSet presAssocID="{A73CCDEE-3A64-487A-863F-EF1D4534076D}" presName="Name0" presStyleCnt="0">
        <dgm:presLayoutVars>
          <dgm:dir/>
          <dgm:resizeHandles val="exact"/>
        </dgm:presLayoutVars>
      </dgm:prSet>
      <dgm:spPr/>
    </dgm:pt>
    <dgm:pt modelId="{DCF15046-A684-4FBD-A53A-EA9B60DB9B52}" type="pres">
      <dgm:prSet presAssocID="{11C0CA2E-5EBD-4670-A239-6D19579F5B93}" presName="composite" presStyleCnt="0"/>
      <dgm:spPr/>
    </dgm:pt>
    <dgm:pt modelId="{F1339B1E-8D14-4D81-B97C-3EF9E03049B2}" type="pres">
      <dgm:prSet presAssocID="{11C0CA2E-5EBD-4670-A239-6D19579F5B93}" presName="bgChev" presStyleLbl="node1" presStyleIdx="0" presStyleCnt="3"/>
      <dgm:spPr/>
    </dgm:pt>
    <dgm:pt modelId="{E47922C7-49CD-4E5D-8F8C-3B602BE42EB0}" type="pres">
      <dgm:prSet presAssocID="{11C0CA2E-5EBD-4670-A239-6D19579F5B93}" presName="txNode" presStyleLbl="fgAcc1" presStyleIdx="0" presStyleCnt="3" custLinFactNeighborX="-1848" custLinFactNeighborY="10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46A58-4114-4658-918C-359BA32755E0}" type="pres">
      <dgm:prSet presAssocID="{629EAF4F-4AB0-4554-8645-1BB2563EF7DD}" presName="compositeSpace" presStyleCnt="0"/>
      <dgm:spPr/>
    </dgm:pt>
    <dgm:pt modelId="{BD4E5350-DFD8-4037-ABFF-421B7F329966}" type="pres">
      <dgm:prSet presAssocID="{A57EC2FE-CB40-47E5-AC29-F96DA1DED444}" presName="composite" presStyleCnt="0"/>
      <dgm:spPr/>
    </dgm:pt>
    <dgm:pt modelId="{3B001F3F-25C2-46DA-8640-073C2C971F94}" type="pres">
      <dgm:prSet presAssocID="{A57EC2FE-CB40-47E5-AC29-F96DA1DED444}" presName="bgChev" presStyleLbl="node1" presStyleIdx="1" presStyleCnt="3"/>
      <dgm:spPr/>
    </dgm:pt>
    <dgm:pt modelId="{BEF3FB41-16A9-4DA7-8000-DB0872217340}" type="pres">
      <dgm:prSet presAssocID="{A57EC2FE-CB40-47E5-AC29-F96DA1DED444}" presName="txNode" presStyleLbl="fgAcc1" presStyleIdx="1" presStyleCnt="3" custScaleX="137528" custScaleY="172401" custLinFactNeighborX="-8454" custLinFactNeighborY="45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1635C-1C71-4B0F-9807-3D0E8AC3F4EE}" type="pres">
      <dgm:prSet presAssocID="{64DE202B-4609-4A50-B504-9ECD35F1F8F7}" presName="compositeSpace" presStyleCnt="0"/>
      <dgm:spPr/>
    </dgm:pt>
    <dgm:pt modelId="{1DC11900-FD44-471D-B549-976AC3F0277E}" type="pres">
      <dgm:prSet presAssocID="{0FAB0EF2-9E40-4E05-A055-92B567A1BF2A}" presName="composite" presStyleCnt="0"/>
      <dgm:spPr/>
    </dgm:pt>
    <dgm:pt modelId="{7B284A38-FE49-4968-A680-C47ACE17230B}" type="pres">
      <dgm:prSet presAssocID="{0FAB0EF2-9E40-4E05-A055-92B567A1BF2A}" presName="bgChev" presStyleLbl="node1" presStyleIdx="2" presStyleCnt="3"/>
      <dgm:spPr/>
    </dgm:pt>
    <dgm:pt modelId="{69740802-111D-4867-A0A2-263A879F5A96}" type="pres">
      <dgm:prSet presAssocID="{0FAB0EF2-9E40-4E05-A055-92B567A1BF2A}" presName="txNode" presStyleLbl="fgAcc1" presStyleIdx="2" presStyleCnt="3" custScaleX="129349" custScaleY="161280" custLinFactNeighborX="181" custLinFactNeighborY="44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99F070-E38C-4B99-95B0-3913B0C487A1}" type="presOf" srcId="{A57EC2FE-CB40-47E5-AC29-F96DA1DED444}" destId="{BEF3FB41-16A9-4DA7-8000-DB0872217340}" srcOrd="0" destOrd="0" presId="urn:microsoft.com/office/officeart/2005/8/layout/chevronAccent+Icon"/>
    <dgm:cxn modelId="{2798CAD3-9DD0-460B-AF97-42069BABB85D}" srcId="{A73CCDEE-3A64-487A-863F-EF1D4534076D}" destId="{0FAB0EF2-9E40-4E05-A055-92B567A1BF2A}" srcOrd="2" destOrd="0" parTransId="{AD6AD70D-4868-4082-9496-A1753CACEFAB}" sibTransId="{BF48E7E5-A01B-4EB6-9F65-232F72C69E63}"/>
    <dgm:cxn modelId="{5B77187E-8B21-410E-B399-CC5D60486C54}" type="presOf" srcId="{0FAB0EF2-9E40-4E05-A055-92B567A1BF2A}" destId="{69740802-111D-4867-A0A2-263A879F5A96}" srcOrd="0" destOrd="0" presId="urn:microsoft.com/office/officeart/2005/8/layout/chevronAccent+Icon"/>
    <dgm:cxn modelId="{A750ACB1-6B50-4A90-A9D7-A84C08250F8F}" type="presOf" srcId="{11C0CA2E-5EBD-4670-A239-6D19579F5B93}" destId="{E47922C7-49CD-4E5D-8F8C-3B602BE42EB0}" srcOrd="0" destOrd="0" presId="urn:microsoft.com/office/officeart/2005/8/layout/chevronAccent+Icon"/>
    <dgm:cxn modelId="{84A8D9F0-7C69-41B2-AF11-A8FF4105106F}" srcId="{A73CCDEE-3A64-487A-863F-EF1D4534076D}" destId="{A57EC2FE-CB40-47E5-AC29-F96DA1DED444}" srcOrd="1" destOrd="0" parTransId="{6A63038D-18B3-46A4-9EE4-823E51B5B81A}" sibTransId="{64DE202B-4609-4A50-B504-9ECD35F1F8F7}"/>
    <dgm:cxn modelId="{62C0C618-D472-4DDF-87E2-7718826E88AF}" srcId="{A73CCDEE-3A64-487A-863F-EF1D4534076D}" destId="{11C0CA2E-5EBD-4670-A239-6D19579F5B93}" srcOrd="0" destOrd="0" parTransId="{24F04FA2-2E17-4745-A277-E41CCCC9F5C3}" sibTransId="{629EAF4F-4AB0-4554-8645-1BB2563EF7DD}"/>
    <dgm:cxn modelId="{1542771C-8FB0-4E0E-B9D0-6B45FC95B186}" type="presOf" srcId="{A73CCDEE-3A64-487A-863F-EF1D4534076D}" destId="{9AB66242-52BD-47B7-A974-0F622E0F5B81}" srcOrd="0" destOrd="0" presId="urn:microsoft.com/office/officeart/2005/8/layout/chevronAccent+Icon"/>
    <dgm:cxn modelId="{37F5B816-3576-426B-96EE-489B4EE100D3}" type="presParOf" srcId="{9AB66242-52BD-47B7-A974-0F622E0F5B81}" destId="{DCF15046-A684-4FBD-A53A-EA9B60DB9B52}" srcOrd="0" destOrd="0" presId="urn:microsoft.com/office/officeart/2005/8/layout/chevronAccent+Icon"/>
    <dgm:cxn modelId="{E38FCD6B-46CA-4381-B930-39DBF432A915}" type="presParOf" srcId="{DCF15046-A684-4FBD-A53A-EA9B60DB9B52}" destId="{F1339B1E-8D14-4D81-B97C-3EF9E03049B2}" srcOrd="0" destOrd="0" presId="urn:microsoft.com/office/officeart/2005/8/layout/chevronAccent+Icon"/>
    <dgm:cxn modelId="{7A471435-9607-4CC4-846F-0C385921A468}" type="presParOf" srcId="{DCF15046-A684-4FBD-A53A-EA9B60DB9B52}" destId="{E47922C7-49CD-4E5D-8F8C-3B602BE42EB0}" srcOrd="1" destOrd="0" presId="urn:microsoft.com/office/officeart/2005/8/layout/chevronAccent+Icon"/>
    <dgm:cxn modelId="{421930BF-92CA-429D-BDD1-D46B6FB09C14}" type="presParOf" srcId="{9AB66242-52BD-47B7-A974-0F622E0F5B81}" destId="{12946A58-4114-4658-918C-359BA32755E0}" srcOrd="1" destOrd="0" presId="urn:microsoft.com/office/officeart/2005/8/layout/chevronAccent+Icon"/>
    <dgm:cxn modelId="{E186C2E3-557F-4F3F-9FD8-F1245EF7E089}" type="presParOf" srcId="{9AB66242-52BD-47B7-A974-0F622E0F5B81}" destId="{BD4E5350-DFD8-4037-ABFF-421B7F329966}" srcOrd="2" destOrd="0" presId="urn:microsoft.com/office/officeart/2005/8/layout/chevronAccent+Icon"/>
    <dgm:cxn modelId="{A2C6B9D9-057F-44B7-8228-AEA7BC51211A}" type="presParOf" srcId="{BD4E5350-DFD8-4037-ABFF-421B7F329966}" destId="{3B001F3F-25C2-46DA-8640-073C2C971F94}" srcOrd="0" destOrd="0" presId="urn:microsoft.com/office/officeart/2005/8/layout/chevronAccent+Icon"/>
    <dgm:cxn modelId="{BBE910E6-A914-4694-BBA8-06B5F5813F65}" type="presParOf" srcId="{BD4E5350-DFD8-4037-ABFF-421B7F329966}" destId="{BEF3FB41-16A9-4DA7-8000-DB0872217340}" srcOrd="1" destOrd="0" presId="urn:microsoft.com/office/officeart/2005/8/layout/chevronAccent+Icon"/>
    <dgm:cxn modelId="{DB9B00F5-267D-48F8-9B30-AA4AFC4FDE72}" type="presParOf" srcId="{9AB66242-52BD-47B7-A974-0F622E0F5B81}" destId="{8D31635C-1C71-4B0F-9807-3D0E8AC3F4EE}" srcOrd="3" destOrd="0" presId="urn:microsoft.com/office/officeart/2005/8/layout/chevronAccent+Icon"/>
    <dgm:cxn modelId="{1716BEF9-21E5-4465-8167-1346D0880B7B}" type="presParOf" srcId="{9AB66242-52BD-47B7-A974-0F622E0F5B81}" destId="{1DC11900-FD44-471D-B549-976AC3F0277E}" srcOrd="4" destOrd="0" presId="urn:microsoft.com/office/officeart/2005/8/layout/chevronAccent+Icon"/>
    <dgm:cxn modelId="{D024B53A-F005-410E-81BA-0EB820D8A289}" type="presParOf" srcId="{1DC11900-FD44-471D-B549-976AC3F0277E}" destId="{7B284A38-FE49-4968-A680-C47ACE17230B}" srcOrd="0" destOrd="0" presId="urn:microsoft.com/office/officeart/2005/8/layout/chevronAccent+Icon"/>
    <dgm:cxn modelId="{23A0F6A2-586A-4228-988E-72E49CA12793}" type="presParOf" srcId="{1DC11900-FD44-471D-B549-976AC3F0277E}" destId="{69740802-111D-4867-A0A2-263A879F5A9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DD2C7F-B11D-45CA-91A6-02DC52066B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469B71-35F6-4CE6-9005-9A0899C5F87D}">
      <dgm:prSet custT="1"/>
      <dgm:spPr/>
      <dgm:t>
        <a:bodyPr/>
        <a:lstStyle/>
        <a:p>
          <a:r>
            <a:rPr lang="en-US" sz="32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1: </a:t>
          </a:r>
          <a:r>
            <a:rPr lang="en-US" sz="32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2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hay</a:t>
          </a:r>
          <a:r>
            <a:rPr lang="vi-VN" sz="32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2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1)</a:t>
          </a:r>
          <a:endParaRPr lang="en-US" sz="3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15D46-0EF0-4A85-A07D-A31144BB77B0}" type="parTrans" cxnId="{1629F908-8318-4003-9601-C8F81BE69087}">
      <dgm:prSet/>
      <dgm:spPr/>
      <dgm:t>
        <a:bodyPr/>
        <a:lstStyle/>
        <a:p>
          <a:endParaRPr lang="en-US"/>
        </a:p>
      </dgm:t>
    </dgm:pt>
    <dgm:pt modelId="{B47CE58B-13B4-44D3-9143-DA7B362002FE}" type="sibTrans" cxnId="{1629F908-8318-4003-9601-C8F81BE69087}">
      <dgm:prSet/>
      <dgm:spPr/>
      <dgm:t>
        <a:bodyPr/>
        <a:lstStyle/>
        <a:p>
          <a:endParaRPr lang="en-US"/>
        </a:p>
      </dgm:t>
    </dgm:pt>
    <dgm:pt modelId="{D8E658B6-1543-473D-9233-C3DF2B5E9D15}">
      <dgm:prSet custT="1"/>
      <dgm:spPr/>
      <dgm:t>
        <a:bodyPr/>
        <a:lstStyle/>
        <a:p>
          <a:r>
            <a:rPr lang="en-US" sz="32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2: </a:t>
          </a:r>
          <a:r>
            <a:rPr lang="en-US" sz="32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32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vi-VN" sz="32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32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2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2)</a:t>
          </a:r>
          <a:endParaRPr lang="en-US" sz="3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93BD6-60F2-4517-9174-43EA7FE97128}" type="parTrans" cxnId="{64A949AA-6A6C-4AAD-8717-8519058DFA9B}">
      <dgm:prSet/>
      <dgm:spPr/>
      <dgm:t>
        <a:bodyPr/>
        <a:lstStyle/>
        <a:p>
          <a:endParaRPr lang="en-US"/>
        </a:p>
      </dgm:t>
    </dgm:pt>
    <dgm:pt modelId="{75C975CA-00F2-4318-895C-6CE51C388EAD}" type="sibTrans" cxnId="{64A949AA-6A6C-4AAD-8717-8519058DFA9B}">
      <dgm:prSet/>
      <dgm:spPr/>
      <dgm:t>
        <a:bodyPr/>
        <a:lstStyle/>
        <a:p>
          <a:endParaRPr lang="en-US"/>
        </a:p>
      </dgm:t>
    </dgm:pt>
    <dgm:pt modelId="{95C3608C-FE4A-48CC-A2C4-CEA678A149C9}">
      <dgm:prSet/>
      <dgm:spPr/>
      <dgm:t>
        <a:bodyPr/>
        <a:lstStyle/>
        <a:p>
          <a:r>
            <a:rPr lang="vi-VN" b="0" dirty="0">
              <a:latin typeface="+mj-lt"/>
              <a:cs typeface="Arial" panose="020B0604020202020204" pitchFamily="34" charset="0"/>
            </a:rPr>
            <a:t>Nhóm 3: </a:t>
          </a:r>
          <a:r>
            <a:rPr lang="en-US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vi-VN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3)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5264C-89A5-4F7C-87E6-00DBD45F9579}" type="parTrans" cxnId="{90ED316D-FD89-4E74-9343-8BF3976A9F74}">
      <dgm:prSet/>
      <dgm:spPr/>
      <dgm:t>
        <a:bodyPr/>
        <a:lstStyle/>
        <a:p>
          <a:endParaRPr lang="en-US"/>
        </a:p>
      </dgm:t>
    </dgm:pt>
    <dgm:pt modelId="{52BAF0ED-3DDF-4D87-A2B7-F6317A006C3D}" type="sibTrans" cxnId="{90ED316D-FD89-4E74-9343-8BF3976A9F74}">
      <dgm:prSet/>
      <dgm:spPr/>
      <dgm:t>
        <a:bodyPr/>
        <a:lstStyle/>
        <a:p>
          <a:endParaRPr lang="en-US"/>
        </a:p>
      </dgm:t>
    </dgm:pt>
    <dgm:pt modelId="{FCA2DC5B-9CB9-4D6F-BA80-42795A3E8739}" type="pres">
      <dgm:prSet presAssocID="{D6DD2C7F-B11D-45CA-91A6-02DC52066B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8F5ACE-BEC2-4AA1-8E23-8C7CCDF63671}" type="pres">
      <dgm:prSet presAssocID="{5A469B71-35F6-4CE6-9005-9A0899C5F87D}" presName="hierRoot1" presStyleCnt="0"/>
      <dgm:spPr/>
    </dgm:pt>
    <dgm:pt modelId="{483EB671-3976-436F-8B3C-224EEB052E34}" type="pres">
      <dgm:prSet presAssocID="{5A469B71-35F6-4CE6-9005-9A0899C5F87D}" presName="composite" presStyleCnt="0"/>
      <dgm:spPr/>
    </dgm:pt>
    <dgm:pt modelId="{19BA2368-F4AA-4B11-897B-3F56290885BB}" type="pres">
      <dgm:prSet presAssocID="{5A469B71-35F6-4CE6-9005-9A0899C5F87D}" presName="background" presStyleLbl="node0" presStyleIdx="0" presStyleCnt="3"/>
      <dgm:spPr/>
    </dgm:pt>
    <dgm:pt modelId="{F6E9FD15-DE06-4437-8283-740EAFF29F2A}" type="pres">
      <dgm:prSet presAssocID="{5A469B71-35F6-4CE6-9005-9A0899C5F87D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31D0A-2FE8-41A4-9FE1-FAF54A74C479}" type="pres">
      <dgm:prSet presAssocID="{5A469B71-35F6-4CE6-9005-9A0899C5F87D}" presName="hierChild2" presStyleCnt="0"/>
      <dgm:spPr/>
    </dgm:pt>
    <dgm:pt modelId="{2F8982E4-B8AA-45A3-990D-639CB31FA8BB}" type="pres">
      <dgm:prSet presAssocID="{D8E658B6-1543-473D-9233-C3DF2B5E9D15}" presName="hierRoot1" presStyleCnt="0"/>
      <dgm:spPr/>
    </dgm:pt>
    <dgm:pt modelId="{135A6F09-A6A9-46D4-87FC-99BC7DBF84C7}" type="pres">
      <dgm:prSet presAssocID="{D8E658B6-1543-473D-9233-C3DF2B5E9D15}" presName="composite" presStyleCnt="0"/>
      <dgm:spPr/>
    </dgm:pt>
    <dgm:pt modelId="{5819FB5F-A609-449B-8E97-8A53F789EA6D}" type="pres">
      <dgm:prSet presAssocID="{D8E658B6-1543-473D-9233-C3DF2B5E9D15}" presName="background" presStyleLbl="node0" presStyleIdx="1" presStyleCnt="3"/>
      <dgm:spPr/>
    </dgm:pt>
    <dgm:pt modelId="{BAF1DCC0-AB0C-4C61-A9BD-24EBD58E694F}" type="pres">
      <dgm:prSet presAssocID="{D8E658B6-1543-473D-9233-C3DF2B5E9D15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671F6-D147-4781-ACD0-465210BD4FE7}" type="pres">
      <dgm:prSet presAssocID="{D8E658B6-1543-473D-9233-C3DF2B5E9D15}" presName="hierChild2" presStyleCnt="0"/>
      <dgm:spPr/>
    </dgm:pt>
    <dgm:pt modelId="{F2A3B0E8-B0EC-4C7B-8AA9-DCBF96AC0CFA}" type="pres">
      <dgm:prSet presAssocID="{95C3608C-FE4A-48CC-A2C4-CEA678A149C9}" presName="hierRoot1" presStyleCnt="0"/>
      <dgm:spPr/>
    </dgm:pt>
    <dgm:pt modelId="{43E995D3-CA6B-4ECC-9039-B22A0DCB4255}" type="pres">
      <dgm:prSet presAssocID="{95C3608C-FE4A-48CC-A2C4-CEA678A149C9}" presName="composite" presStyleCnt="0"/>
      <dgm:spPr/>
    </dgm:pt>
    <dgm:pt modelId="{A91CCF32-53CB-47A8-BB4D-13B1FF64817D}" type="pres">
      <dgm:prSet presAssocID="{95C3608C-FE4A-48CC-A2C4-CEA678A149C9}" presName="background" presStyleLbl="node0" presStyleIdx="2" presStyleCnt="3"/>
      <dgm:spPr/>
    </dgm:pt>
    <dgm:pt modelId="{D743DFCD-BC46-4BEC-A072-C24CF302EA39}" type="pres">
      <dgm:prSet presAssocID="{95C3608C-FE4A-48CC-A2C4-CEA678A149C9}" presName="text" presStyleLbl="fgAcc0" presStyleIdx="2" presStyleCnt="3" custScaleX="104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23B01-B5BD-432B-9DDA-7CF3C90E7677}" type="pres">
      <dgm:prSet presAssocID="{95C3608C-FE4A-48CC-A2C4-CEA678A149C9}" presName="hierChild2" presStyleCnt="0"/>
      <dgm:spPr/>
    </dgm:pt>
  </dgm:ptLst>
  <dgm:cxnLst>
    <dgm:cxn modelId="{D5519C11-4397-462E-B821-34BC39C1DA59}" type="presOf" srcId="{D8E658B6-1543-473D-9233-C3DF2B5E9D15}" destId="{BAF1DCC0-AB0C-4C61-A9BD-24EBD58E694F}" srcOrd="0" destOrd="0" presId="urn:microsoft.com/office/officeart/2005/8/layout/hierarchy1"/>
    <dgm:cxn modelId="{DDAECF76-5FCA-4618-AA62-C587B1C11BEE}" type="presOf" srcId="{5A469B71-35F6-4CE6-9005-9A0899C5F87D}" destId="{F6E9FD15-DE06-4437-8283-740EAFF29F2A}" srcOrd="0" destOrd="0" presId="urn:microsoft.com/office/officeart/2005/8/layout/hierarchy1"/>
    <dgm:cxn modelId="{1CA2D5BA-EE6E-48C4-B3C1-CCCAACF45318}" type="presOf" srcId="{D6DD2C7F-B11D-45CA-91A6-02DC52066B03}" destId="{FCA2DC5B-9CB9-4D6F-BA80-42795A3E8739}" srcOrd="0" destOrd="0" presId="urn:microsoft.com/office/officeart/2005/8/layout/hierarchy1"/>
    <dgm:cxn modelId="{1629F908-8318-4003-9601-C8F81BE69087}" srcId="{D6DD2C7F-B11D-45CA-91A6-02DC52066B03}" destId="{5A469B71-35F6-4CE6-9005-9A0899C5F87D}" srcOrd="0" destOrd="0" parTransId="{06215D46-0EF0-4A85-A07D-A31144BB77B0}" sibTransId="{B47CE58B-13B4-44D3-9143-DA7B362002FE}"/>
    <dgm:cxn modelId="{90ED316D-FD89-4E74-9343-8BF3976A9F74}" srcId="{D6DD2C7F-B11D-45CA-91A6-02DC52066B03}" destId="{95C3608C-FE4A-48CC-A2C4-CEA678A149C9}" srcOrd="2" destOrd="0" parTransId="{6CF5264C-89A5-4F7C-87E6-00DBD45F9579}" sibTransId="{52BAF0ED-3DDF-4D87-A2B7-F6317A006C3D}"/>
    <dgm:cxn modelId="{64A949AA-6A6C-4AAD-8717-8519058DFA9B}" srcId="{D6DD2C7F-B11D-45CA-91A6-02DC52066B03}" destId="{D8E658B6-1543-473D-9233-C3DF2B5E9D15}" srcOrd="1" destOrd="0" parTransId="{42993BD6-60F2-4517-9174-43EA7FE97128}" sibTransId="{75C975CA-00F2-4318-895C-6CE51C388EAD}"/>
    <dgm:cxn modelId="{EA0D8595-8FE6-4573-875C-6F83E4093042}" type="presOf" srcId="{95C3608C-FE4A-48CC-A2C4-CEA678A149C9}" destId="{D743DFCD-BC46-4BEC-A072-C24CF302EA39}" srcOrd="0" destOrd="0" presId="urn:microsoft.com/office/officeart/2005/8/layout/hierarchy1"/>
    <dgm:cxn modelId="{7C498BBC-C74E-4D8F-ADA4-24224CAE5584}" type="presParOf" srcId="{FCA2DC5B-9CB9-4D6F-BA80-42795A3E8739}" destId="{348F5ACE-BEC2-4AA1-8E23-8C7CCDF63671}" srcOrd="0" destOrd="0" presId="urn:microsoft.com/office/officeart/2005/8/layout/hierarchy1"/>
    <dgm:cxn modelId="{A4419097-F6B6-424B-B5D7-3A0527202FAA}" type="presParOf" srcId="{348F5ACE-BEC2-4AA1-8E23-8C7CCDF63671}" destId="{483EB671-3976-436F-8B3C-224EEB052E34}" srcOrd="0" destOrd="0" presId="urn:microsoft.com/office/officeart/2005/8/layout/hierarchy1"/>
    <dgm:cxn modelId="{81AB55D3-6B56-4F56-90CF-C623EAFF48B2}" type="presParOf" srcId="{483EB671-3976-436F-8B3C-224EEB052E34}" destId="{19BA2368-F4AA-4B11-897B-3F56290885BB}" srcOrd="0" destOrd="0" presId="urn:microsoft.com/office/officeart/2005/8/layout/hierarchy1"/>
    <dgm:cxn modelId="{8B98AADF-CDED-4B19-892C-3FBD328EC122}" type="presParOf" srcId="{483EB671-3976-436F-8B3C-224EEB052E34}" destId="{F6E9FD15-DE06-4437-8283-740EAFF29F2A}" srcOrd="1" destOrd="0" presId="urn:microsoft.com/office/officeart/2005/8/layout/hierarchy1"/>
    <dgm:cxn modelId="{CDFC587E-7B1D-41F1-B4C1-D61FB7861C6B}" type="presParOf" srcId="{348F5ACE-BEC2-4AA1-8E23-8C7CCDF63671}" destId="{11931D0A-2FE8-41A4-9FE1-FAF54A74C479}" srcOrd="1" destOrd="0" presId="urn:microsoft.com/office/officeart/2005/8/layout/hierarchy1"/>
    <dgm:cxn modelId="{583D6AF3-69E9-4E6B-97C5-ACB594A7EE83}" type="presParOf" srcId="{FCA2DC5B-9CB9-4D6F-BA80-42795A3E8739}" destId="{2F8982E4-B8AA-45A3-990D-639CB31FA8BB}" srcOrd="1" destOrd="0" presId="urn:microsoft.com/office/officeart/2005/8/layout/hierarchy1"/>
    <dgm:cxn modelId="{445C1279-58DA-4EFD-A63A-E3A9B9AFEA30}" type="presParOf" srcId="{2F8982E4-B8AA-45A3-990D-639CB31FA8BB}" destId="{135A6F09-A6A9-46D4-87FC-99BC7DBF84C7}" srcOrd="0" destOrd="0" presId="urn:microsoft.com/office/officeart/2005/8/layout/hierarchy1"/>
    <dgm:cxn modelId="{CD844B6B-7DA6-43D7-8AC4-AB444DE4641E}" type="presParOf" srcId="{135A6F09-A6A9-46D4-87FC-99BC7DBF84C7}" destId="{5819FB5F-A609-449B-8E97-8A53F789EA6D}" srcOrd="0" destOrd="0" presId="urn:microsoft.com/office/officeart/2005/8/layout/hierarchy1"/>
    <dgm:cxn modelId="{6246AC10-7D2B-40BD-BEAD-ABF1E530D009}" type="presParOf" srcId="{135A6F09-A6A9-46D4-87FC-99BC7DBF84C7}" destId="{BAF1DCC0-AB0C-4C61-A9BD-24EBD58E694F}" srcOrd="1" destOrd="0" presId="urn:microsoft.com/office/officeart/2005/8/layout/hierarchy1"/>
    <dgm:cxn modelId="{5A7E69C5-0130-462B-8FC1-DDB3031A291A}" type="presParOf" srcId="{2F8982E4-B8AA-45A3-990D-639CB31FA8BB}" destId="{CA4671F6-D147-4781-ACD0-465210BD4FE7}" srcOrd="1" destOrd="0" presId="urn:microsoft.com/office/officeart/2005/8/layout/hierarchy1"/>
    <dgm:cxn modelId="{09721583-99EE-4FF4-9B82-E71F4CF665DB}" type="presParOf" srcId="{FCA2DC5B-9CB9-4D6F-BA80-42795A3E8739}" destId="{F2A3B0E8-B0EC-4C7B-8AA9-DCBF96AC0CFA}" srcOrd="2" destOrd="0" presId="urn:microsoft.com/office/officeart/2005/8/layout/hierarchy1"/>
    <dgm:cxn modelId="{AB01D83F-4080-4E62-BC10-6446C57DB986}" type="presParOf" srcId="{F2A3B0E8-B0EC-4C7B-8AA9-DCBF96AC0CFA}" destId="{43E995D3-CA6B-4ECC-9039-B22A0DCB4255}" srcOrd="0" destOrd="0" presId="urn:microsoft.com/office/officeart/2005/8/layout/hierarchy1"/>
    <dgm:cxn modelId="{3BE30F86-13DE-4435-9E29-7038B90CE0A9}" type="presParOf" srcId="{43E995D3-CA6B-4ECC-9039-B22A0DCB4255}" destId="{A91CCF32-53CB-47A8-BB4D-13B1FF64817D}" srcOrd="0" destOrd="0" presId="urn:microsoft.com/office/officeart/2005/8/layout/hierarchy1"/>
    <dgm:cxn modelId="{93E31BED-ECCD-492A-AF4A-840F94C11C94}" type="presParOf" srcId="{43E995D3-CA6B-4ECC-9039-B22A0DCB4255}" destId="{D743DFCD-BC46-4BEC-A072-C24CF302EA39}" srcOrd="1" destOrd="0" presId="urn:microsoft.com/office/officeart/2005/8/layout/hierarchy1"/>
    <dgm:cxn modelId="{B285ED48-A7ED-4C6E-8FAB-ED76CF48E61D}" type="presParOf" srcId="{F2A3B0E8-B0EC-4C7B-8AA9-DCBF96AC0CFA}" destId="{5E923B01-B5BD-432B-9DDA-7CF3C90E76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2681B-AF81-4CB0-B862-1526FF314B5D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AAA6A5-2797-492F-970C-79D5BA7BC96B}">
      <dgm:prSet phldrT="[Text]" custT="1"/>
      <dgm:spPr/>
      <dgm:t>
        <a:bodyPr/>
        <a:lstStyle/>
        <a:p>
          <a:r>
            <a:rPr lang="en-US" sz="2800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98053-65CF-4C1E-8EC2-DE18A26EF7CB}" type="parTrans" cxnId="{2A9438B9-4B48-402C-A482-E75DFC7AD760}">
      <dgm:prSet/>
      <dgm:spPr/>
      <dgm:t>
        <a:bodyPr/>
        <a:lstStyle/>
        <a:p>
          <a:endParaRPr lang="en-US"/>
        </a:p>
      </dgm:t>
    </dgm:pt>
    <dgm:pt modelId="{7DBCEB88-92DD-4F09-9DC2-68D419444060}" type="sibTrans" cxnId="{2A9438B9-4B48-402C-A482-E75DFC7AD760}">
      <dgm:prSet/>
      <dgm:spPr/>
      <dgm:t>
        <a:bodyPr/>
        <a:lstStyle/>
        <a:p>
          <a:endParaRPr lang="en-US"/>
        </a:p>
      </dgm:t>
    </dgm:pt>
    <dgm:pt modelId="{78CCBFE1-AB4E-42E8-AC8B-BFCAECB93FD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dung,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C43D1-15C0-437F-85D6-EEDCAD215EC9}" type="parTrans" cxnId="{3C4CB2E8-C796-4B5A-AE8A-A7897514496E}">
      <dgm:prSet/>
      <dgm:spPr/>
      <dgm:t>
        <a:bodyPr/>
        <a:lstStyle/>
        <a:p>
          <a:endParaRPr lang="en-US"/>
        </a:p>
      </dgm:t>
    </dgm:pt>
    <dgm:pt modelId="{4DF1C172-1692-4BB1-AD74-D0DBE70B83F9}" type="sibTrans" cxnId="{3C4CB2E8-C796-4B5A-AE8A-A7897514496E}">
      <dgm:prSet/>
      <dgm:spPr/>
      <dgm:t>
        <a:bodyPr/>
        <a:lstStyle/>
        <a:p>
          <a:endParaRPr lang="en-US"/>
        </a:p>
      </dgm:t>
    </dgm:pt>
    <dgm:pt modelId="{CBB5ECC7-4662-42FB-A6F4-45B7B294BEC8}">
      <dgm:prSet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18764FB-2E8D-4457-A312-9F7344A1611C}" type="parTrans" cxnId="{8710D3B0-A85E-4053-B175-1503DE62E6F3}">
      <dgm:prSet/>
      <dgm:spPr/>
      <dgm:t>
        <a:bodyPr/>
        <a:lstStyle/>
        <a:p>
          <a:endParaRPr lang="en-US"/>
        </a:p>
      </dgm:t>
    </dgm:pt>
    <dgm:pt modelId="{5C3179CA-3DF0-4153-9591-98CC3A512F18}" type="sibTrans" cxnId="{8710D3B0-A85E-4053-B175-1503DE62E6F3}">
      <dgm:prSet/>
      <dgm:spPr/>
      <dgm:t>
        <a:bodyPr/>
        <a:lstStyle/>
        <a:p>
          <a:endParaRPr lang="en-US"/>
        </a:p>
      </dgm:t>
    </dgm:pt>
    <dgm:pt modelId="{11D43F99-016F-4C5A-B5C5-F5D7007EA960}">
      <dgm:prSet custT="1"/>
      <dgm:spPr/>
      <dgm:t>
        <a:bodyPr/>
        <a:lstStyle/>
        <a:p>
          <a:r>
            <a:rPr lang="en-US" sz="28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380B580-5F53-4509-A931-588D2E60CF66}" type="parTrans" cxnId="{19CCEB35-CD48-4192-9942-C18407294F9E}">
      <dgm:prSet/>
      <dgm:spPr/>
      <dgm:t>
        <a:bodyPr/>
        <a:lstStyle/>
        <a:p>
          <a:endParaRPr lang="en-US"/>
        </a:p>
      </dgm:t>
    </dgm:pt>
    <dgm:pt modelId="{6633CB54-F8D9-4EDB-B6BC-4CAA638A2927}" type="sibTrans" cxnId="{19CCEB35-CD48-4192-9942-C18407294F9E}">
      <dgm:prSet/>
      <dgm:spPr/>
      <dgm:t>
        <a:bodyPr/>
        <a:lstStyle/>
        <a:p>
          <a:endParaRPr lang="en-US"/>
        </a:p>
      </dgm:t>
    </dgm:pt>
    <dgm:pt modelId="{C7A7F938-3ED5-4DB6-ADE3-699FB4385BB4}">
      <dgm:prSet/>
      <dgm:spPr/>
      <dgm:t>
        <a:bodyPr/>
        <a:lstStyle/>
        <a:p>
          <a:r>
            <a:rPr lang="vi-VN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Nói và nghe</a:t>
          </a:r>
          <a:endParaRPr lang="en-US" b="1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E94AFCB-E2BE-4660-9DBC-47C26D610A07}" type="parTrans" cxnId="{299F8593-089E-445F-95D9-CACE015B86DD}">
      <dgm:prSet/>
      <dgm:spPr/>
      <dgm:t>
        <a:bodyPr/>
        <a:lstStyle/>
        <a:p>
          <a:endParaRPr lang="en-US"/>
        </a:p>
      </dgm:t>
    </dgm:pt>
    <dgm:pt modelId="{29815546-D0BE-4988-8B5E-EC85E6EEAB06}" type="sibTrans" cxnId="{299F8593-089E-445F-95D9-CACE015B86DD}">
      <dgm:prSet/>
      <dgm:spPr/>
      <dgm:t>
        <a:bodyPr/>
        <a:lstStyle/>
        <a:p>
          <a:endParaRPr lang="en-US"/>
        </a:p>
      </dgm:t>
    </dgm:pt>
    <dgm:pt modelId="{ADCD9818-9389-4554-8B33-EB876DCD88D1}">
      <dgm:prSet custT="1"/>
      <dgm:spPr/>
      <dgm:t>
        <a:bodyPr/>
        <a:lstStyle/>
        <a:p>
          <a:r>
            <a:rPr lang="en-US" sz="28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3ADFAB-8300-455D-B95B-4FAC85E22B33}" type="parTrans" cxnId="{43AA58E3-32AC-43C4-8FAC-0895937405A4}">
      <dgm:prSet/>
      <dgm:spPr/>
      <dgm:t>
        <a:bodyPr/>
        <a:lstStyle/>
        <a:p>
          <a:endParaRPr lang="en-US"/>
        </a:p>
      </dgm:t>
    </dgm:pt>
    <dgm:pt modelId="{E9A74AF7-26E8-4DDA-BA79-FE6FAFE65D2E}" type="sibTrans" cxnId="{43AA58E3-32AC-43C4-8FAC-0895937405A4}">
      <dgm:prSet/>
      <dgm:spPr/>
      <dgm:t>
        <a:bodyPr/>
        <a:lstStyle/>
        <a:p>
          <a:endParaRPr lang="en-US"/>
        </a:p>
      </dgm:t>
    </dgm:pt>
    <dgm:pt modelId="{E3086227-6BE9-40E5-B647-74344153C23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vi-VN" b="1" dirty="0">
              <a:latin typeface="+mj-lt"/>
            </a:rPr>
            <a:t>Viết</a:t>
          </a:r>
          <a:endParaRPr lang="en-US" b="1" dirty="0">
            <a:latin typeface="+mj-lt"/>
          </a:endParaRPr>
        </a:p>
      </dgm:t>
    </dgm:pt>
    <dgm:pt modelId="{CCC0580C-0FAA-49AE-BA58-FFDFDB2A39FF}" type="sibTrans" cxnId="{C42A5886-A056-4788-A2B5-90DCFF76D4F5}">
      <dgm:prSet/>
      <dgm:spPr/>
      <dgm:t>
        <a:bodyPr/>
        <a:lstStyle/>
        <a:p>
          <a:endParaRPr lang="en-US"/>
        </a:p>
      </dgm:t>
    </dgm:pt>
    <dgm:pt modelId="{ACA1B82B-D2CB-4810-8249-6AE1109C3470}" type="parTrans" cxnId="{C42A5886-A056-4788-A2B5-90DCFF76D4F5}">
      <dgm:prSet/>
      <dgm:spPr/>
      <dgm:t>
        <a:bodyPr/>
        <a:lstStyle/>
        <a:p>
          <a:endParaRPr lang="en-US"/>
        </a:p>
      </dgm:t>
    </dgm:pt>
    <dgm:pt modelId="{49CA7BCC-912D-475E-AE9D-B5C003EA8965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Việt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dirty="0"/>
        </a:p>
      </dgm:t>
    </dgm:pt>
    <dgm:pt modelId="{D355FEC6-7D62-4380-91F4-39A9FCBF7B12}" type="sibTrans" cxnId="{BE8C749F-797C-4EC0-936D-AE625BB94952}">
      <dgm:prSet/>
      <dgm:spPr/>
      <dgm:t>
        <a:bodyPr/>
        <a:lstStyle/>
        <a:p>
          <a:endParaRPr lang="en-US"/>
        </a:p>
      </dgm:t>
    </dgm:pt>
    <dgm:pt modelId="{28C4D244-DD7F-493F-A4B2-20B678822172}" type="parTrans" cxnId="{BE8C749F-797C-4EC0-936D-AE625BB94952}">
      <dgm:prSet/>
      <dgm:spPr/>
      <dgm:t>
        <a:bodyPr/>
        <a:lstStyle/>
        <a:p>
          <a:endParaRPr lang="en-US"/>
        </a:p>
      </dgm:t>
    </dgm:pt>
    <dgm:pt modelId="{49989F0D-8527-4D02-9CF0-DA77F486E58D}" type="pres">
      <dgm:prSet presAssocID="{2DD2681B-AF81-4CB0-B862-1526FF314B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3C7048-63CA-414B-9F24-EDBE622B9C68}" type="pres">
      <dgm:prSet presAssocID="{6AAAA6A5-2797-492F-970C-79D5BA7BC96B}" presName="linNode" presStyleCnt="0"/>
      <dgm:spPr/>
    </dgm:pt>
    <dgm:pt modelId="{6F8DB0B4-4FE8-4946-9D1F-0A0A699C2E2D}" type="pres">
      <dgm:prSet presAssocID="{6AAAA6A5-2797-492F-970C-79D5BA7BC96B}" presName="parentText" presStyleLbl="node1" presStyleIdx="0" presStyleCnt="4" custScaleX="531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82886-8792-40D5-A625-B3A90EA03705}" type="pres">
      <dgm:prSet presAssocID="{6AAAA6A5-2797-492F-970C-79D5BA7BC96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A0441-9D5D-467E-A348-9BFC60093C17}" type="pres">
      <dgm:prSet presAssocID="{7DBCEB88-92DD-4F09-9DC2-68D419444060}" presName="sp" presStyleCnt="0"/>
      <dgm:spPr/>
    </dgm:pt>
    <dgm:pt modelId="{C5E6B86E-5544-41DF-8D18-7F8E0BCE2A23}" type="pres">
      <dgm:prSet presAssocID="{49CA7BCC-912D-475E-AE9D-B5C003EA8965}" presName="linNode" presStyleCnt="0"/>
      <dgm:spPr/>
    </dgm:pt>
    <dgm:pt modelId="{891F9011-5260-47A7-8819-79C80FD08FD4}" type="pres">
      <dgm:prSet presAssocID="{49CA7BCC-912D-475E-AE9D-B5C003EA8965}" presName="parentText" presStyleLbl="node1" presStyleIdx="1" presStyleCnt="4" custScaleX="520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94932-CC55-4803-8BBB-E10E3F0D9CBB}" type="pres">
      <dgm:prSet presAssocID="{D355FEC6-7D62-4380-91F4-39A9FCBF7B12}" presName="sp" presStyleCnt="0"/>
      <dgm:spPr/>
    </dgm:pt>
    <dgm:pt modelId="{F5F33CCF-67AE-4710-8602-3E1EF48C48E7}" type="pres">
      <dgm:prSet presAssocID="{E3086227-6BE9-40E5-B647-74344153C231}" presName="linNode" presStyleCnt="0"/>
      <dgm:spPr/>
    </dgm:pt>
    <dgm:pt modelId="{4E3C518D-6A1D-4668-B0B0-A1F3803D5254}" type="pres">
      <dgm:prSet presAssocID="{E3086227-6BE9-40E5-B647-74344153C231}" presName="parentText" presStyleLbl="node1" presStyleIdx="2" presStyleCnt="4" custScaleX="691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542B2-7327-4503-B065-2725D812B2BC}" type="pres">
      <dgm:prSet presAssocID="{E3086227-6BE9-40E5-B647-74344153C231}" presName="descendantText" presStyleLbl="alignAccFollowNode1" presStyleIdx="1" presStyleCnt="2" custScaleX="112573" custLinFactY="-43327" custLinFactNeighborX="-1405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D506D-7950-4BB3-8E9B-AD7B9D7DF2DE}" type="pres">
      <dgm:prSet presAssocID="{CCC0580C-0FAA-49AE-BA58-FFDFDB2A39FF}" presName="sp" presStyleCnt="0"/>
      <dgm:spPr/>
    </dgm:pt>
    <dgm:pt modelId="{98972B44-62A0-4292-8177-103C840CA26B}" type="pres">
      <dgm:prSet presAssocID="{C7A7F938-3ED5-4DB6-ADE3-699FB4385BB4}" presName="linNode" presStyleCnt="0"/>
      <dgm:spPr/>
    </dgm:pt>
    <dgm:pt modelId="{17DBBDFA-F659-4DBC-8452-B0A3668BE5AA}" type="pres">
      <dgm:prSet presAssocID="{C7A7F938-3ED5-4DB6-ADE3-699FB4385BB4}" presName="parentText" presStyleLbl="node1" presStyleIdx="3" presStyleCnt="4" custScaleX="46431" custLinFactNeighborX="-2110" custLinFactNeighborY="247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4CB2E8-C796-4B5A-AE8A-A7897514496E}" srcId="{6AAAA6A5-2797-492F-970C-79D5BA7BC96B}" destId="{78CCBFE1-AB4E-42E8-AC8B-BFCAECB93FDE}" srcOrd="0" destOrd="0" parTransId="{144C43D1-15C0-437F-85D6-EEDCAD215EC9}" sibTransId="{4DF1C172-1692-4BB1-AD74-D0DBE70B83F9}"/>
    <dgm:cxn modelId="{6CCF0BBD-7F28-40BE-AE0E-DBFDC135FD52}" type="presOf" srcId="{78CCBFE1-AB4E-42E8-AC8B-BFCAECB93FDE}" destId="{88482886-8792-40D5-A625-B3A90EA03705}" srcOrd="0" destOrd="0" presId="urn:microsoft.com/office/officeart/2005/8/layout/vList5"/>
    <dgm:cxn modelId="{40C05227-2CD2-4751-9DFF-38D32D5B114D}" type="presOf" srcId="{49CA7BCC-912D-475E-AE9D-B5C003EA8965}" destId="{891F9011-5260-47A7-8819-79C80FD08FD4}" srcOrd="0" destOrd="0" presId="urn:microsoft.com/office/officeart/2005/8/layout/vList5"/>
    <dgm:cxn modelId="{A753215C-7B65-48FA-ACDC-E6C740E3BD5B}" type="presOf" srcId="{6AAAA6A5-2797-492F-970C-79D5BA7BC96B}" destId="{6F8DB0B4-4FE8-4946-9D1F-0A0A699C2E2D}" srcOrd="0" destOrd="0" presId="urn:microsoft.com/office/officeart/2005/8/layout/vList5"/>
    <dgm:cxn modelId="{C64AA95C-3702-4999-95A7-D506A3048ADF}" type="presOf" srcId="{E3086227-6BE9-40E5-B647-74344153C231}" destId="{4E3C518D-6A1D-4668-B0B0-A1F3803D5254}" srcOrd="0" destOrd="0" presId="urn:microsoft.com/office/officeart/2005/8/layout/vList5"/>
    <dgm:cxn modelId="{299F8593-089E-445F-95D9-CACE015B86DD}" srcId="{2DD2681B-AF81-4CB0-B862-1526FF314B5D}" destId="{C7A7F938-3ED5-4DB6-ADE3-699FB4385BB4}" srcOrd="3" destOrd="0" parTransId="{0E94AFCB-E2BE-4660-9DBC-47C26D610A07}" sibTransId="{29815546-D0BE-4988-8B5E-EC85E6EEAB06}"/>
    <dgm:cxn modelId="{814F7497-C596-4204-91D8-A83AD806D712}" type="presOf" srcId="{C7A7F938-3ED5-4DB6-ADE3-699FB4385BB4}" destId="{17DBBDFA-F659-4DBC-8452-B0A3668BE5AA}" srcOrd="0" destOrd="0" presId="urn:microsoft.com/office/officeart/2005/8/layout/vList5"/>
    <dgm:cxn modelId="{C42A5886-A056-4788-A2B5-90DCFF76D4F5}" srcId="{2DD2681B-AF81-4CB0-B862-1526FF314B5D}" destId="{E3086227-6BE9-40E5-B647-74344153C231}" srcOrd="2" destOrd="0" parTransId="{ACA1B82B-D2CB-4810-8249-6AE1109C3470}" sibTransId="{CCC0580C-0FAA-49AE-BA58-FFDFDB2A39FF}"/>
    <dgm:cxn modelId="{F1AF32BB-0136-4C44-BB85-1FFD964D561D}" type="presOf" srcId="{ADCD9818-9389-4554-8B33-EB876DCD88D1}" destId="{14B542B2-7327-4503-B065-2725D812B2BC}" srcOrd="0" destOrd="1" presId="urn:microsoft.com/office/officeart/2005/8/layout/vList5"/>
    <dgm:cxn modelId="{43AA58E3-32AC-43C4-8FAC-0895937405A4}" srcId="{E3086227-6BE9-40E5-B647-74344153C231}" destId="{ADCD9818-9389-4554-8B33-EB876DCD88D1}" srcOrd="1" destOrd="0" parTransId="{653ADFAB-8300-455D-B95B-4FAC85E22B33}" sibTransId="{E9A74AF7-26E8-4DDA-BA79-FE6FAFE65D2E}"/>
    <dgm:cxn modelId="{78886F12-7CAA-4CF1-9528-48B06EB6DFBC}" type="presOf" srcId="{CBB5ECC7-4662-42FB-A6F4-45B7B294BEC8}" destId="{88482886-8792-40D5-A625-B3A90EA03705}" srcOrd="0" destOrd="1" presId="urn:microsoft.com/office/officeart/2005/8/layout/vList5"/>
    <dgm:cxn modelId="{19CCEB35-CD48-4192-9942-C18407294F9E}" srcId="{E3086227-6BE9-40E5-B647-74344153C231}" destId="{11D43F99-016F-4C5A-B5C5-F5D7007EA960}" srcOrd="0" destOrd="0" parTransId="{8380B580-5F53-4509-A931-588D2E60CF66}" sibTransId="{6633CB54-F8D9-4EDB-B6BC-4CAA638A2927}"/>
    <dgm:cxn modelId="{2A9438B9-4B48-402C-A482-E75DFC7AD760}" srcId="{2DD2681B-AF81-4CB0-B862-1526FF314B5D}" destId="{6AAAA6A5-2797-492F-970C-79D5BA7BC96B}" srcOrd="0" destOrd="0" parTransId="{2E898053-65CF-4C1E-8EC2-DE18A26EF7CB}" sibTransId="{7DBCEB88-92DD-4F09-9DC2-68D419444060}"/>
    <dgm:cxn modelId="{8710D3B0-A85E-4053-B175-1503DE62E6F3}" srcId="{6AAAA6A5-2797-492F-970C-79D5BA7BC96B}" destId="{CBB5ECC7-4662-42FB-A6F4-45B7B294BEC8}" srcOrd="1" destOrd="0" parTransId="{D18764FB-2E8D-4457-A312-9F7344A1611C}" sibTransId="{5C3179CA-3DF0-4153-9591-98CC3A512F18}"/>
    <dgm:cxn modelId="{B63F194F-818E-4C61-9025-4E67FD2D24E6}" type="presOf" srcId="{11D43F99-016F-4C5A-B5C5-F5D7007EA960}" destId="{14B542B2-7327-4503-B065-2725D812B2BC}" srcOrd="0" destOrd="0" presId="urn:microsoft.com/office/officeart/2005/8/layout/vList5"/>
    <dgm:cxn modelId="{15501F7C-6B99-4E5C-A6C6-3A4C2EF86418}" type="presOf" srcId="{2DD2681B-AF81-4CB0-B862-1526FF314B5D}" destId="{49989F0D-8527-4D02-9CF0-DA77F486E58D}" srcOrd="0" destOrd="0" presId="urn:microsoft.com/office/officeart/2005/8/layout/vList5"/>
    <dgm:cxn modelId="{BE8C749F-797C-4EC0-936D-AE625BB94952}" srcId="{2DD2681B-AF81-4CB0-B862-1526FF314B5D}" destId="{49CA7BCC-912D-475E-AE9D-B5C003EA8965}" srcOrd="1" destOrd="0" parTransId="{28C4D244-DD7F-493F-A4B2-20B678822172}" sibTransId="{D355FEC6-7D62-4380-91F4-39A9FCBF7B12}"/>
    <dgm:cxn modelId="{1688BF51-6C7A-40F5-A352-24C6327D64F6}" type="presParOf" srcId="{49989F0D-8527-4D02-9CF0-DA77F486E58D}" destId="{3C3C7048-63CA-414B-9F24-EDBE622B9C68}" srcOrd="0" destOrd="0" presId="urn:microsoft.com/office/officeart/2005/8/layout/vList5"/>
    <dgm:cxn modelId="{1EB2C137-786B-4A83-BD7D-CD011457720C}" type="presParOf" srcId="{3C3C7048-63CA-414B-9F24-EDBE622B9C68}" destId="{6F8DB0B4-4FE8-4946-9D1F-0A0A699C2E2D}" srcOrd="0" destOrd="0" presId="urn:microsoft.com/office/officeart/2005/8/layout/vList5"/>
    <dgm:cxn modelId="{C7DC5C72-2E03-4CFF-82DF-2F980A2FA12D}" type="presParOf" srcId="{3C3C7048-63CA-414B-9F24-EDBE622B9C68}" destId="{88482886-8792-40D5-A625-B3A90EA03705}" srcOrd="1" destOrd="0" presId="urn:microsoft.com/office/officeart/2005/8/layout/vList5"/>
    <dgm:cxn modelId="{8EDEE45B-A915-4831-8D13-B3E99CE96398}" type="presParOf" srcId="{49989F0D-8527-4D02-9CF0-DA77F486E58D}" destId="{CECA0441-9D5D-467E-A348-9BFC60093C17}" srcOrd="1" destOrd="0" presId="urn:microsoft.com/office/officeart/2005/8/layout/vList5"/>
    <dgm:cxn modelId="{C26D5532-3754-43EF-8DEE-B9ABD0271DCE}" type="presParOf" srcId="{49989F0D-8527-4D02-9CF0-DA77F486E58D}" destId="{C5E6B86E-5544-41DF-8D18-7F8E0BCE2A23}" srcOrd="2" destOrd="0" presId="urn:microsoft.com/office/officeart/2005/8/layout/vList5"/>
    <dgm:cxn modelId="{E3DCE91F-1110-43CD-A856-F0390AB7E23E}" type="presParOf" srcId="{C5E6B86E-5544-41DF-8D18-7F8E0BCE2A23}" destId="{891F9011-5260-47A7-8819-79C80FD08FD4}" srcOrd="0" destOrd="0" presId="urn:microsoft.com/office/officeart/2005/8/layout/vList5"/>
    <dgm:cxn modelId="{D4105092-0955-4E03-AF5B-EC9279CBFC41}" type="presParOf" srcId="{49989F0D-8527-4D02-9CF0-DA77F486E58D}" destId="{CC494932-CC55-4803-8BBB-E10E3F0D9CBB}" srcOrd="3" destOrd="0" presId="urn:microsoft.com/office/officeart/2005/8/layout/vList5"/>
    <dgm:cxn modelId="{59F2B447-ADEA-4A7B-BC9E-6DB53AF3049E}" type="presParOf" srcId="{49989F0D-8527-4D02-9CF0-DA77F486E58D}" destId="{F5F33CCF-67AE-4710-8602-3E1EF48C48E7}" srcOrd="4" destOrd="0" presId="urn:microsoft.com/office/officeart/2005/8/layout/vList5"/>
    <dgm:cxn modelId="{25F6F1C6-6BF2-4A02-8737-3B8697A699CE}" type="presParOf" srcId="{F5F33CCF-67AE-4710-8602-3E1EF48C48E7}" destId="{4E3C518D-6A1D-4668-B0B0-A1F3803D5254}" srcOrd="0" destOrd="0" presId="urn:microsoft.com/office/officeart/2005/8/layout/vList5"/>
    <dgm:cxn modelId="{32302F93-67F1-4836-83C0-A8AEBA396C93}" type="presParOf" srcId="{F5F33CCF-67AE-4710-8602-3E1EF48C48E7}" destId="{14B542B2-7327-4503-B065-2725D812B2BC}" srcOrd="1" destOrd="0" presId="urn:microsoft.com/office/officeart/2005/8/layout/vList5"/>
    <dgm:cxn modelId="{43AEB4F8-B503-443F-87DB-1512542337D2}" type="presParOf" srcId="{49989F0D-8527-4D02-9CF0-DA77F486E58D}" destId="{B41D506D-7950-4BB3-8E9B-AD7B9D7DF2DE}" srcOrd="5" destOrd="0" presId="urn:microsoft.com/office/officeart/2005/8/layout/vList5"/>
    <dgm:cxn modelId="{517C127A-219C-42E1-B6EB-D8F7BAD2A49C}" type="presParOf" srcId="{49989F0D-8527-4D02-9CF0-DA77F486E58D}" destId="{98972B44-62A0-4292-8177-103C840CA26B}" srcOrd="6" destOrd="0" presId="urn:microsoft.com/office/officeart/2005/8/layout/vList5"/>
    <dgm:cxn modelId="{C5934EDC-EAF2-40B1-9501-EEAA75120B4E}" type="presParOf" srcId="{98972B44-62A0-4292-8177-103C840CA26B}" destId="{17DBBDFA-F659-4DBC-8452-B0A3668BE5A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C03990-A2F0-4E59-9E53-C09BDA5C52F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08720FE-C531-4B41-ACC6-98EB5E409EB5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A2915500-A8E2-4ABD-A0A7-35170B9DD132}" type="parTrans" cxnId="{D620C740-3F91-4612-91C2-6B41357381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1B904-D4AD-4D7B-B350-5A207C76A525}" type="sibTrans" cxnId="{D620C740-3F91-4612-91C2-6B41357381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AC8B-058D-4B87-880F-D18BEBDE5A31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thói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47CB9E4-ABDF-40E3-8303-9B74FC160C20}" type="parTrans" cxnId="{37A579EB-FBB1-4BDF-9FF2-F7F58CD5D7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E72A3-B5E6-44A7-B6DA-23329919E2AC}" type="sibTrans" cxnId="{37A579EB-FBB1-4BDF-9FF2-F7F58CD5D7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90BA9-4714-4662-9AA1-6B7CD4404A75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5994DC2A-7238-41A1-806A-79A86F552C3C}" type="parTrans" cxnId="{1F949395-7B54-4830-9933-C7745CA86B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B010D-F3A5-4765-BBA1-436C75ACBDC2}" type="sibTrans" cxnId="{1F949395-7B54-4830-9933-C7745CA86B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647BE0-C821-410E-A0CB-0704101091C2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8E907BD-6DAC-4F09-91E0-87C046FD90E3}" type="parTrans" cxnId="{09E69DA3-03BD-4DB2-8521-FAA79CB53A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DBEB1F-A3E7-49D2-87E1-691761E4AE33}" type="sibTrans" cxnId="{09E69DA3-03BD-4DB2-8521-FAA79CB53A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DDB9E-F4FD-4C3E-8E91-001CD6D9E39A}" type="pres">
      <dgm:prSet presAssocID="{A6C03990-A2F0-4E59-9E53-C09BDA5C52F2}" presName="CompostProcess" presStyleCnt="0">
        <dgm:presLayoutVars>
          <dgm:dir/>
          <dgm:resizeHandles val="exact"/>
        </dgm:presLayoutVars>
      </dgm:prSet>
      <dgm:spPr/>
    </dgm:pt>
    <dgm:pt modelId="{F83D683A-C066-44BE-A5F5-3A9B98F57691}" type="pres">
      <dgm:prSet presAssocID="{A6C03990-A2F0-4E59-9E53-C09BDA5C52F2}" presName="arrow" presStyleLbl="bgShp" presStyleIdx="0" presStyleCnt="1"/>
      <dgm:spPr/>
    </dgm:pt>
    <dgm:pt modelId="{6027DDAD-B531-4DDC-89C7-6F84117F20B8}" type="pres">
      <dgm:prSet presAssocID="{A6C03990-A2F0-4E59-9E53-C09BDA5C52F2}" presName="linearProcess" presStyleCnt="0"/>
      <dgm:spPr/>
    </dgm:pt>
    <dgm:pt modelId="{72B7AA38-A3E9-464A-925D-FA0299D88F21}" type="pres">
      <dgm:prSet presAssocID="{608720FE-C531-4B41-ACC6-98EB5E409EB5}" presName="textNode" presStyleLbl="node1" presStyleIdx="0" presStyleCnt="4" custScaleX="171053" custScaleY="13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BB99C-9BBB-4898-95CB-9516C25384B5}" type="pres">
      <dgm:prSet presAssocID="{C171B904-D4AD-4D7B-B350-5A207C76A525}" presName="sibTrans" presStyleCnt="0"/>
      <dgm:spPr/>
    </dgm:pt>
    <dgm:pt modelId="{867AB9EA-8640-43E1-963B-3A579E5A0C2F}" type="pres">
      <dgm:prSet presAssocID="{4678AC8B-058D-4B87-880F-D18BEBDE5A3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C1A95-85EC-4D7A-A74C-55DFF659914F}" type="pres">
      <dgm:prSet presAssocID="{DA3E72A3-B5E6-44A7-B6DA-23329919E2AC}" presName="sibTrans" presStyleCnt="0"/>
      <dgm:spPr/>
    </dgm:pt>
    <dgm:pt modelId="{1B471F35-7835-4F2F-90AB-5447F82470F7}" type="pres">
      <dgm:prSet presAssocID="{A3090BA9-4714-4662-9AA1-6B7CD4404A7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94283-3DAD-474B-9A92-E12269C2C77B}" type="pres">
      <dgm:prSet presAssocID="{9DCB010D-F3A5-4765-BBA1-436C75ACBDC2}" presName="sibTrans" presStyleCnt="0"/>
      <dgm:spPr/>
    </dgm:pt>
    <dgm:pt modelId="{DD636E07-C5D8-4A31-85B1-88CB394B833E}" type="pres">
      <dgm:prSet presAssocID="{EB647BE0-C821-410E-A0CB-0704101091C2}" presName="textNode" presStyleLbl="node1" presStyleIdx="3" presStyleCnt="4" custScaleY="148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21C5B-31F0-4492-A5FA-D15B42306FC2}" type="presOf" srcId="{4678AC8B-058D-4B87-880F-D18BEBDE5A31}" destId="{867AB9EA-8640-43E1-963B-3A579E5A0C2F}" srcOrd="0" destOrd="0" presId="urn:microsoft.com/office/officeart/2005/8/layout/hProcess9"/>
    <dgm:cxn modelId="{09E69DA3-03BD-4DB2-8521-FAA79CB53AC8}" srcId="{A6C03990-A2F0-4E59-9E53-C09BDA5C52F2}" destId="{EB647BE0-C821-410E-A0CB-0704101091C2}" srcOrd="3" destOrd="0" parTransId="{38E907BD-6DAC-4F09-91E0-87C046FD90E3}" sibTransId="{60DBEB1F-A3E7-49D2-87E1-691761E4AE33}"/>
    <dgm:cxn modelId="{D620C740-3F91-4612-91C2-6B4135738150}" srcId="{A6C03990-A2F0-4E59-9E53-C09BDA5C52F2}" destId="{608720FE-C531-4B41-ACC6-98EB5E409EB5}" srcOrd="0" destOrd="0" parTransId="{A2915500-A8E2-4ABD-A0A7-35170B9DD132}" sibTransId="{C171B904-D4AD-4D7B-B350-5A207C76A525}"/>
    <dgm:cxn modelId="{F9FB0E87-2C4A-4AC1-93D4-374F332E7D91}" type="presOf" srcId="{A6C03990-A2F0-4E59-9E53-C09BDA5C52F2}" destId="{57CDDB9E-F4FD-4C3E-8E91-001CD6D9E39A}" srcOrd="0" destOrd="0" presId="urn:microsoft.com/office/officeart/2005/8/layout/hProcess9"/>
    <dgm:cxn modelId="{04C6862F-2A40-4CE9-BAE1-6BDE684D38B0}" type="presOf" srcId="{608720FE-C531-4B41-ACC6-98EB5E409EB5}" destId="{72B7AA38-A3E9-464A-925D-FA0299D88F21}" srcOrd="0" destOrd="0" presId="urn:microsoft.com/office/officeart/2005/8/layout/hProcess9"/>
    <dgm:cxn modelId="{1F949395-7B54-4830-9933-C7745CA86BC4}" srcId="{A6C03990-A2F0-4E59-9E53-C09BDA5C52F2}" destId="{A3090BA9-4714-4662-9AA1-6B7CD4404A75}" srcOrd="2" destOrd="0" parTransId="{5994DC2A-7238-41A1-806A-79A86F552C3C}" sibTransId="{9DCB010D-F3A5-4765-BBA1-436C75ACBDC2}"/>
    <dgm:cxn modelId="{CFA6DC02-5546-4AEA-A0F8-FEBD29DE0030}" type="presOf" srcId="{A3090BA9-4714-4662-9AA1-6B7CD4404A75}" destId="{1B471F35-7835-4F2F-90AB-5447F82470F7}" srcOrd="0" destOrd="0" presId="urn:microsoft.com/office/officeart/2005/8/layout/hProcess9"/>
    <dgm:cxn modelId="{E24CE8F5-EDAD-4044-B3CA-793C8E86191B}" type="presOf" srcId="{EB647BE0-C821-410E-A0CB-0704101091C2}" destId="{DD636E07-C5D8-4A31-85B1-88CB394B833E}" srcOrd="0" destOrd="0" presId="urn:microsoft.com/office/officeart/2005/8/layout/hProcess9"/>
    <dgm:cxn modelId="{37A579EB-FBB1-4BDF-9FF2-F7F58CD5D79F}" srcId="{A6C03990-A2F0-4E59-9E53-C09BDA5C52F2}" destId="{4678AC8B-058D-4B87-880F-D18BEBDE5A31}" srcOrd="1" destOrd="0" parTransId="{347CB9E4-ABDF-40E3-8303-9B74FC160C20}" sibTransId="{DA3E72A3-B5E6-44A7-B6DA-23329919E2AC}"/>
    <dgm:cxn modelId="{D00B8AC6-5D36-464E-9DF4-F931689C6750}" type="presParOf" srcId="{57CDDB9E-F4FD-4C3E-8E91-001CD6D9E39A}" destId="{F83D683A-C066-44BE-A5F5-3A9B98F57691}" srcOrd="0" destOrd="0" presId="urn:microsoft.com/office/officeart/2005/8/layout/hProcess9"/>
    <dgm:cxn modelId="{3AE1835C-3A44-4B38-8B61-394ED896E515}" type="presParOf" srcId="{57CDDB9E-F4FD-4C3E-8E91-001CD6D9E39A}" destId="{6027DDAD-B531-4DDC-89C7-6F84117F20B8}" srcOrd="1" destOrd="0" presId="urn:microsoft.com/office/officeart/2005/8/layout/hProcess9"/>
    <dgm:cxn modelId="{CF3C9DCF-FBDC-4083-BA58-303727B4E96F}" type="presParOf" srcId="{6027DDAD-B531-4DDC-89C7-6F84117F20B8}" destId="{72B7AA38-A3E9-464A-925D-FA0299D88F21}" srcOrd="0" destOrd="0" presId="urn:microsoft.com/office/officeart/2005/8/layout/hProcess9"/>
    <dgm:cxn modelId="{5E8B258A-FCBC-4BA3-A333-C4FDC04D7B58}" type="presParOf" srcId="{6027DDAD-B531-4DDC-89C7-6F84117F20B8}" destId="{CFABB99C-9BBB-4898-95CB-9516C25384B5}" srcOrd="1" destOrd="0" presId="urn:microsoft.com/office/officeart/2005/8/layout/hProcess9"/>
    <dgm:cxn modelId="{C2FFC4B5-E65D-4365-832E-782415D71477}" type="presParOf" srcId="{6027DDAD-B531-4DDC-89C7-6F84117F20B8}" destId="{867AB9EA-8640-43E1-963B-3A579E5A0C2F}" srcOrd="2" destOrd="0" presId="urn:microsoft.com/office/officeart/2005/8/layout/hProcess9"/>
    <dgm:cxn modelId="{C0AFAFFF-3E75-4A78-AFEA-DA9E23224A21}" type="presParOf" srcId="{6027DDAD-B531-4DDC-89C7-6F84117F20B8}" destId="{68FC1A95-85EC-4D7A-A74C-55DFF659914F}" srcOrd="3" destOrd="0" presId="urn:microsoft.com/office/officeart/2005/8/layout/hProcess9"/>
    <dgm:cxn modelId="{A4A3D061-6624-4AAD-B4FF-EB7345E7FB3F}" type="presParOf" srcId="{6027DDAD-B531-4DDC-89C7-6F84117F20B8}" destId="{1B471F35-7835-4F2F-90AB-5447F82470F7}" srcOrd="4" destOrd="0" presId="urn:microsoft.com/office/officeart/2005/8/layout/hProcess9"/>
    <dgm:cxn modelId="{F8543B64-0E89-4321-BADC-957CDB7F8E94}" type="presParOf" srcId="{6027DDAD-B531-4DDC-89C7-6F84117F20B8}" destId="{B7494283-3DAD-474B-9A92-E12269C2C77B}" srcOrd="5" destOrd="0" presId="urn:microsoft.com/office/officeart/2005/8/layout/hProcess9"/>
    <dgm:cxn modelId="{29EA57CE-8745-4072-A9B1-A8DEE814360E}" type="presParOf" srcId="{6027DDAD-B531-4DDC-89C7-6F84117F20B8}" destId="{DD636E07-C5D8-4A31-85B1-88CB394B833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11AC4-886F-4970-A3FA-024837D2D3A7}">
      <dsp:nvSpPr>
        <dsp:cNvPr id="0" name=""/>
        <dsp:cNvSpPr/>
      </dsp:nvSpPr>
      <dsp:spPr>
        <a:xfrm>
          <a:off x="8893" y="719756"/>
          <a:ext cx="5316616" cy="21266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800" kern="1200" dirty="0">
              <a:latin typeface="+mj-lt"/>
            </a:rPr>
            <a:t>1. Câu lạc bộ đọc sách</a:t>
          </a:r>
          <a:endParaRPr lang="en-US" sz="3800" kern="1200" dirty="0">
            <a:latin typeface="+mj-lt"/>
          </a:endParaRPr>
        </a:p>
      </dsp:txBody>
      <dsp:txXfrm>
        <a:off x="1072216" y="719756"/>
        <a:ext cx="3189970" cy="2126646"/>
      </dsp:txXfrm>
    </dsp:sp>
    <dsp:sp modelId="{365943BA-C54F-495B-BBD2-65811440044A}">
      <dsp:nvSpPr>
        <dsp:cNvPr id="0" name=""/>
        <dsp:cNvSpPr/>
      </dsp:nvSpPr>
      <dsp:spPr>
        <a:xfrm>
          <a:off x="4793849" y="719756"/>
          <a:ext cx="5316616" cy="212664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50673" rIns="50673" bIns="50673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800" b="0" kern="1200" dirty="0">
              <a:latin typeface="+mj-lt"/>
              <a:cs typeface="Arial" panose="020B0604020202020204" pitchFamily="34" charset="0"/>
            </a:rPr>
            <a:t>2.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Lập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kế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hoạch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hoạt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động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cho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câu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lạc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bộ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đọc</a:t>
          </a:r>
          <a:r>
            <a:rPr lang="en-US" sz="3800" b="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3800" b="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sách</a:t>
          </a:r>
          <a:endParaRPr lang="en-US" sz="3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7172" y="719756"/>
        <a:ext cx="3189970" cy="2126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0B8BC-0417-47D4-88F7-186763145863}">
      <dsp:nvSpPr>
        <dsp:cNvPr id="0" name=""/>
        <dsp:cNvSpPr/>
      </dsp:nvSpPr>
      <dsp:spPr>
        <a:xfrm>
          <a:off x="1862311" y="272091"/>
          <a:ext cx="6288606" cy="152759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91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862311" y="272091"/>
        <a:ext cx="6288606" cy="1527594"/>
      </dsp:txXfrm>
    </dsp:sp>
    <dsp:sp modelId="{2FC48106-BD09-4ED4-882E-9DF49C0CD9F3}">
      <dsp:nvSpPr>
        <dsp:cNvPr id="0" name=""/>
        <dsp:cNvSpPr/>
      </dsp:nvSpPr>
      <dsp:spPr>
        <a:xfrm>
          <a:off x="1083057" y="24298"/>
          <a:ext cx="1567639" cy="16039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C8B95-36A7-4FD2-AD14-9F6F3C7027A8}">
      <dsp:nvSpPr>
        <dsp:cNvPr id="0" name=""/>
        <dsp:cNvSpPr/>
      </dsp:nvSpPr>
      <dsp:spPr>
        <a:xfrm>
          <a:off x="2429965" y="2087776"/>
          <a:ext cx="6792736" cy="152759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91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429965" y="2087776"/>
        <a:ext cx="6792736" cy="1527594"/>
      </dsp:txXfrm>
    </dsp:sp>
    <dsp:sp modelId="{D9CFDDD0-D505-41BA-9839-ABB400FB4FD4}">
      <dsp:nvSpPr>
        <dsp:cNvPr id="0" name=""/>
        <dsp:cNvSpPr/>
      </dsp:nvSpPr>
      <dsp:spPr>
        <a:xfrm>
          <a:off x="1456778" y="1842567"/>
          <a:ext cx="1923603" cy="187130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39B1E-8D14-4D81-B97C-3EF9E03049B2}">
      <dsp:nvSpPr>
        <dsp:cNvPr id="0" name=""/>
        <dsp:cNvSpPr/>
      </dsp:nvSpPr>
      <dsp:spPr>
        <a:xfrm>
          <a:off x="6640" y="1614422"/>
          <a:ext cx="3159462" cy="1219552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7922C7-49CD-4E5D-8F8C-3B602BE42EB0}">
      <dsp:nvSpPr>
        <dsp:cNvPr id="0" name=""/>
        <dsp:cNvSpPr/>
      </dsp:nvSpPr>
      <dsp:spPr>
        <a:xfrm>
          <a:off x="799859" y="2048131"/>
          <a:ext cx="2667990" cy="12195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kern="1200" dirty="0">
              <a:latin typeface="+mj-lt"/>
            </a:rPr>
            <a:t>Cần lên kế hoạch cụ thể</a:t>
          </a:r>
          <a:endParaRPr lang="en-US" sz="3200" kern="1200" dirty="0">
            <a:latin typeface="+mj-lt"/>
          </a:endParaRPr>
        </a:p>
      </dsp:txBody>
      <dsp:txXfrm>
        <a:off x="835578" y="2083850"/>
        <a:ext cx="2596552" cy="1148114"/>
      </dsp:txXfrm>
    </dsp:sp>
    <dsp:sp modelId="{3B001F3F-25C2-46DA-8640-073C2C971F94}">
      <dsp:nvSpPr>
        <dsp:cNvPr id="0" name=""/>
        <dsp:cNvSpPr/>
      </dsp:nvSpPr>
      <dsp:spPr>
        <a:xfrm>
          <a:off x="3615448" y="1461978"/>
          <a:ext cx="3159462" cy="1219552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F3FB41-16A9-4DA7-8000-DB0872217340}">
      <dsp:nvSpPr>
        <dsp:cNvPr id="0" name=""/>
        <dsp:cNvSpPr/>
      </dsp:nvSpPr>
      <dsp:spPr>
        <a:xfrm>
          <a:off x="3731798" y="1883864"/>
          <a:ext cx="3669233" cy="21025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Nhiệm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vụ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viên</a:t>
          </a:r>
          <a:endParaRPr lang="en-US" sz="24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Hình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thức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sinh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hoạt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Thời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gian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+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Địa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điểm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379" y="1945445"/>
        <a:ext cx="3546071" cy="1979358"/>
      </dsp:txXfrm>
    </dsp:sp>
    <dsp:sp modelId="{7B284A38-FE49-4968-A680-C47ACE17230B}">
      <dsp:nvSpPr>
        <dsp:cNvPr id="0" name=""/>
        <dsp:cNvSpPr/>
      </dsp:nvSpPr>
      <dsp:spPr>
        <a:xfrm>
          <a:off x="7724878" y="1461978"/>
          <a:ext cx="3159462" cy="1219552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740802-111D-4867-A0A2-263A879F5A96}">
      <dsp:nvSpPr>
        <dsp:cNvPr id="0" name=""/>
        <dsp:cNvSpPr/>
      </dsp:nvSpPr>
      <dsp:spPr>
        <a:xfrm>
          <a:off x="8180716" y="1937884"/>
          <a:ext cx="3451018" cy="19668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quá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qua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buổi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8324" y="1995492"/>
        <a:ext cx="3335802" cy="1851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A2368-F4AA-4B11-897B-3F56290885BB}">
      <dsp:nvSpPr>
        <dsp:cNvPr id="0" name=""/>
        <dsp:cNvSpPr/>
      </dsp:nvSpPr>
      <dsp:spPr>
        <a:xfrm>
          <a:off x="3157" y="394751"/>
          <a:ext cx="3120965" cy="198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9FD15-DE06-4437-8283-740EAFF29F2A}">
      <dsp:nvSpPr>
        <dsp:cNvPr id="0" name=""/>
        <dsp:cNvSpPr/>
      </dsp:nvSpPr>
      <dsp:spPr>
        <a:xfrm>
          <a:off x="349931" y="724186"/>
          <a:ext cx="3120965" cy="1981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1: </a:t>
          </a:r>
          <a:r>
            <a:rPr lang="en-US" sz="32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2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hay</a:t>
          </a:r>
          <a:r>
            <a:rPr lang="vi-VN" sz="32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2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1)</a:t>
          </a:r>
          <a:endParaRPr lang="en-US" sz="3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976" y="782231"/>
        <a:ext cx="3004875" cy="1865723"/>
      </dsp:txXfrm>
    </dsp:sp>
    <dsp:sp modelId="{5819FB5F-A609-449B-8E97-8A53F789EA6D}">
      <dsp:nvSpPr>
        <dsp:cNvPr id="0" name=""/>
        <dsp:cNvSpPr/>
      </dsp:nvSpPr>
      <dsp:spPr>
        <a:xfrm>
          <a:off x="3817671" y="394751"/>
          <a:ext cx="3120965" cy="198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1DCC0-AB0C-4C61-A9BD-24EBD58E694F}">
      <dsp:nvSpPr>
        <dsp:cNvPr id="0" name=""/>
        <dsp:cNvSpPr/>
      </dsp:nvSpPr>
      <dsp:spPr>
        <a:xfrm>
          <a:off x="4164445" y="724186"/>
          <a:ext cx="3120965" cy="1981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3200" b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2: </a:t>
          </a:r>
          <a:r>
            <a:rPr lang="en-US" sz="32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32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vi-VN" sz="32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2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2)</a:t>
          </a:r>
          <a:endParaRPr lang="en-US" sz="3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2490" y="782231"/>
        <a:ext cx="3004875" cy="1865723"/>
      </dsp:txXfrm>
    </dsp:sp>
    <dsp:sp modelId="{A91CCF32-53CB-47A8-BB4D-13B1FF64817D}">
      <dsp:nvSpPr>
        <dsp:cNvPr id="0" name=""/>
        <dsp:cNvSpPr/>
      </dsp:nvSpPr>
      <dsp:spPr>
        <a:xfrm>
          <a:off x="7632185" y="394751"/>
          <a:ext cx="3272925" cy="1981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3DFCD-BC46-4BEC-A072-C24CF302EA39}">
      <dsp:nvSpPr>
        <dsp:cNvPr id="0" name=""/>
        <dsp:cNvSpPr/>
      </dsp:nvSpPr>
      <dsp:spPr>
        <a:xfrm>
          <a:off x="7978959" y="724186"/>
          <a:ext cx="3272925" cy="1981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000" b="0" kern="1200" dirty="0">
              <a:latin typeface="+mj-lt"/>
              <a:cs typeface="Arial" panose="020B0604020202020204" pitchFamily="34" charset="0"/>
            </a:rPr>
            <a:t>Nhóm 3: </a:t>
          </a:r>
          <a:r>
            <a:rPr lang="en-US" sz="3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3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vi-VN" sz="30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0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30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HT 3)</a:t>
          </a:r>
          <a:endParaRPr lang="en-US" sz="3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37004" y="782231"/>
        <a:ext cx="3156835" cy="1865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82886-8792-40D5-A625-B3A90EA03705}">
      <dsp:nvSpPr>
        <dsp:cNvPr id="0" name=""/>
        <dsp:cNvSpPr/>
      </dsp:nvSpPr>
      <dsp:spPr>
        <a:xfrm rot="5400000">
          <a:off x="5575069" y="-3040342"/>
          <a:ext cx="1073097" cy="742763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dung,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trích</a:t>
          </a:r>
          <a:r>
            <a:rPr lang="en-US" sz="28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5400000">
        <a:off x="2397801" y="189310"/>
        <a:ext cx="7375250" cy="968329"/>
      </dsp:txXfrm>
    </dsp:sp>
    <dsp:sp modelId="{6F8DB0B4-4FE8-4946-9D1F-0A0A699C2E2D}">
      <dsp:nvSpPr>
        <dsp:cNvPr id="0" name=""/>
        <dsp:cNvSpPr/>
      </dsp:nvSpPr>
      <dsp:spPr>
        <a:xfrm>
          <a:off x="176585" y="2788"/>
          <a:ext cx="2221215" cy="13413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065" y="68268"/>
        <a:ext cx="2090255" cy="1210411"/>
      </dsp:txXfrm>
    </dsp:sp>
    <dsp:sp modelId="{891F9011-5260-47A7-8819-79C80FD08FD4}">
      <dsp:nvSpPr>
        <dsp:cNvPr id="0" name=""/>
        <dsp:cNvSpPr/>
      </dsp:nvSpPr>
      <dsp:spPr>
        <a:xfrm>
          <a:off x="176585" y="1411228"/>
          <a:ext cx="2173961" cy="13413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8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Việt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242065" y="1476708"/>
        <a:ext cx="2043001" cy="1210411"/>
      </dsp:txXfrm>
    </dsp:sp>
    <dsp:sp modelId="{14B542B2-7327-4503-B065-2725D812B2BC}">
      <dsp:nvSpPr>
        <dsp:cNvPr id="0" name=""/>
        <dsp:cNvSpPr/>
      </dsp:nvSpPr>
      <dsp:spPr>
        <a:xfrm rot="5400000">
          <a:off x="6124440" y="-2228438"/>
          <a:ext cx="1073097" cy="83615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thêm</a:t>
          </a: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ví</a:t>
          </a: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</a:t>
          </a:r>
          <a:r>
            <a:rPr lang="en-US" sz="2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5400000">
        <a:off x="2480233" y="1468153"/>
        <a:ext cx="8309127" cy="968329"/>
      </dsp:txXfrm>
    </dsp:sp>
    <dsp:sp modelId="{4E3C518D-6A1D-4668-B0B0-A1F3803D5254}">
      <dsp:nvSpPr>
        <dsp:cNvPr id="0" name=""/>
        <dsp:cNvSpPr/>
      </dsp:nvSpPr>
      <dsp:spPr>
        <a:xfrm>
          <a:off x="176585" y="2819668"/>
          <a:ext cx="2890997" cy="13413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vi-VN" sz="3900" b="1" kern="1200" dirty="0">
              <a:latin typeface="+mj-lt"/>
            </a:rPr>
            <a:t>Viết</a:t>
          </a:r>
          <a:endParaRPr lang="en-US" sz="3900" b="1" kern="1200" dirty="0">
            <a:latin typeface="+mj-lt"/>
          </a:endParaRPr>
        </a:p>
      </dsp:txBody>
      <dsp:txXfrm>
        <a:off x="242065" y="2885148"/>
        <a:ext cx="2760037" cy="1210411"/>
      </dsp:txXfrm>
    </dsp:sp>
    <dsp:sp modelId="{17DBBDFA-F659-4DBC-8452-B0A3668BE5AA}">
      <dsp:nvSpPr>
        <dsp:cNvPr id="0" name=""/>
        <dsp:cNvSpPr/>
      </dsp:nvSpPr>
      <dsp:spPr>
        <a:xfrm>
          <a:off x="88428" y="4230897"/>
          <a:ext cx="1939907" cy="13413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900" b="1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Nói và nghe</a:t>
          </a:r>
          <a:endParaRPr lang="en-US" sz="3900" b="1" kern="1200" dirty="0"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53908" y="4296377"/>
        <a:ext cx="1808947" cy="12104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D683A-C066-44BE-A5F5-3A9B98F57691}">
      <dsp:nvSpPr>
        <dsp:cNvPr id="0" name=""/>
        <dsp:cNvSpPr/>
      </dsp:nvSpPr>
      <dsp:spPr>
        <a:xfrm>
          <a:off x="784700" y="0"/>
          <a:ext cx="8893271" cy="374419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7AA38-A3E9-464A-925D-FA0299D88F21}">
      <dsp:nvSpPr>
        <dsp:cNvPr id="0" name=""/>
        <dsp:cNvSpPr/>
      </dsp:nvSpPr>
      <dsp:spPr>
        <a:xfrm>
          <a:off x="4863" y="875213"/>
          <a:ext cx="3454052" cy="19937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sp:txBody>
      <dsp:txXfrm>
        <a:off x="102191" y="972541"/>
        <a:ext cx="3259396" cy="1799112"/>
      </dsp:txXfrm>
    </dsp:sp>
    <dsp:sp modelId="{867AB9EA-8640-43E1-963B-3A579E5A0C2F}">
      <dsp:nvSpPr>
        <dsp:cNvPr id="0" name=""/>
        <dsp:cNvSpPr/>
      </dsp:nvSpPr>
      <dsp:spPr>
        <a:xfrm>
          <a:off x="3772592" y="1123258"/>
          <a:ext cx="2019288" cy="14976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thói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845703" y="1196369"/>
        <a:ext cx="1873066" cy="1351456"/>
      </dsp:txXfrm>
    </dsp:sp>
    <dsp:sp modelId="{1B471F35-7835-4F2F-90AB-5447F82470F7}">
      <dsp:nvSpPr>
        <dsp:cNvPr id="0" name=""/>
        <dsp:cNvSpPr/>
      </dsp:nvSpPr>
      <dsp:spPr>
        <a:xfrm>
          <a:off x="6105556" y="1123258"/>
          <a:ext cx="2019288" cy="14976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178667" y="1196369"/>
        <a:ext cx="1873066" cy="1351456"/>
      </dsp:txXfrm>
    </dsp:sp>
    <dsp:sp modelId="{DD636E07-C5D8-4A31-85B1-88CB394B833E}">
      <dsp:nvSpPr>
        <dsp:cNvPr id="0" name=""/>
        <dsp:cNvSpPr/>
      </dsp:nvSpPr>
      <dsp:spPr>
        <a:xfrm>
          <a:off x="8438520" y="757645"/>
          <a:ext cx="2019288" cy="22289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8537094" y="856219"/>
        <a:ext cx="1822140" cy="2031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6EFB-7E39-4B11-A67E-34B38002B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8A2D2-C000-4307-AEA0-DAE0E5F0A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DE43F-3F8F-4FAD-8696-F786CCAD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9A8B-BF83-4D0F-9BE3-1C2E8C36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9794C-1E5A-4B26-A503-537363F1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6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4226-A531-4953-9DBA-349B512A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E14FB-BF39-4C24-AAE8-72E125C6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F79E6-0A8C-4F9B-871A-E0C8E788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38B65-59EF-40F6-84F2-4B519FFE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DCB37-B105-43D5-836E-EF9479D9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8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68344-3F4D-4EF5-9BCF-E1FEE55C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3AAA8-FE53-49DB-BCE7-A1FD37A51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5FACE-D0A2-49B5-80CC-14B5AD5B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5511E-23D0-4DBA-B0E0-FD4CD2C9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F56A-B056-4ADB-99DA-F4F48052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2EB9-DCC3-4B74-B68E-0CCEB7FF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E86A-D4AA-4FBA-B8C2-B71AB5C0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0C793-C34B-4D5A-9511-95227AEB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25DFC-A983-4C06-AEE1-CD296208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7CAE0-780F-4459-A76F-FDF24248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571F-4FDC-47B1-BD97-DD6441A5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0EDB7-B582-4743-A128-C3A0A718A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F73AC-90DF-4C7B-A0DB-9A61C23F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08161-9020-4591-A841-D1448135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A7588-7EB0-45D7-9626-85DDF11F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98DF-F9DA-4A51-B992-A1D002AF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4E5C-7927-470C-9B92-B5FD1AFFE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EC7B0-ADBC-4BF7-BAD5-5ACDC02A2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5901B-B031-4361-94A7-FA894988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3BB67-C973-42C4-AF7F-8EF80F70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17302-E8C2-4D1D-A81B-910A00E1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9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E9C1-6443-4A9C-94F5-4158F5E57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E9EE9-08C7-4EFA-9DB1-A8106DBBA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E1875-9D5A-4D6E-A0A8-17F18825F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3D10D-6E23-4E74-AA4F-363ED5B55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4D576-31B6-4C86-A28B-2FC8F7C81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86DD4-6323-4BD9-9AC6-944B70C6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DF29D-9BF3-4F88-BA3C-9C20C5663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3B7AF5-662A-4E8A-8FE0-2E52548C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9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F656-526E-43EC-96E0-257B003F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D57F1-00AB-4721-B998-4AF28F42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2B26D-401C-4260-B670-B31626D9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0C1C8-AC62-4DC3-A84E-078EED00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3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AE6BD-3D7F-4514-8481-CAFB4E34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D91B9-78F1-4417-9E59-432D0616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DF90F-F027-41A3-BC3C-22D12000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6837-AA01-4415-B370-11EA1E53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2C848-CBB8-40F4-B392-8CACC0F7F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BFF7E-9554-45F1-A9C2-3EA78E394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00149-F9A7-453B-B2DF-AA91EB51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64633-0800-4484-9684-8D0E92A7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2B023-D10F-41E5-A95A-45751E8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4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937E-F7E4-418E-8376-17EABA33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AEA77-BB3D-483F-ACF1-9F2AAEDBA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B3BB4-5718-4164-87DD-945624164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A5706-973F-42D1-9F6F-B303DD8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C75CB-1CD1-4ADF-8F72-CFF2C064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52955-AB13-49DC-B597-5293D76E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B6596-16BA-4DFF-A69A-0B1D2170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5207F-F925-4B73-BB77-FED545920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1F60-D3F7-42BE-9832-E955F0E14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FEF9-DD42-477C-B316-6154B970388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3D988-67A3-402D-9EF8-A5947540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CA83D-1698-4701-96D7-9800A56C2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EA6B-27C7-41AE-B6F7-AC2FBF451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5CAFB-947A-4364-BFE3-A62F069BF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446" y="2353641"/>
            <a:ext cx="11393755" cy="2150719"/>
          </a:xfrm>
          <a:noFill/>
        </p:spPr>
        <p:txBody>
          <a:bodyPr anchor="ctr"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KẾ HOẠCH CÂU LẠC BỘ ĐỌC SÁCH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12743-7DB6-4C2B-BF1D-1F237378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3" y="929217"/>
            <a:ext cx="11142208" cy="1212102"/>
          </a:xfrm>
        </p:spPr>
        <p:txBody>
          <a:bodyPr>
            <a:noAutofit/>
          </a:bodyPr>
          <a:lstStyle/>
          <a:p>
            <a:pPr algn="ctr"/>
            <a: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hồ sơ nhân vật mình yêu thích </a:t>
            </a:r>
            <a:b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(chú ý các yếu tố tạo nên nhân vật)</a:t>
            </a:r>
            <a:br>
              <a:rPr 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DD9244-F2FD-4113-88C5-6D5D51E7A1CE}"/>
              </a:ext>
            </a:extLst>
          </p:cNvPr>
          <p:cNvSpPr/>
          <p:nvPr/>
        </p:nvSpPr>
        <p:spPr>
          <a:xfrm>
            <a:off x="4914354" y="5351698"/>
            <a:ext cx="2975612" cy="10042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hình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466AE2-A4BA-494F-8343-BB4F2006A0B5}"/>
              </a:ext>
            </a:extLst>
          </p:cNvPr>
          <p:cNvSpPr/>
          <p:nvPr/>
        </p:nvSpPr>
        <p:spPr>
          <a:xfrm>
            <a:off x="1619794" y="4015485"/>
            <a:ext cx="2412053" cy="10042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8A0F01-5914-435D-B799-B4C1682B398B}"/>
              </a:ext>
            </a:extLst>
          </p:cNvPr>
          <p:cNvSpPr/>
          <p:nvPr/>
        </p:nvSpPr>
        <p:spPr>
          <a:xfrm>
            <a:off x="8617065" y="4084354"/>
            <a:ext cx="2934750" cy="10042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683268-9D5F-4F0D-9B07-EF937560F8E8}"/>
              </a:ext>
            </a:extLst>
          </p:cNvPr>
          <p:cNvSpPr/>
          <p:nvPr/>
        </p:nvSpPr>
        <p:spPr>
          <a:xfrm>
            <a:off x="4914354" y="3727132"/>
            <a:ext cx="2820202" cy="10042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cách nhân 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80AADD-D0C5-455B-BF18-E90FA33B6889}"/>
              </a:ext>
            </a:extLst>
          </p:cNvPr>
          <p:cNvSpPr/>
          <p:nvPr/>
        </p:nvSpPr>
        <p:spPr>
          <a:xfrm>
            <a:off x="4835804" y="2295435"/>
            <a:ext cx="2820202" cy="100420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FF58A5F-DE74-45BD-BD94-559A0AD5CEAE}"/>
              </a:ext>
            </a:extLst>
          </p:cNvPr>
          <p:cNvSpPr/>
          <p:nvPr/>
        </p:nvSpPr>
        <p:spPr>
          <a:xfrm>
            <a:off x="1300070" y="279840"/>
            <a:ext cx="8982382" cy="3300540"/>
          </a:xfrm>
          <a:prstGeom prst="cloud">
            <a:avLst/>
          </a:prstGeom>
          <a:solidFill>
            <a:srgbClr val="C7D4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6686D0E-7AB7-4262-9898-2A1FC57CDA29}"/>
              </a:ext>
            </a:extLst>
          </p:cNvPr>
          <p:cNvSpPr/>
          <p:nvPr/>
        </p:nvSpPr>
        <p:spPr>
          <a:xfrm>
            <a:off x="1582994" y="481781"/>
            <a:ext cx="8426244" cy="2812081"/>
          </a:xfrm>
          <a:prstGeom prst="cloud">
            <a:avLst/>
          </a:prstGeom>
          <a:solidFill>
            <a:srgbClr val="FF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42CD6C29-B300-41A7-B2E2-8F5923EAB4AE}"/>
              </a:ext>
            </a:extLst>
          </p:cNvPr>
          <p:cNvSpPr txBox="1"/>
          <p:nvPr/>
        </p:nvSpPr>
        <p:spPr>
          <a:xfrm>
            <a:off x="1786389" y="1134805"/>
            <a:ext cx="8222849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HOẠT ĐỘNG LUYỆN TẬP</a:t>
            </a:r>
          </a:p>
          <a:p>
            <a:pPr algn="ctr">
              <a:defRPr/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vi-VN" sz="4800" dirty="0">
                <a:solidFill>
                  <a:schemeClr val="tx1"/>
                </a:solidFill>
                <a:latin typeface="Jokerman" pitchFamily="82" charset="0"/>
                <a:cs typeface="Times New Roman" pitchFamily="18" charset="0"/>
              </a:rPr>
              <a:t> </a:t>
            </a:r>
            <a:endParaRPr lang="en-US" sz="4800" dirty="0">
              <a:solidFill>
                <a:schemeClr val="tx1"/>
              </a:solidFill>
              <a:latin typeface="Jokerman" pitchFamily="82" charset="0"/>
              <a:cs typeface="Times New Roman" pitchFamily="18" charset="0"/>
            </a:endParaRPr>
          </a:p>
        </p:txBody>
      </p:sp>
      <p:pic>
        <p:nvPicPr>
          <p:cNvPr id="1026" name="Picture 2" descr="Hướng Dẫn Vẽ Sơ Đồ Tư Duy ( Mind Map ) Bạn Nên Biết">
            <a:extLst>
              <a:ext uri="{FF2B5EF4-FFF2-40B4-BE49-F238E27FC236}">
                <a16:creationId xmlns:a16="http://schemas.microsoft.com/office/drawing/2014/main" id="{1F9A6786-DB9E-469E-A16D-00A59FB2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114" y="3381165"/>
            <a:ext cx="4837381" cy="32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4FFA9-8E79-4A70-82D3-2D617AE7FCA2}"/>
              </a:ext>
            </a:extLst>
          </p:cNvPr>
          <p:cNvSpPr txBox="1"/>
          <p:nvPr/>
        </p:nvSpPr>
        <p:spPr>
          <a:xfrm>
            <a:off x="156754" y="4229840"/>
            <a:ext cx="6693350" cy="1569660"/>
          </a:xfrm>
          <a:prstGeom prst="rect">
            <a:avLst/>
          </a:prstGeom>
          <a:solidFill>
            <a:srgbClr val="FFDE7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+mj-lt"/>
                <a:cs typeface="Arial" panose="020B0604020202020204" pitchFamily="34" charset="0"/>
              </a:rPr>
              <a:t>Lưu ý: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+mj-lt"/>
                <a:cs typeface="Arial" panose="020B0604020202020204" pitchFamily="34" charset="0"/>
              </a:rPr>
              <a:t>Chọn lọc từ khóa, nội dung thể hiện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+mj-lt"/>
                <a:cs typeface="Arial" panose="020B0604020202020204" pitchFamily="34" charset="0"/>
              </a:rPr>
              <a:t>Sử dụng màu sắc, vẽ các nhánh sơ đồ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3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F6130-DB2B-4B04-8C4C-7638683F9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0" y="856180"/>
            <a:ext cx="5207716" cy="1128068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4A01E1-2739-4BA8-A7FB-8E32ABB0F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45" r="4" b="2321"/>
          <a:stretch/>
        </p:blipFill>
        <p:spPr>
          <a:xfrm>
            <a:off x="5168778" y="265395"/>
            <a:ext cx="6526398" cy="6326574"/>
          </a:xfrm>
          <a:prstGeom prst="rect">
            <a:avLst/>
          </a:prstGeom>
        </p:spPr>
      </p:pic>
      <p:sp>
        <p:nvSpPr>
          <p:cNvPr id="22" name="Decagon 21">
            <a:extLst>
              <a:ext uri="{FF2B5EF4-FFF2-40B4-BE49-F238E27FC236}">
                <a16:creationId xmlns:a16="http://schemas.microsoft.com/office/drawing/2014/main" id="{3F443D16-4CBA-405F-ACE7-66D883578EEC}"/>
              </a:ext>
            </a:extLst>
          </p:cNvPr>
          <p:cNvSpPr/>
          <p:nvPr/>
        </p:nvSpPr>
        <p:spPr>
          <a:xfrm>
            <a:off x="6567511" y="1680633"/>
            <a:ext cx="3751411" cy="3727109"/>
          </a:xfrm>
          <a:prstGeom prst="decagon">
            <a:avLst/>
          </a:prstGeom>
          <a:solidFill>
            <a:srgbClr val="334A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chemeClr val="bg1"/>
                </a:solidFill>
              </a:rPr>
              <a:t>Thảo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luận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nhóm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endParaRPr lang="vi-VN" sz="26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chemeClr val="bg1"/>
                </a:solidFill>
              </a:rPr>
              <a:t>(5 </a:t>
            </a:r>
            <a:r>
              <a:rPr lang="en-US" sz="2600" b="1" dirty="0" err="1">
                <a:solidFill>
                  <a:schemeClr val="bg1"/>
                </a:solidFill>
              </a:rPr>
              <a:t>phút</a:t>
            </a:r>
            <a:r>
              <a:rPr lang="en-US" sz="2600" b="1" dirty="0">
                <a:solidFill>
                  <a:schemeClr val="bg1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>
                <a:solidFill>
                  <a:schemeClr val="bg1"/>
                </a:solidFill>
              </a:rPr>
              <a:t>Đề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xuất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các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phương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pháp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để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học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tốt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môn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Ngữ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văn</a:t>
            </a:r>
            <a:r>
              <a:rPr lang="en-US" sz="2600" dirty="0">
                <a:solidFill>
                  <a:schemeClr val="bg1"/>
                </a:solidFill>
              </a:rPr>
              <a:t> 6. </a:t>
            </a:r>
          </a:p>
        </p:txBody>
      </p:sp>
    </p:spTree>
    <p:extLst>
      <p:ext uri="{BB962C8B-B14F-4D97-AF65-F5344CB8AC3E}">
        <p14:creationId xmlns:p14="http://schemas.microsoft.com/office/powerpoint/2010/main" val="171510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107BB9-6D8D-40E1-8C3E-CA4C7023316A}"/>
              </a:ext>
            </a:extLst>
          </p:cNvPr>
          <p:cNvSpPr/>
          <p:nvPr/>
        </p:nvSpPr>
        <p:spPr>
          <a:xfrm>
            <a:off x="117566" y="748381"/>
            <a:ext cx="759964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E3E93-580B-4644-BBAD-977F3C4DF115}"/>
              </a:ext>
            </a:extLst>
          </p:cNvPr>
          <p:cNvSpPr/>
          <p:nvPr/>
        </p:nvSpPr>
        <p:spPr>
          <a:xfrm>
            <a:off x="327349" y="1231307"/>
            <a:ext cx="11390034" cy="5127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...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52A2B71E-CB7C-454D-B6DA-01D5F1F349A4}"/>
              </a:ext>
            </a:extLst>
          </p:cNvPr>
          <p:cNvSpPr txBox="1"/>
          <p:nvPr/>
        </p:nvSpPr>
        <p:spPr>
          <a:xfrm>
            <a:off x="1984575" y="71894"/>
            <a:ext cx="822284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DẶN DÒ </a:t>
            </a:r>
            <a:endParaRPr lang="en-US" sz="4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2EA371-DDAB-4066-8971-5809BC3A4384}"/>
              </a:ext>
            </a:extLst>
          </p:cNvPr>
          <p:cNvSpPr/>
          <p:nvPr/>
        </p:nvSpPr>
        <p:spPr>
          <a:xfrm>
            <a:off x="95954" y="83170"/>
            <a:ext cx="11279359" cy="632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11327A-8D56-472E-94EE-6D02684C3DDA}"/>
              </a:ext>
            </a:extLst>
          </p:cNvPr>
          <p:cNvSpPr/>
          <p:nvPr/>
        </p:nvSpPr>
        <p:spPr>
          <a:xfrm>
            <a:off x="0" y="0"/>
            <a:ext cx="536076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F1113-A81B-4990-BC29-7BB7F08D3D10}"/>
              </a:ext>
            </a:extLst>
          </p:cNvPr>
          <p:cNvSpPr/>
          <p:nvPr/>
        </p:nvSpPr>
        <p:spPr>
          <a:xfrm>
            <a:off x="327349" y="633331"/>
            <a:ext cx="11504309" cy="516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(video, clip,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(qua mail,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...)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A9E38-CEDB-4D97-BB1D-AE36DEAD0041}"/>
              </a:ext>
            </a:extLst>
          </p:cNvPr>
          <p:cNvSpPr/>
          <p:nvPr/>
        </p:nvSpPr>
        <p:spPr>
          <a:xfrm>
            <a:off x="240024" y="0"/>
            <a:ext cx="6008376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9E8BBAC5-1823-4431-ABE2-A65440009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32648"/>
              </p:ext>
            </p:extLst>
          </p:nvPr>
        </p:nvGraphicFramePr>
        <p:xfrm>
          <a:off x="327349" y="757094"/>
          <a:ext cx="11605679" cy="557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0C70AF-EA6B-4A36-97EA-6B57737413C8}"/>
              </a:ext>
            </a:extLst>
          </p:cNvPr>
          <p:cNvSpPr/>
          <p:nvPr/>
        </p:nvSpPr>
        <p:spPr>
          <a:xfrm>
            <a:off x="2534194" y="3324726"/>
            <a:ext cx="9398834" cy="2099295"/>
          </a:xfrm>
          <a:prstGeom prst="roundRect">
            <a:avLst/>
          </a:prstGeom>
          <a:solidFill>
            <a:srgbClr val="F9DB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0CAAB9-FCE3-4A90-B015-740127836B9E}"/>
              </a:ext>
            </a:extLst>
          </p:cNvPr>
          <p:cNvSpPr/>
          <p:nvPr/>
        </p:nvSpPr>
        <p:spPr>
          <a:xfrm>
            <a:off x="2710015" y="5610287"/>
            <a:ext cx="8889801" cy="914400"/>
          </a:xfrm>
          <a:prstGeom prst="roundRect">
            <a:avLst/>
          </a:prstGeom>
          <a:solidFill>
            <a:srgbClr val="F9DB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AA54E-2A73-44F1-8696-3B16ADBC6E5C}"/>
              </a:ext>
            </a:extLst>
          </p:cNvPr>
          <p:cNvSpPr/>
          <p:nvPr/>
        </p:nvSpPr>
        <p:spPr>
          <a:xfrm>
            <a:off x="502831" y="630591"/>
            <a:ext cx="4804200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2A3E684B-B1E0-42AD-A3A9-51015DE1FEEE}"/>
              </a:ext>
            </a:extLst>
          </p:cNvPr>
          <p:cNvSpPr/>
          <p:nvPr/>
        </p:nvSpPr>
        <p:spPr>
          <a:xfrm>
            <a:off x="327349" y="1944087"/>
            <a:ext cx="3733619" cy="4674990"/>
          </a:xfrm>
          <a:prstGeom prst="roundRect">
            <a:avLst/>
          </a:prstGeom>
          <a:solidFill>
            <a:srgbClr val="FF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874CB43A-7C93-4E68-B796-947889AF8058}"/>
              </a:ext>
            </a:extLst>
          </p:cNvPr>
          <p:cNvSpPr/>
          <p:nvPr/>
        </p:nvSpPr>
        <p:spPr>
          <a:xfrm>
            <a:off x="4141522" y="1952770"/>
            <a:ext cx="4446926" cy="4666307"/>
          </a:xfrm>
          <a:prstGeom prst="roundRect">
            <a:avLst/>
          </a:prstGeom>
          <a:solidFill>
            <a:srgbClr val="FF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spcBef>
                <a:spcPts val="150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34A92113-CA00-40DD-881A-388471EE7245}"/>
              </a:ext>
            </a:extLst>
          </p:cNvPr>
          <p:cNvSpPr/>
          <p:nvPr/>
        </p:nvSpPr>
        <p:spPr>
          <a:xfrm>
            <a:off x="8812830" y="1986363"/>
            <a:ext cx="3154788" cy="4871637"/>
          </a:xfrm>
          <a:prstGeom prst="roundRect">
            <a:avLst/>
          </a:prstGeom>
          <a:solidFill>
            <a:srgbClr val="FFE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...);</a:t>
            </a:r>
          </a:p>
          <a:p>
            <a:pPr marL="285750" indent="-28575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BB49B-7F1D-4D1C-B57E-1D7ED6C81320}"/>
              </a:ext>
            </a:extLst>
          </p:cNvPr>
          <p:cNvSpPr/>
          <p:nvPr/>
        </p:nvSpPr>
        <p:spPr>
          <a:xfrm>
            <a:off x="246579" y="412070"/>
            <a:ext cx="9106980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DFBEF6E-F0B1-4E9D-A20F-4F98AA8BE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7069936"/>
              </p:ext>
            </p:extLst>
          </p:nvPr>
        </p:nvGraphicFramePr>
        <p:xfrm>
          <a:off x="1084894" y="1742967"/>
          <a:ext cx="10462672" cy="374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6F73B8F-7887-435E-838A-307ACE1CC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8039" y="4823091"/>
            <a:ext cx="2064049" cy="1568532"/>
          </a:xfrm>
          <a:prstGeom prst="rect">
            <a:avLst/>
          </a:prstGeom>
        </p:spPr>
      </p:pic>
      <p:pic>
        <p:nvPicPr>
          <p:cNvPr id="2050" name="Picture 2" descr="❌❌ SỔ TAY VĂN HỌC (Tập 1 - Những chuyến... - Học Văn Chị Hiên | Facebook">
            <a:extLst>
              <a:ext uri="{FF2B5EF4-FFF2-40B4-BE49-F238E27FC236}">
                <a16:creationId xmlns:a16="http://schemas.microsoft.com/office/drawing/2014/main" id="{94693929-4090-410A-B617-A20E11C8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82" y="470421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khó khăn thường gặp phải khi học nhóm tại nhà">
            <a:extLst>
              <a:ext uri="{FF2B5EF4-FFF2-40B4-BE49-F238E27FC236}">
                <a16:creationId xmlns:a16="http://schemas.microsoft.com/office/drawing/2014/main" id="{F0804B93-215A-488F-9630-ABD4F62D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27" y="4735820"/>
            <a:ext cx="250815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câu nói hay về sách và người đọc sách">
            <a:extLst>
              <a:ext uri="{FF2B5EF4-FFF2-40B4-BE49-F238E27FC236}">
                <a16:creationId xmlns:a16="http://schemas.microsoft.com/office/drawing/2014/main" id="{16A486C7-E98B-4D26-9424-54865ABA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3" y="4704216"/>
            <a:ext cx="2623113" cy="18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4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24080-9ADB-42EE-A299-BAEEE4C9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853223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vi-VN" b="1" dirty="0">
                <a:cs typeface="Times New Roman" pitchFamily="18" charset="0"/>
              </a:rPr>
              <a:t>DẶN DÒ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C76CB-B52C-4404-A00B-CFFC19163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2071036"/>
            <a:ext cx="10175965" cy="234421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r>
              <a:rPr lang="vi-VN" sz="3600" dirty="0">
                <a:latin typeface="+mj-lt"/>
              </a:rPr>
              <a:t>Hoàn thành kế hoạch thành lập câu lạc bộ đọc sách.</a:t>
            </a:r>
          </a:p>
          <a:p>
            <a:r>
              <a:rPr lang="vi-VN" sz="3600" dirty="0">
                <a:latin typeface="+mj-lt"/>
              </a:rPr>
              <a:t>Chuẩn bị bài mới: Soạn văn, trả lời các câu hỏi văn bản Thánh Gióng.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642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FFE2A-BE51-4CC7-9D10-D3DF3C3D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5" y="918565"/>
            <a:ext cx="4717216" cy="1061596"/>
          </a:xfr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CHIA SẺ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785E6B-E178-43EB-A42E-099C9B927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2109664"/>
            <a:ext cx="5186770" cy="1572768"/>
          </a:xfr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ìm kiếm Đại sứ văn hoá đọc 2020 - VietNamNet">
            <a:extLst>
              <a:ext uri="{FF2B5EF4-FFF2-40B4-BE49-F238E27FC236}">
                <a16:creationId xmlns:a16="http://schemas.microsoft.com/office/drawing/2014/main" id="{1EC9C2B7-E2C5-4FD6-AD81-B6D1A120E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r="18032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89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ẫu Lời cảm ơn báo cáo tốt nghiệp | Hình nền, Cám ơn, Nền">
            <a:extLst>
              <a:ext uri="{FF2B5EF4-FFF2-40B4-BE49-F238E27FC236}">
                <a16:creationId xmlns:a16="http://schemas.microsoft.com/office/drawing/2014/main" id="{90ADCA46-CCFA-43BB-B458-6000E68AFF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0"/>
          <a:stretch/>
        </p:blipFill>
        <p:spPr bwMode="auto">
          <a:xfrm>
            <a:off x="-69801" y="-67918"/>
            <a:ext cx="11894180" cy="692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3E475-E3EF-4703-B002-376F91B4D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2" r="11804"/>
          <a:stretch/>
        </p:blipFill>
        <p:spPr>
          <a:xfrm>
            <a:off x="1" y="10"/>
            <a:ext cx="7014753" cy="6857990"/>
          </a:xfrm>
          <a:prstGeom prst="rect">
            <a:avLst/>
          </a:prstGeom>
        </p:spPr>
      </p:pic>
      <p:sp>
        <p:nvSpPr>
          <p:cNvPr id="33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C521-B5D0-4EBA-9ED6-40CB0B17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728" y="161951"/>
            <a:ext cx="4905101" cy="61996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36861-AE57-46FE-A8DC-AC425309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chemeClr val="tx2"/>
                </a:solidFill>
              </a:rPr>
              <a:t>NỘI DUNG BÀI HỌC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3B3D82-86C8-40D9-89E7-619582DA4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718743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97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D89E76-8CEC-4546-94B7-E4B5795B97B5}"/>
              </a:ext>
            </a:extLst>
          </p:cNvPr>
          <p:cNvSpPr/>
          <p:nvPr/>
        </p:nvSpPr>
        <p:spPr>
          <a:xfrm>
            <a:off x="3916377" y="193241"/>
            <a:ext cx="4544834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1A00578-188A-4C2D-91EF-31C5C9C73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120381"/>
              </p:ext>
            </p:extLst>
          </p:nvPr>
        </p:nvGraphicFramePr>
        <p:xfrm>
          <a:off x="2587559" y="2926250"/>
          <a:ext cx="9931790" cy="382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Cloud Callout 5">
            <a:extLst>
              <a:ext uri="{FF2B5EF4-FFF2-40B4-BE49-F238E27FC236}">
                <a16:creationId xmlns:a16="http://schemas.microsoft.com/office/drawing/2014/main" id="{1BE2A3DC-E36A-47B4-865E-489AB19B5548}"/>
              </a:ext>
            </a:extLst>
          </p:cNvPr>
          <p:cNvSpPr/>
          <p:nvPr/>
        </p:nvSpPr>
        <p:spPr>
          <a:xfrm>
            <a:off x="-234802" y="908405"/>
            <a:ext cx="7210368" cy="1686787"/>
          </a:xfrm>
          <a:prstGeom prst="cloudCallout">
            <a:avLst>
              <a:gd name="adj1" fmla="val -8071"/>
              <a:gd name="adj2" fmla="val 126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lạc bộ đọc sách là gì? Cần làm gì để câu lạc bộ đọc sách hoạt động hiệu quả?</a:t>
            </a:r>
          </a:p>
        </p:txBody>
      </p:sp>
      <p:pic>
        <p:nvPicPr>
          <p:cNvPr id="17" name="Picture 4" descr="Hình ảnh Icon Suy Nghĩ">
            <a:extLst>
              <a:ext uri="{FF2B5EF4-FFF2-40B4-BE49-F238E27FC236}">
                <a16:creationId xmlns:a16="http://schemas.microsoft.com/office/drawing/2014/main" id="{B455185C-F679-4B7A-949E-2221D82B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3596"/>
            <a:ext cx="3193129" cy="31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2AA8F6-F469-464B-9035-82256700A82B}"/>
              </a:ext>
            </a:extLst>
          </p:cNvPr>
          <p:cNvSpPr/>
          <p:nvPr/>
        </p:nvSpPr>
        <p:spPr>
          <a:xfrm>
            <a:off x="327348" y="321734"/>
            <a:ext cx="1150430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Lập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hoạch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lạc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sách</a:t>
            </a:r>
            <a:r>
              <a:rPr kumimoji="0" lang="en-US" sz="40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9457AA-735E-45C5-B9C6-E401A277CD62}"/>
              </a:ext>
            </a:extLst>
          </p:cNvPr>
          <p:cNvSpPr/>
          <p:nvPr/>
        </p:nvSpPr>
        <p:spPr>
          <a:xfrm>
            <a:off x="1085571" y="1259319"/>
            <a:ext cx="678903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SGK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9EE0C6-AE0A-4A90-BFC2-430DF59FF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345607"/>
              </p:ext>
            </p:extLst>
          </p:nvPr>
        </p:nvGraphicFramePr>
        <p:xfrm>
          <a:off x="299480" y="1636700"/>
          <a:ext cx="11633547" cy="4753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6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B9B9B-FD29-46C4-9212-B1E7AFDD4638}"/>
              </a:ext>
            </a:extLst>
          </p:cNvPr>
          <p:cNvSpPr/>
          <p:nvPr/>
        </p:nvSpPr>
        <p:spPr>
          <a:xfrm>
            <a:off x="139759" y="158285"/>
            <a:ext cx="1063945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endParaRPr lang="en-US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extBox 4">
            <a:extLst>
              <a:ext uri="{FF2B5EF4-FFF2-40B4-BE49-F238E27FC236}">
                <a16:creationId xmlns:a16="http://schemas.microsoft.com/office/drawing/2014/main" id="{9735F8E4-D757-47BB-AAF3-15C18752F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006328"/>
              </p:ext>
            </p:extLst>
          </p:nvPr>
        </p:nvGraphicFramePr>
        <p:xfrm>
          <a:off x="507030" y="1984243"/>
          <a:ext cx="11255042" cy="310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4B118F-2427-4F19-9BB5-B664E846433C}"/>
              </a:ext>
            </a:extLst>
          </p:cNvPr>
          <p:cNvSpPr/>
          <p:nvPr/>
        </p:nvSpPr>
        <p:spPr>
          <a:xfrm>
            <a:off x="3617950" y="1132599"/>
            <a:ext cx="4168888" cy="1117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THẢO LUẬN NHÓM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8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1F0AD24-9523-430A-830E-4C8986CECB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783224"/>
              </p:ext>
            </p:extLst>
          </p:nvPr>
        </p:nvGraphicFramePr>
        <p:xfrm>
          <a:off x="509451" y="3085581"/>
          <a:ext cx="11272839" cy="291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468">
                  <a:extLst>
                    <a:ext uri="{9D8B030D-6E8A-4147-A177-3AD203B41FA5}">
                      <a16:colId xmlns:a16="http://schemas.microsoft.com/office/drawing/2014/main" val="122476943"/>
                    </a:ext>
                  </a:extLst>
                </a:gridCol>
                <a:gridCol w="1716673">
                  <a:extLst>
                    <a:ext uri="{9D8B030D-6E8A-4147-A177-3AD203B41FA5}">
                      <a16:colId xmlns:a16="http://schemas.microsoft.com/office/drawing/2014/main" val="3245970493"/>
                    </a:ext>
                  </a:extLst>
                </a:gridCol>
                <a:gridCol w="2718752">
                  <a:extLst>
                    <a:ext uri="{9D8B030D-6E8A-4147-A177-3AD203B41FA5}">
                      <a16:colId xmlns:a16="http://schemas.microsoft.com/office/drawing/2014/main" val="3590823321"/>
                    </a:ext>
                  </a:extLst>
                </a:gridCol>
                <a:gridCol w="4159946">
                  <a:extLst>
                    <a:ext uri="{9D8B030D-6E8A-4147-A177-3AD203B41FA5}">
                      <a16:colId xmlns:a16="http://schemas.microsoft.com/office/drawing/2014/main" val="2261176211"/>
                    </a:ext>
                  </a:extLst>
                </a:gridCol>
              </a:tblGrid>
              <a:tr h="820213">
                <a:tc>
                  <a:txBody>
                    <a:bodyPr/>
                    <a:lstStyle/>
                    <a:p>
                      <a:pPr algn="ctr"/>
                      <a:r>
                        <a:rPr lang="vi-VN" sz="2600" b="1" dirty="0">
                          <a:latin typeface="+mj-lt"/>
                        </a:rPr>
                        <a:t>Trang</a:t>
                      </a:r>
                      <a:endParaRPr lang="en-US" sz="2600" b="1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b="1" dirty="0">
                          <a:latin typeface="+mj-lt"/>
                        </a:rPr>
                        <a:t>Từ</a:t>
                      </a:r>
                      <a:endParaRPr lang="en-US" sz="2600" b="1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b="1" dirty="0">
                          <a:latin typeface="+mj-lt"/>
                        </a:rPr>
                        <a:t>Nghĩa</a:t>
                      </a:r>
                      <a:endParaRPr lang="en-US" sz="2600" b="1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b="1" dirty="0">
                          <a:latin typeface="+mj-lt"/>
                        </a:rPr>
                        <a:t>Lí do chọn từ</a:t>
                      </a:r>
                      <a:endParaRPr lang="en-US" sz="2600" b="1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666448952"/>
                  </a:ext>
                </a:extLst>
              </a:tr>
              <a:tr h="1045053"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1159094936"/>
                  </a:ext>
                </a:extLst>
              </a:tr>
              <a:tr h="1045053"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+mj-lt"/>
                      </a:endParaRP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91045219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7A61FC1-7BA3-4CE8-9B64-902D0316BADB}"/>
              </a:ext>
            </a:extLst>
          </p:cNvPr>
          <p:cNvSpPr txBox="1">
            <a:spLocks/>
          </p:cNvSpPr>
          <p:nvPr/>
        </p:nvSpPr>
        <p:spPr>
          <a:xfrm>
            <a:off x="360342" y="472635"/>
            <a:ext cx="10515600" cy="1513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vi-VN" sz="3200" b="1" dirty="0">
                <a:solidFill>
                  <a:schemeClr val="bg1"/>
                </a:solidFill>
              </a:rPr>
              <a:t>Nhóm 1:</a:t>
            </a:r>
            <a:r>
              <a:rPr lang="vi-VN" sz="3200" dirty="0">
                <a:solidFill>
                  <a:schemeClr val="bg1"/>
                </a:solidFill>
              </a:rPr>
              <a:t/>
            </a:r>
            <a:br>
              <a:rPr lang="vi-VN" sz="3200" dirty="0">
                <a:solidFill>
                  <a:schemeClr val="bg1"/>
                </a:solidFill>
              </a:rPr>
            </a:br>
            <a:r>
              <a:rPr lang="vi-VN" sz="3200" b="1" dirty="0">
                <a:solidFill>
                  <a:schemeClr val="bg1"/>
                </a:solidFill>
              </a:rPr>
              <a:t>Ghi lại những từ hay trong cuốn sách (từ đọc đáo, thú vị, mới lạ...) Lập bảng từ hay theo mẫu sau: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E4F293-0A40-4AA3-8747-1C7D9F3EE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CC8B8-2CD1-45F6-9CED-CA31040022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D0486316-3F2D-434E-AF23-A8EDD6E78D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2AF5945E-96EF-472A-8B30-5AC427AA40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F43F39F5-753C-4BA6-AF2B-6F0EEE25AD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2CC5073C-8188-4DE4-B2AB-9C87DDA4F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F2074A-D7D4-4AF6-866A-31DDF66B1F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34B7D8-BAF8-4516-97C8-E680C815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Autofit/>
          </a:bodyPr>
          <a:lstStyle/>
          <a:p>
            <a:pPr algn="ctr"/>
            <a:r>
              <a:rPr lang="vi-V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cuốn sách đang đọc với những cuốn sách khác, với đời sống và trải nghiệm của bản thân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653DE5-5E59-4C2C-8932-02623C879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825620"/>
              </p:ext>
            </p:extLst>
          </p:nvPr>
        </p:nvGraphicFramePr>
        <p:xfrm>
          <a:off x="1222645" y="2499837"/>
          <a:ext cx="9721279" cy="3762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81876">
                  <a:extLst>
                    <a:ext uri="{9D8B030D-6E8A-4147-A177-3AD203B41FA5}">
                      <a16:colId xmlns:a16="http://schemas.microsoft.com/office/drawing/2014/main" val="1593083311"/>
                    </a:ext>
                  </a:extLst>
                </a:gridCol>
                <a:gridCol w="2139403">
                  <a:extLst>
                    <a:ext uri="{9D8B030D-6E8A-4147-A177-3AD203B41FA5}">
                      <a16:colId xmlns:a16="http://schemas.microsoft.com/office/drawing/2014/main" val="1096427802"/>
                    </a:ext>
                  </a:extLst>
                </a:gridCol>
              </a:tblGrid>
              <a:tr h="59700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latin typeface="+mj-lt"/>
                        </a:rPr>
                        <a:t>Gợi ý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latin typeface="+mj-lt"/>
                        </a:rPr>
                        <a:t>Liên hệ</a:t>
                      </a:r>
                      <a:endParaRPr lang="en-US" sz="3200" b="1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extLst>
                  <a:ext uri="{0D108BD9-81ED-4DB2-BD59-A6C34878D82A}">
                    <a16:rowId xmlns:a16="http://schemas.microsoft.com/office/drawing/2014/main" val="147569524"/>
                  </a:ext>
                </a:extLst>
              </a:tr>
              <a:tr h="1039231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+mj-lt"/>
                        </a:rPr>
                        <a:t>Liên hệ với cuốn sách, tác phẩm khác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extLst>
                  <a:ext uri="{0D108BD9-81ED-4DB2-BD59-A6C34878D82A}">
                    <a16:rowId xmlns:a16="http://schemas.microsoft.com/office/drawing/2014/main" val="1734026235"/>
                  </a:ext>
                </a:extLst>
              </a:tr>
              <a:tr h="1039231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+mj-lt"/>
                        </a:rPr>
                        <a:t>Liên hệ đến con người, sự việc trong đời sống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extLst>
                  <a:ext uri="{0D108BD9-81ED-4DB2-BD59-A6C34878D82A}">
                    <a16:rowId xmlns:a16="http://schemas.microsoft.com/office/drawing/2014/main" val="435840476"/>
                  </a:ext>
                </a:extLst>
              </a:tr>
              <a:tr h="1039231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+mj-lt"/>
                        </a:rPr>
                        <a:t>Liên hệ đến trải nghiệm của bản thân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+mj-lt"/>
                      </a:endParaRPr>
                    </a:p>
                  </a:txBody>
                  <a:tcPr marL="110556" marR="110556" marT="55278" marB="55278"/>
                </a:tc>
                <a:extLst>
                  <a:ext uri="{0D108BD9-81ED-4DB2-BD59-A6C34878D82A}">
                    <a16:rowId xmlns:a16="http://schemas.microsoft.com/office/drawing/2014/main" val="119118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9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895</Words>
  <Application>Microsoft Office PowerPoint</Application>
  <PresentationFormat>Widescreen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Jokerman</vt:lpstr>
      <vt:lpstr>Times New Roman</vt:lpstr>
      <vt:lpstr>Wingdings</vt:lpstr>
      <vt:lpstr>Office Theme</vt:lpstr>
      <vt:lpstr>TIẾT 2 Viết: LẬP KẾ HOẠCH CÂU LẠC BỘ ĐỌC SÁCH</vt:lpstr>
      <vt:lpstr>GÓC CHIA SẺ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Nhóm 2 Liên hệ cuốn sách đang đọc với những cuốn sách khác, với đời sống và trải nghiệm của bản thân</vt:lpstr>
      <vt:lpstr>Nhóm 3 Lập hồ sơ nhân vật mình yêu thích  (chú ý các yếu tố tạo nên nhân vật) </vt:lpstr>
      <vt:lpstr>PowerPoint Presentation</vt:lpstr>
      <vt:lpstr>HOẠT ĐỘNG 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Viết: LẬP KẾ HOẠCH CÂU LẠC BỘ ĐỌC SÁCH</dc:title>
  <dc:creator>Thu Ha</dc:creator>
  <cp:lastModifiedBy>Dell</cp:lastModifiedBy>
  <cp:revision>5</cp:revision>
  <dcterms:created xsi:type="dcterms:W3CDTF">2021-07-26T06:40:58Z</dcterms:created>
  <dcterms:modified xsi:type="dcterms:W3CDTF">2024-09-09T04:15:01Z</dcterms:modified>
</cp:coreProperties>
</file>