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16"/>
  </p:notesMasterIdLst>
  <p:sldIdLst>
    <p:sldId id="378" r:id="rId2"/>
    <p:sldId id="361" r:id="rId3"/>
    <p:sldId id="382" r:id="rId4"/>
    <p:sldId id="256" r:id="rId5"/>
    <p:sldId id="379" r:id="rId6"/>
    <p:sldId id="264" r:id="rId7"/>
    <p:sldId id="265" r:id="rId8"/>
    <p:sldId id="266" r:id="rId9"/>
    <p:sldId id="373" r:id="rId10"/>
    <p:sldId id="383" r:id="rId11"/>
    <p:sldId id="381" r:id="rId12"/>
    <p:sldId id="380" r:id="rId13"/>
    <p:sldId id="372" r:id="rId14"/>
    <p:sldId id="3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197"/>
    <a:srgbClr val="FE68B6"/>
    <a:srgbClr val="D665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975471-D2F3-48C9-B106-5FEF878A9D1F}" type="doc">
      <dgm:prSet loTypeId="urn:microsoft.com/office/officeart/2005/8/layout/h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1E4D2FA-413B-41D7-9545-C11AC81E5406}">
      <dgm:prSet phldrT="[Text]" custT="1"/>
      <dgm:spPr/>
      <dgm:t>
        <a:bodyPr/>
        <a:lstStyle/>
        <a:p>
          <a:r>
            <a:rPr lang="en-US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1. Ý </a:t>
          </a:r>
          <a:r>
            <a:rPr lang="en-US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sách</a:t>
          </a:r>
          <a:r>
            <a:rPr lang="en-US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36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Chân</a:t>
          </a:r>
          <a:r>
            <a: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trời</a:t>
          </a:r>
          <a:r>
            <a: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D7B419-4114-4C39-A265-7F8CD737E082}" type="parTrans" cxnId="{D89C7C13-554E-4E14-99E6-DD5BEA323EC0}">
      <dgm:prSet/>
      <dgm:spPr/>
      <dgm:t>
        <a:bodyPr/>
        <a:lstStyle/>
        <a:p>
          <a:endParaRPr lang="en-US"/>
        </a:p>
      </dgm:t>
    </dgm:pt>
    <dgm:pt modelId="{DDE6BF94-901E-433E-B86E-0885DE637D66}" type="sibTrans" cxnId="{D89C7C13-554E-4E14-99E6-DD5BEA323EC0}">
      <dgm:prSet/>
      <dgm:spPr/>
      <dgm:t>
        <a:bodyPr/>
        <a:lstStyle/>
        <a:p>
          <a:endParaRPr lang="en-US"/>
        </a:p>
      </dgm:t>
    </dgm:pt>
    <dgm:pt modelId="{0ECCFDFA-AE85-4B41-8D76-A9349B60EA33}">
      <dgm:prSet phldrT="[Text]" custT="1"/>
      <dgm:spPr/>
      <dgm:t>
        <a:bodyPr/>
        <a:lstStyle/>
        <a:p>
          <a:pPr algn="l"/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sách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rộng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lớn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phong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phú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tri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mà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thỏa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khám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1DA3A4E1-18D3-4A22-BA9E-C53FFA4F9C01}" type="parTrans" cxnId="{71E8D7FD-A89C-43D9-BD22-C6A849BDE873}">
      <dgm:prSet/>
      <dgm:spPr/>
      <dgm:t>
        <a:bodyPr/>
        <a:lstStyle/>
        <a:p>
          <a:endParaRPr lang="en-US"/>
        </a:p>
      </dgm:t>
    </dgm:pt>
    <dgm:pt modelId="{A033E983-27C0-4B3D-92E3-1E271377C0F0}" type="sibTrans" cxnId="{71E8D7FD-A89C-43D9-BD22-C6A849BDE873}">
      <dgm:prSet/>
      <dgm:spPr/>
      <dgm:t>
        <a:bodyPr/>
        <a:lstStyle/>
        <a:p>
          <a:endParaRPr lang="en-US"/>
        </a:p>
      </dgm:t>
    </dgm:pt>
    <dgm:pt modelId="{FBCC7203-A087-440C-955E-30F1311FBD0C}">
      <dgm:prSet phldrT="[Text]" custT="1"/>
      <dgm:spPr/>
      <dgm:t>
        <a:bodyPr/>
        <a:lstStyle/>
        <a:p>
          <a:pPr algn="just"/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Khơi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gợi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niềm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đam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mê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khám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theo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đuổi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tưởng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mới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mẻ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344FF2ED-EC78-4A11-B1BB-C8FE66D04B98}" type="parTrans" cxnId="{BA358BAF-3A3E-4725-9699-BD844165BBC9}">
      <dgm:prSet/>
      <dgm:spPr/>
      <dgm:t>
        <a:bodyPr/>
        <a:lstStyle/>
        <a:p>
          <a:endParaRPr lang="en-US"/>
        </a:p>
      </dgm:t>
    </dgm:pt>
    <dgm:pt modelId="{FE7A5A7D-E920-4B56-9BE2-9BDB95BDDB20}" type="sibTrans" cxnId="{BA358BAF-3A3E-4725-9699-BD844165BBC9}">
      <dgm:prSet/>
      <dgm:spPr/>
      <dgm:t>
        <a:bodyPr/>
        <a:lstStyle/>
        <a:p>
          <a:endParaRPr lang="en-US"/>
        </a:p>
      </dgm:t>
    </dgm:pt>
    <dgm:pt modelId="{EF7F1DA8-D136-477D-965B-0F6E1CD7F607}" type="pres">
      <dgm:prSet presAssocID="{6A975471-D2F3-48C9-B106-5FEF878A9D1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325D56-CDBC-490C-B34D-AA90BFDE9FA9}" type="pres">
      <dgm:prSet presAssocID="{D1E4D2FA-413B-41D7-9545-C11AC81E5406}" presName="roof" presStyleLbl="dkBgShp" presStyleIdx="0" presStyleCnt="2"/>
      <dgm:spPr/>
      <dgm:t>
        <a:bodyPr/>
        <a:lstStyle/>
        <a:p>
          <a:endParaRPr lang="en-US"/>
        </a:p>
      </dgm:t>
    </dgm:pt>
    <dgm:pt modelId="{6D3453F3-3024-477E-AC37-F6A6AF0BC20E}" type="pres">
      <dgm:prSet presAssocID="{D1E4D2FA-413B-41D7-9545-C11AC81E5406}" presName="pillars" presStyleCnt="0"/>
      <dgm:spPr/>
    </dgm:pt>
    <dgm:pt modelId="{B0514179-E158-4087-B30E-590497BFB38E}" type="pres">
      <dgm:prSet presAssocID="{D1E4D2FA-413B-41D7-9545-C11AC81E5406}" presName="pillar1" presStyleLbl="node1" presStyleIdx="0" presStyleCnt="2" custLinFactNeighborX="978" custLinFactNeighborY="13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D4EDF1-1124-414B-B9FE-DC78460E860E}" type="pres">
      <dgm:prSet presAssocID="{FBCC7203-A087-440C-955E-30F1311FBD0C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DA7FB-1D6B-4D7E-8852-BD781F315DB7}" type="pres">
      <dgm:prSet presAssocID="{D1E4D2FA-413B-41D7-9545-C11AC81E5406}" presName="base" presStyleLbl="dkBgShp" presStyleIdx="1" presStyleCnt="2"/>
      <dgm:spPr/>
    </dgm:pt>
  </dgm:ptLst>
  <dgm:cxnLst>
    <dgm:cxn modelId="{BA358BAF-3A3E-4725-9699-BD844165BBC9}" srcId="{D1E4D2FA-413B-41D7-9545-C11AC81E5406}" destId="{FBCC7203-A087-440C-955E-30F1311FBD0C}" srcOrd="1" destOrd="0" parTransId="{344FF2ED-EC78-4A11-B1BB-C8FE66D04B98}" sibTransId="{FE7A5A7D-E920-4B56-9BE2-9BDB95BDDB20}"/>
    <dgm:cxn modelId="{0C29875B-F1EC-4B29-A2A2-1377B0BF5E6B}" type="presOf" srcId="{6A975471-D2F3-48C9-B106-5FEF878A9D1F}" destId="{EF7F1DA8-D136-477D-965B-0F6E1CD7F607}" srcOrd="0" destOrd="0" presId="urn:microsoft.com/office/officeart/2005/8/layout/hList3"/>
    <dgm:cxn modelId="{71E8D7FD-A89C-43D9-BD22-C6A849BDE873}" srcId="{D1E4D2FA-413B-41D7-9545-C11AC81E5406}" destId="{0ECCFDFA-AE85-4B41-8D76-A9349B60EA33}" srcOrd="0" destOrd="0" parTransId="{1DA3A4E1-18D3-4A22-BA9E-C53FFA4F9C01}" sibTransId="{A033E983-27C0-4B3D-92E3-1E271377C0F0}"/>
    <dgm:cxn modelId="{D89C7C13-554E-4E14-99E6-DD5BEA323EC0}" srcId="{6A975471-D2F3-48C9-B106-5FEF878A9D1F}" destId="{D1E4D2FA-413B-41D7-9545-C11AC81E5406}" srcOrd="0" destOrd="0" parTransId="{8CD7B419-4114-4C39-A265-7F8CD737E082}" sibTransId="{DDE6BF94-901E-433E-B86E-0885DE637D66}"/>
    <dgm:cxn modelId="{0001FDF7-AA11-4312-B70A-DB9D60A101BD}" type="presOf" srcId="{0ECCFDFA-AE85-4B41-8D76-A9349B60EA33}" destId="{B0514179-E158-4087-B30E-590497BFB38E}" srcOrd="0" destOrd="0" presId="urn:microsoft.com/office/officeart/2005/8/layout/hList3"/>
    <dgm:cxn modelId="{BDEEB78E-FEF7-4FC9-88C1-92167EDA5C76}" type="presOf" srcId="{D1E4D2FA-413B-41D7-9545-C11AC81E5406}" destId="{CA325D56-CDBC-490C-B34D-AA90BFDE9FA9}" srcOrd="0" destOrd="0" presId="urn:microsoft.com/office/officeart/2005/8/layout/hList3"/>
    <dgm:cxn modelId="{2519D5A3-1EA7-4C6F-BE2E-903859FDDBF5}" type="presOf" srcId="{FBCC7203-A087-440C-955E-30F1311FBD0C}" destId="{C6D4EDF1-1124-414B-B9FE-DC78460E860E}" srcOrd="0" destOrd="0" presId="urn:microsoft.com/office/officeart/2005/8/layout/hList3"/>
    <dgm:cxn modelId="{E39434D8-6173-4356-955E-A8F7F76599A4}" type="presParOf" srcId="{EF7F1DA8-D136-477D-965B-0F6E1CD7F607}" destId="{CA325D56-CDBC-490C-B34D-AA90BFDE9FA9}" srcOrd="0" destOrd="0" presId="urn:microsoft.com/office/officeart/2005/8/layout/hList3"/>
    <dgm:cxn modelId="{CD33033F-9D97-4921-BA52-B6186027DD50}" type="presParOf" srcId="{EF7F1DA8-D136-477D-965B-0F6E1CD7F607}" destId="{6D3453F3-3024-477E-AC37-F6A6AF0BC20E}" srcOrd="1" destOrd="0" presId="urn:microsoft.com/office/officeart/2005/8/layout/hList3"/>
    <dgm:cxn modelId="{7C369815-029C-48BB-A689-11B7EA1E4E23}" type="presParOf" srcId="{6D3453F3-3024-477E-AC37-F6A6AF0BC20E}" destId="{B0514179-E158-4087-B30E-590497BFB38E}" srcOrd="0" destOrd="0" presId="urn:microsoft.com/office/officeart/2005/8/layout/hList3"/>
    <dgm:cxn modelId="{38788BDD-2D36-4ED9-9248-7A9E23DCA6E0}" type="presParOf" srcId="{6D3453F3-3024-477E-AC37-F6A6AF0BC20E}" destId="{C6D4EDF1-1124-414B-B9FE-DC78460E860E}" srcOrd="1" destOrd="0" presId="urn:microsoft.com/office/officeart/2005/8/layout/hList3"/>
    <dgm:cxn modelId="{DF9C22EF-30C7-40BD-B3BE-7F99014E9B11}" type="presParOf" srcId="{EF7F1DA8-D136-477D-965B-0F6E1CD7F607}" destId="{C2ADA7FB-1D6B-4D7E-8852-BD781F315DB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3E9246-DA38-4725-912C-F2E17EF3A29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A689F1E-A9F6-4E95-A7D9-4A74F54724AB}">
      <dgm:prSet custT="1"/>
      <dgm:spPr/>
      <dgm:t>
        <a:bodyPr/>
        <a:lstStyle/>
        <a:p>
          <a:pPr algn="ctr"/>
          <a:r>
            <a:rPr lang="vi-VN" sz="3600" i="0" dirty="0">
              <a:latin typeface="Times New Roman" panose="02020603050405020304" pitchFamily="18" charset="0"/>
              <a:cs typeface="Times New Roman" panose="02020603050405020304" pitchFamily="18" charset="0"/>
            </a:rPr>
            <a:t>Môn học Ngữ văn 6 gồm mấy chủ điểm? Hãy tìm hiểu SGK Ngữ văn học kì 1 để biết chúng ta học những chủ điểm nào?</a:t>
          </a:r>
          <a:endParaRPr lang="en-US" sz="36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5175FB-A279-465D-A50F-CE22C3B89CAF}" type="parTrans" cxnId="{2E684F1A-1A24-461F-B4E0-C0E9BB0F1696}">
      <dgm:prSet/>
      <dgm:spPr/>
      <dgm:t>
        <a:bodyPr/>
        <a:lstStyle/>
        <a:p>
          <a:pPr algn="ctr"/>
          <a:endParaRPr lang="en-US" sz="1200"/>
        </a:p>
      </dgm:t>
    </dgm:pt>
    <dgm:pt modelId="{33B5F90E-83D3-43A5-A8FD-EDD25957B626}" type="sibTrans" cxnId="{2E684F1A-1A24-461F-B4E0-C0E9BB0F1696}">
      <dgm:prSet/>
      <dgm:spPr/>
      <dgm:t>
        <a:bodyPr/>
        <a:lstStyle/>
        <a:p>
          <a:pPr algn="ctr"/>
          <a:endParaRPr lang="en-US" sz="1200"/>
        </a:p>
      </dgm:t>
    </dgm:pt>
    <dgm:pt modelId="{9C4B9503-5EDD-4278-9C36-56F9F63E1EAC}" type="pres">
      <dgm:prSet presAssocID="{623E9246-DA38-4725-912C-F2E17EF3A29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B7D21F9-8B34-4101-BB8A-DBF43E2E4308}" type="pres">
      <dgm:prSet presAssocID="{2A689F1E-A9F6-4E95-A7D9-4A74F54724AB}" presName="hierRoot1" presStyleCnt="0"/>
      <dgm:spPr/>
    </dgm:pt>
    <dgm:pt modelId="{D8426788-1080-4DF0-95CA-27859B9A4C68}" type="pres">
      <dgm:prSet presAssocID="{2A689F1E-A9F6-4E95-A7D9-4A74F54724AB}" presName="composite" presStyleCnt="0"/>
      <dgm:spPr/>
    </dgm:pt>
    <dgm:pt modelId="{F8AB3088-5169-4FE5-8B0D-33FF734E25F6}" type="pres">
      <dgm:prSet presAssocID="{2A689F1E-A9F6-4E95-A7D9-4A74F54724AB}" presName="background" presStyleLbl="node0" presStyleIdx="0" presStyleCnt="1"/>
      <dgm:spPr/>
    </dgm:pt>
    <dgm:pt modelId="{6271AF59-06B1-4982-99BA-BF2CFBA43F69}" type="pres">
      <dgm:prSet presAssocID="{2A689F1E-A9F6-4E95-A7D9-4A74F54724AB}" presName="text" presStyleLbl="fgAcc0" presStyleIdx="0" presStyleCnt="1" custScaleX="168920" custLinFactNeighborX="1103" custLinFactNeighborY="-139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B68A8A-107A-44F9-BA21-B4730858CEC4}" type="pres">
      <dgm:prSet presAssocID="{2A689F1E-A9F6-4E95-A7D9-4A74F54724AB}" presName="hierChild2" presStyleCnt="0"/>
      <dgm:spPr/>
    </dgm:pt>
  </dgm:ptLst>
  <dgm:cxnLst>
    <dgm:cxn modelId="{2E684F1A-1A24-461F-B4E0-C0E9BB0F1696}" srcId="{623E9246-DA38-4725-912C-F2E17EF3A299}" destId="{2A689F1E-A9F6-4E95-A7D9-4A74F54724AB}" srcOrd="0" destOrd="0" parTransId="{7B5175FB-A279-465D-A50F-CE22C3B89CAF}" sibTransId="{33B5F90E-83D3-43A5-A8FD-EDD25957B626}"/>
    <dgm:cxn modelId="{84F74FB5-BC52-4081-8E8A-E6AE8734F5C9}" type="presOf" srcId="{2A689F1E-A9F6-4E95-A7D9-4A74F54724AB}" destId="{6271AF59-06B1-4982-99BA-BF2CFBA43F69}" srcOrd="0" destOrd="0" presId="urn:microsoft.com/office/officeart/2005/8/layout/hierarchy1"/>
    <dgm:cxn modelId="{A78325E7-1691-41E9-AB5D-DBABE6EF8B02}" type="presOf" srcId="{623E9246-DA38-4725-912C-F2E17EF3A299}" destId="{9C4B9503-5EDD-4278-9C36-56F9F63E1EAC}" srcOrd="0" destOrd="0" presId="urn:microsoft.com/office/officeart/2005/8/layout/hierarchy1"/>
    <dgm:cxn modelId="{C3DB6BBD-CAE4-4BC0-8458-D2051E3BAD7F}" type="presParOf" srcId="{9C4B9503-5EDD-4278-9C36-56F9F63E1EAC}" destId="{8B7D21F9-8B34-4101-BB8A-DBF43E2E4308}" srcOrd="0" destOrd="0" presId="urn:microsoft.com/office/officeart/2005/8/layout/hierarchy1"/>
    <dgm:cxn modelId="{EE841244-6F33-4F68-B05F-78743A02E12A}" type="presParOf" srcId="{8B7D21F9-8B34-4101-BB8A-DBF43E2E4308}" destId="{D8426788-1080-4DF0-95CA-27859B9A4C68}" srcOrd="0" destOrd="0" presId="urn:microsoft.com/office/officeart/2005/8/layout/hierarchy1"/>
    <dgm:cxn modelId="{F80687E7-1419-45BF-BBD1-E66444437755}" type="presParOf" srcId="{D8426788-1080-4DF0-95CA-27859B9A4C68}" destId="{F8AB3088-5169-4FE5-8B0D-33FF734E25F6}" srcOrd="0" destOrd="0" presId="urn:microsoft.com/office/officeart/2005/8/layout/hierarchy1"/>
    <dgm:cxn modelId="{F2AD29E6-8794-4AC0-B91E-1F488E2FEFBF}" type="presParOf" srcId="{D8426788-1080-4DF0-95CA-27859B9A4C68}" destId="{6271AF59-06B1-4982-99BA-BF2CFBA43F69}" srcOrd="1" destOrd="0" presId="urn:microsoft.com/office/officeart/2005/8/layout/hierarchy1"/>
    <dgm:cxn modelId="{9D7E72C0-262F-44B3-9BFD-34E9C8475047}" type="presParOf" srcId="{8B7D21F9-8B34-4101-BB8A-DBF43E2E4308}" destId="{AEB68A8A-107A-44F9-BA21-B4730858CEC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3E9246-DA38-4725-912C-F2E17EF3A29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A689F1E-A9F6-4E95-A7D9-4A74F54724AB}">
      <dgm:prSet custT="1"/>
      <dgm:spPr/>
      <dgm:t>
        <a:bodyPr/>
        <a:lstStyle/>
        <a:p>
          <a:pPr algn="ctr"/>
          <a:r>
            <a:rPr lang="vi-VN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Đọc trước phần: Lập kế hoạch câu lạc bộ đọc sách.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5175FB-A279-465D-A50F-CE22C3B89CAF}" type="parTrans" cxnId="{2E684F1A-1A24-461F-B4E0-C0E9BB0F1696}">
      <dgm:prSet/>
      <dgm:spPr/>
      <dgm:t>
        <a:bodyPr/>
        <a:lstStyle/>
        <a:p>
          <a:pPr algn="ctr"/>
          <a:endParaRPr lang="en-US" sz="1200"/>
        </a:p>
      </dgm:t>
    </dgm:pt>
    <dgm:pt modelId="{33B5F90E-83D3-43A5-A8FD-EDD25957B626}" type="sibTrans" cxnId="{2E684F1A-1A24-461F-B4E0-C0E9BB0F1696}">
      <dgm:prSet/>
      <dgm:spPr/>
      <dgm:t>
        <a:bodyPr/>
        <a:lstStyle/>
        <a:p>
          <a:pPr algn="ctr"/>
          <a:endParaRPr lang="en-US" sz="1200"/>
        </a:p>
      </dgm:t>
    </dgm:pt>
    <dgm:pt modelId="{A1148709-B81F-4267-AD9F-B80859581FF0}">
      <dgm:prSet custT="1"/>
      <dgm:spPr/>
      <dgm:t>
        <a:bodyPr/>
        <a:lstStyle/>
        <a:p>
          <a:pPr algn="ctr"/>
          <a:r>
            <a:rPr lang="vi-VN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Tìm hiểu các tác phẩm vă học sẽ được học trong chương trình.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8A96EC-ED2D-4E4A-A845-4C1471598DD9}" type="parTrans" cxnId="{06513127-A895-4F78-8B24-EC2DB3F19BD5}">
      <dgm:prSet/>
      <dgm:spPr/>
      <dgm:t>
        <a:bodyPr/>
        <a:lstStyle/>
        <a:p>
          <a:pPr algn="ctr"/>
          <a:endParaRPr lang="en-US" sz="1200"/>
        </a:p>
      </dgm:t>
    </dgm:pt>
    <dgm:pt modelId="{8E4D9CFB-818C-4D61-B7F7-D7BD51F2C80D}" type="sibTrans" cxnId="{06513127-A895-4F78-8B24-EC2DB3F19BD5}">
      <dgm:prSet/>
      <dgm:spPr/>
      <dgm:t>
        <a:bodyPr/>
        <a:lstStyle/>
        <a:p>
          <a:pPr algn="ctr"/>
          <a:endParaRPr lang="en-US" sz="1200"/>
        </a:p>
      </dgm:t>
    </dgm:pt>
    <dgm:pt modelId="{9C4B9503-5EDD-4278-9C36-56F9F63E1EAC}" type="pres">
      <dgm:prSet presAssocID="{623E9246-DA38-4725-912C-F2E17EF3A29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B7D21F9-8B34-4101-BB8A-DBF43E2E4308}" type="pres">
      <dgm:prSet presAssocID="{2A689F1E-A9F6-4E95-A7D9-4A74F54724AB}" presName="hierRoot1" presStyleCnt="0"/>
      <dgm:spPr/>
    </dgm:pt>
    <dgm:pt modelId="{D8426788-1080-4DF0-95CA-27859B9A4C68}" type="pres">
      <dgm:prSet presAssocID="{2A689F1E-A9F6-4E95-A7D9-4A74F54724AB}" presName="composite" presStyleCnt="0"/>
      <dgm:spPr/>
    </dgm:pt>
    <dgm:pt modelId="{F8AB3088-5169-4FE5-8B0D-33FF734E25F6}" type="pres">
      <dgm:prSet presAssocID="{2A689F1E-A9F6-4E95-A7D9-4A74F54724AB}" presName="background" presStyleLbl="node0" presStyleIdx="0" presStyleCnt="2"/>
      <dgm:spPr/>
    </dgm:pt>
    <dgm:pt modelId="{6271AF59-06B1-4982-99BA-BF2CFBA43F69}" type="pres">
      <dgm:prSet presAssocID="{2A689F1E-A9F6-4E95-A7D9-4A74F54724AB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B68A8A-107A-44F9-BA21-B4730858CEC4}" type="pres">
      <dgm:prSet presAssocID="{2A689F1E-A9F6-4E95-A7D9-4A74F54724AB}" presName="hierChild2" presStyleCnt="0"/>
      <dgm:spPr/>
    </dgm:pt>
    <dgm:pt modelId="{38F3C260-B981-4F34-B410-EB4CD4A0FEC9}" type="pres">
      <dgm:prSet presAssocID="{A1148709-B81F-4267-AD9F-B80859581FF0}" presName="hierRoot1" presStyleCnt="0"/>
      <dgm:spPr/>
    </dgm:pt>
    <dgm:pt modelId="{C307CF4E-E027-4BC0-A8EC-C9AD59E899AF}" type="pres">
      <dgm:prSet presAssocID="{A1148709-B81F-4267-AD9F-B80859581FF0}" presName="composite" presStyleCnt="0"/>
      <dgm:spPr/>
    </dgm:pt>
    <dgm:pt modelId="{50492770-208F-4941-BE9C-624F276015FF}" type="pres">
      <dgm:prSet presAssocID="{A1148709-B81F-4267-AD9F-B80859581FF0}" presName="background" presStyleLbl="node0" presStyleIdx="1" presStyleCnt="2"/>
      <dgm:spPr/>
    </dgm:pt>
    <dgm:pt modelId="{E4431C1C-3339-4209-848D-0018A85EC558}" type="pres">
      <dgm:prSet presAssocID="{A1148709-B81F-4267-AD9F-B80859581FF0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BE0772-0D13-4E8C-B2CC-D1C05812E5A1}" type="pres">
      <dgm:prSet presAssocID="{A1148709-B81F-4267-AD9F-B80859581FF0}" presName="hierChild2" presStyleCnt="0"/>
      <dgm:spPr/>
    </dgm:pt>
  </dgm:ptLst>
  <dgm:cxnLst>
    <dgm:cxn modelId="{84F74FB5-BC52-4081-8E8A-E6AE8734F5C9}" type="presOf" srcId="{2A689F1E-A9F6-4E95-A7D9-4A74F54724AB}" destId="{6271AF59-06B1-4982-99BA-BF2CFBA43F69}" srcOrd="0" destOrd="0" presId="urn:microsoft.com/office/officeart/2005/8/layout/hierarchy1"/>
    <dgm:cxn modelId="{2E684F1A-1A24-461F-B4E0-C0E9BB0F1696}" srcId="{623E9246-DA38-4725-912C-F2E17EF3A299}" destId="{2A689F1E-A9F6-4E95-A7D9-4A74F54724AB}" srcOrd="0" destOrd="0" parTransId="{7B5175FB-A279-465D-A50F-CE22C3B89CAF}" sibTransId="{33B5F90E-83D3-43A5-A8FD-EDD25957B626}"/>
    <dgm:cxn modelId="{A78325E7-1691-41E9-AB5D-DBABE6EF8B02}" type="presOf" srcId="{623E9246-DA38-4725-912C-F2E17EF3A299}" destId="{9C4B9503-5EDD-4278-9C36-56F9F63E1EAC}" srcOrd="0" destOrd="0" presId="urn:microsoft.com/office/officeart/2005/8/layout/hierarchy1"/>
    <dgm:cxn modelId="{06513127-A895-4F78-8B24-EC2DB3F19BD5}" srcId="{623E9246-DA38-4725-912C-F2E17EF3A299}" destId="{A1148709-B81F-4267-AD9F-B80859581FF0}" srcOrd="1" destOrd="0" parTransId="{DC8A96EC-ED2D-4E4A-A845-4C1471598DD9}" sibTransId="{8E4D9CFB-818C-4D61-B7F7-D7BD51F2C80D}"/>
    <dgm:cxn modelId="{FEBCB75D-200C-4F75-A97C-98311E1B9D44}" type="presOf" srcId="{A1148709-B81F-4267-AD9F-B80859581FF0}" destId="{E4431C1C-3339-4209-848D-0018A85EC558}" srcOrd="0" destOrd="0" presId="urn:microsoft.com/office/officeart/2005/8/layout/hierarchy1"/>
    <dgm:cxn modelId="{C3DB6BBD-CAE4-4BC0-8458-D2051E3BAD7F}" type="presParOf" srcId="{9C4B9503-5EDD-4278-9C36-56F9F63E1EAC}" destId="{8B7D21F9-8B34-4101-BB8A-DBF43E2E4308}" srcOrd="0" destOrd="0" presId="urn:microsoft.com/office/officeart/2005/8/layout/hierarchy1"/>
    <dgm:cxn modelId="{EE841244-6F33-4F68-B05F-78743A02E12A}" type="presParOf" srcId="{8B7D21F9-8B34-4101-BB8A-DBF43E2E4308}" destId="{D8426788-1080-4DF0-95CA-27859B9A4C68}" srcOrd="0" destOrd="0" presId="urn:microsoft.com/office/officeart/2005/8/layout/hierarchy1"/>
    <dgm:cxn modelId="{F80687E7-1419-45BF-BBD1-E66444437755}" type="presParOf" srcId="{D8426788-1080-4DF0-95CA-27859B9A4C68}" destId="{F8AB3088-5169-4FE5-8B0D-33FF734E25F6}" srcOrd="0" destOrd="0" presId="urn:microsoft.com/office/officeart/2005/8/layout/hierarchy1"/>
    <dgm:cxn modelId="{F2AD29E6-8794-4AC0-B91E-1F488E2FEFBF}" type="presParOf" srcId="{D8426788-1080-4DF0-95CA-27859B9A4C68}" destId="{6271AF59-06B1-4982-99BA-BF2CFBA43F69}" srcOrd="1" destOrd="0" presId="urn:microsoft.com/office/officeart/2005/8/layout/hierarchy1"/>
    <dgm:cxn modelId="{9D7E72C0-262F-44B3-9BFD-34E9C8475047}" type="presParOf" srcId="{8B7D21F9-8B34-4101-BB8A-DBF43E2E4308}" destId="{AEB68A8A-107A-44F9-BA21-B4730858CEC4}" srcOrd="1" destOrd="0" presId="urn:microsoft.com/office/officeart/2005/8/layout/hierarchy1"/>
    <dgm:cxn modelId="{74A0C44E-E552-4C98-8550-44C1BD102415}" type="presParOf" srcId="{9C4B9503-5EDD-4278-9C36-56F9F63E1EAC}" destId="{38F3C260-B981-4F34-B410-EB4CD4A0FEC9}" srcOrd="1" destOrd="0" presId="urn:microsoft.com/office/officeart/2005/8/layout/hierarchy1"/>
    <dgm:cxn modelId="{49F61BD5-5C3E-479D-94CE-7D5A0A2ED813}" type="presParOf" srcId="{38F3C260-B981-4F34-B410-EB4CD4A0FEC9}" destId="{C307CF4E-E027-4BC0-A8EC-C9AD59E899AF}" srcOrd="0" destOrd="0" presId="urn:microsoft.com/office/officeart/2005/8/layout/hierarchy1"/>
    <dgm:cxn modelId="{D06A5744-7CAD-42AD-B763-D4856B61EB6B}" type="presParOf" srcId="{C307CF4E-E027-4BC0-A8EC-C9AD59E899AF}" destId="{50492770-208F-4941-BE9C-624F276015FF}" srcOrd="0" destOrd="0" presId="urn:microsoft.com/office/officeart/2005/8/layout/hierarchy1"/>
    <dgm:cxn modelId="{84F5E73F-6D6D-4E40-9389-2A9BD6102D86}" type="presParOf" srcId="{C307CF4E-E027-4BC0-A8EC-C9AD59E899AF}" destId="{E4431C1C-3339-4209-848D-0018A85EC558}" srcOrd="1" destOrd="0" presId="urn:microsoft.com/office/officeart/2005/8/layout/hierarchy1"/>
    <dgm:cxn modelId="{B4725659-48D6-4B2B-8CE5-27302CE5AA00}" type="presParOf" srcId="{38F3C260-B981-4F34-B410-EB4CD4A0FEC9}" destId="{B9BE0772-0D13-4E8C-B2CC-D1C05812E5A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25D56-CDBC-490C-B34D-AA90BFDE9FA9}">
      <dsp:nvSpPr>
        <dsp:cNvPr id="0" name=""/>
        <dsp:cNvSpPr/>
      </dsp:nvSpPr>
      <dsp:spPr>
        <a:xfrm>
          <a:off x="0" y="0"/>
          <a:ext cx="9682843" cy="137220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Ý </a:t>
          </a:r>
          <a:r>
            <a:rPr lang="en-US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sách</a:t>
          </a: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36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Chân</a:t>
          </a:r>
          <a:r>
            <a:rPr lang="en-US" sz="36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trời</a:t>
          </a:r>
          <a:r>
            <a:rPr lang="en-US" sz="36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36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36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9682843" cy="1372202"/>
      </dsp:txXfrm>
    </dsp:sp>
    <dsp:sp modelId="{B0514179-E158-4087-B30E-590497BFB38E}">
      <dsp:nvSpPr>
        <dsp:cNvPr id="0" name=""/>
        <dsp:cNvSpPr/>
      </dsp:nvSpPr>
      <dsp:spPr>
        <a:xfrm>
          <a:off x="47349" y="1411392"/>
          <a:ext cx="4841421" cy="28816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sách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rộng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lớn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phong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phú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tri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mà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thỏa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khám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47349" y="1411392"/>
        <a:ext cx="4841421" cy="2881625"/>
      </dsp:txXfrm>
    </dsp:sp>
    <dsp:sp modelId="{C6D4EDF1-1124-414B-B9FE-DC78460E860E}">
      <dsp:nvSpPr>
        <dsp:cNvPr id="0" name=""/>
        <dsp:cNvSpPr/>
      </dsp:nvSpPr>
      <dsp:spPr>
        <a:xfrm>
          <a:off x="4841421" y="1372202"/>
          <a:ext cx="4841421" cy="28816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Khơi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gợi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niềm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đam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mê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khám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theo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đuổi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tưởng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mới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mẻ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4841421" y="1372202"/>
        <a:ext cx="4841421" cy="2881625"/>
      </dsp:txXfrm>
    </dsp:sp>
    <dsp:sp modelId="{C2ADA7FB-1D6B-4D7E-8852-BD781F315DB7}">
      <dsp:nvSpPr>
        <dsp:cNvPr id="0" name=""/>
        <dsp:cNvSpPr/>
      </dsp:nvSpPr>
      <dsp:spPr>
        <a:xfrm>
          <a:off x="0" y="4253828"/>
          <a:ext cx="9682843" cy="32018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B3088-5169-4FE5-8B0D-33FF734E25F6}">
      <dsp:nvSpPr>
        <dsp:cNvPr id="0" name=""/>
        <dsp:cNvSpPr/>
      </dsp:nvSpPr>
      <dsp:spPr>
        <a:xfrm>
          <a:off x="1381220" y="-392727"/>
          <a:ext cx="7500617" cy="28196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1AF59-06B1-4982-99BA-BF2CFBA43F69}">
      <dsp:nvSpPr>
        <dsp:cNvPr id="0" name=""/>
        <dsp:cNvSpPr/>
      </dsp:nvSpPr>
      <dsp:spPr>
        <a:xfrm>
          <a:off x="1874590" y="75975"/>
          <a:ext cx="7500617" cy="28196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6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Môn học Ngữ văn 6 gồm mấy chủ điểm? Hãy tìm hiểu SGK Ngữ văn học kì 1 để biết chúng ta học những chủ điểm nào?</a:t>
          </a:r>
          <a:endParaRPr lang="en-US" sz="36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57174" y="158559"/>
        <a:ext cx="7335449" cy="26544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B3088-5169-4FE5-8B0D-33FF734E25F6}">
      <dsp:nvSpPr>
        <dsp:cNvPr id="0" name=""/>
        <dsp:cNvSpPr/>
      </dsp:nvSpPr>
      <dsp:spPr>
        <a:xfrm>
          <a:off x="148843" y="1285"/>
          <a:ext cx="4440337" cy="28196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1AF59-06B1-4982-99BA-BF2CFBA43F69}">
      <dsp:nvSpPr>
        <dsp:cNvPr id="0" name=""/>
        <dsp:cNvSpPr/>
      </dsp:nvSpPr>
      <dsp:spPr>
        <a:xfrm>
          <a:off x="642214" y="469988"/>
          <a:ext cx="4440337" cy="28196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Đọc trước phần: Lập kế hoạch câu lạc bộ đọc sách.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4798" y="552572"/>
        <a:ext cx="4275169" cy="2654446"/>
      </dsp:txXfrm>
    </dsp:sp>
    <dsp:sp modelId="{50492770-208F-4941-BE9C-624F276015FF}">
      <dsp:nvSpPr>
        <dsp:cNvPr id="0" name=""/>
        <dsp:cNvSpPr/>
      </dsp:nvSpPr>
      <dsp:spPr>
        <a:xfrm>
          <a:off x="5575922" y="1285"/>
          <a:ext cx="4440337" cy="28196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31C1C-3339-4209-848D-0018A85EC558}">
      <dsp:nvSpPr>
        <dsp:cNvPr id="0" name=""/>
        <dsp:cNvSpPr/>
      </dsp:nvSpPr>
      <dsp:spPr>
        <a:xfrm>
          <a:off x="6069293" y="469988"/>
          <a:ext cx="4440337" cy="28196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Tìm hiểu các tác phẩm vă học sẽ được học trong chương trình.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51877" y="552572"/>
        <a:ext cx="4275169" cy="2654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B4C29-67CC-4F10-AF46-002E3E50FBF2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C7B6A-12D6-4BAB-BD98-3A61DA00F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14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95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1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1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0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0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2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1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6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6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7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9/4/2024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823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B4ECDFC-8958-4B83-B01F-58AEFB867B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1D68778-F94A-4C5B-9118-3B992BB975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5F68E0-ADDA-44E6-97FE-8698CC42D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80" y="1719462"/>
            <a:ext cx="5866366" cy="1581149"/>
          </a:xfrm>
        </p:spPr>
        <p:txBody>
          <a:bodyPr anchor="b">
            <a:noAutofit/>
          </a:bodyPr>
          <a:lstStyle/>
          <a:p>
            <a:pPr algn="ctr"/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 hôm nay!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5" name="decorative circles">
            <a:extLst>
              <a:ext uri="{FF2B5EF4-FFF2-40B4-BE49-F238E27FC236}">
                <a16:creationId xmlns:a16="http://schemas.microsoft.com/office/drawing/2014/main" id="{B29252B9-8F48-4CC0-A640-09C8A8C24E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461374" cy="5966848"/>
            <a:chOff x="6008627" y="289695"/>
            <a:chExt cx="5461374" cy="5966848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8548D73-0AE2-434D-B75C-77D24F5EDC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BC26AF4-B368-411A-BF70-74F07FA77E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BE4EEE7-FD25-4B68-819D-487E4D78F3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E52A4F8-9F27-4959-B733-FDA9FCA2E8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654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13DA742-C9EF-49AA-ADEB-5533449305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Tạo Slide Mở Đầu Ấn Tượng Với Người Xem, Cách Mở Đầu Powerpoint Ấn Tượng  Với Người Xem">
            <a:extLst>
              <a:ext uri="{FF2B5EF4-FFF2-40B4-BE49-F238E27FC236}">
                <a16:creationId xmlns:a16="http://schemas.microsoft.com/office/drawing/2014/main" id="{E8735E8E-6DDE-48E8-97E3-0626C41D55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7" r="11453"/>
          <a:stretch/>
        </p:blipFill>
        <p:spPr bwMode="auto">
          <a:xfrm>
            <a:off x="6306574" y="552339"/>
            <a:ext cx="5728174" cy="5728174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593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96B793-5C13-4C79-BF93-06C085F44CF0}"/>
              </a:ext>
            </a:extLst>
          </p:cNvPr>
          <p:cNvSpPr/>
          <p:nvPr/>
        </p:nvSpPr>
        <p:spPr>
          <a:xfrm>
            <a:off x="814921" y="2356338"/>
            <a:ext cx="1603717" cy="18428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sổ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E7EF3E-5FC2-43BE-80F1-304D2E5630E2}"/>
              </a:ext>
            </a:extLst>
          </p:cNvPr>
          <p:cNvSpPr/>
          <p:nvPr/>
        </p:nvSpPr>
        <p:spPr>
          <a:xfrm>
            <a:off x="2521920" y="2356338"/>
            <a:ext cx="1603717" cy="18428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video, clip,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859A0D-78B1-41E3-AC86-2B60DE347776}"/>
              </a:ext>
            </a:extLst>
          </p:cNvPr>
          <p:cNvSpPr/>
          <p:nvPr/>
        </p:nvSpPr>
        <p:spPr>
          <a:xfrm>
            <a:off x="4201769" y="2356338"/>
            <a:ext cx="1603717" cy="18428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BBDAFE-28B7-42CE-84AF-3EF0C45E544A}"/>
              </a:ext>
            </a:extLst>
          </p:cNvPr>
          <p:cNvSpPr/>
          <p:nvPr/>
        </p:nvSpPr>
        <p:spPr>
          <a:xfrm>
            <a:off x="5890740" y="2356338"/>
            <a:ext cx="1603717" cy="18428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DB541D-4011-4A23-AE34-AA94DF0AC341}"/>
              </a:ext>
            </a:extLst>
          </p:cNvPr>
          <p:cNvSpPr/>
          <p:nvPr/>
        </p:nvSpPr>
        <p:spPr>
          <a:xfrm>
            <a:off x="7592832" y="2356338"/>
            <a:ext cx="1603717" cy="18428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D2957D-A8C9-431A-954A-D9B76361047E}"/>
              </a:ext>
            </a:extLst>
          </p:cNvPr>
          <p:cNvSpPr/>
          <p:nvPr/>
        </p:nvSpPr>
        <p:spPr>
          <a:xfrm>
            <a:off x="9280856" y="2356338"/>
            <a:ext cx="1603717" cy="18428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5F173C-40F2-4F11-8BB0-2B2B35861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683" y="4416333"/>
            <a:ext cx="1520141" cy="17262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2F1705-17D7-48FA-A0AF-3D8CD1BBD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82" y="4416332"/>
            <a:ext cx="1514327" cy="17262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284B64-AC36-478E-BFF2-F01D990E3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329" y="4430629"/>
            <a:ext cx="1555069" cy="17401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5CE76D-284F-4BCB-8D44-E73F011EB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192" y="4426818"/>
            <a:ext cx="1491177" cy="17021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74F372-FEBC-469B-A542-136D92A342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8026" y="4449620"/>
            <a:ext cx="1524958" cy="17021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48FA65-AC30-4DDF-98E2-0DE0BD3F00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1375" y="4513348"/>
            <a:ext cx="1531460" cy="15875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8C68483-50BB-4266-A8C8-7B33D32F3D3E}"/>
              </a:ext>
            </a:extLst>
          </p:cNvPr>
          <p:cNvSpPr txBox="1"/>
          <p:nvPr/>
        </p:nvSpPr>
        <p:spPr>
          <a:xfrm>
            <a:off x="3657600" y="311894"/>
            <a:ext cx="4600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VĂN BẢN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80CA16-0B01-47A2-A410-2BB0143E7D58}"/>
              </a:ext>
            </a:extLst>
          </p:cNvPr>
          <p:cNvSpPr/>
          <p:nvPr/>
        </p:nvSpPr>
        <p:spPr>
          <a:xfrm>
            <a:off x="814921" y="1487883"/>
            <a:ext cx="6829114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86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8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10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grpSp>
        <p:nvGrpSpPr>
          <p:cNvPr id="46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47" name="Oval 13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val 1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val 15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val 1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val 17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val 18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val 19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val 2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val 2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val 2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: Shape 2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  <p:sp>
          <p:nvSpPr>
            <p:cNvPr id="58" name="Freeform: Shape 24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  <p:sp>
          <p:nvSpPr>
            <p:cNvPr id="59" name="Freeform: Shape 25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  <p:sp>
          <p:nvSpPr>
            <p:cNvPr id="60" name="Oval 26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: Shape 27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</p:grpSp>
      <p:sp useBgFill="1">
        <p:nvSpPr>
          <p:cNvPr id="62" name="Rectangle 29">
            <a:extLst>
              <a:ext uri="{FF2B5EF4-FFF2-40B4-BE49-F238E27FC236}">
                <a16:creationId xmlns:a16="http://schemas.microsoft.com/office/drawing/2014/main" id="{53B739BF-52FC-4875-B392-4044CC04F0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ectangle 31">
            <a:extLst>
              <a:ext uri="{FF2B5EF4-FFF2-40B4-BE49-F238E27FC236}">
                <a16:creationId xmlns:a16="http://schemas.microsoft.com/office/drawing/2014/main" id="{3AA1CAD8-1CD4-40E6-B88B-9D4FF5C3D0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grpSp>
        <p:nvGrpSpPr>
          <p:cNvPr id="64" name="decorative circles">
            <a:extLst>
              <a:ext uri="{FF2B5EF4-FFF2-40B4-BE49-F238E27FC236}">
                <a16:creationId xmlns:a16="http://schemas.microsoft.com/office/drawing/2014/main" id="{0D65577D-83CF-47FA-954E-60C70AFDBB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2361" y="253193"/>
            <a:ext cx="11801644" cy="6229550"/>
            <a:chOff x="162361" y="253193"/>
            <a:chExt cx="11801644" cy="6229550"/>
          </a:xfrm>
        </p:grpSpPr>
        <p:sp>
          <p:nvSpPr>
            <p:cNvPr id="65" name="Oval 34">
              <a:extLst>
                <a:ext uri="{FF2B5EF4-FFF2-40B4-BE49-F238E27FC236}">
                  <a16:creationId xmlns:a16="http://schemas.microsoft.com/office/drawing/2014/main" id="{54D2C49A-33C3-4048-8267-6907CA6227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0439" y="253193"/>
              <a:ext cx="150552" cy="150552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val 35">
              <a:extLst>
                <a:ext uri="{FF2B5EF4-FFF2-40B4-BE49-F238E27FC236}">
                  <a16:creationId xmlns:a16="http://schemas.microsoft.com/office/drawing/2014/main" id="{F65CBEB7-29CF-4F21-ABB7-012581304C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53890" y="55441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val 36">
              <a:extLst>
                <a:ext uri="{FF2B5EF4-FFF2-40B4-BE49-F238E27FC236}">
                  <a16:creationId xmlns:a16="http://schemas.microsoft.com/office/drawing/2014/main" id="{9C900504-84D3-4813-B737-775C16F8F9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val 37">
              <a:extLst>
                <a:ext uri="{FF2B5EF4-FFF2-40B4-BE49-F238E27FC236}">
                  <a16:creationId xmlns:a16="http://schemas.microsoft.com/office/drawing/2014/main" id="{C54A3D21-5E60-4B25-890E-FA22F16436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361" y="366560"/>
              <a:ext cx="309716" cy="309716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val 38">
              <a:extLst>
                <a:ext uri="{FF2B5EF4-FFF2-40B4-BE49-F238E27FC236}">
                  <a16:creationId xmlns:a16="http://schemas.microsoft.com/office/drawing/2014/main" id="{7F04BF80-E9DB-4641-8EA2-51698324F1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0638" y="5886224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val 39">
              <a:extLst>
                <a:ext uri="{FF2B5EF4-FFF2-40B4-BE49-F238E27FC236}">
                  <a16:creationId xmlns:a16="http://schemas.microsoft.com/office/drawing/2014/main" id="{234395B9-3F83-49A4-9275-0A315D88F5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5072" y="6176963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val 40">
              <a:extLst>
                <a:ext uri="{FF2B5EF4-FFF2-40B4-BE49-F238E27FC236}">
                  <a16:creationId xmlns:a16="http://schemas.microsoft.com/office/drawing/2014/main" id="{0E7ABD02-CD92-4D6C-B4BA-984D6688F5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9653" y="5965616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5200A64-A9F1-40CC-9126-24EC943F552F}"/>
              </a:ext>
            </a:extLst>
          </p:cNvPr>
          <p:cNvSpPr txBox="1"/>
          <p:nvPr/>
        </p:nvSpPr>
        <p:spPr>
          <a:xfrm>
            <a:off x="770878" y="952023"/>
            <a:ext cx="10773422" cy="1797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4200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4200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2" name="TextBox 2">
            <a:extLst>
              <a:ext uri="{FF2B5EF4-FFF2-40B4-BE49-F238E27FC236}">
                <a16:creationId xmlns:a16="http://schemas.microsoft.com/office/drawing/2014/main" id="{6595FA05-2FD9-48F7-9EC7-E3DAED0CFB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7601791"/>
              </p:ext>
            </p:extLst>
          </p:nvPr>
        </p:nvGraphicFramePr>
        <p:xfrm>
          <a:off x="582868" y="2434612"/>
          <a:ext cx="10658475" cy="329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902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24C524-FAE2-44A0-A357-D30974800726}"/>
              </a:ext>
            </a:extLst>
          </p:cNvPr>
          <p:cNvSpPr txBox="1"/>
          <p:nvPr/>
        </p:nvSpPr>
        <p:spPr>
          <a:xfrm>
            <a:off x="709289" y="535463"/>
            <a:ext cx="10773422" cy="1797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4200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4200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3BADD0-C4B5-485E-9206-1F193DBB609C}"/>
              </a:ext>
            </a:extLst>
          </p:cNvPr>
          <p:cNvSpPr txBox="1"/>
          <p:nvPr/>
        </p:nvSpPr>
        <p:spPr>
          <a:xfrm>
            <a:off x="831822" y="1132664"/>
            <a:ext cx="10528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đọc và tìm hiểu các phương pháp học tập môn Ngữ văn để nắm được cách áp dụng vào thực tế học tập.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Viết nhật ký - Liệu pháp hiệu quả cho sức khỏe tinh thần | ELLE">
            <a:extLst>
              <a:ext uri="{FF2B5EF4-FFF2-40B4-BE49-F238E27FC236}">
                <a16:creationId xmlns:a16="http://schemas.microsoft.com/office/drawing/2014/main" id="{53B7B22E-DF67-47EE-8017-BF7CCDC16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873" y="2786560"/>
            <a:ext cx="6901320" cy="353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537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8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10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6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47" name="Oval 13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1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15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1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17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18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19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2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2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2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2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24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9" name="Freeform: Shape 25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0" name="Oval 26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27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62" name="Rectangle 29">
            <a:extLst>
              <a:ext uri="{FF2B5EF4-FFF2-40B4-BE49-F238E27FC236}">
                <a16:creationId xmlns:a16="http://schemas.microsoft.com/office/drawing/2014/main" id="{53B739BF-52FC-4875-B392-4044CC04F0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31">
            <a:extLst>
              <a:ext uri="{FF2B5EF4-FFF2-40B4-BE49-F238E27FC236}">
                <a16:creationId xmlns:a16="http://schemas.microsoft.com/office/drawing/2014/main" id="{3AA1CAD8-1CD4-40E6-B88B-9D4FF5C3D0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4" name="decorative circles">
            <a:extLst>
              <a:ext uri="{FF2B5EF4-FFF2-40B4-BE49-F238E27FC236}">
                <a16:creationId xmlns:a16="http://schemas.microsoft.com/office/drawing/2014/main" id="{0D65577D-83CF-47FA-954E-60C70AFDBB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2361" y="253193"/>
            <a:ext cx="11801644" cy="6229550"/>
            <a:chOff x="162361" y="253193"/>
            <a:chExt cx="11801644" cy="6229550"/>
          </a:xfrm>
        </p:grpSpPr>
        <p:sp>
          <p:nvSpPr>
            <p:cNvPr id="65" name="Oval 34">
              <a:extLst>
                <a:ext uri="{FF2B5EF4-FFF2-40B4-BE49-F238E27FC236}">
                  <a16:creationId xmlns:a16="http://schemas.microsoft.com/office/drawing/2014/main" id="{54D2C49A-33C3-4048-8267-6907CA6227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0439" y="253193"/>
              <a:ext cx="150552" cy="150552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35">
              <a:extLst>
                <a:ext uri="{FF2B5EF4-FFF2-40B4-BE49-F238E27FC236}">
                  <a16:creationId xmlns:a16="http://schemas.microsoft.com/office/drawing/2014/main" id="{F65CBEB7-29CF-4F21-ABB7-012581304C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53890" y="55441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36">
              <a:extLst>
                <a:ext uri="{FF2B5EF4-FFF2-40B4-BE49-F238E27FC236}">
                  <a16:creationId xmlns:a16="http://schemas.microsoft.com/office/drawing/2014/main" id="{9C900504-84D3-4813-B737-775C16F8F9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37">
              <a:extLst>
                <a:ext uri="{FF2B5EF4-FFF2-40B4-BE49-F238E27FC236}">
                  <a16:creationId xmlns:a16="http://schemas.microsoft.com/office/drawing/2014/main" id="{C54A3D21-5E60-4B25-890E-FA22F16436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361" y="366560"/>
              <a:ext cx="309716" cy="309716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38">
              <a:extLst>
                <a:ext uri="{FF2B5EF4-FFF2-40B4-BE49-F238E27FC236}">
                  <a16:creationId xmlns:a16="http://schemas.microsoft.com/office/drawing/2014/main" id="{7F04BF80-E9DB-4641-8EA2-51698324F1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0638" y="5886224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39">
              <a:extLst>
                <a:ext uri="{FF2B5EF4-FFF2-40B4-BE49-F238E27FC236}">
                  <a16:creationId xmlns:a16="http://schemas.microsoft.com/office/drawing/2014/main" id="{234395B9-3F83-49A4-9275-0A315D88F5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5072" y="6176963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40">
              <a:extLst>
                <a:ext uri="{FF2B5EF4-FFF2-40B4-BE49-F238E27FC236}">
                  <a16:creationId xmlns:a16="http://schemas.microsoft.com/office/drawing/2014/main" id="{0E7ABD02-CD92-4D6C-B4BA-984D6688F5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9653" y="5965616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5200A64-A9F1-40CC-9126-24EC943F552F}"/>
              </a:ext>
            </a:extLst>
          </p:cNvPr>
          <p:cNvSpPr txBox="1"/>
          <p:nvPr/>
        </p:nvSpPr>
        <p:spPr>
          <a:xfrm>
            <a:off x="770878" y="952023"/>
            <a:ext cx="10773422" cy="1797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HƯỚNG DẪN VỀ NHÀ</a:t>
            </a:r>
          </a:p>
        </p:txBody>
      </p:sp>
      <p:graphicFrame>
        <p:nvGraphicFramePr>
          <p:cNvPr id="72" name="TextBox 2">
            <a:extLst>
              <a:ext uri="{FF2B5EF4-FFF2-40B4-BE49-F238E27FC236}">
                <a16:creationId xmlns:a16="http://schemas.microsoft.com/office/drawing/2014/main" id="{6595FA05-2FD9-48F7-9EC7-E3DAED0CFB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1823741"/>
              </p:ext>
            </p:extLst>
          </p:nvPr>
        </p:nvGraphicFramePr>
        <p:xfrm>
          <a:off x="582868" y="2434612"/>
          <a:ext cx="10658475" cy="329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079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76A889F-0F1E-4EC0-989C-71D43A66B9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117" y="0"/>
            <a:ext cx="1221823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C1E9B40-3653-4365-9709-CC7634395A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9283" y="0"/>
            <a:ext cx="12218234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 descr="Mẫu slide cảm ơn, kết thúc đẹp nhất cho Powerpoint, Background powerpo">
            <a:extLst>
              <a:ext uri="{FF2B5EF4-FFF2-40B4-BE49-F238E27FC236}">
                <a16:creationId xmlns:a16="http://schemas.microsoft.com/office/drawing/2014/main" id="{3FCB6406-DD09-49E5-98B9-ACF58A965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" r="9893" b="-3"/>
          <a:stretch/>
        </p:blipFill>
        <p:spPr bwMode="auto">
          <a:xfrm>
            <a:off x="5337165" y="716750"/>
            <a:ext cx="6262608" cy="6262608"/>
          </a:xfrm>
          <a:custGeom>
            <a:avLst/>
            <a:gdLst/>
            <a:ahLst/>
            <a:cxnLst/>
            <a:rect l="l" t="t" r="r" b="b"/>
            <a:pathLst>
              <a:path w="6547392" h="6547392">
                <a:moveTo>
                  <a:pt x="3273696" y="0"/>
                </a:moveTo>
                <a:cubicBezTo>
                  <a:pt x="5081708" y="0"/>
                  <a:pt x="6547392" y="1465684"/>
                  <a:pt x="6547392" y="3273696"/>
                </a:cubicBezTo>
                <a:cubicBezTo>
                  <a:pt x="6547392" y="5081708"/>
                  <a:pt x="5081708" y="6547392"/>
                  <a:pt x="3273696" y="6547392"/>
                </a:cubicBezTo>
                <a:cubicBezTo>
                  <a:pt x="1465684" y="6547392"/>
                  <a:pt x="0" y="5081708"/>
                  <a:pt x="0" y="3273696"/>
                </a:cubicBezTo>
                <a:cubicBezTo>
                  <a:pt x="0" y="1465684"/>
                  <a:pt x="1465684" y="0"/>
                  <a:pt x="327369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2714B81D-9688-4C51-8B27-4935516765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21358"/>
            <a:ext cx="12009532" cy="6734506"/>
            <a:chOff x="-1" y="121358"/>
            <a:chExt cx="12009532" cy="6734506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26A544A-3C76-4502-A741-F4DB0E2CD2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32999" y="538627"/>
              <a:ext cx="94160" cy="94160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17B8593-D171-47B5-8D1A-E34E7B13847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378" y="3044381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FEF60D4-64F6-450F-B86D-383EEA1C84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65668" y="121358"/>
              <a:ext cx="703889" cy="70388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97D4A7C-B520-46CB-9A94-711F53997B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920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2B7B976F-E84B-4936-90D7-C8298A5E7B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5418" y="892079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C91FFEC-59DF-4D22-A925-F515207692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849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58931E95-0847-47E4-8AEC-312312A0323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26534" y="4313347"/>
              <a:ext cx="687349" cy="68734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C094915-EF93-49A0-9B90-C44FB9B500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13883" y="5394590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F28276C-079E-47FC-B63F-D8F2611EC3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49656" y="6106165"/>
              <a:ext cx="700042" cy="799355"/>
            </a:xfrm>
            <a:custGeom>
              <a:avLst/>
              <a:gdLst>
                <a:gd name="connsiteX0" fmla="*/ 1156116 w 3186814"/>
                <a:gd name="connsiteY0" fmla="*/ 0 h 3638922"/>
                <a:gd name="connsiteX1" fmla="*/ 3186814 w 3186814"/>
                <a:gd name="connsiteY1" fmla="*/ 2030698 h 3638922"/>
                <a:gd name="connsiteX2" fmla="*/ 2447829 w 3186814"/>
                <a:gd name="connsiteY2" fmla="*/ 3597684 h 3638922"/>
                <a:gd name="connsiteX3" fmla="*/ 2392682 w 3186814"/>
                <a:gd name="connsiteY3" fmla="*/ 3638922 h 3638922"/>
                <a:gd name="connsiteX4" fmla="*/ 0 w 3186814"/>
                <a:gd name="connsiteY4" fmla="*/ 3638922 h 3638922"/>
                <a:gd name="connsiteX5" fmla="*/ 0 w 3186814"/>
                <a:gd name="connsiteY5" fmla="*/ 362315 h 3638922"/>
                <a:gd name="connsiteX6" fmla="*/ 20733 w 3186814"/>
                <a:gd name="connsiteY6" fmla="*/ 346811 h 3638922"/>
                <a:gd name="connsiteX7" fmla="*/ 1156116 w 3186814"/>
                <a:gd name="connsiteY7" fmla="*/ 0 h 3638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6814" h="3638922">
                  <a:moveTo>
                    <a:pt x="1156116" y="0"/>
                  </a:moveTo>
                  <a:cubicBezTo>
                    <a:pt x="2277640" y="0"/>
                    <a:pt x="3186814" y="909174"/>
                    <a:pt x="3186814" y="2030698"/>
                  </a:cubicBezTo>
                  <a:cubicBezTo>
                    <a:pt x="3186814" y="2661556"/>
                    <a:pt x="2899146" y="3225224"/>
                    <a:pt x="2447829" y="3597684"/>
                  </a:cubicBezTo>
                  <a:lnTo>
                    <a:pt x="2392682" y="3638922"/>
                  </a:lnTo>
                  <a:lnTo>
                    <a:pt x="0" y="3638922"/>
                  </a:lnTo>
                  <a:lnTo>
                    <a:pt x="0" y="362315"/>
                  </a:lnTo>
                  <a:lnTo>
                    <a:pt x="20733" y="346811"/>
                  </a:lnTo>
                  <a:cubicBezTo>
                    <a:pt x="344835" y="127853"/>
                    <a:pt x="735545" y="0"/>
                    <a:pt x="1156116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D7F6CD7-4C28-4ADD-802B-C77ACB4EC4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48384" y="6026640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5B463F8C-44E8-4DF5-870F-837B74BBAC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29485" y="1871256"/>
              <a:ext cx="1288244" cy="130383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225BDF88-BBB8-4198-B052-5D4512C804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43090" y="5337200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7B97B946-2216-400E-AC50-36A093D8C4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43090" y="1051490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03A4D73-3F61-453C-9E15-DCC1FEF6B1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10723" y="3717436"/>
              <a:ext cx="800716" cy="8007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3AEC8270-F5BA-45DE-92A3-0EC7F28D13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14475" y="1342669"/>
              <a:ext cx="948040" cy="94804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AFCE83F3-F1BD-4B99-BDBE-C15DFA23C4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2319" y="974098"/>
              <a:ext cx="230878" cy="23087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C2DFFD4E-4FA4-4BB4-BA7F-68D921E98B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51462" y="299809"/>
              <a:ext cx="56114" cy="56114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C8B520E-5D62-471C-B876-19BB184007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383232" y="5989387"/>
              <a:ext cx="987211" cy="866476"/>
            </a:xfrm>
            <a:custGeom>
              <a:avLst/>
              <a:gdLst>
                <a:gd name="connsiteX0" fmla="*/ 374769 w 2166102"/>
                <a:gd name="connsiteY0" fmla="*/ 0 h 1901189"/>
                <a:gd name="connsiteX1" fmla="*/ 1791334 w 2166102"/>
                <a:gd name="connsiteY1" fmla="*/ 0 h 1901189"/>
                <a:gd name="connsiteX2" fmla="*/ 1848884 w 2166102"/>
                <a:gd name="connsiteY2" fmla="*/ 52305 h 1901189"/>
                <a:gd name="connsiteX3" fmla="*/ 2166102 w 2166102"/>
                <a:gd name="connsiteY3" fmla="*/ 818138 h 1901189"/>
                <a:gd name="connsiteX4" fmla="*/ 1083051 w 2166102"/>
                <a:gd name="connsiteY4" fmla="*/ 1901189 h 1901189"/>
                <a:gd name="connsiteX5" fmla="*/ 0 w 2166102"/>
                <a:gd name="connsiteY5" fmla="*/ 818138 h 1901189"/>
                <a:gd name="connsiteX6" fmla="*/ 317218 w 2166102"/>
                <a:gd name="connsiteY6" fmla="*/ 52305 h 190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6102" h="1901189">
                  <a:moveTo>
                    <a:pt x="374769" y="0"/>
                  </a:moveTo>
                  <a:lnTo>
                    <a:pt x="1791334" y="0"/>
                  </a:lnTo>
                  <a:lnTo>
                    <a:pt x="1848884" y="52305"/>
                  </a:lnTo>
                  <a:cubicBezTo>
                    <a:pt x="2044877" y="248299"/>
                    <a:pt x="2166102" y="519062"/>
                    <a:pt x="2166102" y="818138"/>
                  </a:cubicBezTo>
                  <a:cubicBezTo>
                    <a:pt x="2166102" y="1416291"/>
                    <a:pt x="1681204" y="1901189"/>
                    <a:pt x="1083051" y="1901189"/>
                  </a:cubicBezTo>
                  <a:cubicBezTo>
                    <a:pt x="484898" y="1901189"/>
                    <a:pt x="0" y="1416291"/>
                    <a:pt x="0" y="818138"/>
                  </a:cubicBezTo>
                  <a:cubicBezTo>
                    <a:pt x="0" y="519062"/>
                    <a:pt x="121225" y="248299"/>
                    <a:pt x="317218" y="52305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7084A03-3392-4B2A-8A9F-F7AF1ACAAEAE}"/>
              </a:ext>
            </a:extLst>
          </p:cNvPr>
          <p:cNvSpPr txBox="1"/>
          <p:nvPr/>
        </p:nvSpPr>
        <p:spPr>
          <a:xfrm>
            <a:off x="131973" y="2405933"/>
            <a:ext cx="58725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em đã chú ý lắng nghe!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974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18147D-F205-48B0-A84E-1C08587A1A7C}"/>
              </a:ext>
            </a:extLst>
          </p:cNvPr>
          <p:cNvSpPr txBox="1"/>
          <p:nvPr/>
        </p:nvSpPr>
        <p:spPr>
          <a:xfrm>
            <a:off x="984093" y="669022"/>
            <a:ext cx="10901901" cy="123110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 này, môn Ngữ văn của trường mình học theo bộ sách nào?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2C2C8A-2D1D-4E74-8B88-73D436DAAE73}"/>
              </a:ext>
            </a:extLst>
          </p:cNvPr>
          <p:cNvSpPr txBox="1"/>
          <p:nvPr/>
        </p:nvSpPr>
        <p:spPr>
          <a:xfrm>
            <a:off x="1126659" y="2396828"/>
            <a:ext cx="5611467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Kết nối tri thức và cuộc sống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7877D4-5AC0-4EDD-9213-A86135AEAFA8}"/>
              </a:ext>
            </a:extLst>
          </p:cNvPr>
          <p:cNvSpPr txBox="1"/>
          <p:nvPr/>
        </p:nvSpPr>
        <p:spPr>
          <a:xfrm>
            <a:off x="1126659" y="3260729"/>
            <a:ext cx="2402255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0871DB-92F5-49F6-A0CF-50B6CBEEFE7F}"/>
              </a:ext>
            </a:extLst>
          </p:cNvPr>
          <p:cNvSpPr txBox="1"/>
          <p:nvPr/>
        </p:nvSpPr>
        <p:spPr>
          <a:xfrm>
            <a:off x="906339" y="4124631"/>
            <a:ext cx="3735953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Chân trời sáng tạo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80B9C6E-E666-4E69-BAC7-1B91411A9D9C}"/>
              </a:ext>
            </a:extLst>
          </p:cNvPr>
          <p:cNvSpPr/>
          <p:nvPr/>
        </p:nvSpPr>
        <p:spPr>
          <a:xfrm>
            <a:off x="775710" y="4163216"/>
            <a:ext cx="701898" cy="5539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9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gữ Văn 6 Tập 1 - SGK Chân Trời Sáng Tạo - Sách và Thiết bị Giáo dục Miền  Nam">
            <a:extLst>
              <a:ext uri="{FF2B5EF4-FFF2-40B4-BE49-F238E27FC236}">
                <a16:creationId xmlns:a16="http://schemas.microsoft.com/office/drawing/2014/main" id="{9909B15A-980B-495E-A7FC-A6B4778B1A5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184" y="2341789"/>
            <a:ext cx="3043555" cy="4319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iới thiệu Sách giáo khoa lớp 6 bộ sách Chân trời sáng tạo">
            <a:extLst>
              <a:ext uri="{FF2B5EF4-FFF2-40B4-BE49-F238E27FC236}">
                <a16:creationId xmlns:a16="http://schemas.microsoft.com/office/drawing/2014/main" id="{9FC81343-6FF4-4429-AFD6-AF775E7F8AF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608" y="2264708"/>
            <a:ext cx="3050540" cy="42875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B6CCFD-F36B-49A7-A177-D0858D46904D}"/>
              </a:ext>
            </a:extLst>
          </p:cNvPr>
          <p:cNvSpPr txBox="1"/>
          <p:nvPr/>
        </p:nvSpPr>
        <p:spPr>
          <a:xfrm>
            <a:off x="1310639" y="264160"/>
            <a:ext cx="984993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GÓC CHIA SẺ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đã biết gì về SGK Ngữ văn 6 ?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 điều em mong muốn khi học SGK Ngữ văn 6?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598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70">
            <a:extLst>
              <a:ext uri="{FF2B5EF4-FFF2-40B4-BE49-F238E27FC236}">
                <a16:creationId xmlns:a16="http://schemas.microsoft.com/office/drawing/2014/main" id="{C15F290E-3EF8-4E00-9394-4376BC7E54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72">
            <a:extLst>
              <a:ext uri="{FF2B5EF4-FFF2-40B4-BE49-F238E27FC236}">
                <a16:creationId xmlns:a16="http://schemas.microsoft.com/office/drawing/2014/main" id="{E302DD1E-3175-4198-A813-50E0A1A03F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06EBB5-1F75-4227-A917-C9D144D5B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16089" y="123777"/>
            <a:ext cx="8676380" cy="2387600"/>
          </a:xfrm>
        </p:spPr>
        <p:txBody>
          <a:bodyPr>
            <a:normAutofit/>
          </a:bodyPr>
          <a:lstStyle/>
          <a:p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MỞ ĐẦU: </a:t>
            </a:r>
            <a:b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D1938C-4A80-4A0E-AFB5-BC9A2FEB0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52732" y="2690862"/>
            <a:ext cx="8290560" cy="1655762"/>
          </a:xfrm>
        </p:spPr>
        <p:txBody>
          <a:bodyPr>
            <a:no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2: KHÁM PHÁ MỘT CHẶNG HÀNH TRÌNH</a:t>
            </a:r>
            <a:endParaRPr lang="en-US" b="1" kern="0" dirty="0">
              <a:solidFill>
                <a:srgbClr val="FF219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36" name="decorative circles">
            <a:extLst>
              <a:ext uri="{FF2B5EF4-FFF2-40B4-BE49-F238E27FC236}">
                <a16:creationId xmlns:a16="http://schemas.microsoft.com/office/drawing/2014/main" id="{94DBDAF8-EBDD-4C45-A706-9D9372776C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93625" y="927887"/>
            <a:ext cx="3205279" cy="2727847"/>
            <a:chOff x="7893625" y="927887"/>
            <a:chExt cx="3205279" cy="2727847"/>
          </a:xfrm>
        </p:grpSpPr>
        <p:sp>
          <p:nvSpPr>
            <p:cNvPr id="1037" name="Oval 75">
              <a:extLst>
                <a:ext uri="{FF2B5EF4-FFF2-40B4-BE49-F238E27FC236}">
                  <a16:creationId xmlns:a16="http://schemas.microsoft.com/office/drawing/2014/main" id="{F80F3152-BCDF-4457-A3B3-8249A20F3F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93625" y="3428999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B29FDCE-AB0C-412F-9DAB-710D323577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5295" y="2842228"/>
              <a:ext cx="466441" cy="466441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37EE50C-3A28-4E1E-A049-3D9AE6701B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35619" y="296208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Oval 78">
              <a:extLst>
                <a:ext uri="{FF2B5EF4-FFF2-40B4-BE49-F238E27FC236}">
                  <a16:creationId xmlns:a16="http://schemas.microsoft.com/office/drawing/2014/main" id="{DE17B132-BA9D-4965-A6DA-35AC92F01C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4744" y="927887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Oval 79">
              <a:extLst>
                <a:ext uri="{FF2B5EF4-FFF2-40B4-BE49-F238E27FC236}">
                  <a16:creationId xmlns:a16="http://schemas.microsoft.com/office/drawing/2014/main" id="{318126EF-5D3C-4A33-B897-166896E48A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7963" y="1870595"/>
              <a:ext cx="346588" cy="3465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Oval 80">
              <a:extLst>
                <a:ext uri="{FF2B5EF4-FFF2-40B4-BE49-F238E27FC236}">
                  <a16:creationId xmlns:a16="http://schemas.microsoft.com/office/drawing/2014/main" id="{82896F34-2215-40B5-9F3E-EBFED91555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7963" y="2560850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Oval 1">
            <a:extLst>
              <a:ext uri="{FF2B5EF4-FFF2-40B4-BE49-F238E27FC236}">
                <a16:creationId xmlns:a16="http://schemas.microsoft.com/office/drawing/2014/main" id="{4D89BF1D-E45E-44BB-9216-BFAE75030A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2678" y="1"/>
            <a:ext cx="2661680" cy="2424023"/>
          </a:xfrm>
          <a:custGeom>
            <a:avLst/>
            <a:gdLst>
              <a:gd name="connsiteX0" fmla="*/ 572886 w 2661680"/>
              <a:gd name="connsiteY0" fmla="*/ 0 h 2424023"/>
              <a:gd name="connsiteX1" fmla="*/ 2088794 w 2661680"/>
              <a:gd name="connsiteY1" fmla="*/ 0 h 2424023"/>
              <a:gd name="connsiteX2" fmla="*/ 2177378 w 2661680"/>
              <a:gd name="connsiteY2" fmla="*/ 66242 h 2424023"/>
              <a:gd name="connsiteX3" fmla="*/ 2661680 w 2661680"/>
              <a:gd name="connsiteY3" fmla="*/ 1093183 h 2424023"/>
              <a:gd name="connsiteX4" fmla="*/ 1330840 w 2661680"/>
              <a:gd name="connsiteY4" fmla="*/ 2424023 h 2424023"/>
              <a:gd name="connsiteX5" fmla="*/ 0 w 2661680"/>
              <a:gd name="connsiteY5" fmla="*/ 1093183 h 2424023"/>
              <a:gd name="connsiteX6" fmla="*/ 484302 w 2661680"/>
              <a:gd name="connsiteY6" fmla="*/ 66242 h 242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1680" h="2424023">
                <a:moveTo>
                  <a:pt x="572886" y="0"/>
                </a:moveTo>
                <a:lnTo>
                  <a:pt x="2088794" y="0"/>
                </a:lnTo>
                <a:lnTo>
                  <a:pt x="2177378" y="66242"/>
                </a:lnTo>
                <a:cubicBezTo>
                  <a:pt x="2473153" y="310338"/>
                  <a:pt x="2661680" y="679744"/>
                  <a:pt x="2661680" y="1093183"/>
                </a:cubicBezTo>
                <a:cubicBezTo>
                  <a:pt x="2661680" y="1828186"/>
                  <a:pt x="2065843" y="2424023"/>
                  <a:pt x="1330840" y="2424023"/>
                </a:cubicBezTo>
                <a:cubicBezTo>
                  <a:pt x="595837" y="2424023"/>
                  <a:pt x="0" y="1828186"/>
                  <a:pt x="0" y="1093183"/>
                </a:cubicBezTo>
                <a:cubicBezTo>
                  <a:pt x="0" y="679744"/>
                  <a:pt x="188527" y="310338"/>
                  <a:pt x="484302" y="6624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Graphic 84">
            <a:extLst>
              <a:ext uri="{FF2B5EF4-FFF2-40B4-BE49-F238E27FC236}">
                <a16:creationId xmlns:a16="http://schemas.microsoft.com/office/drawing/2014/main" id="{8AF1A097-A8ED-4501-AC9A-5837403995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7280" y="16389"/>
            <a:ext cx="2407635" cy="2407635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id="{DCDFF4F4-6536-42D5-8DCF-DAA715FC1C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8631" t="18963" r="52721" b="17441"/>
          <a:stretch/>
        </p:blipFill>
        <p:spPr>
          <a:xfrm>
            <a:off x="10854666" y="0"/>
            <a:ext cx="1334286" cy="296208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5C91706-FD0A-4D7E-8F0A-8FE0C702A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6" b="13076"/>
          <a:stretch/>
        </p:blipFill>
        <p:spPr bwMode="auto">
          <a:xfrm>
            <a:off x="8120360" y="2848923"/>
            <a:ext cx="4071640" cy="4009077"/>
          </a:xfrm>
          <a:custGeom>
            <a:avLst/>
            <a:gdLst/>
            <a:ahLst/>
            <a:cxnLst/>
            <a:rect l="l" t="t" r="r" b="b"/>
            <a:pathLst>
              <a:path w="4012858" h="3951198">
                <a:moveTo>
                  <a:pt x="2361523" y="0"/>
                </a:moveTo>
                <a:cubicBezTo>
                  <a:pt x="2932125" y="0"/>
                  <a:pt x="3455460" y="202372"/>
                  <a:pt x="3863671" y="539257"/>
                </a:cubicBezTo>
                <a:lnTo>
                  <a:pt x="4012858" y="674848"/>
                </a:lnTo>
                <a:lnTo>
                  <a:pt x="4012858" y="3951198"/>
                </a:lnTo>
                <a:lnTo>
                  <a:pt x="618807" y="3951198"/>
                </a:lnTo>
                <a:lnTo>
                  <a:pt x="539257" y="3863671"/>
                </a:lnTo>
                <a:cubicBezTo>
                  <a:pt x="202372" y="3455461"/>
                  <a:pt x="0" y="2932125"/>
                  <a:pt x="0" y="2361523"/>
                </a:cubicBezTo>
                <a:cubicBezTo>
                  <a:pt x="0" y="1057290"/>
                  <a:pt x="1057290" y="0"/>
                  <a:pt x="23615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24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DB08F9-50E6-401B-8B8F-7DEAE5E0D2E4}"/>
              </a:ext>
            </a:extLst>
          </p:cNvPr>
          <p:cNvSpPr/>
          <p:nvPr/>
        </p:nvSpPr>
        <p:spPr>
          <a:xfrm>
            <a:off x="3733045" y="711988"/>
            <a:ext cx="5343707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KHÁM PHÁ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E6CFC5-FFD0-4679-80F6-05D504FDE980}"/>
              </a:ext>
            </a:extLst>
          </p:cNvPr>
          <p:cNvSpPr/>
          <p:nvPr/>
        </p:nvSpPr>
        <p:spPr>
          <a:xfrm>
            <a:off x="2147841" y="1353540"/>
            <a:ext cx="78681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CÙNG VĂN BẢN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Callout 5">
            <a:extLst>
              <a:ext uri="{FF2B5EF4-FFF2-40B4-BE49-F238E27FC236}">
                <a16:creationId xmlns:a16="http://schemas.microsoft.com/office/drawing/2014/main" id="{B7C6E5D4-4F74-47FE-A091-82541C5EDA3B}"/>
              </a:ext>
            </a:extLst>
          </p:cNvPr>
          <p:cNvSpPr/>
          <p:nvPr/>
        </p:nvSpPr>
        <p:spPr>
          <a:xfrm>
            <a:off x="261257" y="2489982"/>
            <a:ext cx="6491235" cy="3143375"/>
          </a:xfrm>
          <a:prstGeom prst="right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2E6A33-F3A1-4D2C-A1BD-BB1C44032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492" y="2251396"/>
            <a:ext cx="4186746" cy="4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89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1668" y="506436"/>
            <a:ext cx="4600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VĂN BẢN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81063251"/>
              </p:ext>
            </p:extLst>
          </p:nvPr>
        </p:nvGraphicFramePr>
        <p:xfrm>
          <a:off x="1420585" y="1434905"/>
          <a:ext cx="9682843" cy="4574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loud Callout 5"/>
          <p:cNvSpPr/>
          <p:nvPr/>
        </p:nvSpPr>
        <p:spPr>
          <a:xfrm>
            <a:off x="2588455" y="2321169"/>
            <a:ext cx="7441809" cy="23915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9601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311894"/>
            <a:ext cx="4600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VĂN BẢN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118" y="1447493"/>
            <a:ext cx="5753498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194560" y="1833180"/>
            <a:ext cx="4881488" cy="1393474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NHÓM: 4 NHÓM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862" y="1607620"/>
            <a:ext cx="3765578" cy="1844594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458569"/>
              </p:ext>
            </p:extLst>
          </p:nvPr>
        </p:nvGraphicFramePr>
        <p:xfrm>
          <a:off x="534573" y="4112869"/>
          <a:ext cx="10475867" cy="2064512"/>
        </p:xfrm>
        <a:graphic>
          <a:graphicData uri="http://schemas.openxmlformats.org/drawingml/2006/table">
            <a:tbl>
              <a:tblPr firstRow="1" firstCol="1" bandRow="1"/>
              <a:tblGrid>
                <a:gridCol w="6237203">
                  <a:extLst>
                    <a:ext uri="{9D8B030D-6E8A-4147-A177-3AD203B41FA5}">
                      <a16:colId xmlns:a16="http://schemas.microsoft.com/office/drawing/2014/main" val="1385098113"/>
                    </a:ext>
                  </a:extLst>
                </a:gridCol>
                <a:gridCol w="4238664">
                  <a:extLst>
                    <a:ext uri="{9D8B030D-6E8A-4147-A177-3AD203B41FA5}">
                      <a16:colId xmlns:a16="http://schemas.microsoft.com/office/drawing/2014/main" val="3417944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nối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 bài liên quan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048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53638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279212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mình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04693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282853" y="3429000"/>
            <a:ext cx="3437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</a:p>
        </p:txBody>
      </p:sp>
    </p:spTree>
    <p:extLst>
      <p:ext uri="{BB962C8B-B14F-4D97-AF65-F5344CB8AC3E}">
        <p14:creationId xmlns:p14="http://schemas.microsoft.com/office/powerpoint/2010/main" val="126760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311894"/>
            <a:ext cx="4600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VĂN BẢN</a:t>
            </a:r>
          </a:p>
        </p:txBody>
      </p:sp>
      <p:sp>
        <p:nvSpPr>
          <p:cNvPr id="6" name="Rectangle 5"/>
          <p:cNvSpPr/>
          <p:nvPr/>
        </p:nvSpPr>
        <p:spPr>
          <a:xfrm>
            <a:off x="200118" y="1447493"/>
            <a:ext cx="5753498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670959"/>
              </p:ext>
            </p:extLst>
          </p:nvPr>
        </p:nvGraphicFramePr>
        <p:xfrm>
          <a:off x="200118" y="2390635"/>
          <a:ext cx="11700145" cy="3652901"/>
        </p:xfrm>
        <a:graphic>
          <a:graphicData uri="http://schemas.openxmlformats.org/drawingml/2006/table">
            <a:tbl>
              <a:tblPr firstRow="1" firstCol="1" bandRow="1"/>
              <a:tblGrid>
                <a:gridCol w="3235413">
                  <a:extLst>
                    <a:ext uri="{9D8B030D-6E8A-4147-A177-3AD203B41FA5}">
                      <a16:colId xmlns:a16="http://schemas.microsoft.com/office/drawing/2014/main" val="2498640825"/>
                    </a:ext>
                  </a:extLst>
                </a:gridCol>
                <a:gridCol w="8464732">
                  <a:extLst>
                    <a:ext uri="{9D8B030D-6E8A-4147-A177-3AD203B41FA5}">
                      <a16:colId xmlns:a16="http://schemas.microsoft.com/office/drawing/2014/main" val="27240821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nối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 bài liên quan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41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Trò chuyện cùng thiên nhiên, Mẹ thiên nhiên, Vẻ đẹp quê hương.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863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219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mình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trải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tựa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dưỡng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hồn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2521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49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1C96437-57D3-49AE-BD18-4D2D54E45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071" y="958225"/>
            <a:ext cx="3431722" cy="24438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C0128B-363D-4E0F-9B61-DA547E4375F5}"/>
              </a:ext>
            </a:extLst>
          </p:cNvPr>
          <p:cNvSpPr txBox="1"/>
          <p:nvPr/>
        </p:nvSpPr>
        <p:spPr>
          <a:xfrm>
            <a:off x="3657600" y="311894"/>
            <a:ext cx="4600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VĂN BẢN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F2F94D-2BBD-40AB-9BDA-A27930D1F681}"/>
              </a:ext>
            </a:extLst>
          </p:cNvPr>
          <p:cNvSpPr/>
          <p:nvPr/>
        </p:nvSpPr>
        <p:spPr>
          <a:xfrm>
            <a:off x="346546" y="1544014"/>
            <a:ext cx="6829114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98BF5D9-6E3F-424C-85A1-018C9E01F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377662"/>
              </p:ext>
            </p:extLst>
          </p:nvPr>
        </p:nvGraphicFramePr>
        <p:xfrm>
          <a:off x="960581" y="4002575"/>
          <a:ext cx="10227212" cy="1459992"/>
        </p:xfrm>
        <a:graphic>
          <a:graphicData uri="http://schemas.openxmlformats.org/drawingml/2006/table">
            <a:tbl>
              <a:tblPr firstRow="1" firstCol="1" bandRow="1"/>
              <a:tblGrid>
                <a:gridCol w="5935415">
                  <a:extLst>
                    <a:ext uri="{9D8B030D-6E8A-4147-A177-3AD203B41FA5}">
                      <a16:colId xmlns:a16="http://schemas.microsoft.com/office/drawing/2014/main" val="3153553785"/>
                    </a:ext>
                  </a:extLst>
                </a:gridCol>
                <a:gridCol w="4291797">
                  <a:extLst>
                    <a:ext uri="{9D8B030D-6E8A-4147-A177-3AD203B41FA5}">
                      <a16:colId xmlns:a16="http://schemas.microsoft.com/office/drawing/2014/main" val="31860606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thích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thích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6417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912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23426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0CEBADA-129F-48C2-A0C9-77D89D509F3A}"/>
              </a:ext>
            </a:extLst>
          </p:cNvPr>
          <p:cNvSpPr txBox="1"/>
          <p:nvPr/>
        </p:nvSpPr>
        <p:spPr>
          <a:xfrm>
            <a:off x="3657600" y="3056249"/>
            <a:ext cx="3089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</a:t>
            </a:r>
          </a:p>
        </p:txBody>
      </p:sp>
    </p:spTree>
    <p:extLst>
      <p:ext uri="{BB962C8B-B14F-4D97-AF65-F5344CB8AC3E}">
        <p14:creationId xmlns:p14="http://schemas.microsoft.com/office/powerpoint/2010/main" val="224615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ConfettiVTI">
  <a:themeElements>
    <a:clrScheme name="Custom 30">
      <a:dk1>
        <a:sysClr val="windowText" lastClr="000000"/>
      </a:dk1>
      <a:lt1>
        <a:sysClr val="window" lastClr="FFFFFF"/>
      </a:lt1>
      <a:dk2>
        <a:srgbClr val="420023"/>
      </a:dk2>
      <a:lt2>
        <a:srgbClr val="FDFBF9"/>
      </a:lt2>
      <a:accent1>
        <a:srgbClr val="97446E"/>
      </a:accent1>
      <a:accent2>
        <a:srgbClr val="A40056"/>
      </a:accent2>
      <a:accent3>
        <a:srgbClr val="24BEEE"/>
      </a:accent3>
      <a:accent4>
        <a:srgbClr val="91274F"/>
      </a:accent4>
      <a:accent5>
        <a:srgbClr val="F39E29"/>
      </a:accent5>
      <a:accent6>
        <a:srgbClr val="E87450"/>
      </a:accent6>
      <a:hlink>
        <a:srgbClr val="F55D5D"/>
      </a:hlink>
      <a:folHlink>
        <a:srgbClr val="EA3A60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517</Words>
  <Application>Microsoft Office PowerPoint</Application>
  <PresentationFormat>Widescreen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Gill Sans Nova</vt:lpstr>
      <vt:lpstr>Times New Roman</vt:lpstr>
      <vt:lpstr>Wingdings</vt:lpstr>
      <vt:lpstr>ConfettiVTI</vt:lpstr>
      <vt:lpstr>Chào mừng các em đến với tiết học hôm nay!</vt:lpstr>
      <vt:lpstr>PowerPoint Presentation</vt:lpstr>
      <vt:lpstr>PowerPoint Presentation</vt:lpstr>
      <vt:lpstr>BÀI MỞ ĐẦU: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MỞ ĐẦU:  HÒA NHẬP VÀO MÔI TRƯỜNG MỚI</dc:title>
  <dc:creator>Thu Ha</dc:creator>
  <cp:lastModifiedBy>Dell</cp:lastModifiedBy>
  <cp:revision>9</cp:revision>
  <dcterms:created xsi:type="dcterms:W3CDTF">2021-07-26T01:36:38Z</dcterms:created>
  <dcterms:modified xsi:type="dcterms:W3CDTF">2024-09-04T15:03:07Z</dcterms:modified>
</cp:coreProperties>
</file>