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2.xml" ContentType="application/vnd.openxmlformats-officedocument.presentationml.notesSlide+xml"/>
  <Override PartName="/ppt/embeddings/oleObject2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5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9" r:id="rId3"/>
    <p:sldId id="284" r:id="rId4"/>
    <p:sldId id="267" r:id="rId5"/>
    <p:sldId id="262" r:id="rId6"/>
    <p:sldId id="297" r:id="rId7"/>
    <p:sldId id="298" r:id="rId8"/>
    <p:sldId id="301" r:id="rId9"/>
    <p:sldId id="258" r:id="rId10"/>
    <p:sldId id="310" r:id="rId11"/>
    <p:sldId id="283" r:id="rId12"/>
    <p:sldId id="304" r:id="rId13"/>
    <p:sldId id="306" r:id="rId14"/>
    <p:sldId id="308" r:id="rId15"/>
    <p:sldId id="307" r:id="rId16"/>
    <p:sldId id="286" r:id="rId17"/>
    <p:sldId id="287" r:id="rId18"/>
    <p:sldId id="288" r:id="rId19"/>
    <p:sldId id="268" r:id="rId20"/>
    <p:sldId id="277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003300"/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88BAA-A361-4ECC-8C0E-47A966CF460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B0DA-B767-4B5C-9760-1F27D28BE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4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67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04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5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73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31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8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6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3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3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1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EB0DA-B767-4B5C-9760-1F27D28BE3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9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0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0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8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7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790AB-1BB1-4CFF-84E4-386287E76EF9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6D9E-F4CB-40E2-9F39-A087F15E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hyperlink" Target="http://i314.photobucket.com/albums/ll419/llongkiet/gakondethuong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slide" Target="slide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4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gi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gif"/><Relationship Id="rId5" Type="http://schemas.openxmlformats.org/officeDocument/2006/relationships/image" Target="../media/image49.png"/><Relationship Id="rId10" Type="http://schemas.openxmlformats.org/officeDocument/2006/relationships/image" Target="../media/image48.wmf"/><Relationship Id="rId4" Type="http://schemas.openxmlformats.org/officeDocument/2006/relationships/audio" Target="../media/audio4.wav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4.xml"/><Relationship Id="rId7" Type="http://schemas.openxmlformats.org/officeDocument/2006/relationships/slide" Target="slide9.xml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slide" Target="slide3.xml"/><Relationship Id="rId11" Type="http://schemas.openxmlformats.org/officeDocument/2006/relationships/image" Target="../media/image52.wmf"/><Relationship Id="rId5" Type="http://schemas.openxmlformats.org/officeDocument/2006/relationships/image" Target="../media/image4.gif"/><Relationship Id="rId10" Type="http://schemas.openxmlformats.org/officeDocument/2006/relationships/oleObject" Target="../embeddings/oleObject24.bin"/><Relationship Id="rId4" Type="http://schemas.openxmlformats.org/officeDocument/2006/relationships/audio" Target="../media/audio4.wav"/><Relationship Id="rId9" Type="http://schemas.openxmlformats.org/officeDocument/2006/relationships/image" Target="../media/image51.wmf"/><Relationship Id="rId1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57.wmf"/><Relationship Id="rId3" Type="http://schemas.openxmlformats.org/officeDocument/2006/relationships/notesSlide" Target="../notesSlides/notesSlide5.xml"/><Relationship Id="rId7" Type="http://schemas.openxmlformats.org/officeDocument/2006/relationships/slide" Target="slide9.xml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emf"/><Relationship Id="rId1" Type="http://schemas.openxmlformats.org/officeDocument/2006/relationships/vmlDrawing" Target="../drawings/vmlDrawing8.vml"/><Relationship Id="rId6" Type="http://schemas.openxmlformats.org/officeDocument/2006/relationships/slide" Target="slide3.xml"/><Relationship Id="rId11" Type="http://schemas.openxmlformats.org/officeDocument/2006/relationships/image" Target="../media/image56.wmf"/><Relationship Id="rId5" Type="http://schemas.openxmlformats.org/officeDocument/2006/relationships/image" Target="../media/image4.gi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27.bin"/><Relationship Id="rId4" Type="http://schemas.openxmlformats.org/officeDocument/2006/relationships/audio" Target="../media/audio4.wav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6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3.wav"/><Relationship Id="rId7" Type="http://schemas.openxmlformats.org/officeDocument/2006/relationships/image" Target="../media/image6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slide" Target="slide3.xml"/><Relationship Id="rId5" Type="http://schemas.openxmlformats.org/officeDocument/2006/relationships/audio" Target="../media/audio4.wav"/><Relationship Id="rId10" Type="http://schemas.openxmlformats.org/officeDocument/2006/relationships/slide" Target="slide4.xml"/><Relationship Id="rId4" Type="http://schemas.openxmlformats.org/officeDocument/2006/relationships/audio" Target="../media/audio5.wav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5.png"/><Relationship Id="rId5" Type="http://schemas.openxmlformats.org/officeDocument/2006/relationships/audio" Target="../media/audio4.wav"/><Relationship Id="rId10" Type="http://schemas.openxmlformats.org/officeDocument/2006/relationships/slide" Target="slide3.xml"/><Relationship Id="rId4" Type="http://schemas.openxmlformats.org/officeDocument/2006/relationships/audio" Target="../media/audio5.wav"/><Relationship Id="rId9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5.xml"/><Relationship Id="rId18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openxmlformats.org/officeDocument/2006/relationships/image" Target="../media/image4.gif"/><Relationship Id="rId12" Type="http://schemas.openxmlformats.org/officeDocument/2006/relationships/slide" Target="slide4.xml"/><Relationship Id="rId17" Type="http://schemas.openxmlformats.org/officeDocument/2006/relationships/image" Target="../media/image11.wmf"/><Relationship Id="rId2" Type="http://schemas.openxmlformats.org/officeDocument/2006/relationships/control" Target="../activeX/activeX1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slide" Target="slide3.xml"/><Relationship Id="rId5" Type="http://schemas.openxmlformats.org/officeDocument/2006/relationships/control" Target="../activeX/activeX4.xml"/><Relationship Id="rId15" Type="http://schemas.openxmlformats.org/officeDocument/2006/relationships/slide" Target="slide9.xml"/><Relationship Id="rId10" Type="http://schemas.openxmlformats.org/officeDocument/2006/relationships/slide" Target="slide11.xml"/><Relationship Id="rId19" Type="http://schemas.openxmlformats.org/officeDocument/2006/relationships/image" Target="../media/image13.wmf"/><Relationship Id="rId4" Type="http://schemas.openxmlformats.org/officeDocument/2006/relationships/control" Target="../activeX/activeX3.xml"/><Relationship Id="rId9" Type="http://schemas.openxmlformats.org/officeDocument/2006/relationships/image" Target="../media/image14.gif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2.xml"/><Relationship Id="rId18" Type="http://schemas.openxmlformats.org/officeDocument/2006/relationships/slide" Target="slide3.xml"/><Relationship Id="rId3" Type="http://schemas.openxmlformats.org/officeDocument/2006/relationships/audio" Target="../media/audio3.wav"/><Relationship Id="rId7" Type="http://schemas.openxmlformats.org/officeDocument/2006/relationships/slide" Target="slide25.xml"/><Relationship Id="rId12" Type="http://schemas.openxmlformats.org/officeDocument/2006/relationships/slide" Target="slide17.xml"/><Relationship Id="rId17" Type="http://schemas.openxmlformats.org/officeDocument/2006/relationships/image" Target="../media/image4.gif"/><Relationship Id="rId2" Type="http://schemas.openxmlformats.org/officeDocument/2006/relationships/audio" Target="../media/audio2.wav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slide" Target="slide19.xml"/><Relationship Id="rId10" Type="http://schemas.openxmlformats.org/officeDocument/2006/relationships/slide" Target="slide27.xml"/><Relationship Id="rId4" Type="http://schemas.openxmlformats.org/officeDocument/2006/relationships/audio" Target="../media/audio4.wav"/><Relationship Id="rId9" Type="http://schemas.openxmlformats.org/officeDocument/2006/relationships/slide" Target="slide21.xml"/><Relationship Id="rId14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audio" Target="../media/audio3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11" Type="http://schemas.openxmlformats.org/officeDocument/2006/relationships/image" Target="../media/image20.wmf"/><Relationship Id="rId5" Type="http://schemas.openxmlformats.org/officeDocument/2006/relationships/image" Target="../media/image21.png"/><Relationship Id="rId10" Type="http://schemas.openxmlformats.org/officeDocument/2006/relationships/oleObject" Target="../embeddings/oleObject2.bin"/><Relationship Id="rId4" Type="http://schemas.openxmlformats.org/officeDocument/2006/relationships/audio" Target="../media/audio4.wav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21.png"/><Relationship Id="rId21" Type="http://schemas.openxmlformats.org/officeDocument/2006/relationships/image" Target="../media/image30.w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8.wmf"/><Relationship Id="rId25" Type="http://schemas.openxmlformats.org/officeDocument/2006/relationships/image" Target="../media/image32.wmf"/><Relationship Id="rId3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3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image" Target="../media/image22.e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28" Type="http://schemas.openxmlformats.org/officeDocument/2006/relationships/oleObject" Target="../embeddings/oleObject14.bin"/><Relationship Id="rId10" Type="http://schemas.openxmlformats.org/officeDocument/2006/relationships/image" Target="../media/image25.wmf"/><Relationship Id="rId19" Type="http://schemas.openxmlformats.org/officeDocument/2006/relationships/image" Target="../media/image29.wmf"/><Relationship Id="rId31" Type="http://schemas.openxmlformats.org/officeDocument/2006/relationships/image" Target="../media/image35.wmf"/><Relationship Id="rId4" Type="http://schemas.openxmlformats.org/officeDocument/2006/relationships/slide" Target="slide3.xml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33.wmf"/><Relationship Id="rId30" Type="http://schemas.openxmlformats.org/officeDocument/2006/relationships/oleObject" Target="../embeddings/oleObject15.bin"/><Relationship Id="rId8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slide" Target="slide12.xml"/><Relationship Id="rId3" Type="http://schemas.openxmlformats.org/officeDocument/2006/relationships/audio" Target="../media/audio4.wav"/><Relationship Id="rId7" Type="http://schemas.openxmlformats.org/officeDocument/2006/relationships/image" Target="../media/image38.jpeg"/><Relationship Id="rId12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slide" Target="slide14.xml"/><Relationship Id="rId5" Type="http://schemas.openxmlformats.org/officeDocument/2006/relationships/slide" Target="slide3.xml"/><Relationship Id="rId10" Type="http://schemas.openxmlformats.org/officeDocument/2006/relationships/image" Target="../media/image41.jpeg"/><Relationship Id="rId4" Type="http://schemas.openxmlformats.org/officeDocument/2006/relationships/image" Target="../media/image4.gif"/><Relationship Id="rId9" Type="http://schemas.openxmlformats.org/officeDocument/2006/relationships/image" Target="../media/image40.jpeg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9" descr="gakondethuong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5241925"/>
            <a:ext cx="541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1480784" y="685800"/>
            <a:ext cx="9296400" cy="5257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9838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THÂN YÊU!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4133850" y="1339851"/>
            <a:ext cx="4117975" cy="4114800"/>
          </a:xfrm>
          <a:prstGeom prst="flowChartPreparation">
            <a:avLst/>
          </a:prstGeom>
          <a:gradFill rotWithShape="1">
            <a:gsLst>
              <a:gs pos="0">
                <a:srgbClr val="006D2A"/>
              </a:gs>
              <a:gs pos="50000">
                <a:srgbClr val="009E41"/>
              </a:gs>
              <a:gs pos="100000">
                <a:srgbClr val="00BD4F"/>
              </a:gs>
            </a:gsLst>
            <a:lin ang="108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4852988" y="2065338"/>
            <a:ext cx="2743200" cy="2743200"/>
          </a:xfrm>
          <a:prstGeom prst="ellipse">
            <a:avLst/>
          </a:prstGeom>
          <a:solidFill>
            <a:srgbClr val="FF00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4448176" y="1876426"/>
            <a:ext cx="3521075" cy="35147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CHƯƠNG TRÌNH TOÁN HỌC</a:t>
            </a: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3914" name="Oval 10"/>
          <p:cNvSpPr>
            <a:spLocks noChangeArrowheads="1"/>
          </p:cNvSpPr>
          <p:nvPr/>
        </p:nvSpPr>
        <p:spPr bwMode="auto">
          <a:xfrm>
            <a:off x="5424488" y="2657475"/>
            <a:ext cx="1579562" cy="1544638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4105" name="WordArt 12"/>
          <p:cNvSpPr>
            <a:spLocks noChangeArrowheads="1" noChangeShapeType="1" noTextEdit="1"/>
          </p:cNvSpPr>
          <p:nvPr/>
        </p:nvSpPr>
        <p:spPr bwMode="auto">
          <a:xfrm>
            <a:off x="5638800" y="3048000"/>
            <a:ext cx="1233488" cy="744538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FFFF"/>
                </a:solidFill>
                <a:latin typeface=".VnTimeH" panose="020B7200000000000000" pitchFamily="34" charset="0"/>
              </a:rPr>
              <a:t>Líp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66FFFF"/>
                </a:solidFill>
                <a:latin typeface=".VnTimeH" panose="020B7200000000000000" pitchFamily="34" charset="0"/>
              </a:rPr>
              <a:t> 8.5</a:t>
            </a:r>
          </a:p>
        </p:txBody>
      </p:sp>
      <p:pic>
        <p:nvPicPr>
          <p:cNvPr id="4106" name="Picture 27" descr="xsgs_90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738" y="-4763"/>
            <a:ext cx="1377950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8" descr="xsgs_90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0500" y="-163513"/>
            <a:ext cx="1371600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1338263" y="403225"/>
            <a:ext cx="14097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10999788" y="1660525"/>
            <a:ext cx="14097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2967038" y="3600450"/>
            <a:ext cx="1997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4763"/>
            <a:ext cx="12185650" cy="2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9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27400" y="3352800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56650" y="3344863"/>
            <a:ext cx="670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8540750" y="2106613"/>
            <a:ext cx="1997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2543175" y="2106613"/>
            <a:ext cx="1997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50" y="6634163"/>
            <a:ext cx="121856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8461375" y="3849688"/>
            <a:ext cx="1997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415925" y="5122863"/>
            <a:ext cx="1997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2316163" y="5021263"/>
            <a:ext cx="1997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9482138" y="231775"/>
            <a:ext cx="1997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8913813" y="4968875"/>
            <a:ext cx="1997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pinksparkle6df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6183">
            <a:off x="11037888" y="4024313"/>
            <a:ext cx="19970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WordArt 8"/>
          <p:cNvSpPr>
            <a:spLocks noChangeArrowheads="1" noChangeShapeType="1" noTextEdit="1"/>
          </p:cNvSpPr>
          <p:nvPr/>
        </p:nvSpPr>
        <p:spPr bwMode="auto">
          <a:xfrm>
            <a:off x="755650" y="2770188"/>
            <a:ext cx="2227263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i="1" kern="10" dirty="0">
              <a:ln w="9525">
                <a:solidFill>
                  <a:srgbClr val="0066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2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5915025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nhac youtube 1">
            <a:hlinkClick r:id="" action="ppaction://media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0848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71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09" grpId="0" animBg="1"/>
      <p:bldP spid="1239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WordArt 4" descr="White marble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7982" y="43052"/>
            <a:ext cx="12145471" cy="530765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8248" y="844720"/>
            <a:ext cx="889096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 chiều cao của bức tường. Biết chiều dài của thang là 4m và chân thang cách tường là 1m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761" y="2130003"/>
            <a:ext cx="2438584" cy="280134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247132" y="5058891"/>
            <a:ext cx="9011112" cy="1384995"/>
            <a:chOff x="246468" y="4808221"/>
            <a:chExt cx="9011112" cy="1384995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8779737"/>
                </p:ext>
              </p:extLst>
            </p:nvPr>
          </p:nvGraphicFramePr>
          <p:xfrm>
            <a:off x="1035639" y="5539954"/>
            <a:ext cx="1239111" cy="571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8" name="Equation" r:id="rId5" imgW="495085" imgH="228501" progId="Equation.DSMT4">
                    <p:embed/>
                  </p:oleObj>
                </mc:Choice>
                <mc:Fallback>
                  <p:oleObj name="Equation" r:id="rId5" imgW="495085" imgH="228501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5639" y="5539954"/>
                          <a:ext cx="1239111" cy="5718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5591805"/>
                </p:ext>
              </p:extLst>
            </p:nvPr>
          </p:nvGraphicFramePr>
          <p:xfrm>
            <a:off x="4150314" y="5636383"/>
            <a:ext cx="524894" cy="426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29" name="Equation" r:id="rId7" imgW="164885" imgH="215619" progId="Equation.DSMT4">
                    <p:embed/>
                  </p:oleObj>
                </mc:Choice>
                <mc:Fallback>
                  <p:oleObj name="Equation" r:id="rId7" imgW="164885" imgH="215619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0314" y="5636383"/>
                          <a:ext cx="524894" cy="4267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038103"/>
                </p:ext>
              </p:extLst>
            </p:nvPr>
          </p:nvGraphicFramePr>
          <p:xfrm>
            <a:off x="3245064" y="5539954"/>
            <a:ext cx="467941" cy="537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0" name="Equation" r:id="rId9" imgW="152268" imgH="215713" progId="Equation.DSMT4">
                    <p:embed/>
                  </p:oleObj>
                </mc:Choice>
                <mc:Fallback>
                  <p:oleObj name="Equation" r:id="rId9" imgW="152268" imgH="215713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5064" y="5539954"/>
                          <a:ext cx="467941" cy="5370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246468" y="4808221"/>
              <a:ext cx="9011112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vi-VN" altLang="en-US" sz="2800" b="1" u="sng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altLang="en-US" sz="2800" b="1" i="0" u="sng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 hình thang cân ABCD có hai đáy là AB và </a:t>
              </a:r>
              <a:r>
                <a:rPr kumimoji="0" lang="vi-VN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CD,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 dirty="0">
                  <a:solidFill>
                    <a:srgbClr val="0033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vi-VN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iết:              . Tính      và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.</a:t>
              </a:r>
              <a:r>
                <a:rPr kumimoji="0" lang="en-US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4289516" y="3636662"/>
            <a:ext cx="131823" cy="155872"/>
            <a:chOff x="3810000" y="2001547"/>
            <a:chExt cx="203327" cy="208253"/>
          </a:xfrm>
        </p:grpSpPr>
        <p:graphicFrame>
          <p:nvGraphicFramePr>
            <p:cNvPr id="31" name="Object 22"/>
            <p:cNvGraphicFramePr>
              <a:graphicFrameLocks noChangeAspect="1"/>
            </p:cNvGraphicFramePr>
            <p:nvPr/>
          </p:nvGraphicFramePr>
          <p:xfrm>
            <a:off x="3886327" y="2001547"/>
            <a:ext cx="1270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6" name="Equation" r:id="rId3" imgW="126720" imgH="190440" progId="Equation.DSMT4">
                    <p:embed/>
                  </p:oleObj>
                </mc:Choice>
                <mc:Fallback>
                  <p:oleObj name="Equation" r:id="rId3" imgW="126720" imgH="190440" progId="Equation.DSMT4">
                    <p:embed/>
                    <p:pic>
                      <p:nvPicPr>
                        <p:cNvPr id="31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6327" y="2001547"/>
                          <a:ext cx="127000" cy="190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0"/>
            <p:cNvGraphicFramePr>
              <a:graphicFrameLocks noChangeAspect="1"/>
            </p:cNvGraphicFramePr>
            <p:nvPr/>
          </p:nvGraphicFramePr>
          <p:xfrm>
            <a:off x="3810000" y="2019300"/>
            <a:ext cx="1270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87" name="Equation" r:id="rId5" imgW="126720" imgH="190440" progId="Equation.DSMT4">
                    <p:embed/>
                  </p:oleObj>
                </mc:Choice>
                <mc:Fallback>
                  <p:oleObj name="Equation" r:id="rId5" imgW="126720" imgH="190440" progId="Equation.DSMT4">
                    <p:embed/>
                    <p:pic>
                      <p:nvPicPr>
                        <p:cNvPr id="3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2019300"/>
                          <a:ext cx="127000" cy="190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838200"/>
            <a:ext cx="12192000" cy="60198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12192000" cy="8382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19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6390" name="Picture 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91800" y="5304934"/>
            <a:ext cx="1600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73110" y="5304934"/>
            <a:ext cx="1600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5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12184" y="1125453"/>
            <a:ext cx="1600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8" descr="Froc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76" y="1105407"/>
            <a:ext cx="1600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281869" y="3636662"/>
            <a:ext cx="98574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Chúc các em học tập tốt</a:t>
            </a:r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vi-VN" sz="7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99" name="Picture 11" descr="JULKLOK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16293" y="-97450"/>
            <a:ext cx="1676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1" descr="JULKLOK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0784008" y="-97450"/>
            <a:ext cx="16764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460107" y="2079337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4000" b="1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4000" b="1" i="1" dirty="0" smtClean="0">
                <a:latin typeface="Times New Roman" pitchFamily="18" charset="0"/>
                <a:cs typeface="Times New Roman" pitchFamily="18" charset="0"/>
              </a:rPr>
              <a:t>Xem và làm lại các bài tập đã giải</a:t>
            </a:r>
            <a:endParaRPr lang="vi-VN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3559023" y="753043"/>
            <a:ext cx="4953000" cy="11080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Hướng dẫn về nhà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460107" y="2763871"/>
            <a:ext cx="1105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000" b="1" i="1" dirty="0" smtClean="0">
                <a:latin typeface="Times New Roman" pitchFamily="18" charset="0"/>
                <a:cs typeface="Times New Roman" pitchFamily="18" charset="0"/>
              </a:rPr>
              <a:t>* Làm các bài tập trong đề cương ôn thi cuối kì 1</a:t>
            </a:r>
          </a:p>
        </p:txBody>
      </p:sp>
      <p:sp>
        <p:nvSpPr>
          <p:cNvPr id="29" name="WordArt 4" descr="White marble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60108" y="35992"/>
            <a:ext cx="9207892" cy="752742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98316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16" y="612393"/>
            <a:ext cx="4429293" cy="34888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32580"/>
              </p:ext>
            </p:extLst>
          </p:nvPr>
        </p:nvGraphicFramePr>
        <p:xfrm>
          <a:off x="11527081" y="92954"/>
          <a:ext cx="493257" cy="654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257">
                  <a:extLst>
                    <a:ext uri="{9D8B030D-6E8A-4147-A177-3AD203B41FA5}">
                      <a16:colId xmlns:a16="http://schemas.microsoft.com/office/drawing/2014/main" xmlns="" val="4023326762"/>
                    </a:ext>
                  </a:extLst>
                </a:gridCol>
              </a:tblGrid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65992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78746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66949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72321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13853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201147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671195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3252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31394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30088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585739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35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3657101"/>
                  </a:ext>
                </a:extLst>
              </a:tr>
            </a:tbl>
          </a:graphicData>
        </a:graphic>
      </p:graphicFrame>
      <p:pic>
        <p:nvPicPr>
          <p:cNvPr id="61" name="Picture 2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25" y="-30163"/>
            <a:ext cx="121697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7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914" y="6671998"/>
            <a:ext cx="12056086" cy="17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9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2475" y="3367088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63000" y="3305175"/>
            <a:ext cx="670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" descr="White marble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8744" y="123061"/>
            <a:ext cx="10698463" cy="386039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66" name="WordArt 160"/>
          <p:cNvSpPr>
            <a:spLocks noChangeArrowheads="1" noChangeShapeType="1" noTextEdit="1"/>
          </p:cNvSpPr>
          <p:nvPr/>
        </p:nvSpPr>
        <p:spPr bwMode="auto">
          <a:xfrm>
            <a:off x="174625" y="92954"/>
            <a:ext cx="624119" cy="6561811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27081" y="52387"/>
            <a:ext cx="538981" cy="6619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7081" y="28574"/>
            <a:ext cx="557514" cy="2060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9661020" y="5867166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22263" y="3872960"/>
            <a:ext cx="4457783" cy="1477980"/>
            <a:chOff x="5157530" y="6599714"/>
            <a:chExt cx="3988063" cy="1242204"/>
          </a:xfrm>
        </p:grpSpPr>
        <p:sp>
          <p:nvSpPr>
            <p:cNvPr id="33" name="Oval 32"/>
            <p:cNvSpPr/>
            <p:nvPr/>
          </p:nvSpPr>
          <p:spPr>
            <a:xfrm>
              <a:off x="5157530" y="6599714"/>
              <a:ext cx="3988063" cy="12422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8000">
                  <a:solidFill>
                    <a:srgbClr val="000099"/>
                  </a:solidFill>
                  <a:latin typeface="+mj-lt"/>
                </a:rPr>
                <a:t>60</a:t>
              </a:r>
              <a:r>
                <a:rPr lang="vi-VN" sz="8000" smtClean="0">
                  <a:solidFill>
                    <a:srgbClr val="000099"/>
                  </a:solidFill>
                  <a:latin typeface="+mj-lt"/>
                </a:rPr>
                <a:t>cm</a:t>
              </a:r>
              <a:endParaRPr lang="en-US" sz="8000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59204" y="6835911"/>
              <a:ext cx="650158" cy="47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 smtClean="0">
                  <a:solidFill>
                    <a:srgbClr val="000099"/>
                  </a:solidFill>
                  <a:latin typeface="+mj-lt"/>
                </a:rPr>
                <a:t>2</a:t>
              </a:r>
              <a:endParaRPr lang="en-US" sz="3200" b="1" dirty="0">
                <a:solidFill>
                  <a:srgbClr val="000099"/>
                </a:solidFill>
                <a:latin typeface="+mj-lt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3698248" y="4243131"/>
            <a:ext cx="1050133" cy="7722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" name="AutoShape 3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765889" y="4842592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459797"/>
              </p:ext>
            </p:extLst>
          </p:nvPr>
        </p:nvGraphicFramePr>
        <p:xfrm>
          <a:off x="785952" y="5015370"/>
          <a:ext cx="8491027" cy="143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6" name="Equation" r:id="rId9" imgW="1714320" imgH="253800" progId="Equation.DSMT4">
                  <p:embed/>
                </p:oleObj>
              </mc:Choice>
              <mc:Fallback>
                <p:oleObj name="Equation" r:id="rId9" imgW="1714320" imgH="253800" progId="Equation.DSMT4">
                  <p:embed/>
                  <p:pic>
                    <p:nvPicPr>
                      <p:cNvPr id="56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52" y="5015370"/>
                        <a:ext cx="8491027" cy="1431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99885" y="647378"/>
            <a:ext cx="635844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diện tích xung quanh hình chóp tứ giác đều có độ dài cạnh đáy 6cm và độ dài đường cao của mặt bên 5cm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(hình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bên): 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8747" y="3955755"/>
            <a:ext cx="2242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 smtClean="0">
                <a:solidFill>
                  <a:srgbClr val="C00000"/>
                </a:solidFill>
                <a:latin typeface="+mj-lt"/>
              </a:rPr>
              <a:t>S  =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6915" y="4488378"/>
            <a:ext cx="775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xq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184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26 0.93704 " pathEditMode="relative" rAng="0" ptsTypes="AA">
                                      <p:cBhvr>
                                        <p:cTn id="27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000"/>
                            </p:stCondLst>
                            <p:childTnLst>
                              <p:par>
                                <p:cTn id="3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30" grpId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19" y="1638573"/>
            <a:ext cx="5915025" cy="3076575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527081" y="92954"/>
          <a:ext cx="493257" cy="654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257">
                  <a:extLst>
                    <a:ext uri="{9D8B030D-6E8A-4147-A177-3AD203B41FA5}">
                      <a16:colId xmlns:a16="http://schemas.microsoft.com/office/drawing/2014/main" xmlns="" val="4023326762"/>
                    </a:ext>
                  </a:extLst>
                </a:gridCol>
              </a:tblGrid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65992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78746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66949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72321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13853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201147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671195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3252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31394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30088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585739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35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3657101"/>
                  </a:ext>
                </a:extLst>
              </a:tr>
            </a:tbl>
          </a:graphicData>
        </a:graphic>
      </p:graphicFrame>
      <p:pic>
        <p:nvPicPr>
          <p:cNvPr id="61" name="Picture 26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25" y="-30163"/>
            <a:ext cx="121697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7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914" y="6671998"/>
            <a:ext cx="12056086" cy="17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9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2475" y="3367088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8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63000" y="3305175"/>
            <a:ext cx="670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" descr="White marble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8744" y="123061"/>
            <a:ext cx="10698463" cy="386039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66" name="WordArt 160"/>
          <p:cNvSpPr>
            <a:spLocks noChangeArrowheads="1" noChangeShapeType="1" noTextEdit="1"/>
          </p:cNvSpPr>
          <p:nvPr/>
        </p:nvSpPr>
        <p:spPr bwMode="auto">
          <a:xfrm>
            <a:off x="174625" y="92954"/>
            <a:ext cx="624119" cy="6561811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27081" y="48419"/>
            <a:ext cx="538981" cy="6623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7081" y="28574"/>
            <a:ext cx="557514" cy="2060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6706" y="4975364"/>
            <a:ext cx="435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18,5cm</a:t>
            </a:r>
            <a:endParaRPr lang="en-US" sz="7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9661020" y="5867166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84369" y="4978610"/>
            <a:ext cx="1428297" cy="12422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AutoShape 3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566305" y="5530518"/>
            <a:ext cx="1539097" cy="1145718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25551" y="1349450"/>
            <a:ext cx="511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tại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(gt)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30784" y="1881125"/>
            <a:ext cx="3972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BC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endParaRPr lang="vi-VN" sz="3200" b="1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30559" y="2403717"/>
            <a:ext cx="3589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35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vi-VN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1369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80085" y="2772122"/>
            <a:ext cx="2622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37cm</a:t>
            </a:r>
            <a:r>
              <a:rPr lang="vi-VN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79699" y="3825895"/>
            <a:ext cx="4847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BM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 = BC:2 (gt)</a:t>
            </a:r>
            <a:r>
              <a:rPr lang="vi-VN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34817" y="4295414"/>
            <a:ext cx="4130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BC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 </a:t>
            </a:r>
            <a:r>
              <a:rPr lang="vi-VN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35854" y="3223887"/>
            <a:ext cx="56528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tại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(gt)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5551" y="4813393"/>
            <a:ext cx="4409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x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7:2 = 18,5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vi-VN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7240" y="4929996"/>
            <a:ext cx="2242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i="1" dirty="0">
                <a:solidFill>
                  <a:srgbClr val="C00000"/>
                </a:solidFill>
                <a:latin typeface="+mj-lt"/>
              </a:rPr>
              <a:t>x</a:t>
            </a:r>
            <a:r>
              <a:rPr lang="vi-VN" sz="8000" dirty="0" smtClean="0">
                <a:solidFill>
                  <a:srgbClr val="C00000"/>
                </a:solidFill>
                <a:latin typeface="+mj-lt"/>
              </a:rPr>
              <a:t> =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798744" y="463049"/>
            <a:ext cx="105359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 smtClean="0">
                <a:solidFill>
                  <a:srgbClr val="003300"/>
                </a:solidFill>
                <a:latin typeface="+mj-lt"/>
              </a:rPr>
              <a:t>   Cho tam giác ABC vuông tại A. Tính x là độ dài trung tuyến AM, biết AB = 12cm, AC = 35 cm  </a:t>
            </a:r>
            <a:endParaRPr lang="en-US" altLang="en-US" sz="3200" b="1" u="sng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1263" y="2952657"/>
            <a:ext cx="681439" cy="33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8386583">
            <a:off x="1169532" y="2827272"/>
            <a:ext cx="135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12cm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1650" y="2777541"/>
            <a:ext cx="809010" cy="427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864287">
            <a:off x="3790567" y="2716561"/>
            <a:ext cx="135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C00000"/>
                </a:solidFill>
                <a:latin typeface="+mj-lt"/>
              </a:rPr>
              <a:t>35</a:t>
            </a:r>
            <a:r>
              <a:rPr lang="vi-VN" sz="3200" b="1" smtClean="0">
                <a:solidFill>
                  <a:srgbClr val="C00000"/>
                </a:solidFill>
                <a:latin typeface="+mj-lt"/>
              </a:rPr>
              <a:t>cm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1132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26 0.93704 " pathEditMode="relative" rAng="0" ptsTypes="AA">
                                      <p:cBhvr>
                                        <p:cTn id="58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000"/>
                            </p:stCondLst>
                            <p:childTnLst>
                              <p:par>
                                <p:cTn id="6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  <p:bldP spid="16" grpId="1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527081" y="92954"/>
          <a:ext cx="493257" cy="654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257">
                  <a:extLst>
                    <a:ext uri="{9D8B030D-6E8A-4147-A177-3AD203B41FA5}">
                      <a16:colId xmlns:a16="http://schemas.microsoft.com/office/drawing/2014/main" xmlns="" val="4023326762"/>
                    </a:ext>
                  </a:extLst>
                </a:gridCol>
              </a:tblGrid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65992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78746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66949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72321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13853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201147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671195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3252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31394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30088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585739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35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3657101"/>
                  </a:ext>
                </a:extLst>
              </a:tr>
            </a:tbl>
          </a:graphicData>
        </a:graphic>
      </p:graphicFrame>
      <p:pic>
        <p:nvPicPr>
          <p:cNvPr id="61" name="Picture 26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25" y="-30163"/>
            <a:ext cx="121697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7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914" y="6671998"/>
            <a:ext cx="12056086" cy="17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9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2475" y="3367088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8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63000" y="3305175"/>
            <a:ext cx="670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" descr="White marble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8744" y="127002"/>
            <a:ext cx="10698463" cy="469240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66" name="WordArt 160"/>
          <p:cNvSpPr>
            <a:spLocks noChangeArrowheads="1" noChangeShapeType="1" noTextEdit="1"/>
          </p:cNvSpPr>
          <p:nvPr/>
        </p:nvSpPr>
        <p:spPr bwMode="auto">
          <a:xfrm>
            <a:off x="174625" y="92954"/>
            <a:ext cx="624119" cy="6561811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27081" y="48419"/>
            <a:ext cx="538981" cy="6623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7081" y="28574"/>
            <a:ext cx="557514" cy="2060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9661020" y="5867166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0969" y="2168794"/>
            <a:ext cx="2242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i="1" dirty="0" smtClean="0">
                <a:solidFill>
                  <a:srgbClr val="C00000"/>
                </a:solidFill>
                <a:latin typeface="+mj-lt"/>
              </a:rPr>
              <a:t>V</a:t>
            </a:r>
            <a:r>
              <a:rPr lang="vi-VN" sz="8000" dirty="0" smtClean="0">
                <a:solidFill>
                  <a:srgbClr val="C00000"/>
                </a:solidFill>
                <a:latin typeface="+mj-lt"/>
              </a:rPr>
              <a:t> =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88448" y="2079351"/>
            <a:ext cx="1428297" cy="12422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AutoShape 3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0119018" y="3400106"/>
            <a:ext cx="1176460" cy="977389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265412"/>
              </p:ext>
            </p:extLst>
          </p:nvPr>
        </p:nvGraphicFramePr>
        <p:xfrm>
          <a:off x="5010150" y="3470275"/>
          <a:ext cx="318135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3" name="Equation" r:id="rId8" imgW="1117440" imgH="431640" progId="Equation.DSMT4">
                  <p:embed/>
                </p:oleObj>
              </mc:Choice>
              <mc:Fallback>
                <p:oleObj name="Equation" r:id="rId8" imgW="11174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10150" y="3470275"/>
                        <a:ext cx="3181350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590299"/>
              </p:ext>
            </p:extLst>
          </p:nvPr>
        </p:nvGraphicFramePr>
        <p:xfrm>
          <a:off x="5321300" y="4557713"/>
          <a:ext cx="4416425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4" name="Equation" r:id="rId10" imgW="1663560" imgH="431640" progId="Equation.DSMT4">
                  <p:embed/>
                </p:oleObj>
              </mc:Choice>
              <mc:Fallback>
                <p:oleObj name="Equation" r:id="rId10" imgW="1663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21300" y="4557713"/>
                        <a:ext cx="4416425" cy="125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07159" y="475070"/>
            <a:ext cx="10399905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50292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chóp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 đều có cạnh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BC = 1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0cm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chiều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cao của hình chóp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SH = 15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cm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Thể tích của hình chóp là: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A triangle with lines and points&#10;&#10;Description automatically generated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54" y="2368111"/>
            <a:ext cx="4035601" cy="42694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722558" y="4096754"/>
            <a:ext cx="135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15cm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8103" y="5754930"/>
            <a:ext cx="355021" cy="49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29775" y="5621131"/>
            <a:ext cx="355021" cy="49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20180250">
            <a:off x="2817711" y="5590369"/>
            <a:ext cx="1359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C00000"/>
                </a:solidFill>
                <a:latin typeface="+mj-lt"/>
              </a:rPr>
              <a:t>10cm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209895"/>
              </p:ext>
            </p:extLst>
          </p:nvPr>
        </p:nvGraphicFramePr>
        <p:xfrm>
          <a:off x="6558945" y="2058005"/>
          <a:ext cx="3900352" cy="135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5" name="Equation" r:id="rId13" imgW="660240" imgH="228600" progId="Equation.DSMT4">
                  <p:embed/>
                </p:oleObj>
              </mc:Choice>
              <mc:Fallback>
                <p:oleObj name="Equation" r:id="rId13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58945" y="2058005"/>
                        <a:ext cx="3900352" cy="1350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633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26 0.93704 " pathEditMode="relative" rAng="0" ptsTypes="AA">
                                      <p:cBhvr>
                                        <p:cTn id="32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30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527081" y="92954"/>
          <a:ext cx="493257" cy="654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257">
                  <a:extLst>
                    <a:ext uri="{9D8B030D-6E8A-4147-A177-3AD203B41FA5}">
                      <a16:colId xmlns:a16="http://schemas.microsoft.com/office/drawing/2014/main" xmlns="" val="4023326762"/>
                    </a:ext>
                  </a:extLst>
                </a:gridCol>
              </a:tblGrid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65992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78746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66949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72321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13853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201147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671195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3252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31394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30088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585739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35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3657101"/>
                  </a:ext>
                </a:extLst>
              </a:tr>
            </a:tbl>
          </a:graphicData>
        </a:graphic>
      </p:graphicFrame>
      <p:pic>
        <p:nvPicPr>
          <p:cNvPr id="61" name="Picture 26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25" y="-30163"/>
            <a:ext cx="121697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7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914" y="6671998"/>
            <a:ext cx="12056086" cy="17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9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2475" y="3367088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8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63000" y="3305175"/>
            <a:ext cx="670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" descr="White marble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8744" y="123061"/>
            <a:ext cx="10698463" cy="386039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66" name="WordArt 160"/>
          <p:cNvSpPr>
            <a:spLocks noChangeArrowheads="1" noChangeShapeType="1" noTextEdit="1"/>
          </p:cNvSpPr>
          <p:nvPr/>
        </p:nvSpPr>
        <p:spPr bwMode="auto">
          <a:xfrm>
            <a:off x="174625" y="92954"/>
            <a:ext cx="624119" cy="6561811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27081" y="48419"/>
            <a:ext cx="538981" cy="6623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7081" y="28574"/>
            <a:ext cx="557514" cy="2060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33"/>
          <p:cNvSpPr>
            <a:spLocks noChangeArrowheads="1"/>
          </p:cNvSpPr>
          <p:nvPr/>
        </p:nvSpPr>
        <p:spPr bwMode="auto">
          <a:xfrm>
            <a:off x="9661020" y="5867166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19698" y="573662"/>
            <a:ext cx="109546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 smtClean="0">
                <a:solidFill>
                  <a:srgbClr val="003300"/>
                </a:solidFill>
                <a:latin typeface="+mj-lt"/>
              </a:rPr>
              <a:t>   Cho tứ giác </a:t>
            </a:r>
            <a:r>
              <a:rPr lang="vi-VN" altLang="en-US" sz="3200" b="1" dirty="0">
                <a:solidFill>
                  <a:srgbClr val="003300"/>
                </a:solidFill>
                <a:latin typeface="+mj-lt"/>
              </a:rPr>
              <a:t>EFGH</a:t>
            </a:r>
            <a:r>
              <a:rPr lang="vi-VN" altLang="en-US" sz="3200" b="1" dirty="0" smtClean="0">
                <a:solidFill>
                  <a:srgbClr val="003300"/>
                </a:solidFill>
                <a:latin typeface="+mj-lt"/>
              </a:rPr>
              <a:t> (hình dưới), số đo của x bằng bao nhiêu?</a:t>
            </a:r>
            <a:endParaRPr lang="en-US" altLang="en-US" sz="3200" b="1" u="sng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9941" y="4936157"/>
            <a:ext cx="2242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i="1" dirty="0">
                <a:solidFill>
                  <a:srgbClr val="C00000"/>
                </a:solidFill>
                <a:latin typeface="+mj-lt"/>
              </a:rPr>
              <a:t>x</a:t>
            </a:r>
            <a:r>
              <a:rPr lang="vi-VN" sz="8000" dirty="0" smtClean="0">
                <a:solidFill>
                  <a:srgbClr val="C00000"/>
                </a:solidFill>
                <a:latin typeface="+mj-lt"/>
              </a:rPr>
              <a:t> =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68488" y="4789040"/>
            <a:ext cx="4457783" cy="1477980"/>
            <a:chOff x="5158630" y="6598212"/>
            <a:chExt cx="3988063" cy="1242204"/>
          </a:xfrm>
        </p:grpSpPr>
        <p:sp>
          <p:nvSpPr>
            <p:cNvPr id="18" name="Oval 17"/>
            <p:cNvSpPr/>
            <p:nvPr/>
          </p:nvSpPr>
          <p:spPr>
            <a:xfrm>
              <a:off x="5158630" y="6598212"/>
              <a:ext cx="3988063" cy="124220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8000" dirty="0" smtClean="0">
                  <a:solidFill>
                    <a:srgbClr val="000099"/>
                  </a:solidFill>
                  <a:latin typeface="+mj-lt"/>
                </a:rPr>
                <a:t>130</a:t>
              </a:r>
              <a:endParaRPr lang="en-US" sz="8000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64334" y="6656956"/>
              <a:ext cx="650158" cy="49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0099"/>
                  </a:solidFill>
                  <a:latin typeface="+mj-lt"/>
                </a:rPr>
                <a:t>0</a:t>
              </a:r>
              <a:endParaRPr lang="en-US" sz="3200" b="1" dirty="0">
                <a:solidFill>
                  <a:srgbClr val="000099"/>
                </a:solidFill>
                <a:latin typeface="+mj-lt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021063" y="5181123"/>
            <a:ext cx="1050133" cy="7722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8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AutoShape 3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666998" y="5105886"/>
            <a:ext cx="1850734" cy="1274789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798088" y="1641421"/>
            <a:ext cx="5603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36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Trong</a:t>
            </a:r>
            <a:r>
              <a:rPr kumimoji="0" lang="vi-VN" altLang="en-US" sz="3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tứ giác </a:t>
            </a:r>
            <a:r>
              <a:rPr lang="vi-VN" altLang="en-US" sz="36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ABCD</a:t>
            </a:r>
            <a:r>
              <a:rPr kumimoji="0" lang="vi-VN" altLang="en-US" sz="3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, ta có: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38236"/>
              </p:ext>
            </p:extLst>
          </p:nvPr>
        </p:nvGraphicFramePr>
        <p:xfrm>
          <a:off x="5746750" y="2838450"/>
          <a:ext cx="57324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8" name="Equation" r:id="rId8" imgW="1892160" imgH="228600" progId="Equation.DSMT4">
                  <p:embed/>
                </p:oleObj>
              </mc:Choice>
              <mc:Fallback>
                <p:oleObj name="Equation" r:id="rId8" imgW="1892160" imgH="22860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0" y="2838450"/>
                        <a:ext cx="5732463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632080"/>
              </p:ext>
            </p:extLst>
          </p:nvPr>
        </p:nvGraphicFramePr>
        <p:xfrm>
          <a:off x="6524625" y="2235200"/>
          <a:ext cx="34432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9" name="Equation" r:id="rId10" imgW="1396800" imgH="253800" progId="Equation.DSMT4">
                  <p:embed/>
                </p:oleObj>
              </mc:Choice>
              <mc:Fallback>
                <p:oleObj name="Equation" r:id="rId10" imgW="1396800" imgH="25380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2235200"/>
                        <a:ext cx="3443288" cy="693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84965"/>
              </p:ext>
            </p:extLst>
          </p:nvPr>
        </p:nvGraphicFramePr>
        <p:xfrm>
          <a:off x="5799710" y="3421328"/>
          <a:ext cx="542958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" name="Equation" r:id="rId12" imgW="1892160" imgH="228600" progId="Equation.DSMT4">
                  <p:embed/>
                </p:oleObj>
              </mc:Choice>
              <mc:Fallback>
                <p:oleObj name="Equation" r:id="rId12" imgW="1892160" imgH="2286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710" y="3421328"/>
                        <a:ext cx="5429585" cy="771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87655"/>
              </p:ext>
            </p:extLst>
          </p:nvPr>
        </p:nvGraphicFramePr>
        <p:xfrm>
          <a:off x="5824198" y="3978946"/>
          <a:ext cx="223837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1" name="Equation" r:id="rId14" imgW="723600" imgH="228600" progId="Equation.DSMT4">
                  <p:embed/>
                </p:oleObj>
              </mc:Choice>
              <mc:Fallback>
                <p:oleObj name="Equation" r:id="rId14" imgW="723600" imgH="228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198" y="3978946"/>
                        <a:ext cx="2238375" cy="719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3" y="955761"/>
            <a:ext cx="4929175" cy="4314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493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26 0.93704 " pathEditMode="relative" rAng="0" ptsTypes="AA">
                                      <p:cBhvr>
                                        <p:cTn id="43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1000"/>
                            </p:stCondLst>
                            <p:childTnLst>
                              <p:par>
                                <p:cTn id="4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" grpId="0" animBg="1"/>
      <p:bldP spid="30" grpId="0"/>
      <p:bldP spid="30" grpId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2296675" y="5723691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52" y="2170245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82036" y="5595611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78" y="5836520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4079" y="678092"/>
            <a:ext cx="10439136" cy="3257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40"/>
              </a:spcBef>
              <a:spcAft>
                <a:spcPts val="800"/>
              </a:spcAft>
            </a:pPr>
            <a:r>
              <a:rPr lang="de-DE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vi-VN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chóp tam giác đều có mặt bên là hình gì ?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A.Tam giác cân </a:t>
            </a:r>
            <a:r>
              <a:rPr lang="de-DE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e-DE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	B. Hình vuông. 	  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Hình chữ nhật       </a:t>
            </a: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de-DE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de-DE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giác đều</a:t>
            </a:r>
            <a:endParaRPr lang="en-U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2296675" y="5723691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82" y="4670613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82036" y="5595611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78" y="5836520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/>
          <p:cNvPicPr/>
          <p:nvPr/>
        </p:nvPicPr>
        <p:blipFill rotWithShape="1">
          <a:blip r:embed="rId1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58" b="42820"/>
          <a:stretch/>
        </p:blipFill>
        <p:spPr bwMode="auto">
          <a:xfrm>
            <a:off x="994382" y="1312434"/>
            <a:ext cx="3624812" cy="2406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/>
          <p:cNvPicPr/>
          <p:nvPr/>
        </p:nvPicPr>
        <p:blipFill rotWithShape="1">
          <a:blip r:embed="rId1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" t="57762" r="59576" b="1052"/>
          <a:stretch/>
        </p:blipFill>
        <p:spPr bwMode="auto">
          <a:xfrm>
            <a:off x="5054324" y="1403607"/>
            <a:ext cx="3555307" cy="1949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/>
          <p:cNvPicPr/>
          <p:nvPr/>
        </p:nvPicPr>
        <p:blipFill rotWithShape="1">
          <a:blip r:embed="rId1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4" t="46890" r="35072" b="1624"/>
          <a:stretch/>
        </p:blipFill>
        <p:spPr bwMode="auto">
          <a:xfrm>
            <a:off x="8789692" y="1057145"/>
            <a:ext cx="2422158" cy="24295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5474" y="227763"/>
            <a:ext cx="1151996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629920" algn="l"/>
              </a:tabLst>
            </a:pP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Trong các hình vẽ bên dưới hình nào có thể gấp theo nét đứt để được hình chóp tứ giác đều :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3462" y="1191430"/>
            <a:ext cx="78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a)</a:t>
            </a:r>
            <a:endParaRPr lang="en-US" sz="36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789692" y="1080442"/>
            <a:ext cx="81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c)</a:t>
            </a:r>
            <a:endParaRPr lang="en-US" sz="36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05360" y="1191430"/>
            <a:ext cx="76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b)</a:t>
            </a:r>
            <a:endParaRPr lang="en-US" sz="36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5828" y="3486736"/>
            <a:ext cx="104625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629920" algn="l"/>
              </a:tabLst>
            </a:pP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Hình a           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Hình b</a:t>
            </a:r>
            <a:r>
              <a:rPr lang="en-US" sz="6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C. Hình c           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D.Hình 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.</a:t>
            </a:r>
            <a:endParaRPr lang="en-US" sz="6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2296675" y="5723691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8" y="3684008"/>
            <a:ext cx="829846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82036" y="5595611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78" y="5836520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49" name="Picture 1" descr="A triangle with lines and points&#10;&#10;Description automatically generat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81" y="2064514"/>
            <a:ext cx="3856771" cy="444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5122" y="104277"/>
            <a:ext cx="1092331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vi-VN" alt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Cho hình chóp tam giác đều S.ABC có đường cao SH (như hình vẽ). Các cạnh bên của hình chóp tam giác đều là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AB, BC, AC				</a:t>
            </a:r>
            <a:endParaRPr kumimoji="0" lang="vi-VN" altLang="en-US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SA, SB, SC, SH		</a:t>
            </a:r>
            <a:endParaRPr kumimoji="0" lang="en-US" altLang="en-US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SA, SB, SC			</a:t>
            </a:r>
            <a:endParaRPr kumimoji="0" lang="vi-VN" altLang="en-US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SAB, SBC, SCA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2296675" y="5723691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50" y="3859367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9421170" y="5472836"/>
            <a:ext cx="1180694" cy="1082822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78" y="5836520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5363" y="17896"/>
            <a:ext cx="10657415" cy="583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 đáy của hình chóp tam giác đều là hình gì?</a:t>
            </a:r>
            <a:endParaRPr lang="en-US" sz="5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 vuông cân.			</a:t>
            </a:r>
            <a:endParaRPr lang="vi-VN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Tam giác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 đều.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vi-VN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Tam giác vuông.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 descr="White marble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0" y="-6137"/>
            <a:ext cx="12128097" cy="448615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</a:t>
            </a:r>
            <a:r>
              <a:rPr lang="vi-VN" sz="3600" b="1" kern="1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TIẾT 23: BÀI TẬP CUỐI CHƯƠNG </a:t>
            </a: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-5400000">
            <a:off x="224621" y="1447218"/>
            <a:ext cx="4876800" cy="4513263"/>
            <a:chOff x="-48" y="122"/>
            <a:chExt cx="3333" cy="3094"/>
          </a:xfrm>
        </p:grpSpPr>
        <p:pic>
          <p:nvPicPr>
            <p:cNvPr id="4" name="Picture 3" descr="wh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22"/>
              <a:ext cx="3333" cy="3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212" y="2703"/>
              <a:ext cx="856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 b="1" smtClean="0">
                  <a:solidFill>
                    <a:schemeClr val="bg1"/>
                  </a:solidFill>
                  <a:latin typeface="Verdana" panose="020B0604030504040204" pitchFamily="34" charset="0"/>
                </a:rPr>
                <a:t>30k</a:t>
              </a:r>
              <a:endPara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8992889">
              <a:off x="1950" y="2128"/>
              <a:ext cx="831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Chúc may mắn</a:t>
              </a:r>
              <a:endParaRPr lang="en-US" altLang="en-US" sz="2400" b="1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 rot="16425103">
              <a:off x="2278" y="1699"/>
              <a:ext cx="113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 b="1" smtClean="0">
                  <a:latin typeface="Verdana" panose="020B0604030504040204" pitchFamily="34" charset="0"/>
                </a:rPr>
                <a:t>100k</a:t>
              </a:r>
              <a:endParaRPr lang="en-US" altLang="en-US" sz="3600" b="1" dirty="0">
                <a:latin typeface="Verdana" panose="020B0604030504040204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 rot="2501125">
              <a:off x="442" y="2182"/>
              <a:ext cx="923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000" b="1" dirty="0" smtClean="0">
                  <a:solidFill>
                    <a:srgbClr val="0000FF"/>
                  </a:solidFill>
                  <a:latin typeface="Verdana" panose="020B0604030504040204" pitchFamily="34" charset="0"/>
                </a:rPr>
                <a:t>Tràng pháo vỗ tay</a:t>
              </a:r>
              <a:endParaRPr lang="vi-VN" altLang="en-US" sz="2000" b="1" dirty="0">
                <a:solidFill>
                  <a:srgbClr val="0000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 rot="5400000">
              <a:off x="-52" y="1649"/>
              <a:ext cx="9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 b="1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50k</a:t>
              </a:r>
              <a:endParaRPr lang="en-US" altLang="en-US" sz="3600" b="1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 rot="7307390">
              <a:off x="143" y="766"/>
              <a:ext cx="83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 b="1" smtClean="0">
                  <a:solidFill>
                    <a:srgbClr val="002060"/>
                  </a:solidFill>
                  <a:latin typeface="Verdana" panose="020B0604030504040204" pitchFamily="34" charset="0"/>
                </a:rPr>
                <a:t>10k</a:t>
              </a:r>
              <a:endParaRPr lang="en-US" altLang="en-US" sz="3600" b="1" dirty="0">
                <a:solidFill>
                  <a:srgbClr val="00206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 rot="9330568">
              <a:off x="853" y="241"/>
              <a:ext cx="76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Chúc may mắn </a:t>
              </a:r>
              <a:endParaRPr lang="en-US" altLang="en-US" sz="24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rot="11718567">
              <a:off x="1638" y="314"/>
              <a:ext cx="845" cy="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 b="1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40k</a:t>
              </a:r>
              <a:endParaRPr lang="en-US" altLang="en-US" sz="3600" b="1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 rot="14387321">
              <a:off x="2284" y="861"/>
              <a:ext cx="83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3600" b="1" smtClean="0">
                  <a:solidFill>
                    <a:schemeClr val="bg1"/>
                  </a:solidFill>
                  <a:latin typeface="Verdana" panose="020B0604030504040204" pitchFamily="34" charset="0"/>
                </a:rPr>
                <a:t>20k</a:t>
              </a:r>
              <a:endParaRPr lang="en-US" altLang="en-US" sz="36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4" name="Oval 13" descr="Bouquet"/>
            <p:cNvSpPr>
              <a:spLocks noChangeArrowheads="1"/>
            </p:cNvSpPr>
            <p:nvPr/>
          </p:nvSpPr>
          <p:spPr bwMode="auto">
            <a:xfrm>
              <a:off x="1152" y="1296"/>
              <a:ext cx="1056" cy="816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1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293" y="1354"/>
              <a:ext cx="793" cy="5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800" i="1" kern="10" dirty="0" smtClean="0"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THƯỞNG</a:t>
              </a:r>
              <a:endParaRPr lang="en-US" sz="2800" i="1" kern="10" dirty="0">
                <a:ln w="952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538873" y="490309"/>
            <a:ext cx="2286000" cy="914400"/>
            <a:chOff x="3696" y="3285"/>
            <a:chExt cx="1920" cy="997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696" y="3681"/>
              <a:ext cx="1920" cy="40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pic>
          <p:nvPicPr>
            <p:cNvPr id="18" name="Picture 17" descr="j023228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3285"/>
              <a:ext cx="979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876" y="3326"/>
              <a:ext cx="1659" cy="7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i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+mn-lt"/>
                  <a:ea typeface="+mn-lt"/>
                  <a:cs typeface="+mn-lt"/>
                </a:rPr>
                <a:t>Bấm quay</a:t>
              </a:r>
            </a:p>
          </p:txBody>
        </p: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1716258" y="6195087"/>
            <a:ext cx="2133600" cy="4619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Kết quả</a:t>
            </a:r>
            <a:endParaRPr lang="en-US" altLang="en-U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2783058" y="5619333"/>
            <a:ext cx="0" cy="57575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 rot="-5400000">
            <a:off x="6826045" y="1482059"/>
            <a:ext cx="4876800" cy="4513264"/>
            <a:chOff x="-48" y="122"/>
            <a:chExt cx="3333" cy="3094"/>
          </a:xfrm>
        </p:grpSpPr>
        <p:pic>
          <p:nvPicPr>
            <p:cNvPr id="23" name="Picture 22" descr="whe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122"/>
              <a:ext cx="3333" cy="3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4"/>
            <p:cNvSpPr txBox="1">
              <a:spLocks noChangeArrowheads="1"/>
            </p:cNvSpPr>
            <p:nvPr/>
          </p:nvSpPr>
          <p:spPr bwMode="auto">
            <a:xfrm>
              <a:off x="1212" y="2275"/>
              <a:ext cx="811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Cả đội nhảy</a:t>
              </a:r>
              <a:endParaRPr lang="en-US" altLang="en-US" sz="24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 rot="18992889">
              <a:off x="1910" y="2113"/>
              <a:ext cx="831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Cả đội hát</a:t>
              </a:r>
              <a:endParaRPr lang="en-US" altLang="en-US" sz="2400" b="1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 rot="16425103">
              <a:off x="2113" y="1364"/>
              <a:ext cx="1049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800" b="1" dirty="0" smtClean="0">
                  <a:latin typeface="Verdana" panose="020B0604030504040204" pitchFamily="34" charset="0"/>
                </a:rPr>
                <a:t>Cđ thụt dầu</a:t>
              </a:r>
              <a:endParaRPr lang="en-US" altLang="en-US" sz="2800" b="1" dirty="0">
                <a:latin typeface="Verdana" panose="020B0604030504040204" pitchFamily="34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 rot="2501125">
              <a:off x="566" y="2068"/>
              <a:ext cx="750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dirty="0" smtClean="0">
                  <a:solidFill>
                    <a:srgbClr val="0000FF"/>
                  </a:solidFill>
                  <a:latin typeface="Verdana" panose="020B0604030504040204" pitchFamily="34" charset="0"/>
                </a:rPr>
                <a:t>Cđ thụt dầu</a:t>
              </a:r>
              <a:endParaRPr lang="vi-VN" altLang="en-US" sz="2400" b="1" dirty="0">
                <a:solidFill>
                  <a:srgbClr val="0000FF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 rot="4786910">
              <a:off x="235" y="1298"/>
              <a:ext cx="881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Cđ Trực nhật  1 tuần</a:t>
              </a:r>
              <a:endParaRPr lang="en-US" altLang="en-US" sz="2400" b="1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 rot="7307390">
              <a:off x="241" y="717"/>
              <a:ext cx="892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dirty="0" smtClean="0">
                  <a:solidFill>
                    <a:srgbClr val="002060"/>
                  </a:solidFill>
                  <a:latin typeface="Verdana" panose="020B0604030504040204" pitchFamily="34" charset="0"/>
                </a:rPr>
                <a:t>Lau bảng 1 tuần</a:t>
              </a:r>
              <a:endParaRPr lang="en-US" altLang="en-US" sz="2400" b="1" dirty="0">
                <a:solidFill>
                  <a:srgbClr val="00206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 rot="9330568">
              <a:off x="889" y="279"/>
              <a:ext cx="76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smtClean="0">
                  <a:solidFill>
                    <a:schemeClr val="bg1"/>
                  </a:solidFill>
                  <a:latin typeface="Verdana" panose="020B0604030504040204" pitchFamily="34" charset="0"/>
                </a:rPr>
                <a:t>TN cuối buổi </a:t>
              </a:r>
              <a:endParaRPr lang="en-US" altLang="en-US" sz="24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 rot="12138226">
              <a:off x="1514" y="165"/>
              <a:ext cx="904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Cđ trực nhật 1 tuần</a:t>
              </a:r>
              <a:endParaRPr lang="en-US" altLang="en-US" sz="2400" b="1" dirty="0">
                <a:solidFill>
                  <a:srgbClr val="FF000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 rot="14387321">
              <a:off x="2086" y="759"/>
              <a:ext cx="831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vi-VN" altLang="en-US" sz="240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Cả đôi cười</a:t>
              </a:r>
              <a:endParaRPr lang="en-US" altLang="en-US" sz="24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3" name="Oval 32" descr="Bouquet"/>
            <p:cNvSpPr>
              <a:spLocks noChangeArrowheads="1"/>
            </p:cNvSpPr>
            <p:nvPr/>
          </p:nvSpPr>
          <p:spPr bwMode="auto">
            <a:xfrm>
              <a:off x="1152" y="1296"/>
              <a:ext cx="1056" cy="816"/>
            </a:xfrm>
            <a:prstGeom prst="ellipse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anose="020B0604030504040204" pitchFamily="34" charset="0"/>
              </a:endParaRPr>
            </a:p>
          </p:txBody>
        </p:sp>
        <p:sp>
          <p:nvSpPr>
            <p:cNvPr id="3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157" y="1464"/>
              <a:ext cx="939" cy="5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800" i="1" kern="10" dirty="0" smtClean="0"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PHẠT</a:t>
              </a:r>
              <a:endParaRPr lang="en-US" sz="2800" i="1" kern="10" dirty="0">
                <a:ln w="9525">
                  <a:solidFill>
                    <a:srgbClr val="4D4D4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8193871" y="476650"/>
            <a:ext cx="2286000" cy="914400"/>
            <a:chOff x="3696" y="3285"/>
            <a:chExt cx="1920" cy="997"/>
          </a:xfrm>
        </p:grpSpPr>
        <p:sp>
          <p:nvSpPr>
            <p:cNvPr id="36" name="Text Box 16"/>
            <p:cNvSpPr txBox="1">
              <a:spLocks noChangeArrowheads="1"/>
            </p:cNvSpPr>
            <p:nvPr/>
          </p:nvSpPr>
          <p:spPr bwMode="auto">
            <a:xfrm>
              <a:off x="3696" y="3681"/>
              <a:ext cx="1920" cy="40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pic>
          <p:nvPicPr>
            <p:cNvPr id="37" name="Picture 36" descr="j023228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" y="3285"/>
              <a:ext cx="979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876" y="3326"/>
              <a:ext cx="1659" cy="7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i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+mn-lt"/>
                  <a:ea typeface="+mn-lt"/>
                  <a:cs typeface="+mn-lt"/>
                </a:rPr>
                <a:t>Bấm quay</a:t>
              </a:r>
            </a:p>
          </p:txBody>
        </p:sp>
      </p:grp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8346070" y="6178413"/>
            <a:ext cx="2133600" cy="4619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Kết quả</a:t>
            </a:r>
            <a:endParaRPr lang="en-US" altLang="en-U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V="1">
            <a:off x="9412870" y="5704013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87" y="709404"/>
            <a:ext cx="10389345" cy="375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463" y="-2474"/>
            <a:ext cx="12192000" cy="1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2238" y="6776243"/>
            <a:ext cx="11987212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7237" y="3467100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50300" y="3409950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1" y="4247914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47969" y="5831824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4DAA7EB-628D-0963-BBEF-3580B9589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089862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314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59" name="Oval 315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60" name="Oval 316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61" name="Oval 317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62" name="Oval 318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63" name="Oval 319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64" name="Oval 320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65" name="Oval 321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66" name="Oval 322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67" name="Oval 323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68" name="Oval 324"/>
          <p:cNvSpPr>
            <a:spLocks noChangeArrowheads="1"/>
          </p:cNvSpPr>
          <p:nvPr/>
        </p:nvSpPr>
        <p:spPr bwMode="auto">
          <a:xfrm>
            <a:off x="5653537" y="5951508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sp>
        <p:nvSpPr>
          <p:cNvPr id="69" name="AutoShape 33"/>
          <p:cNvSpPr>
            <a:spLocks noChangeArrowheads="1"/>
          </p:cNvSpPr>
          <p:nvPr/>
        </p:nvSpPr>
        <p:spPr bwMode="auto">
          <a:xfrm>
            <a:off x="5764360" y="5797423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1162" y="181198"/>
            <a:ext cx="109201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</a:t>
            </a:r>
            <a:r>
              <a:rPr kumimoji="0" lang="vi-VN" altLang="en-US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Trong các hình dưới đây, hình nào là tứ giác lồi?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2236" y="4137377"/>
            <a:ext cx="1136721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29000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29000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29000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29000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29000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29000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29000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29000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4000" algn="l"/>
                <a:tab pos="3429000" algn="l"/>
                <a:tab pos="5207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>
                <a:tab pos="1524000" algn="l"/>
                <a:tab pos="3429000" algn="l"/>
                <a:tab pos="5207000" algn="l"/>
              </a:tabLst>
            </a:pPr>
            <a:r>
              <a:rPr kumimoji="0" lang="vi-VN" altLang="zh-CN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 1		B</a:t>
            </a:r>
            <a:r>
              <a:rPr kumimoji="0" lang="en-US" altLang="zh-CN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vi-VN" altLang="zh-CN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Hình 2	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0" algn="l"/>
                <a:tab pos="3429000" algn="l"/>
                <a:tab pos="5207000" algn="l"/>
              </a:tabLst>
            </a:pPr>
            <a:r>
              <a:rPr kumimoji="0" lang="vi-VN" altLang="zh-CN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kumimoji="0" lang="en-US" altLang="zh-CN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vi-VN" altLang="zh-CN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Hình 3		D</a:t>
            </a:r>
            <a:r>
              <a:rPr kumimoji="0" lang="en-US" altLang="zh-CN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0" lang="vi-VN" altLang="zh-CN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Hình 1 và Hình 2</a:t>
            </a:r>
            <a:endParaRPr kumimoji="0" lang="vi-VN" altLang="zh-CN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6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2296675" y="5723691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1" y="2993482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454481" y="5562718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428" y="5884581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3178" y="415047"/>
            <a:ext cx="11102711" cy="475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</a:t>
            </a:r>
            <a:r>
              <a:rPr lang="vi-V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phương án </a:t>
            </a:r>
            <a:r>
              <a:rPr lang="vi-VN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các phương án sau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Tứ giác có các cạnh đối song song là hình bình hành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Tứ giác có các cạnh đối bằng nhau là hình bình hành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Tứ giác có hai góc đối bằng nhau là hình bình hành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Tứ giác có hai đường chéo cắt nhau tại trung điểm mỗi đường là hình bình hành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2296675" y="5723691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4" y="2101233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799102" y="5619488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78" y="5836520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4195" y="278859"/>
            <a:ext cx="10810042" cy="5245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3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</a:t>
            </a:r>
            <a:r>
              <a:rPr lang="vi-VN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</a:t>
            </a:r>
            <a:r>
              <a:rPr lang="vi-V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 phương án </a:t>
            </a:r>
            <a:r>
              <a:rPr lang="vi-VN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các phương án sau: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chữ nhật có hai đường chéo cắt nhau tại trung điểm mỗi đường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chữ nhật có hai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 chéo vuông góc với nhau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chữ nhật có hai đường chéo bằng nhau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Giao điểm của hai đường chéo trong Hình chữ nhật là tâm của hình chữ nhật đó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0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7463" y="-2474"/>
            <a:ext cx="12192000" cy="1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2238" y="6776243"/>
            <a:ext cx="11987212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7237" y="3467100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50300" y="3409950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8" y="2631348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261065" y="5667114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4DAA7EB-628D-0963-BBEF-3580B95899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089862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314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59" name="Oval 315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60" name="Oval 316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61" name="Oval 317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62" name="Oval 318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63" name="Oval 319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64" name="Oval 320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65" name="Oval 321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66" name="Oval 322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67" name="Oval 323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68" name="Oval 324"/>
          <p:cNvSpPr>
            <a:spLocks noChangeArrowheads="1"/>
          </p:cNvSpPr>
          <p:nvPr/>
        </p:nvSpPr>
        <p:spPr bwMode="auto">
          <a:xfrm>
            <a:off x="10147032" y="2843947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sp>
        <p:nvSpPr>
          <p:cNvPr id="69" name="AutoShape 33"/>
          <p:cNvSpPr>
            <a:spLocks noChangeArrowheads="1"/>
          </p:cNvSpPr>
          <p:nvPr/>
        </p:nvSpPr>
        <p:spPr bwMode="auto">
          <a:xfrm>
            <a:off x="10257855" y="2689862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949" y="366777"/>
            <a:ext cx="11227670" cy="4966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nl-NL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có hai đường chéo bằng nhau là</a:t>
            </a:r>
            <a:r>
              <a:rPr lang="fr-F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40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07000"/>
              </a:lnSpc>
              <a:spcAft>
                <a:spcPts val="0"/>
              </a:spcAft>
              <a:buAutoNum type="alphaUcPeriod"/>
            </a:pPr>
            <a:r>
              <a:rPr lang="fr-FR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fr-FR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54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nl-NL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vi-VN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chữ nhật   </a:t>
            </a:r>
            <a:r>
              <a:rPr lang="nl-NL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vi-VN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nl-NL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thang</a:t>
            </a:r>
            <a:r>
              <a:rPr lang="nl-NL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vi-VN" sz="5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5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NL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5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thoi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6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2296675" y="5723691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4" y="4122543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82036" y="5595611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78" y="5836520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8728" y="419115"/>
            <a:ext cx="1145965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>
              <a:lnSpc>
                <a:spcPct val="107000"/>
              </a:lnSpc>
              <a:spcAft>
                <a:spcPts val="0"/>
              </a:spcAft>
            </a:pPr>
            <a:r>
              <a:rPr lang="fr-FR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chữ nhật có 2 cạnh kề bằng nhau là …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>
              <a:lnSpc>
                <a:spcPct val="107000"/>
              </a:lnSpc>
              <a:spcAft>
                <a:spcPts val="0"/>
              </a:spcAft>
            </a:pP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Hình thang vuông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>
              <a:lnSpc>
                <a:spcPct val="107000"/>
              </a:lnSpc>
              <a:spcAft>
                <a:spcPts val="0"/>
              </a:spcAft>
            </a:pPr>
            <a:r>
              <a: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Hình thang cân	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>
              <a:lnSpc>
                <a:spcPct val="107000"/>
              </a:lnSpc>
            </a:pPr>
            <a:r>
              <a: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Hình chữ </a:t>
            </a: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>
              <a:lnSpc>
                <a:spcPct val="107000"/>
              </a:lnSpc>
              <a:spcAft>
                <a:spcPts val="0"/>
              </a:spcAft>
            </a:pPr>
            <a:r>
              <a: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vuông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2296675" y="5723691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7" y="1783404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82036" y="5595611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78" y="5836520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01559" y="390064"/>
            <a:ext cx="10324002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>
              <a:lnSpc>
                <a:spcPct val="107000"/>
              </a:lnSpc>
              <a:spcAft>
                <a:spcPts val="0"/>
              </a:spcAft>
            </a:pPr>
            <a:r>
              <a:rPr lang="fr-FR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10</a:t>
            </a:r>
            <a:r>
              <a:rPr lang="fr-FR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Hình bình hành có 2 đường </a:t>
            </a:r>
            <a:r>
              <a:rPr lang="fr-F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 </a:t>
            </a:r>
            <a:r>
              <a:rPr lang="fr-F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 là …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07000"/>
              </a:lnSpc>
              <a:spcAft>
                <a:spcPts val="0"/>
              </a:spcAft>
              <a:buAutoNum type="alphaUcPeriod"/>
            </a:pP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thoi		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Hình thang cân	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Hình bình hành	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Hình chữ nhật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9967200" y="2737095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10104787" y="2660895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" y="4864946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650408" y="5670342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415" y="5873559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09519" y="111011"/>
            <a:ext cx="9405381" cy="5771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11</a:t>
            </a:r>
            <a:r>
              <a:rPr lang="vi-VN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vi-V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 4 góc ngoài ở 4 đỉnh của tứ giác bằng bao nhiêu độ?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AutoNum type="alphaUcPeriod"/>
              <a:tabLst>
                <a:tab pos="1524000" algn="l"/>
                <a:tab pos="3429000" algn="l"/>
                <a:tab pos="5207000" algn="l"/>
              </a:tabLst>
            </a:pPr>
            <a:r>
              <a: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720</a:t>
            </a:r>
            <a:r>
              <a:rPr lang="en-US" sz="60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180</a:t>
            </a:r>
            <a:r>
              <a:rPr lang="en-US" sz="60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540</a:t>
            </a:r>
            <a:r>
              <a:rPr lang="en-US" sz="60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524000" algn="l"/>
                <a:tab pos="3429000" algn="l"/>
                <a:tab pos="5207000" algn="l"/>
              </a:tabLst>
            </a:pPr>
            <a:r>
              <a:rPr lang="vi-VN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60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360</a:t>
            </a:r>
            <a:r>
              <a:rPr lang="en-US" sz="60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val 31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10</a:t>
            </a:r>
          </a:p>
        </p:txBody>
      </p:sp>
      <p:sp>
        <p:nvSpPr>
          <p:cNvPr id="149" name="Oval 315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09</a:t>
            </a:r>
          </a:p>
        </p:txBody>
      </p:sp>
      <p:sp>
        <p:nvSpPr>
          <p:cNvPr id="150" name="Oval 316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08</a:t>
            </a:r>
          </a:p>
        </p:txBody>
      </p:sp>
      <p:sp>
        <p:nvSpPr>
          <p:cNvPr id="151" name="Oval 317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07</a:t>
            </a:r>
          </a:p>
        </p:txBody>
      </p:sp>
      <p:sp>
        <p:nvSpPr>
          <p:cNvPr id="152" name="Oval 318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06</a:t>
            </a:r>
          </a:p>
        </p:txBody>
      </p:sp>
      <p:sp>
        <p:nvSpPr>
          <p:cNvPr id="153" name="Oval 319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05</a:t>
            </a:r>
          </a:p>
        </p:txBody>
      </p:sp>
      <p:sp>
        <p:nvSpPr>
          <p:cNvPr id="154" name="Oval 320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04</a:t>
            </a:r>
          </a:p>
        </p:txBody>
      </p:sp>
      <p:sp>
        <p:nvSpPr>
          <p:cNvPr id="155" name="Oval 321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03</a:t>
            </a:r>
          </a:p>
        </p:txBody>
      </p:sp>
      <p:sp>
        <p:nvSpPr>
          <p:cNvPr id="156" name="Oval 322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02</a:t>
            </a:r>
          </a:p>
        </p:txBody>
      </p:sp>
      <p:sp>
        <p:nvSpPr>
          <p:cNvPr id="157" name="Oval 323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VNI-Times" pitchFamily="2" charset="0"/>
              </a:rPr>
              <a:t>01</a:t>
            </a:r>
          </a:p>
        </p:txBody>
      </p:sp>
      <p:sp>
        <p:nvSpPr>
          <p:cNvPr id="158" name="Oval 324"/>
          <p:cNvSpPr>
            <a:spLocks noChangeArrowheads="1"/>
          </p:cNvSpPr>
          <p:nvPr/>
        </p:nvSpPr>
        <p:spPr bwMode="auto">
          <a:xfrm>
            <a:off x="2159088" y="5799891"/>
            <a:ext cx="1295400" cy="723900"/>
          </a:xfrm>
          <a:prstGeom prst="ellipse">
            <a:avLst/>
          </a:prstGeom>
          <a:solidFill>
            <a:srgbClr val="FFFF00"/>
          </a:solidFill>
          <a:ln>
            <a:solidFill>
              <a:srgbClr val="0099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latin typeface="VNI-Times" pitchFamily="2" charset="0"/>
              </a:rPr>
              <a:t>00</a:t>
            </a:r>
          </a:p>
        </p:txBody>
      </p:sp>
      <p:pic>
        <p:nvPicPr>
          <p:cNvPr id="1538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6038" y="-106746"/>
            <a:ext cx="12139612" cy="1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050" y="6651261"/>
            <a:ext cx="12065000" cy="16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16581" y="3233796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20857" y="3290965"/>
            <a:ext cx="6874954" cy="15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AutoShape 33"/>
          <p:cNvSpPr>
            <a:spLocks noChangeArrowheads="1"/>
          </p:cNvSpPr>
          <p:nvPr/>
        </p:nvSpPr>
        <p:spPr bwMode="auto">
          <a:xfrm>
            <a:off x="2296675" y="5723691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165" name="Picture 2" descr="dấu-tích Phong Thủy Xanh">
            <a:extLst>
              <a:ext uri="{FF2B5EF4-FFF2-40B4-BE49-F238E27FC236}">
                <a16:creationId xmlns:a16="http://schemas.microsoft.com/office/drawing/2014/main" xmlns="" id="{405D7A9E-BE18-433D-A51C-01E744F3E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83" y="4086480"/>
            <a:ext cx="687769" cy="89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82036" y="5595611"/>
            <a:ext cx="1027483" cy="850315"/>
          </a:xfrm>
          <a:prstGeom prst="star5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3600" b="1" dirty="0">
              <a:solidFill>
                <a:srgbClr val="F02D06"/>
              </a:solidFill>
              <a:latin typeface=".VnTime" pitchFamily="34" charset="0"/>
              <a:cs typeface="Arial" charset="0"/>
            </a:endParaRPr>
          </a:p>
        </p:txBody>
      </p:sp>
      <p:pic>
        <p:nvPicPr>
          <p:cNvPr id="2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987043C-EA33-531D-7F9B-9C2FEEFD5D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415" y="5873559"/>
            <a:ext cx="7112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09519" y="449985"/>
            <a:ext cx="10631952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540385">
              <a:lnSpc>
                <a:spcPct val="107000"/>
              </a:lnSpc>
              <a:spcAft>
                <a:spcPts val="0"/>
              </a:spcAft>
            </a:pPr>
            <a:r>
              <a:rPr lang="fr-FR" sz="4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fr-FR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có 1 góc vuông là </a:t>
            </a:r>
            <a:r>
              <a:rPr lang="fr-FR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07000"/>
              </a:lnSpc>
              <a:spcAft>
                <a:spcPts val="0"/>
              </a:spcAft>
              <a:buAutoNum type="alphaUcPeriod"/>
            </a:pP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 vuông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07000"/>
              </a:lnSpc>
              <a:spcAft>
                <a:spcPts val="0"/>
              </a:spcAft>
              <a:buAutoNum type="alphaUcPeriod"/>
            </a:pP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thang cân	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Hình bình hành		</a:t>
            </a:r>
            <a:endParaRPr lang="vi-VN" sz="6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6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Hình chữ nhật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08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/>
      <p:bldP spid="15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5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25" y="-30163"/>
            <a:ext cx="121697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25" y="6678613"/>
            <a:ext cx="12169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2475" y="3367088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63000" y="3305175"/>
            <a:ext cx="670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11" descr="JULKLOK4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178216" y="53891"/>
            <a:ext cx="1676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3" name="Picture 11" descr="JULKLOK4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10768347" y="26451"/>
            <a:ext cx="16764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" name="WordArt 4" descr="White marble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55257" y="180918"/>
            <a:ext cx="9213090" cy="530765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365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2213678" y="824226"/>
            <a:ext cx="7978775" cy="9802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Bảng điểm các đội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366" name="Rectangle 59"/>
          <p:cNvSpPr>
            <a:spLocks noChangeArrowheads="1"/>
          </p:cNvSpPr>
          <p:nvPr/>
        </p:nvSpPr>
        <p:spPr bwMode="auto">
          <a:xfrm>
            <a:off x="1809737" y="2013090"/>
            <a:ext cx="2293492" cy="62799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Đỏ</a:t>
            </a:r>
          </a:p>
        </p:txBody>
      </p:sp>
      <p:sp>
        <p:nvSpPr>
          <p:cNvPr id="367" name="Rectangle 59"/>
          <p:cNvSpPr>
            <a:spLocks noChangeArrowheads="1"/>
          </p:cNvSpPr>
          <p:nvPr/>
        </p:nvSpPr>
        <p:spPr bwMode="auto">
          <a:xfrm>
            <a:off x="4103228" y="2007656"/>
            <a:ext cx="2264615" cy="633423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Xanh</a:t>
            </a:r>
          </a:p>
        </p:txBody>
      </p:sp>
      <p:sp>
        <p:nvSpPr>
          <p:cNvPr id="368" name="Rectangle 59"/>
          <p:cNvSpPr>
            <a:spLocks noChangeArrowheads="1"/>
          </p:cNvSpPr>
          <p:nvPr/>
        </p:nvSpPr>
        <p:spPr bwMode="auto">
          <a:xfrm>
            <a:off x="6376272" y="1998472"/>
            <a:ext cx="2267842" cy="6525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Vàng</a:t>
            </a:r>
            <a:endParaRPr lang="vi-VN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9" name="Rectangle 59"/>
          <p:cNvSpPr>
            <a:spLocks noChangeArrowheads="1"/>
          </p:cNvSpPr>
          <p:nvPr/>
        </p:nvSpPr>
        <p:spPr bwMode="auto">
          <a:xfrm>
            <a:off x="8635685" y="1998475"/>
            <a:ext cx="2256185" cy="643323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</a:t>
            </a:r>
            <a:r>
              <a:rPr lang="vi-VN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vi-V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xmlns="" id="{BA01A5FE-4456-DAF9-1C44-53DCBBA72206}"/>
              </a:ext>
            </a:extLst>
          </p:cNvPr>
          <p:cNvGrpSpPr/>
          <p:nvPr/>
        </p:nvGrpSpPr>
        <p:grpSpPr>
          <a:xfrm>
            <a:off x="1073259" y="3771728"/>
            <a:ext cx="4960150" cy="1219200"/>
            <a:chOff x="1151472" y="3187501"/>
            <a:chExt cx="6552728" cy="914400"/>
          </a:xfrm>
        </p:grpSpPr>
        <p:sp>
          <p:nvSpPr>
            <p:cNvPr id="375" name="Pentagon 4">
              <a:extLst>
                <a:ext uri="{FF2B5EF4-FFF2-40B4-BE49-F238E27FC236}">
                  <a16:creationId xmlns:a16="http://schemas.microsoft.com/office/drawing/2014/main" xmlns="" id="{22752A68-A1B3-4C67-ACE4-077CB3327017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Pentagon 5">
              <a:extLst>
                <a:ext uri="{FF2B5EF4-FFF2-40B4-BE49-F238E27FC236}">
                  <a16:creationId xmlns:a16="http://schemas.microsoft.com/office/drawing/2014/main" xmlns="" id="{4ABEE98D-A721-58B8-3A35-7AAA1EDADCC9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Diamond 376">
              <a:extLst>
                <a:ext uri="{FF2B5EF4-FFF2-40B4-BE49-F238E27FC236}">
                  <a16:creationId xmlns:a16="http://schemas.microsoft.com/office/drawing/2014/main" xmlns="" id="{D9418036-D1A4-E48D-0EF1-09C04F28D89F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8" name="직사각형 39">
            <a:extLst>
              <a:ext uri="{FF2B5EF4-FFF2-40B4-BE49-F238E27FC236}">
                <a16:creationId xmlns:a16="http://schemas.microsoft.com/office/drawing/2014/main" xmlns="" id="{AE37A057-2A83-97F4-F0DD-3846B006A1D9}"/>
              </a:ext>
            </a:extLst>
          </p:cNvPr>
          <p:cNvSpPr/>
          <p:nvPr/>
        </p:nvSpPr>
        <p:spPr>
          <a:xfrm>
            <a:off x="3144759" y="4466032"/>
            <a:ext cx="537579" cy="6667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3733" b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endParaRPr lang="ko-KR" altLang="en-US" sz="3733" b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xmlns="" id="{DCBBEDE2-F8AC-9D98-CB72-6ECFC61512FE}"/>
              </a:ext>
            </a:extLst>
          </p:cNvPr>
          <p:cNvGrpSpPr/>
          <p:nvPr/>
        </p:nvGrpSpPr>
        <p:grpSpPr>
          <a:xfrm>
            <a:off x="6861434" y="3720767"/>
            <a:ext cx="4950922" cy="1219200"/>
            <a:chOff x="1151472" y="3187501"/>
            <a:chExt cx="6552728" cy="914400"/>
          </a:xfrm>
        </p:grpSpPr>
        <p:sp>
          <p:nvSpPr>
            <p:cNvPr id="380" name="Pentagon 12">
              <a:extLst>
                <a:ext uri="{FF2B5EF4-FFF2-40B4-BE49-F238E27FC236}">
                  <a16:creationId xmlns:a16="http://schemas.microsoft.com/office/drawing/2014/main" xmlns="" id="{1807505A-E648-B647-A78D-B0B7F46831C1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  <p:sp>
          <p:nvSpPr>
            <p:cNvPr id="381" name="Pentagon 13">
              <a:extLst>
                <a:ext uri="{FF2B5EF4-FFF2-40B4-BE49-F238E27FC236}">
                  <a16:creationId xmlns:a16="http://schemas.microsoft.com/office/drawing/2014/main" xmlns="" id="{4C10A3B2-29A5-3955-21AE-729594D1EBC5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  <p:sp>
          <p:nvSpPr>
            <p:cNvPr id="382" name="Diamond 381">
              <a:extLst>
                <a:ext uri="{FF2B5EF4-FFF2-40B4-BE49-F238E27FC236}">
                  <a16:creationId xmlns:a16="http://schemas.microsoft.com/office/drawing/2014/main" xmlns="" id="{19A2D643-194E-4698-38FF-11517F799CA5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/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xmlns="" id="{516FAE42-C0AD-E3A7-7129-14CDAAEE819B}"/>
              </a:ext>
            </a:extLst>
          </p:cNvPr>
          <p:cNvGrpSpPr/>
          <p:nvPr/>
        </p:nvGrpSpPr>
        <p:grpSpPr>
          <a:xfrm>
            <a:off x="1106814" y="5165917"/>
            <a:ext cx="4926593" cy="1219200"/>
            <a:chOff x="1151472" y="3187501"/>
            <a:chExt cx="6552728" cy="914400"/>
          </a:xfrm>
        </p:grpSpPr>
        <p:sp>
          <p:nvSpPr>
            <p:cNvPr id="384" name="Pentagon 16">
              <a:extLst>
                <a:ext uri="{FF2B5EF4-FFF2-40B4-BE49-F238E27FC236}">
                  <a16:creationId xmlns:a16="http://schemas.microsoft.com/office/drawing/2014/main" xmlns="" id="{5549816F-F485-A164-4535-8F41A3197438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385" name="Pentagon 17">
              <a:extLst>
                <a:ext uri="{FF2B5EF4-FFF2-40B4-BE49-F238E27FC236}">
                  <a16:creationId xmlns:a16="http://schemas.microsoft.com/office/drawing/2014/main" xmlns="" id="{4F6B397A-96CE-50E5-6746-DA258E79AA88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386" name="Diamond 385">
              <a:extLst>
                <a:ext uri="{FF2B5EF4-FFF2-40B4-BE49-F238E27FC236}">
                  <a16:creationId xmlns:a16="http://schemas.microsoft.com/office/drawing/2014/main" xmlns="" id="{8A1FF8E6-90E1-B532-23A4-BCAB7AA2BCF7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387" name="직사각형 39">
            <a:extLst>
              <a:ext uri="{FF2B5EF4-FFF2-40B4-BE49-F238E27FC236}">
                <a16:creationId xmlns:a16="http://schemas.microsoft.com/office/drawing/2014/main" xmlns="" id="{02BA8C47-E136-40D7-0F3D-962D5DAF708A}"/>
              </a:ext>
            </a:extLst>
          </p:cNvPr>
          <p:cNvSpPr/>
          <p:nvPr/>
        </p:nvSpPr>
        <p:spPr>
          <a:xfrm>
            <a:off x="3141667" y="5131901"/>
            <a:ext cx="537579" cy="6667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3733" b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endParaRPr lang="ko-KR" altLang="en-US" sz="3733" b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88" name="직사각형 39">
            <a:extLst>
              <a:ext uri="{FF2B5EF4-FFF2-40B4-BE49-F238E27FC236}">
                <a16:creationId xmlns:a16="http://schemas.microsoft.com/office/drawing/2014/main" xmlns="" id="{EC97EE29-2A7E-9A98-1BC0-5F2A71996B4D}"/>
              </a:ext>
            </a:extLst>
          </p:cNvPr>
          <p:cNvSpPr/>
          <p:nvPr/>
        </p:nvSpPr>
        <p:spPr>
          <a:xfrm>
            <a:off x="8905770" y="5315277"/>
            <a:ext cx="537579" cy="6667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3733" b="1">
                <a:solidFill>
                  <a:schemeClr val="bg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* </a:t>
            </a:r>
            <a:endParaRPr lang="ko-KR" altLang="en-US" sz="3733" b="1">
              <a:solidFill>
                <a:schemeClr val="bg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xmlns="" id="{9A6890E7-C017-804A-4D63-762AA613DA3F}"/>
              </a:ext>
            </a:extLst>
          </p:cNvPr>
          <p:cNvGrpSpPr/>
          <p:nvPr/>
        </p:nvGrpSpPr>
        <p:grpSpPr>
          <a:xfrm>
            <a:off x="6861434" y="5156489"/>
            <a:ext cx="4794222" cy="1219200"/>
            <a:chOff x="1151472" y="3187501"/>
            <a:chExt cx="6552728" cy="914400"/>
          </a:xfrm>
        </p:grpSpPr>
        <p:sp>
          <p:nvSpPr>
            <p:cNvPr id="390" name="Pentagon 4">
              <a:extLst>
                <a:ext uri="{FF2B5EF4-FFF2-40B4-BE49-F238E27FC236}">
                  <a16:creationId xmlns:a16="http://schemas.microsoft.com/office/drawing/2014/main" xmlns="" id="{2BEC58C0-4EE9-6979-D4AE-D2069AD84BD5}"/>
                </a:ext>
              </a:extLst>
            </p:cNvPr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391" name="Pentagon 5">
              <a:extLst>
                <a:ext uri="{FF2B5EF4-FFF2-40B4-BE49-F238E27FC236}">
                  <a16:creationId xmlns:a16="http://schemas.microsoft.com/office/drawing/2014/main" xmlns="" id="{1715D42A-EE08-2623-D709-E4D82B9E4271}"/>
                </a:ext>
              </a:extLst>
            </p:cNvPr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392" name="Diamond 391">
              <a:extLst>
                <a:ext uri="{FF2B5EF4-FFF2-40B4-BE49-F238E27FC236}">
                  <a16:creationId xmlns:a16="http://schemas.microsoft.com/office/drawing/2014/main" xmlns="" id="{44529A6F-E949-958B-9132-79C6D5F938EE}"/>
                </a:ext>
              </a:extLst>
            </p:cNvPr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sp>
        <p:nvSpPr>
          <p:cNvPr id="393" name="TextBox 392">
            <a:extLst>
              <a:ext uri="{FF2B5EF4-FFF2-40B4-BE49-F238E27FC236}">
                <a16:creationId xmlns:a16="http://schemas.microsoft.com/office/drawing/2014/main" xmlns="" id="{0F4D7951-96C4-60A5-FEB8-5EEFF5B758DC}"/>
              </a:ext>
            </a:extLst>
          </p:cNvPr>
          <p:cNvSpPr txBox="1"/>
          <p:nvPr/>
        </p:nvSpPr>
        <p:spPr>
          <a:xfrm>
            <a:off x="1146871" y="3973628"/>
            <a:ext cx="70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.VnBodoniH" panose="020B7200000000000000" pitchFamily="34" charset="0"/>
              </a:rPr>
              <a:t>1</a:t>
            </a:r>
            <a:endParaRPr lang="en-US" sz="3600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xmlns="" id="{F0FDFA19-ED09-AF67-50CA-B02284F0B58C}"/>
              </a:ext>
            </a:extLst>
          </p:cNvPr>
          <p:cNvSpPr txBox="1"/>
          <p:nvPr/>
        </p:nvSpPr>
        <p:spPr>
          <a:xfrm>
            <a:off x="6955608" y="3967149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.VnBodoniH" panose="020B7200000000000000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xmlns="" id="{DA805424-6FE4-B92B-2564-E8C63C23B8F3}"/>
              </a:ext>
            </a:extLst>
          </p:cNvPr>
          <p:cNvSpPr txBox="1"/>
          <p:nvPr/>
        </p:nvSpPr>
        <p:spPr>
          <a:xfrm>
            <a:off x="1121549" y="5475769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.VnBodoniH" panose="020B7200000000000000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xmlns="" id="{E0F6FA38-05FB-DEF6-CAC1-8CBCCED603A2}"/>
              </a:ext>
            </a:extLst>
          </p:cNvPr>
          <p:cNvSpPr txBox="1"/>
          <p:nvPr/>
        </p:nvSpPr>
        <p:spPr>
          <a:xfrm>
            <a:off x="6899999" y="5450265"/>
            <a:ext cx="577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.VnBodoniH" panose="020B7200000000000000" pitchFamily="34" charset="0"/>
              </a:rPr>
              <a:t>4</a:t>
            </a:r>
            <a:endParaRPr lang="en-US" sz="3600" dirty="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397" name="Rectangle 396">
            <a:hlinkClick r:id="rId12" action="ppaction://hlinksldjump"/>
          </p:cNvPr>
          <p:cNvSpPr/>
          <p:nvPr/>
        </p:nvSpPr>
        <p:spPr>
          <a:xfrm>
            <a:off x="1808744" y="4017978"/>
            <a:ext cx="372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8" name="Rectangle 397">
            <a:hlinkClick r:id="rId13" action="ppaction://hlinksldjump"/>
          </p:cNvPr>
          <p:cNvSpPr/>
          <p:nvPr/>
        </p:nvSpPr>
        <p:spPr>
          <a:xfrm>
            <a:off x="7627298" y="3955452"/>
            <a:ext cx="3351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000099"/>
                </a:solidFill>
                <a:latin typeface="+mj-lt"/>
                <a:cs typeface="Times New Roman" panose="02020603050405020304" pitchFamily="18" charset="0"/>
              </a:rPr>
              <a:t>TIẾP SỨC</a:t>
            </a:r>
            <a:endParaRPr lang="vi-VN" altLang="en-US" sz="3600" b="1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9" name="Rectangle 398">
            <a:hlinkClick r:id="rId14" action="ppaction://hlinksldjump"/>
          </p:cNvPr>
          <p:cNvSpPr/>
          <p:nvPr/>
        </p:nvSpPr>
        <p:spPr>
          <a:xfrm>
            <a:off x="1689346" y="5438207"/>
            <a:ext cx="3941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000099"/>
                </a:solidFill>
                <a:latin typeface="+mj-lt"/>
              </a:rPr>
              <a:t>TĂNG TỐC</a:t>
            </a:r>
            <a:endParaRPr lang="vi-VN" altLang="en-US" sz="3600" b="1" i="1" dirty="0">
              <a:solidFill>
                <a:srgbClr val="000099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0" name="Rectangle 399">
            <a:hlinkClick r:id="rId15" action="ppaction://hlinksldjump"/>
          </p:cNvPr>
          <p:cNvSpPr/>
          <p:nvPr/>
        </p:nvSpPr>
        <p:spPr>
          <a:xfrm>
            <a:off x="7583152" y="5388710"/>
            <a:ext cx="3346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ĐÍCH</a:t>
            </a:r>
            <a:endParaRPr lang="vi-VN" altLang="en-US" sz="36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919" name="TextBox1" r:id="rId2" imgW="2295360" imgH="771480"/>
        </mc:Choice>
        <mc:Fallback>
          <p:control name="TextBox1" r:id="rId2" imgW="2295360" imgH="771480">
            <p:pic>
              <p:nvPicPr>
                <p:cNvPr id="370" name="TextBox1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09737" y="2650980"/>
                  <a:ext cx="2293491" cy="77629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920" name="TextBox2" r:id="rId3" imgW="2295360" imgH="771480"/>
        </mc:Choice>
        <mc:Fallback>
          <p:control name="TextBox2" r:id="rId3" imgW="2295360" imgH="771480">
            <p:pic>
              <p:nvPicPr>
                <p:cNvPr id="371" name="TextBox2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91572" y="2650980"/>
                  <a:ext cx="2293491" cy="77629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921" name="TextBox3" r:id="rId4" imgW="2295360" imgH="771480"/>
        </mc:Choice>
        <mc:Fallback>
          <p:control name="TextBox3" r:id="rId4" imgW="2295360" imgH="771480">
            <p:pic>
              <p:nvPicPr>
                <p:cNvPr id="372" name="TextBox3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59414" y="2650978"/>
                  <a:ext cx="2293491" cy="776296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922" name="TextBox4" r:id="rId5" imgW="2295360" imgH="771480"/>
        </mc:Choice>
        <mc:Fallback>
          <p:control name="TextBox4" r:id="rId5" imgW="2295360" imgH="771480">
            <p:pic>
              <p:nvPicPr>
                <p:cNvPr id="373" name="TextBox4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627256" y="2641079"/>
                  <a:ext cx="2293491" cy="77629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035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0"/>
      <p:bldP spid="388" grpId="0"/>
      <p:bldP spid="393" grpId="0"/>
      <p:bldP spid="394" grpId="0"/>
      <p:bldP spid="395" grpId="0"/>
      <p:bldP spid="396" grpId="0"/>
      <p:bldP spid="397" grpId="0"/>
      <p:bldP spid="398" grpId="0"/>
      <p:bldP spid="399" grpId="0"/>
      <p:bldP spid="4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95313"/>
              </p:ext>
            </p:extLst>
          </p:nvPr>
        </p:nvGraphicFramePr>
        <p:xfrm>
          <a:off x="1041763" y="1359693"/>
          <a:ext cx="535442" cy="40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442">
                  <a:extLst>
                    <a:ext uri="{9D8B030D-6E8A-4147-A177-3AD203B41FA5}">
                      <a16:colId xmlns:a16="http://schemas.microsoft.com/office/drawing/2014/main" xmlns="" val="139917466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90689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1887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0375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22881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76079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69128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25717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1795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18264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10</a:t>
                      </a:r>
                      <a:endParaRPr lang="en-US" sz="2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950934"/>
                  </a:ext>
                </a:extLst>
              </a:tr>
            </a:tbl>
          </a:graphicData>
        </a:graphic>
      </p:graphicFrame>
      <p:sp>
        <p:nvSpPr>
          <p:cNvPr id="35848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681584" y="2765042"/>
            <a:ext cx="1139188" cy="109189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49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809575" y="2754627"/>
            <a:ext cx="1139188" cy="109189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850" name="Rectangl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956874" y="2765042"/>
            <a:ext cx="1139188" cy="109189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851" name="Rectangl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974321" y="3873399"/>
            <a:ext cx="1139188" cy="118288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200" b="1" dirty="0">
                <a:solidFill>
                  <a:schemeClr val="bg1"/>
                </a:solidFill>
              </a:rPr>
              <a:t>9</a:t>
            </a:r>
            <a:endParaRPr lang="en-US" altLang="en-US" sz="7200" b="1" dirty="0">
              <a:solidFill>
                <a:schemeClr val="bg1"/>
              </a:solidFill>
            </a:endParaRPr>
          </a:p>
        </p:txBody>
      </p:sp>
      <p:sp>
        <p:nvSpPr>
          <p:cNvPr id="35852" name="Rectangle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674680" y="3874264"/>
            <a:ext cx="1139188" cy="118288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200" b="1" dirty="0">
                <a:solidFill>
                  <a:schemeClr val="bg1"/>
                </a:solidFill>
              </a:rPr>
              <a:t>7</a:t>
            </a:r>
            <a:endParaRPr lang="en-US" altLang="en-US" sz="7200" b="1" dirty="0">
              <a:solidFill>
                <a:schemeClr val="bg1"/>
              </a:solidFill>
            </a:endParaRPr>
          </a:p>
        </p:txBody>
      </p:sp>
      <p:sp>
        <p:nvSpPr>
          <p:cNvPr id="35853" name="Rectangle 1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804703" y="3889978"/>
            <a:ext cx="1139188" cy="118288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200" b="1" dirty="0">
                <a:solidFill>
                  <a:schemeClr val="bg1"/>
                </a:solidFill>
              </a:rPr>
              <a:t>8</a:t>
            </a:r>
            <a:endParaRPr lang="en-US" altLang="en-US" sz="7200" b="1" dirty="0">
              <a:solidFill>
                <a:schemeClr val="bg1"/>
              </a:solidFill>
            </a:endParaRPr>
          </a:p>
        </p:txBody>
      </p:sp>
      <p:sp>
        <p:nvSpPr>
          <p:cNvPr id="35854" name="Rectangl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114392" y="3867937"/>
            <a:ext cx="1226209" cy="121321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200" b="1" dirty="0">
                <a:solidFill>
                  <a:schemeClr val="bg1"/>
                </a:solidFill>
              </a:rPr>
              <a:t>10</a:t>
            </a:r>
            <a:endParaRPr lang="en-US" altLang="en-US" sz="7200" b="1" dirty="0">
              <a:solidFill>
                <a:schemeClr val="bg1"/>
              </a:solidFill>
            </a:endParaRPr>
          </a:p>
        </p:txBody>
      </p:sp>
      <p:sp>
        <p:nvSpPr>
          <p:cNvPr id="35855" name="Rectangle 1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123794" y="2772922"/>
            <a:ext cx="1226209" cy="109189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2791721" y="1660551"/>
            <a:ext cx="6762635" cy="876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KHỞI ĐỘNG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20" name="Rectangle 1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336247" y="2771854"/>
            <a:ext cx="1139188" cy="109189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200" b="1" dirty="0">
                <a:solidFill>
                  <a:schemeClr val="bg1"/>
                </a:solidFill>
              </a:rPr>
              <a:t>5</a:t>
            </a:r>
            <a:endParaRPr lang="en-US" altLang="en-US" sz="7200" b="1" dirty="0">
              <a:solidFill>
                <a:schemeClr val="bg1"/>
              </a:solidFill>
            </a:endParaRPr>
          </a:p>
        </p:txBody>
      </p:sp>
      <p:sp>
        <p:nvSpPr>
          <p:cNvPr id="21" name="Rectangle 1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40601" y="3889235"/>
            <a:ext cx="1139188" cy="118288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200" b="1" dirty="0">
                <a:solidFill>
                  <a:schemeClr val="bg1"/>
                </a:solidFill>
              </a:rPr>
              <a:t>11</a:t>
            </a:r>
            <a:endParaRPr lang="en-US" altLang="en-US" sz="7200" b="1" dirty="0">
              <a:solidFill>
                <a:schemeClr val="bg1"/>
              </a:solidFill>
            </a:endParaRPr>
          </a:p>
        </p:txBody>
      </p:sp>
      <p:sp>
        <p:nvSpPr>
          <p:cNvPr id="22" name="Rectangle 1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488684" y="3854538"/>
            <a:ext cx="1226209" cy="121321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200" b="1" dirty="0">
                <a:solidFill>
                  <a:schemeClr val="bg1"/>
                </a:solidFill>
              </a:rPr>
              <a:t>12</a:t>
            </a:r>
            <a:endParaRPr lang="en-US" altLang="en-US" sz="7200" b="1" dirty="0">
              <a:solidFill>
                <a:schemeClr val="bg1"/>
              </a:solidFill>
            </a:endParaRPr>
          </a:p>
        </p:txBody>
      </p:sp>
      <p:sp>
        <p:nvSpPr>
          <p:cNvPr id="23" name="Rectangle 15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8488224" y="2788519"/>
            <a:ext cx="1226209" cy="1091894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7200" b="1" dirty="0">
                <a:solidFill>
                  <a:schemeClr val="bg1"/>
                </a:solidFill>
              </a:rPr>
              <a:t>6</a:t>
            </a:r>
            <a:endParaRPr lang="en-US" altLang="en-US" sz="7200" b="1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32127" y="1551764"/>
            <a:ext cx="765190" cy="738963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64098" y="812075"/>
            <a:ext cx="733218" cy="738963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8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53197" y="91907"/>
            <a:ext cx="756978" cy="73855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1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56795" y="2293966"/>
            <a:ext cx="740521" cy="738963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7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146932" y="4498944"/>
            <a:ext cx="743674" cy="738963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2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40237" y="3771300"/>
            <a:ext cx="757080" cy="738963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9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32125" y="3033751"/>
            <a:ext cx="765191" cy="738963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6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65619" y="5236493"/>
            <a:ext cx="724988" cy="738963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5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1384419" y="1623693"/>
            <a:ext cx="717708" cy="698137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1398059" y="900974"/>
            <a:ext cx="690428" cy="686587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3" name="Oval 42"/>
          <p:cNvSpPr/>
          <p:nvPr/>
        </p:nvSpPr>
        <p:spPr bwMode="auto">
          <a:xfrm>
            <a:off x="10583109" y="127484"/>
            <a:ext cx="743667" cy="729420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8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11383497" y="2340679"/>
            <a:ext cx="718630" cy="676640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4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1361305" y="4464841"/>
            <a:ext cx="720860" cy="744038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10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1336930" y="3755943"/>
            <a:ext cx="731921" cy="727048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11359243" y="3041240"/>
            <a:ext cx="712284" cy="703318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11343384" y="127763"/>
            <a:ext cx="736347" cy="739467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889343" y="98823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179971" y="94814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2460665" y="82720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619735" y="121101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0000"/>
                </a:solidFill>
              </a:rPr>
              <a:t>9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837670" y="108673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106509" y="117040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355549" y="82720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 smtClean="0">
                <a:solidFill>
                  <a:srgbClr val="FF0000"/>
                </a:solidFill>
              </a:rPr>
              <a:t>10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7578425" y="106730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9027111" y="90139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8303016" y="82720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682443" y="79634"/>
            <a:ext cx="759342" cy="732441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10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168309" y="5980406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930585" y="96284"/>
            <a:ext cx="777445" cy="73185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4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923896" y="6003548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11343384" y="5223330"/>
            <a:ext cx="728143" cy="692092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 smtClean="0">
                <a:solidFill>
                  <a:schemeClr val="bg1"/>
                </a:solidFill>
              </a:rPr>
              <a:t>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442205" y="5988941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1675333" y="6030229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0568229" y="5980044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 smtClean="0">
                <a:solidFill>
                  <a:schemeClr val="bg1"/>
                </a:solidFill>
              </a:rPr>
              <a:t>1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8340563" y="5968267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9079350" y="5962329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6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9811934" y="5986873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 smtClean="0">
                <a:solidFill>
                  <a:schemeClr val="bg1"/>
                </a:solidFill>
              </a:rPr>
              <a:t>10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3194436" y="5970358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8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3" name="Picture 29" descr="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2475" y="3367088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8" descr="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63000" y="3305175"/>
            <a:ext cx="670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6" descr="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25" y="-30163"/>
            <a:ext cx="121697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7" descr="n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25" y="6677820"/>
            <a:ext cx="12169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Oval 76"/>
          <p:cNvSpPr/>
          <p:nvPr/>
        </p:nvSpPr>
        <p:spPr bwMode="auto">
          <a:xfrm>
            <a:off x="9822562" y="131522"/>
            <a:ext cx="746793" cy="712068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11323618" y="5984425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13" name="Table 1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51837"/>
              </p:ext>
            </p:extLst>
          </p:nvPr>
        </p:nvGraphicFramePr>
        <p:xfrm>
          <a:off x="10700465" y="1374903"/>
          <a:ext cx="535442" cy="40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442">
                  <a:extLst>
                    <a:ext uri="{9D8B030D-6E8A-4147-A177-3AD203B41FA5}">
                      <a16:colId xmlns:a16="http://schemas.microsoft.com/office/drawing/2014/main" xmlns="" val="139917466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90689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1887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10375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22881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76079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69128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025717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17958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18264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7950934"/>
                  </a:ext>
                </a:extLst>
              </a:tr>
            </a:tbl>
          </a:graphicData>
        </a:graphic>
      </p:graphicFrame>
      <p:sp>
        <p:nvSpPr>
          <p:cNvPr id="125" name="Rectangle 220"/>
          <p:cNvSpPr>
            <a:spLocks noChangeArrowheads="1"/>
          </p:cNvSpPr>
          <p:nvPr/>
        </p:nvSpPr>
        <p:spPr bwMode="auto">
          <a:xfrm>
            <a:off x="10696073" y="1386620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26" name="Rectangle 220"/>
          <p:cNvSpPr>
            <a:spLocks noChangeArrowheads="1"/>
          </p:cNvSpPr>
          <p:nvPr/>
        </p:nvSpPr>
        <p:spPr bwMode="auto">
          <a:xfrm>
            <a:off x="10700167" y="1783251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27" name="Rectangle 220"/>
          <p:cNvSpPr>
            <a:spLocks noChangeArrowheads="1"/>
          </p:cNvSpPr>
          <p:nvPr/>
        </p:nvSpPr>
        <p:spPr bwMode="auto">
          <a:xfrm>
            <a:off x="10698690" y="2205590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28" name="Rectangle 220"/>
          <p:cNvSpPr>
            <a:spLocks noChangeArrowheads="1"/>
          </p:cNvSpPr>
          <p:nvPr/>
        </p:nvSpPr>
        <p:spPr bwMode="auto">
          <a:xfrm>
            <a:off x="10699474" y="2620979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29" name="Rectangle 220"/>
          <p:cNvSpPr>
            <a:spLocks noChangeArrowheads="1"/>
          </p:cNvSpPr>
          <p:nvPr/>
        </p:nvSpPr>
        <p:spPr bwMode="auto">
          <a:xfrm>
            <a:off x="10701333" y="3039406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30" name="Rectangle 220"/>
          <p:cNvSpPr>
            <a:spLocks noChangeArrowheads="1"/>
          </p:cNvSpPr>
          <p:nvPr/>
        </p:nvSpPr>
        <p:spPr bwMode="auto">
          <a:xfrm>
            <a:off x="10699474" y="3426908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31" name="Rectangle 220"/>
          <p:cNvSpPr>
            <a:spLocks noChangeArrowheads="1"/>
          </p:cNvSpPr>
          <p:nvPr/>
        </p:nvSpPr>
        <p:spPr bwMode="auto">
          <a:xfrm>
            <a:off x="10699474" y="3825702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32" name="Rectangle 220"/>
          <p:cNvSpPr>
            <a:spLocks noChangeArrowheads="1"/>
          </p:cNvSpPr>
          <p:nvPr/>
        </p:nvSpPr>
        <p:spPr bwMode="auto">
          <a:xfrm>
            <a:off x="10699877" y="4230740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33" name="Rectangle 220"/>
          <p:cNvSpPr>
            <a:spLocks noChangeArrowheads="1"/>
          </p:cNvSpPr>
          <p:nvPr/>
        </p:nvSpPr>
        <p:spPr bwMode="auto">
          <a:xfrm>
            <a:off x="10699309" y="4627989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34" name="Rectangle 220"/>
          <p:cNvSpPr>
            <a:spLocks noChangeArrowheads="1"/>
          </p:cNvSpPr>
          <p:nvPr/>
        </p:nvSpPr>
        <p:spPr bwMode="auto">
          <a:xfrm>
            <a:off x="10700199" y="5023997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47" name="Rectangle 220"/>
          <p:cNvSpPr>
            <a:spLocks noChangeArrowheads="1"/>
          </p:cNvSpPr>
          <p:nvPr/>
        </p:nvSpPr>
        <p:spPr bwMode="auto">
          <a:xfrm>
            <a:off x="1041472" y="1366343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48" name="Rectangle 220"/>
          <p:cNvSpPr>
            <a:spLocks noChangeArrowheads="1"/>
          </p:cNvSpPr>
          <p:nvPr/>
        </p:nvSpPr>
        <p:spPr bwMode="auto">
          <a:xfrm>
            <a:off x="1036940" y="1771600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49" name="Rectangle 220"/>
          <p:cNvSpPr>
            <a:spLocks noChangeArrowheads="1"/>
          </p:cNvSpPr>
          <p:nvPr/>
        </p:nvSpPr>
        <p:spPr bwMode="auto">
          <a:xfrm>
            <a:off x="1035463" y="2185313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50" name="Rectangle 220"/>
          <p:cNvSpPr>
            <a:spLocks noChangeArrowheads="1"/>
          </p:cNvSpPr>
          <p:nvPr/>
        </p:nvSpPr>
        <p:spPr bwMode="auto">
          <a:xfrm>
            <a:off x="1036247" y="2600702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51" name="Rectangle 220"/>
          <p:cNvSpPr>
            <a:spLocks noChangeArrowheads="1"/>
          </p:cNvSpPr>
          <p:nvPr/>
        </p:nvSpPr>
        <p:spPr bwMode="auto">
          <a:xfrm>
            <a:off x="1038106" y="3019129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52" name="Rectangle 220"/>
          <p:cNvSpPr>
            <a:spLocks noChangeArrowheads="1"/>
          </p:cNvSpPr>
          <p:nvPr/>
        </p:nvSpPr>
        <p:spPr bwMode="auto">
          <a:xfrm>
            <a:off x="1036247" y="3406631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53" name="Rectangle 220"/>
          <p:cNvSpPr>
            <a:spLocks noChangeArrowheads="1"/>
          </p:cNvSpPr>
          <p:nvPr/>
        </p:nvSpPr>
        <p:spPr bwMode="auto">
          <a:xfrm>
            <a:off x="1027621" y="3805425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54" name="Rectangle 220"/>
          <p:cNvSpPr>
            <a:spLocks noChangeArrowheads="1"/>
          </p:cNvSpPr>
          <p:nvPr/>
        </p:nvSpPr>
        <p:spPr bwMode="auto">
          <a:xfrm>
            <a:off x="1028024" y="4210463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55" name="Rectangle 220"/>
          <p:cNvSpPr>
            <a:spLocks noChangeArrowheads="1"/>
          </p:cNvSpPr>
          <p:nvPr/>
        </p:nvSpPr>
        <p:spPr bwMode="auto">
          <a:xfrm>
            <a:off x="1027456" y="4607712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56" name="Rectangle 220"/>
          <p:cNvSpPr>
            <a:spLocks noChangeArrowheads="1"/>
          </p:cNvSpPr>
          <p:nvPr/>
        </p:nvSpPr>
        <p:spPr bwMode="auto">
          <a:xfrm>
            <a:off x="1028346" y="5003720"/>
            <a:ext cx="548589" cy="41490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1559409" y="5407075"/>
            <a:ext cx="2301865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8" name="Rectangle 220"/>
          <p:cNvSpPr>
            <a:spLocks noChangeArrowheads="1"/>
          </p:cNvSpPr>
          <p:nvPr/>
        </p:nvSpPr>
        <p:spPr bwMode="auto">
          <a:xfrm>
            <a:off x="1563516" y="5417301"/>
            <a:ext cx="454395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59" name="Rectangle 220"/>
          <p:cNvSpPr>
            <a:spLocks noChangeArrowheads="1"/>
          </p:cNvSpPr>
          <p:nvPr/>
        </p:nvSpPr>
        <p:spPr bwMode="auto">
          <a:xfrm>
            <a:off x="2033232" y="5417423"/>
            <a:ext cx="465911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60" name="Rectangle 220"/>
          <p:cNvSpPr>
            <a:spLocks noChangeArrowheads="1"/>
          </p:cNvSpPr>
          <p:nvPr/>
        </p:nvSpPr>
        <p:spPr bwMode="auto">
          <a:xfrm>
            <a:off x="2503744" y="5417437"/>
            <a:ext cx="458312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61" name="Rectangle 220"/>
          <p:cNvSpPr>
            <a:spLocks noChangeArrowheads="1"/>
          </p:cNvSpPr>
          <p:nvPr/>
        </p:nvSpPr>
        <p:spPr bwMode="auto">
          <a:xfrm>
            <a:off x="2955358" y="5415367"/>
            <a:ext cx="454395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62" name="Rectangle 220"/>
          <p:cNvSpPr>
            <a:spLocks noChangeArrowheads="1"/>
          </p:cNvSpPr>
          <p:nvPr/>
        </p:nvSpPr>
        <p:spPr bwMode="auto">
          <a:xfrm>
            <a:off x="3425074" y="5415489"/>
            <a:ext cx="430949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8415818" y="5430127"/>
            <a:ext cx="2301865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0" name="Rectangle 220"/>
          <p:cNvSpPr>
            <a:spLocks noChangeArrowheads="1"/>
          </p:cNvSpPr>
          <p:nvPr/>
        </p:nvSpPr>
        <p:spPr bwMode="auto">
          <a:xfrm>
            <a:off x="8419925" y="5440353"/>
            <a:ext cx="454395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71" name="Rectangle 220"/>
          <p:cNvSpPr>
            <a:spLocks noChangeArrowheads="1"/>
          </p:cNvSpPr>
          <p:nvPr/>
        </p:nvSpPr>
        <p:spPr bwMode="auto">
          <a:xfrm>
            <a:off x="8889641" y="5440475"/>
            <a:ext cx="465911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72" name="Rectangle 220"/>
          <p:cNvSpPr>
            <a:spLocks noChangeArrowheads="1"/>
          </p:cNvSpPr>
          <p:nvPr/>
        </p:nvSpPr>
        <p:spPr bwMode="auto">
          <a:xfrm>
            <a:off x="9360153" y="5440489"/>
            <a:ext cx="458312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73" name="Rectangle 220"/>
          <p:cNvSpPr>
            <a:spLocks noChangeArrowheads="1"/>
          </p:cNvSpPr>
          <p:nvPr/>
        </p:nvSpPr>
        <p:spPr bwMode="auto">
          <a:xfrm>
            <a:off x="9811767" y="5438419"/>
            <a:ext cx="454395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74" name="Rectangle 220"/>
          <p:cNvSpPr>
            <a:spLocks noChangeArrowheads="1"/>
          </p:cNvSpPr>
          <p:nvPr/>
        </p:nvSpPr>
        <p:spPr bwMode="auto">
          <a:xfrm>
            <a:off x="10281483" y="5438541"/>
            <a:ext cx="430949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175" name="Oval 2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sp>
        <p:nvSpPr>
          <p:cNvPr id="176" name="Oval 2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01</a:t>
            </a:r>
          </a:p>
        </p:txBody>
      </p:sp>
      <p:sp>
        <p:nvSpPr>
          <p:cNvPr id="177" name="Oval 25" descr="Papyrus"/>
          <p:cNvSpPr>
            <a:spLocks noChangeArrowheads="1"/>
          </p:cNvSpPr>
          <p:nvPr/>
        </p:nvSpPr>
        <p:spPr bwMode="auto">
          <a:xfrm>
            <a:off x="5279847" y="518684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02</a:t>
            </a:r>
          </a:p>
        </p:txBody>
      </p:sp>
      <p:sp>
        <p:nvSpPr>
          <p:cNvPr id="178" name="Oval 2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03</a:t>
            </a:r>
          </a:p>
        </p:txBody>
      </p:sp>
      <p:sp>
        <p:nvSpPr>
          <p:cNvPr id="179" name="Oval 2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04</a:t>
            </a:r>
          </a:p>
        </p:txBody>
      </p:sp>
      <p:sp>
        <p:nvSpPr>
          <p:cNvPr id="180" name="Oval 2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05</a:t>
            </a:r>
          </a:p>
        </p:txBody>
      </p:sp>
      <p:sp>
        <p:nvSpPr>
          <p:cNvPr id="181" name="Oval 29" descr="Papyrus"/>
          <p:cNvSpPr>
            <a:spLocks noChangeArrowheads="1"/>
          </p:cNvSpPr>
          <p:nvPr/>
        </p:nvSpPr>
        <p:spPr bwMode="auto">
          <a:xfrm>
            <a:off x="527349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06</a:t>
            </a:r>
          </a:p>
        </p:txBody>
      </p:sp>
      <p:sp>
        <p:nvSpPr>
          <p:cNvPr id="182" name="Oval 3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07</a:t>
            </a:r>
          </a:p>
        </p:txBody>
      </p:sp>
      <p:sp>
        <p:nvSpPr>
          <p:cNvPr id="183" name="Oval 3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08</a:t>
            </a:r>
          </a:p>
        </p:txBody>
      </p:sp>
      <p:sp>
        <p:nvSpPr>
          <p:cNvPr id="184" name="Oval 3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09</a:t>
            </a:r>
          </a:p>
        </p:txBody>
      </p:sp>
      <p:sp>
        <p:nvSpPr>
          <p:cNvPr id="185" name="Oval 3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10</a:t>
            </a:r>
          </a:p>
        </p:txBody>
      </p:sp>
      <p:sp>
        <p:nvSpPr>
          <p:cNvPr id="186" name="Oval 3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11</a:t>
            </a:r>
          </a:p>
        </p:txBody>
      </p:sp>
      <p:sp>
        <p:nvSpPr>
          <p:cNvPr id="187" name="Oval 3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12</a:t>
            </a:r>
          </a:p>
        </p:txBody>
      </p:sp>
      <p:sp>
        <p:nvSpPr>
          <p:cNvPr id="188" name="Oval 3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13</a:t>
            </a:r>
          </a:p>
        </p:txBody>
      </p:sp>
      <p:sp>
        <p:nvSpPr>
          <p:cNvPr id="189" name="Oval 3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14</a:t>
            </a:r>
          </a:p>
        </p:txBody>
      </p:sp>
      <p:sp>
        <p:nvSpPr>
          <p:cNvPr id="190" name="Oval 3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15</a:t>
            </a:r>
          </a:p>
        </p:txBody>
      </p:sp>
      <p:sp>
        <p:nvSpPr>
          <p:cNvPr id="191" name="Oval 3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192" name="Oval 4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17</a:t>
            </a:r>
          </a:p>
        </p:txBody>
      </p:sp>
      <p:sp>
        <p:nvSpPr>
          <p:cNvPr id="193" name="Oval 4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18</a:t>
            </a:r>
          </a:p>
        </p:txBody>
      </p:sp>
      <p:sp>
        <p:nvSpPr>
          <p:cNvPr id="194" name="Oval 4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19</a:t>
            </a:r>
          </a:p>
        </p:txBody>
      </p:sp>
      <p:sp>
        <p:nvSpPr>
          <p:cNvPr id="195" name="Oval 4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20</a:t>
            </a:r>
          </a:p>
        </p:txBody>
      </p:sp>
      <p:sp>
        <p:nvSpPr>
          <p:cNvPr id="196" name="Oval 4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21</a:t>
            </a:r>
          </a:p>
        </p:txBody>
      </p:sp>
      <p:sp>
        <p:nvSpPr>
          <p:cNvPr id="197" name="Oval 4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22</a:t>
            </a:r>
          </a:p>
        </p:txBody>
      </p:sp>
      <p:sp>
        <p:nvSpPr>
          <p:cNvPr id="198" name="Oval 4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23</a:t>
            </a:r>
          </a:p>
        </p:txBody>
      </p:sp>
      <p:sp>
        <p:nvSpPr>
          <p:cNvPr id="199" name="Oval 4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24</a:t>
            </a:r>
          </a:p>
        </p:txBody>
      </p:sp>
      <p:sp>
        <p:nvSpPr>
          <p:cNvPr id="200" name="Oval 4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25</a:t>
            </a:r>
          </a:p>
        </p:txBody>
      </p:sp>
      <p:sp>
        <p:nvSpPr>
          <p:cNvPr id="201" name="Oval 4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26</a:t>
            </a:r>
          </a:p>
        </p:txBody>
      </p:sp>
      <p:sp>
        <p:nvSpPr>
          <p:cNvPr id="202" name="Oval 5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27</a:t>
            </a:r>
          </a:p>
        </p:txBody>
      </p:sp>
      <p:sp>
        <p:nvSpPr>
          <p:cNvPr id="203" name="Oval 5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28</a:t>
            </a:r>
          </a:p>
        </p:txBody>
      </p:sp>
      <p:sp>
        <p:nvSpPr>
          <p:cNvPr id="204" name="Oval 5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29</a:t>
            </a:r>
          </a:p>
        </p:txBody>
      </p:sp>
      <p:sp>
        <p:nvSpPr>
          <p:cNvPr id="205" name="Oval 5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30</a:t>
            </a:r>
          </a:p>
        </p:txBody>
      </p:sp>
      <p:sp>
        <p:nvSpPr>
          <p:cNvPr id="206" name="Oval 5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31</a:t>
            </a:r>
          </a:p>
        </p:txBody>
      </p:sp>
      <p:sp>
        <p:nvSpPr>
          <p:cNvPr id="207" name="Oval 5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32</a:t>
            </a:r>
          </a:p>
        </p:txBody>
      </p:sp>
      <p:sp>
        <p:nvSpPr>
          <p:cNvPr id="208" name="Oval 5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33</a:t>
            </a:r>
          </a:p>
        </p:txBody>
      </p:sp>
      <p:sp>
        <p:nvSpPr>
          <p:cNvPr id="209" name="Oval 5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34</a:t>
            </a:r>
          </a:p>
        </p:txBody>
      </p:sp>
      <p:sp>
        <p:nvSpPr>
          <p:cNvPr id="210" name="Oval 58" descr="Papyrus"/>
          <p:cNvSpPr>
            <a:spLocks noChangeArrowheads="1"/>
          </p:cNvSpPr>
          <p:nvPr/>
        </p:nvSpPr>
        <p:spPr bwMode="auto">
          <a:xfrm>
            <a:off x="5279847" y="518684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35</a:t>
            </a:r>
          </a:p>
        </p:txBody>
      </p:sp>
      <p:sp>
        <p:nvSpPr>
          <p:cNvPr id="211" name="Oval 5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36</a:t>
            </a:r>
          </a:p>
        </p:txBody>
      </p:sp>
      <p:sp>
        <p:nvSpPr>
          <p:cNvPr id="212" name="Oval 6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37</a:t>
            </a:r>
          </a:p>
        </p:txBody>
      </p:sp>
      <p:sp>
        <p:nvSpPr>
          <p:cNvPr id="213" name="Oval 6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38</a:t>
            </a:r>
          </a:p>
        </p:txBody>
      </p:sp>
      <p:sp>
        <p:nvSpPr>
          <p:cNvPr id="214" name="Oval 6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39</a:t>
            </a:r>
          </a:p>
        </p:txBody>
      </p:sp>
      <p:sp>
        <p:nvSpPr>
          <p:cNvPr id="215" name="Oval 6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40</a:t>
            </a:r>
          </a:p>
        </p:txBody>
      </p:sp>
      <p:sp>
        <p:nvSpPr>
          <p:cNvPr id="216" name="Oval 6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41</a:t>
            </a:r>
          </a:p>
        </p:txBody>
      </p:sp>
      <p:sp>
        <p:nvSpPr>
          <p:cNvPr id="217" name="Oval 6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42</a:t>
            </a:r>
          </a:p>
        </p:txBody>
      </p:sp>
      <p:sp>
        <p:nvSpPr>
          <p:cNvPr id="218" name="Oval 6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43</a:t>
            </a:r>
          </a:p>
        </p:txBody>
      </p:sp>
      <p:sp>
        <p:nvSpPr>
          <p:cNvPr id="219" name="Oval 6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44</a:t>
            </a:r>
          </a:p>
        </p:txBody>
      </p:sp>
      <p:sp>
        <p:nvSpPr>
          <p:cNvPr id="220" name="Oval 6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45</a:t>
            </a:r>
          </a:p>
        </p:txBody>
      </p:sp>
      <p:sp>
        <p:nvSpPr>
          <p:cNvPr id="221" name="Oval 6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46</a:t>
            </a:r>
          </a:p>
        </p:txBody>
      </p:sp>
      <p:sp>
        <p:nvSpPr>
          <p:cNvPr id="222" name="Oval 7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47</a:t>
            </a:r>
          </a:p>
        </p:txBody>
      </p:sp>
      <p:sp>
        <p:nvSpPr>
          <p:cNvPr id="223" name="Oval 7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48</a:t>
            </a:r>
          </a:p>
        </p:txBody>
      </p:sp>
      <p:sp>
        <p:nvSpPr>
          <p:cNvPr id="224" name="Oval 7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49</a:t>
            </a:r>
          </a:p>
        </p:txBody>
      </p:sp>
      <p:sp>
        <p:nvSpPr>
          <p:cNvPr id="225" name="Oval 7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50</a:t>
            </a:r>
          </a:p>
        </p:txBody>
      </p:sp>
      <p:sp>
        <p:nvSpPr>
          <p:cNvPr id="226" name="Oval 7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51</a:t>
            </a:r>
          </a:p>
        </p:txBody>
      </p:sp>
      <p:sp>
        <p:nvSpPr>
          <p:cNvPr id="227" name="Oval 7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52</a:t>
            </a:r>
          </a:p>
        </p:txBody>
      </p:sp>
      <p:sp>
        <p:nvSpPr>
          <p:cNvPr id="228" name="Oval 7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53</a:t>
            </a:r>
          </a:p>
        </p:txBody>
      </p:sp>
      <p:sp>
        <p:nvSpPr>
          <p:cNvPr id="229" name="Oval 7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54</a:t>
            </a:r>
          </a:p>
        </p:txBody>
      </p:sp>
      <p:sp>
        <p:nvSpPr>
          <p:cNvPr id="230" name="Oval 7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55</a:t>
            </a:r>
          </a:p>
        </p:txBody>
      </p:sp>
      <p:sp>
        <p:nvSpPr>
          <p:cNvPr id="231" name="Oval 7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56</a:t>
            </a:r>
          </a:p>
        </p:txBody>
      </p:sp>
      <p:sp>
        <p:nvSpPr>
          <p:cNvPr id="232" name="Oval 8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57</a:t>
            </a:r>
          </a:p>
        </p:txBody>
      </p:sp>
      <p:sp>
        <p:nvSpPr>
          <p:cNvPr id="233" name="Oval 8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58</a:t>
            </a:r>
          </a:p>
        </p:txBody>
      </p:sp>
      <p:sp>
        <p:nvSpPr>
          <p:cNvPr id="234" name="Oval 8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59</a:t>
            </a:r>
          </a:p>
        </p:txBody>
      </p:sp>
      <p:sp>
        <p:nvSpPr>
          <p:cNvPr id="235" name="Oval 8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sp>
        <p:nvSpPr>
          <p:cNvPr id="236" name="Oval 8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01</a:t>
            </a:r>
          </a:p>
        </p:txBody>
      </p:sp>
      <p:sp>
        <p:nvSpPr>
          <p:cNvPr id="237" name="Oval 8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02</a:t>
            </a:r>
          </a:p>
        </p:txBody>
      </p:sp>
      <p:sp>
        <p:nvSpPr>
          <p:cNvPr id="238" name="Oval 8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03</a:t>
            </a:r>
          </a:p>
        </p:txBody>
      </p:sp>
      <p:sp>
        <p:nvSpPr>
          <p:cNvPr id="239" name="Oval 8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04</a:t>
            </a:r>
          </a:p>
        </p:txBody>
      </p:sp>
      <p:sp>
        <p:nvSpPr>
          <p:cNvPr id="240" name="Oval 8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05</a:t>
            </a:r>
          </a:p>
        </p:txBody>
      </p:sp>
      <p:sp>
        <p:nvSpPr>
          <p:cNvPr id="241" name="Oval 8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06</a:t>
            </a:r>
          </a:p>
        </p:txBody>
      </p:sp>
      <p:sp>
        <p:nvSpPr>
          <p:cNvPr id="242" name="Oval 9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07</a:t>
            </a:r>
          </a:p>
        </p:txBody>
      </p:sp>
      <p:sp>
        <p:nvSpPr>
          <p:cNvPr id="243" name="Oval 9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08</a:t>
            </a:r>
          </a:p>
        </p:txBody>
      </p:sp>
      <p:sp>
        <p:nvSpPr>
          <p:cNvPr id="244" name="Oval 9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09</a:t>
            </a:r>
          </a:p>
        </p:txBody>
      </p:sp>
      <p:sp>
        <p:nvSpPr>
          <p:cNvPr id="245" name="Oval 9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10</a:t>
            </a:r>
          </a:p>
        </p:txBody>
      </p:sp>
      <p:sp>
        <p:nvSpPr>
          <p:cNvPr id="246" name="Oval 9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11</a:t>
            </a:r>
          </a:p>
        </p:txBody>
      </p:sp>
      <p:sp>
        <p:nvSpPr>
          <p:cNvPr id="247" name="Oval 9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12</a:t>
            </a:r>
          </a:p>
        </p:txBody>
      </p:sp>
      <p:sp>
        <p:nvSpPr>
          <p:cNvPr id="248" name="Oval 9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13</a:t>
            </a:r>
          </a:p>
        </p:txBody>
      </p:sp>
      <p:sp>
        <p:nvSpPr>
          <p:cNvPr id="249" name="Oval 9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14</a:t>
            </a:r>
          </a:p>
        </p:txBody>
      </p:sp>
      <p:sp>
        <p:nvSpPr>
          <p:cNvPr id="250" name="Oval 9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15</a:t>
            </a:r>
          </a:p>
        </p:txBody>
      </p:sp>
      <p:sp>
        <p:nvSpPr>
          <p:cNvPr id="251" name="Oval 9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252" name="Oval 10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17</a:t>
            </a:r>
          </a:p>
        </p:txBody>
      </p:sp>
      <p:sp>
        <p:nvSpPr>
          <p:cNvPr id="253" name="Oval 10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18</a:t>
            </a:r>
          </a:p>
        </p:txBody>
      </p:sp>
      <p:sp>
        <p:nvSpPr>
          <p:cNvPr id="254" name="Oval 10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19</a:t>
            </a:r>
          </a:p>
        </p:txBody>
      </p:sp>
      <p:sp>
        <p:nvSpPr>
          <p:cNvPr id="255" name="Oval 10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20</a:t>
            </a:r>
          </a:p>
        </p:txBody>
      </p:sp>
      <p:sp>
        <p:nvSpPr>
          <p:cNvPr id="256" name="Oval 10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21</a:t>
            </a:r>
          </a:p>
        </p:txBody>
      </p:sp>
      <p:sp>
        <p:nvSpPr>
          <p:cNvPr id="257" name="Oval 10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22</a:t>
            </a:r>
          </a:p>
        </p:txBody>
      </p:sp>
      <p:sp>
        <p:nvSpPr>
          <p:cNvPr id="258" name="Oval 10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23</a:t>
            </a:r>
          </a:p>
        </p:txBody>
      </p:sp>
      <p:sp>
        <p:nvSpPr>
          <p:cNvPr id="259" name="Oval 10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24</a:t>
            </a:r>
          </a:p>
        </p:txBody>
      </p:sp>
      <p:sp>
        <p:nvSpPr>
          <p:cNvPr id="260" name="Oval 10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25</a:t>
            </a:r>
          </a:p>
        </p:txBody>
      </p:sp>
      <p:sp>
        <p:nvSpPr>
          <p:cNvPr id="261" name="Oval 10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26</a:t>
            </a:r>
          </a:p>
        </p:txBody>
      </p:sp>
      <p:sp>
        <p:nvSpPr>
          <p:cNvPr id="262" name="Oval 11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27</a:t>
            </a:r>
          </a:p>
        </p:txBody>
      </p:sp>
      <p:sp>
        <p:nvSpPr>
          <p:cNvPr id="263" name="Oval 11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28</a:t>
            </a:r>
          </a:p>
        </p:txBody>
      </p:sp>
      <p:sp>
        <p:nvSpPr>
          <p:cNvPr id="264" name="Oval 11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29</a:t>
            </a:r>
          </a:p>
        </p:txBody>
      </p:sp>
      <p:sp>
        <p:nvSpPr>
          <p:cNvPr id="265" name="Oval 11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30</a:t>
            </a:r>
          </a:p>
        </p:txBody>
      </p:sp>
      <p:sp>
        <p:nvSpPr>
          <p:cNvPr id="266" name="Oval 11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31</a:t>
            </a:r>
          </a:p>
        </p:txBody>
      </p:sp>
      <p:sp>
        <p:nvSpPr>
          <p:cNvPr id="267" name="Oval 11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32</a:t>
            </a:r>
          </a:p>
        </p:txBody>
      </p:sp>
      <p:sp>
        <p:nvSpPr>
          <p:cNvPr id="268" name="Oval 11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33</a:t>
            </a:r>
          </a:p>
        </p:txBody>
      </p:sp>
      <p:sp>
        <p:nvSpPr>
          <p:cNvPr id="269" name="Oval 11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34</a:t>
            </a:r>
          </a:p>
        </p:txBody>
      </p:sp>
      <p:sp>
        <p:nvSpPr>
          <p:cNvPr id="270" name="Oval 11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35</a:t>
            </a:r>
          </a:p>
        </p:txBody>
      </p:sp>
      <p:sp>
        <p:nvSpPr>
          <p:cNvPr id="271" name="Oval 11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36</a:t>
            </a:r>
          </a:p>
        </p:txBody>
      </p:sp>
      <p:sp>
        <p:nvSpPr>
          <p:cNvPr id="272" name="Oval 12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37</a:t>
            </a:r>
          </a:p>
        </p:txBody>
      </p:sp>
      <p:sp>
        <p:nvSpPr>
          <p:cNvPr id="273" name="Oval 12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38</a:t>
            </a:r>
          </a:p>
        </p:txBody>
      </p:sp>
      <p:sp>
        <p:nvSpPr>
          <p:cNvPr id="274" name="Oval 12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39</a:t>
            </a:r>
          </a:p>
        </p:txBody>
      </p:sp>
      <p:sp>
        <p:nvSpPr>
          <p:cNvPr id="275" name="Oval 12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40</a:t>
            </a:r>
          </a:p>
        </p:txBody>
      </p:sp>
      <p:sp>
        <p:nvSpPr>
          <p:cNvPr id="276" name="Oval 12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41</a:t>
            </a:r>
          </a:p>
        </p:txBody>
      </p:sp>
      <p:sp>
        <p:nvSpPr>
          <p:cNvPr id="277" name="Oval 12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42</a:t>
            </a:r>
          </a:p>
        </p:txBody>
      </p:sp>
      <p:sp>
        <p:nvSpPr>
          <p:cNvPr id="278" name="Oval 12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43</a:t>
            </a:r>
          </a:p>
        </p:txBody>
      </p:sp>
      <p:sp>
        <p:nvSpPr>
          <p:cNvPr id="279" name="Oval 12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44</a:t>
            </a:r>
          </a:p>
        </p:txBody>
      </p:sp>
      <p:sp>
        <p:nvSpPr>
          <p:cNvPr id="280" name="Oval 12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45</a:t>
            </a:r>
          </a:p>
        </p:txBody>
      </p:sp>
      <p:sp>
        <p:nvSpPr>
          <p:cNvPr id="281" name="Oval 12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46</a:t>
            </a:r>
          </a:p>
        </p:txBody>
      </p:sp>
      <p:sp>
        <p:nvSpPr>
          <p:cNvPr id="282" name="Oval 13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47</a:t>
            </a:r>
          </a:p>
        </p:txBody>
      </p:sp>
      <p:sp>
        <p:nvSpPr>
          <p:cNvPr id="283" name="Oval 13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48</a:t>
            </a:r>
          </a:p>
        </p:txBody>
      </p:sp>
      <p:sp>
        <p:nvSpPr>
          <p:cNvPr id="284" name="Oval 13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49</a:t>
            </a:r>
          </a:p>
        </p:txBody>
      </p:sp>
      <p:sp>
        <p:nvSpPr>
          <p:cNvPr id="285" name="Oval 13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50</a:t>
            </a:r>
          </a:p>
        </p:txBody>
      </p:sp>
      <p:sp>
        <p:nvSpPr>
          <p:cNvPr id="286" name="Oval 13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51</a:t>
            </a:r>
          </a:p>
        </p:txBody>
      </p:sp>
      <p:sp>
        <p:nvSpPr>
          <p:cNvPr id="287" name="Oval 13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52</a:t>
            </a:r>
          </a:p>
        </p:txBody>
      </p:sp>
      <p:sp>
        <p:nvSpPr>
          <p:cNvPr id="288" name="Oval 13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53</a:t>
            </a:r>
          </a:p>
        </p:txBody>
      </p:sp>
      <p:sp>
        <p:nvSpPr>
          <p:cNvPr id="289" name="Oval 13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54</a:t>
            </a:r>
          </a:p>
        </p:txBody>
      </p:sp>
      <p:sp>
        <p:nvSpPr>
          <p:cNvPr id="290" name="Oval 13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55</a:t>
            </a:r>
          </a:p>
        </p:txBody>
      </p:sp>
      <p:sp>
        <p:nvSpPr>
          <p:cNvPr id="291" name="Oval 13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56</a:t>
            </a:r>
          </a:p>
        </p:txBody>
      </p:sp>
      <p:sp>
        <p:nvSpPr>
          <p:cNvPr id="292" name="Oval 14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57</a:t>
            </a:r>
          </a:p>
        </p:txBody>
      </p:sp>
      <p:sp>
        <p:nvSpPr>
          <p:cNvPr id="293" name="Oval 14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58</a:t>
            </a:r>
          </a:p>
        </p:txBody>
      </p:sp>
      <p:sp>
        <p:nvSpPr>
          <p:cNvPr id="294" name="Oval 14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59</a:t>
            </a:r>
          </a:p>
        </p:txBody>
      </p:sp>
      <p:sp>
        <p:nvSpPr>
          <p:cNvPr id="295" name="Oval 14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sp>
        <p:nvSpPr>
          <p:cNvPr id="296" name="Oval 14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01</a:t>
            </a:r>
          </a:p>
        </p:txBody>
      </p:sp>
      <p:sp>
        <p:nvSpPr>
          <p:cNvPr id="297" name="Oval 14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02</a:t>
            </a:r>
          </a:p>
        </p:txBody>
      </p:sp>
      <p:sp>
        <p:nvSpPr>
          <p:cNvPr id="298" name="Oval 14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03</a:t>
            </a:r>
          </a:p>
        </p:txBody>
      </p:sp>
      <p:sp>
        <p:nvSpPr>
          <p:cNvPr id="299" name="Oval 14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04</a:t>
            </a:r>
          </a:p>
        </p:txBody>
      </p:sp>
      <p:sp>
        <p:nvSpPr>
          <p:cNvPr id="300" name="Oval 14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05</a:t>
            </a:r>
          </a:p>
        </p:txBody>
      </p:sp>
      <p:sp>
        <p:nvSpPr>
          <p:cNvPr id="301" name="Oval 14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06</a:t>
            </a:r>
          </a:p>
        </p:txBody>
      </p:sp>
      <p:sp>
        <p:nvSpPr>
          <p:cNvPr id="302" name="Oval 15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07</a:t>
            </a:r>
          </a:p>
        </p:txBody>
      </p:sp>
      <p:sp>
        <p:nvSpPr>
          <p:cNvPr id="303" name="Oval 15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08</a:t>
            </a:r>
          </a:p>
        </p:txBody>
      </p:sp>
      <p:sp>
        <p:nvSpPr>
          <p:cNvPr id="304" name="Oval 15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09</a:t>
            </a:r>
          </a:p>
        </p:txBody>
      </p:sp>
      <p:sp>
        <p:nvSpPr>
          <p:cNvPr id="305" name="Oval 15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10</a:t>
            </a:r>
          </a:p>
        </p:txBody>
      </p:sp>
      <p:sp>
        <p:nvSpPr>
          <p:cNvPr id="306" name="Oval 15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11</a:t>
            </a:r>
          </a:p>
        </p:txBody>
      </p:sp>
      <p:sp>
        <p:nvSpPr>
          <p:cNvPr id="307" name="Oval 15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12</a:t>
            </a:r>
          </a:p>
        </p:txBody>
      </p:sp>
      <p:sp>
        <p:nvSpPr>
          <p:cNvPr id="308" name="Oval 15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13</a:t>
            </a:r>
          </a:p>
        </p:txBody>
      </p:sp>
      <p:sp>
        <p:nvSpPr>
          <p:cNvPr id="309" name="Oval 15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14</a:t>
            </a:r>
          </a:p>
        </p:txBody>
      </p:sp>
      <p:sp>
        <p:nvSpPr>
          <p:cNvPr id="310" name="Oval 15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15</a:t>
            </a:r>
          </a:p>
        </p:txBody>
      </p:sp>
      <p:sp>
        <p:nvSpPr>
          <p:cNvPr id="311" name="Oval 15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312" name="Oval 16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17</a:t>
            </a:r>
          </a:p>
        </p:txBody>
      </p:sp>
      <p:sp>
        <p:nvSpPr>
          <p:cNvPr id="313" name="Oval 16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18</a:t>
            </a:r>
          </a:p>
        </p:txBody>
      </p:sp>
      <p:sp>
        <p:nvSpPr>
          <p:cNvPr id="314" name="Oval 16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315" name="Oval 16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20</a:t>
            </a:r>
          </a:p>
        </p:txBody>
      </p:sp>
      <p:sp>
        <p:nvSpPr>
          <p:cNvPr id="316" name="Oval 16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21</a:t>
            </a:r>
          </a:p>
        </p:txBody>
      </p:sp>
      <p:sp>
        <p:nvSpPr>
          <p:cNvPr id="317" name="Oval 16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22</a:t>
            </a:r>
          </a:p>
        </p:txBody>
      </p:sp>
      <p:sp>
        <p:nvSpPr>
          <p:cNvPr id="318" name="Oval 16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23</a:t>
            </a:r>
          </a:p>
        </p:txBody>
      </p:sp>
      <p:sp>
        <p:nvSpPr>
          <p:cNvPr id="319" name="Oval 16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24</a:t>
            </a:r>
          </a:p>
        </p:txBody>
      </p:sp>
      <p:sp>
        <p:nvSpPr>
          <p:cNvPr id="320" name="Oval 16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25</a:t>
            </a:r>
          </a:p>
        </p:txBody>
      </p:sp>
      <p:sp>
        <p:nvSpPr>
          <p:cNvPr id="321" name="Oval 16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26</a:t>
            </a:r>
          </a:p>
        </p:txBody>
      </p:sp>
      <p:sp>
        <p:nvSpPr>
          <p:cNvPr id="322" name="Oval 17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27</a:t>
            </a:r>
          </a:p>
        </p:txBody>
      </p:sp>
      <p:sp>
        <p:nvSpPr>
          <p:cNvPr id="323" name="Oval 17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28</a:t>
            </a:r>
          </a:p>
        </p:txBody>
      </p:sp>
      <p:sp>
        <p:nvSpPr>
          <p:cNvPr id="324" name="Oval 17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29</a:t>
            </a:r>
          </a:p>
        </p:txBody>
      </p:sp>
      <p:sp>
        <p:nvSpPr>
          <p:cNvPr id="325" name="Oval 17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30</a:t>
            </a:r>
          </a:p>
        </p:txBody>
      </p:sp>
      <p:sp>
        <p:nvSpPr>
          <p:cNvPr id="326" name="Oval 17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31</a:t>
            </a:r>
          </a:p>
        </p:txBody>
      </p:sp>
      <p:sp>
        <p:nvSpPr>
          <p:cNvPr id="327" name="Oval 17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32</a:t>
            </a:r>
          </a:p>
        </p:txBody>
      </p:sp>
      <p:sp>
        <p:nvSpPr>
          <p:cNvPr id="328" name="Oval 17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33</a:t>
            </a:r>
          </a:p>
        </p:txBody>
      </p:sp>
      <p:sp>
        <p:nvSpPr>
          <p:cNvPr id="329" name="Oval 17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34</a:t>
            </a:r>
          </a:p>
        </p:txBody>
      </p:sp>
      <p:sp>
        <p:nvSpPr>
          <p:cNvPr id="330" name="Oval 17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35</a:t>
            </a:r>
          </a:p>
        </p:txBody>
      </p:sp>
      <p:sp>
        <p:nvSpPr>
          <p:cNvPr id="331" name="Oval 17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36</a:t>
            </a:r>
          </a:p>
        </p:txBody>
      </p:sp>
      <p:sp>
        <p:nvSpPr>
          <p:cNvPr id="332" name="Oval 18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37</a:t>
            </a:r>
          </a:p>
        </p:txBody>
      </p:sp>
      <p:sp>
        <p:nvSpPr>
          <p:cNvPr id="333" name="Oval 18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38</a:t>
            </a:r>
          </a:p>
        </p:txBody>
      </p:sp>
      <p:sp>
        <p:nvSpPr>
          <p:cNvPr id="334" name="Oval 18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39</a:t>
            </a:r>
          </a:p>
        </p:txBody>
      </p:sp>
      <p:sp>
        <p:nvSpPr>
          <p:cNvPr id="335" name="Oval 18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40</a:t>
            </a:r>
          </a:p>
        </p:txBody>
      </p:sp>
      <p:sp>
        <p:nvSpPr>
          <p:cNvPr id="336" name="Oval 18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41</a:t>
            </a:r>
          </a:p>
        </p:txBody>
      </p:sp>
      <p:sp>
        <p:nvSpPr>
          <p:cNvPr id="337" name="Oval 18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42</a:t>
            </a:r>
          </a:p>
        </p:txBody>
      </p:sp>
      <p:sp>
        <p:nvSpPr>
          <p:cNvPr id="338" name="Oval 18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43</a:t>
            </a:r>
          </a:p>
        </p:txBody>
      </p:sp>
      <p:sp>
        <p:nvSpPr>
          <p:cNvPr id="339" name="Oval 18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44</a:t>
            </a:r>
          </a:p>
        </p:txBody>
      </p:sp>
      <p:sp>
        <p:nvSpPr>
          <p:cNvPr id="340" name="Oval 18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45</a:t>
            </a:r>
          </a:p>
        </p:txBody>
      </p:sp>
      <p:sp>
        <p:nvSpPr>
          <p:cNvPr id="341" name="Oval 18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46</a:t>
            </a:r>
          </a:p>
        </p:txBody>
      </p:sp>
      <p:sp>
        <p:nvSpPr>
          <p:cNvPr id="342" name="Oval 19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47</a:t>
            </a:r>
          </a:p>
        </p:txBody>
      </p:sp>
      <p:sp>
        <p:nvSpPr>
          <p:cNvPr id="343" name="Oval 19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48</a:t>
            </a:r>
          </a:p>
        </p:txBody>
      </p:sp>
      <p:sp>
        <p:nvSpPr>
          <p:cNvPr id="344" name="Oval 19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49</a:t>
            </a:r>
          </a:p>
        </p:txBody>
      </p:sp>
      <p:sp>
        <p:nvSpPr>
          <p:cNvPr id="345" name="Oval 19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50</a:t>
            </a:r>
          </a:p>
        </p:txBody>
      </p:sp>
      <p:sp>
        <p:nvSpPr>
          <p:cNvPr id="346" name="Oval 194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51</a:t>
            </a:r>
          </a:p>
        </p:txBody>
      </p:sp>
      <p:sp>
        <p:nvSpPr>
          <p:cNvPr id="347" name="Oval 195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52</a:t>
            </a:r>
          </a:p>
        </p:txBody>
      </p:sp>
      <p:sp>
        <p:nvSpPr>
          <p:cNvPr id="348" name="Oval 196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53</a:t>
            </a:r>
          </a:p>
        </p:txBody>
      </p:sp>
      <p:sp>
        <p:nvSpPr>
          <p:cNvPr id="349" name="Oval 197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54</a:t>
            </a:r>
          </a:p>
        </p:txBody>
      </p:sp>
      <p:sp>
        <p:nvSpPr>
          <p:cNvPr id="350" name="Oval 198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55</a:t>
            </a:r>
          </a:p>
        </p:txBody>
      </p:sp>
      <p:sp>
        <p:nvSpPr>
          <p:cNvPr id="351" name="Oval 199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56</a:t>
            </a:r>
          </a:p>
        </p:txBody>
      </p:sp>
      <p:sp>
        <p:nvSpPr>
          <p:cNvPr id="352" name="Oval 200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57</a:t>
            </a:r>
          </a:p>
        </p:txBody>
      </p:sp>
      <p:sp>
        <p:nvSpPr>
          <p:cNvPr id="353" name="Oval 201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58</a:t>
            </a:r>
          </a:p>
        </p:txBody>
      </p:sp>
      <p:sp>
        <p:nvSpPr>
          <p:cNvPr id="354" name="Oval 202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59</a:t>
            </a:r>
          </a:p>
        </p:txBody>
      </p:sp>
      <p:sp>
        <p:nvSpPr>
          <p:cNvPr id="355" name="Oval 203" descr="Papyrus"/>
          <p:cNvSpPr>
            <a:spLocks noChangeArrowheads="1"/>
          </p:cNvSpPr>
          <p:nvPr/>
        </p:nvSpPr>
        <p:spPr bwMode="auto">
          <a:xfrm>
            <a:off x="5279847" y="5180495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3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grpSp>
        <p:nvGrpSpPr>
          <p:cNvPr id="356" name="Group 205"/>
          <p:cNvGrpSpPr>
            <a:grpSpLocks/>
          </p:cNvGrpSpPr>
          <p:nvPr/>
        </p:nvGrpSpPr>
        <p:grpSpPr bwMode="auto">
          <a:xfrm>
            <a:off x="4370133" y="5925849"/>
            <a:ext cx="3505200" cy="717534"/>
            <a:chOff x="96" y="925"/>
            <a:chExt cx="1200" cy="419"/>
          </a:xfrm>
        </p:grpSpPr>
        <p:sp>
          <p:nvSpPr>
            <p:cNvPr id="357" name="AutoShape 206" descr="Green marble"/>
            <p:cNvSpPr>
              <a:spLocks noChangeArrowheads="1"/>
            </p:cNvSpPr>
            <p:nvPr/>
          </p:nvSpPr>
          <p:spPr bwMode="auto">
            <a:xfrm>
              <a:off x="96" y="925"/>
              <a:ext cx="1200" cy="419"/>
            </a:xfrm>
            <a:prstGeom prst="ribbon2">
              <a:avLst>
                <a:gd name="adj1" fmla="val 125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vi-VN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58" name="Text Box 207"/>
            <p:cNvSpPr txBox="1">
              <a:spLocks noChangeArrowheads="1"/>
            </p:cNvSpPr>
            <p:nvPr/>
          </p:nvSpPr>
          <p:spPr bwMode="auto">
            <a:xfrm>
              <a:off x="429" y="925"/>
              <a:ext cx="552" cy="3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VNI-Times" pitchFamily="2" charset="0"/>
                </a:rPr>
                <a:t>3 </a:t>
              </a:r>
              <a:r>
                <a:rPr lang="en-US" sz="3600" b="1" dirty="0" err="1">
                  <a:solidFill>
                    <a:srgbClr val="FFFF00"/>
                  </a:solidFill>
                  <a:latin typeface="VNI-Times" pitchFamily="2" charset="0"/>
                </a:rPr>
                <a:t>phuùt</a:t>
              </a:r>
              <a:endParaRPr lang="en-US" sz="3600" b="1" dirty="0">
                <a:solidFill>
                  <a:srgbClr val="FFFF00"/>
                </a:solidFill>
                <a:latin typeface="VNI-Times" pitchFamily="2" charset="0"/>
              </a:endParaRPr>
            </a:p>
          </p:txBody>
        </p:sp>
      </p:grpSp>
      <p:sp>
        <p:nvSpPr>
          <p:cNvPr id="359" name="AutoShape 33"/>
          <p:cNvSpPr>
            <a:spLocks noChangeArrowheads="1"/>
          </p:cNvSpPr>
          <p:nvPr/>
        </p:nvSpPr>
        <p:spPr bwMode="auto">
          <a:xfrm>
            <a:off x="5694562" y="5985131"/>
            <a:ext cx="1066800" cy="615006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1559079" y="857815"/>
            <a:ext cx="230186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1" name="Rectangle 220"/>
          <p:cNvSpPr>
            <a:spLocks noChangeArrowheads="1"/>
          </p:cNvSpPr>
          <p:nvPr/>
        </p:nvSpPr>
        <p:spPr bwMode="auto">
          <a:xfrm>
            <a:off x="1563516" y="866224"/>
            <a:ext cx="454395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62" name="Rectangle 220"/>
          <p:cNvSpPr>
            <a:spLocks noChangeArrowheads="1"/>
          </p:cNvSpPr>
          <p:nvPr/>
        </p:nvSpPr>
        <p:spPr bwMode="auto">
          <a:xfrm>
            <a:off x="2033232" y="866346"/>
            <a:ext cx="465911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63" name="Rectangle 220"/>
          <p:cNvSpPr>
            <a:spLocks noChangeArrowheads="1"/>
          </p:cNvSpPr>
          <p:nvPr/>
        </p:nvSpPr>
        <p:spPr bwMode="auto">
          <a:xfrm>
            <a:off x="2503744" y="866360"/>
            <a:ext cx="458312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64" name="Rectangle 220"/>
          <p:cNvSpPr>
            <a:spLocks noChangeArrowheads="1"/>
          </p:cNvSpPr>
          <p:nvPr/>
        </p:nvSpPr>
        <p:spPr bwMode="auto">
          <a:xfrm>
            <a:off x="2955358" y="864290"/>
            <a:ext cx="454395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65" name="Rectangle 220"/>
          <p:cNvSpPr>
            <a:spLocks noChangeArrowheads="1"/>
          </p:cNvSpPr>
          <p:nvPr/>
        </p:nvSpPr>
        <p:spPr bwMode="auto">
          <a:xfrm>
            <a:off x="3425074" y="864412"/>
            <a:ext cx="430949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8391556" y="879698"/>
            <a:ext cx="230186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7" name="Rectangle 220"/>
          <p:cNvSpPr>
            <a:spLocks noChangeArrowheads="1"/>
          </p:cNvSpPr>
          <p:nvPr/>
        </p:nvSpPr>
        <p:spPr bwMode="auto">
          <a:xfrm>
            <a:off x="8405597" y="896204"/>
            <a:ext cx="454395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68" name="Rectangle 220"/>
          <p:cNvSpPr>
            <a:spLocks noChangeArrowheads="1"/>
          </p:cNvSpPr>
          <p:nvPr/>
        </p:nvSpPr>
        <p:spPr bwMode="auto">
          <a:xfrm>
            <a:off x="8875313" y="896326"/>
            <a:ext cx="465911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69" name="Rectangle 220"/>
          <p:cNvSpPr>
            <a:spLocks noChangeArrowheads="1"/>
          </p:cNvSpPr>
          <p:nvPr/>
        </p:nvSpPr>
        <p:spPr bwMode="auto">
          <a:xfrm>
            <a:off x="9345825" y="896340"/>
            <a:ext cx="458312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70" name="Rectangle 220"/>
          <p:cNvSpPr>
            <a:spLocks noChangeArrowheads="1"/>
          </p:cNvSpPr>
          <p:nvPr/>
        </p:nvSpPr>
        <p:spPr bwMode="auto">
          <a:xfrm>
            <a:off x="9797439" y="894270"/>
            <a:ext cx="454395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71" name="Rectangle 220"/>
          <p:cNvSpPr>
            <a:spLocks noChangeArrowheads="1"/>
          </p:cNvSpPr>
          <p:nvPr/>
        </p:nvSpPr>
        <p:spPr bwMode="auto">
          <a:xfrm>
            <a:off x="10267155" y="894392"/>
            <a:ext cx="430949" cy="50005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C000"/>
              </a:solidFill>
            </a:endParaRPr>
          </a:p>
        </p:txBody>
      </p:sp>
      <p:sp>
        <p:nvSpPr>
          <p:cNvPr id="373" name="WordArt 4" descr="White marble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964799" y="875079"/>
            <a:ext cx="4349788" cy="530765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9143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8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8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484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5" fill="hold">
                      <p:stCondLst>
                        <p:cond delay="0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55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1" fill="hold">
                      <p:stCondLst>
                        <p:cond delay="0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56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7" fill="hold">
                      <p:stCondLst>
                        <p:cond delay="0"/>
                      </p:stCondLst>
                      <p:childTnLst>
                        <p:par>
                          <p:cTn id="558" fill="hold">
                            <p:stCondLst>
                              <p:cond delay="0"/>
                            </p:stCondLst>
                            <p:childTnLst>
                              <p:par>
                                <p:cTn id="5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574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5" fill="hold">
                      <p:stCondLst>
                        <p:cond delay="0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000"/>
                            </p:stCondLst>
                            <p:childTnLst>
                              <p:par>
                                <p:cTn id="5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2000"/>
                            </p:stCondLst>
                            <p:childTnLst>
                              <p:par>
                                <p:cTn id="5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3000"/>
                            </p:stCondLst>
                            <p:childTnLst>
                              <p:par>
                                <p:cTn id="5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4000"/>
                            </p:stCondLst>
                            <p:childTnLst>
                              <p:par>
                                <p:cTn id="6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5000"/>
                            </p:stCondLst>
                            <p:childTnLst>
                              <p:par>
                                <p:cTn id="6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6000"/>
                            </p:stCondLst>
                            <p:childTnLst>
                              <p:par>
                                <p:cTn id="6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7000"/>
                            </p:stCondLst>
                            <p:childTnLst>
                              <p:par>
                                <p:cTn id="6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8000"/>
                            </p:stCondLst>
                            <p:childTnLst>
                              <p:par>
                                <p:cTn id="6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9000"/>
                            </p:stCondLst>
                            <p:childTnLst>
                              <p:par>
                                <p:cTn id="6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31000"/>
                            </p:stCondLst>
                            <p:childTnLst>
                              <p:par>
                                <p:cTn id="6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6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33000"/>
                            </p:stCondLst>
                            <p:childTnLst>
                              <p:par>
                                <p:cTn id="6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34000"/>
                            </p:stCondLst>
                            <p:childTnLst>
                              <p:par>
                                <p:cTn id="6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35000"/>
                            </p:stCondLst>
                            <p:childTnLst>
                              <p:par>
                                <p:cTn id="6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36000"/>
                            </p:stCondLst>
                            <p:childTnLst>
                              <p:par>
                                <p:cTn id="6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7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38000"/>
                            </p:stCondLst>
                            <p:childTnLst>
                              <p:par>
                                <p:cTn id="7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40000"/>
                            </p:stCondLst>
                            <p:childTnLst>
                              <p:par>
                                <p:cTn id="7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41000"/>
                            </p:stCondLst>
                            <p:childTnLst>
                              <p:par>
                                <p:cTn id="7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42000"/>
                            </p:stCondLst>
                            <p:childTnLst>
                              <p:par>
                                <p:cTn id="7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43000"/>
                            </p:stCondLst>
                            <p:childTnLst>
                              <p:par>
                                <p:cTn id="7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44000"/>
                            </p:stCondLst>
                            <p:childTnLst>
                              <p:par>
                                <p:cTn id="7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45000"/>
                            </p:stCondLst>
                            <p:childTnLst>
                              <p:par>
                                <p:cTn id="7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46000"/>
                            </p:stCondLst>
                            <p:childTnLst>
                              <p:par>
                                <p:cTn id="7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47000"/>
                            </p:stCondLst>
                            <p:childTnLst>
                              <p:par>
                                <p:cTn id="7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48000"/>
                            </p:stCondLst>
                            <p:childTnLst>
                              <p:par>
                                <p:cTn id="7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49000"/>
                            </p:stCondLst>
                            <p:childTnLst>
                              <p:par>
                                <p:cTn id="7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50000"/>
                            </p:stCondLst>
                            <p:childTnLst>
                              <p:par>
                                <p:cTn id="7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51000"/>
                            </p:stCondLst>
                            <p:childTnLst>
                              <p:par>
                                <p:cTn id="7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52000"/>
                            </p:stCondLst>
                            <p:childTnLst>
                              <p:par>
                                <p:cTn id="7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53000"/>
                            </p:stCondLst>
                            <p:childTnLst>
                              <p:par>
                                <p:cTn id="7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54000"/>
                            </p:stCondLst>
                            <p:childTnLst>
                              <p:par>
                                <p:cTn id="7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7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56000"/>
                            </p:stCondLst>
                            <p:childTnLst>
                              <p:par>
                                <p:cTn id="7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57000"/>
                            </p:stCondLst>
                            <p:childTnLst>
                              <p:par>
                                <p:cTn id="7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58000"/>
                            </p:stCondLst>
                            <p:childTnLst>
                              <p:par>
                                <p:cTn id="7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59000"/>
                            </p:stCondLst>
                            <p:childTnLst>
                              <p:par>
                                <p:cTn id="7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60000"/>
                            </p:stCondLst>
                            <p:childTnLst>
                              <p:par>
                                <p:cTn id="7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61000"/>
                            </p:stCondLst>
                            <p:childTnLst>
                              <p:par>
                                <p:cTn id="7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62000"/>
                            </p:stCondLst>
                            <p:childTnLst>
                              <p:par>
                                <p:cTn id="7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63000"/>
                            </p:stCondLst>
                            <p:childTnLst>
                              <p:par>
                                <p:cTn id="7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64000"/>
                            </p:stCondLst>
                            <p:childTnLst>
                              <p:par>
                                <p:cTn id="7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65000"/>
                            </p:stCondLst>
                            <p:childTnLst>
                              <p:par>
                                <p:cTn id="7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66000"/>
                            </p:stCondLst>
                            <p:childTnLst>
                              <p:par>
                                <p:cTn id="7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67000"/>
                            </p:stCondLst>
                            <p:childTnLst>
                              <p:par>
                                <p:cTn id="7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68000"/>
                            </p:stCondLst>
                            <p:childTnLst>
                              <p:par>
                                <p:cTn id="7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69000"/>
                            </p:stCondLst>
                            <p:childTnLst>
                              <p:par>
                                <p:cTn id="7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70000"/>
                            </p:stCondLst>
                            <p:childTnLst>
                              <p:par>
                                <p:cTn id="7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71000"/>
                            </p:stCondLst>
                            <p:childTnLst>
                              <p:par>
                                <p:cTn id="8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72000"/>
                            </p:stCondLst>
                            <p:childTnLst>
                              <p:par>
                                <p:cTn id="8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73000"/>
                            </p:stCondLst>
                            <p:childTnLst>
                              <p:par>
                                <p:cTn id="8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74000"/>
                            </p:stCondLst>
                            <p:childTnLst>
                              <p:par>
                                <p:cTn id="8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75000"/>
                            </p:stCondLst>
                            <p:childTnLst>
                              <p:par>
                                <p:cTn id="8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76000"/>
                            </p:stCondLst>
                            <p:childTnLst>
                              <p:par>
                                <p:cTn id="8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77000"/>
                            </p:stCondLst>
                            <p:childTnLst>
                              <p:par>
                                <p:cTn id="8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78000"/>
                            </p:stCondLst>
                            <p:childTnLst>
                              <p:par>
                                <p:cTn id="8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79000"/>
                            </p:stCondLst>
                            <p:childTnLst>
                              <p:par>
                                <p:cTn id="8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80000"/>
                            </p:stCondLst>
                            <p:childTnLst>
                              <p:par>
                                <p:cTn id="8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81000"/>
                            </p:stCondLst>
                            <p:childTnLst>
                              <p:par>
                                <p:cTn id="8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82000"/>
                            </p:stCondLst>
                            <p:childTnLst>
                              <p:par>
                                <p:cTn id="8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83000"/>
                            </p:stCondLst>
                            <p:childTnLst>
                              <p:par>
                                <p:cTn id="8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84000"/>
                            </p:stCondLst>
                            <p:childTnLst>
                              <p:par>
                                <p:cTn id="8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85000"/>
                            </p:stCondLst>
                            <p:childTnLst>
                              <p:par>
                                <p:cTn id="8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86000"/>
                            </p:stCondLst>
                            <p:childTnLst>
                              <p:par>
                                <p:cTn id="8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87000"/>
                            </p:stCondLst>
                            <p:childTnLst>
                              <p:par>
                                <p:cTn id="8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88000"/>
                            </p:stCondLst>
                            <p:childTnLst>
                              <p:par>
                                <p:cTn id="8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89000"/>
                            </p:stCondLst>
                            <p:childTnLst>
                              <p:par>
                                <p:cTn id="8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90000"/>
                            </p:stCondLst>
                            <p:childTnLst>
                              <p:par>
                                <p:cTn id="8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91000"/>
                            </p:stCondLst>
                            <p:childTnLst>
                              <p:par>
                                <p:cTn id="8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92000"/>
                            </p:stCondLst>
                            <p:childTnLst>
                              <p:par>
                                <p:cTn id="8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93000"/>
                            </p:stCondLst>
                            <p:childTnLst>
                              <p:par>
                                <p:cTn id="8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94000"/>
                            </p:stCondLst>
                            <p:childTnLst>
                              <p:par>
                                <p:cTn id="8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95000"/>
                            </p:stCondLst>
                            <p:childTnLst>
                              <p:par>
                                <p:cTn id="8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96000"/>
                            </p:stCondLst>
                            <p:childTnLst>
                              <p:par>
                                <p:cTn id="8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97000"/>
                            </p:stCondLst>
                            <p:childTnLst>
                              <p:par>
                                <p:cTn id="8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98000"/>
                            </p:stCondLst>
                            <p:childTnLst>
                              <p:par>
                                <p:cTn id="8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99000"/>
                            </p:stCondLst>
                            <p:childTnLst>
                              <p:par>
                                <p:cTn id="8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8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8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8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9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9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9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9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9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9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9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9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9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9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9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9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9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9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9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9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9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121000"/>
                            </p:stCondLst>
                            <p:childTnLst>
                              <p:par>
                                <p:cTn id="9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122000"/>
                            </p:stCondLst>
                            <p:childTnLst>
                              <p:par>
                                <p:cTn id="9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123000"/>
                            </p:stCondLst>
                            <p:childTnLst>
                              <p:par>
                                <p:cTn id="9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124000"/>
                            </p:stCondLst>
                            <p:childTnLst>
                              <p:par>
                                <p:cTn id="9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125000"/>
                            </p:stCondLst>
                            <p:childTnLst>
                              <p:par>
                                <p:cTn id="9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126000"/>
                            </p:stCondLst>
                            <p:childTnLst>
                              <p:par>
                                <p:cTn id="9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9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128000"/>
                            </p:stCondLst>
                            <p:childTnLst>
                              <p:par>
                                <p:cTn id="9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9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130000"/>
                            </p:stCondLst>
                            <p:childTnLst>
                              <p:par>
                                <p:cTn id="9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131000"/>
                            </p:stCondLst>
                            <p:childTnLst>
                              <p:par>
                                <p:cTn id="9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132000"/>
                            </p:stCondLst>
                            <p:childTnLst>
                              <p:par>
                                <p:cTn id="9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133000"/>
                            </p:stCondLst>
                            <p:childTnLst>
                              <p:par>
                                <p:cTn id="9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134000"/>
                            </p:stCondLst>
                            <p:childTnLst>
                              <p:par>
                                <p:cTn id="9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135000"/>
                            </p:stCondLst>
                            <p:childTnLst>
                              <p:par>
                                <p:cTn id="9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136000"/>
                            </p:stCondLst>
                            <p:childTnLst>
                              <p:par>
                                <p:cTn id="9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10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138000"/>
                            </p:stCondLst>
                            <p:childTnLst>
                              <p:par>
                                <p:cTn id="10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>
                            <p:stCondLst>
                              <p:cond delay="139000"/>
                            </p:stCondLst>
                            <p:childTnLst>
                              <p:par>
                                <p:cTn id="10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>
                            <p:stCondLst>
                              <p:cond delay="140000"/>
                            </p:stCondLst>
                            <p:childTnLst>
                              <p:par>
                                <p:cTn id="10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1" fill="hold">
                            <p:stCondLst>
                              <p:cond delay="141000"/>
                            </p:stCondLst>
                            <p:childTnLst>
                              <p:par>
                                <p:cTn id="10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142000"/>
                            </p:stCondLst>
                            <p:childTnLst>
                              <p:par>
                                <p:cTn id="10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143000"/>
                            </p:stCondLst>
                            <p:childTnLst>
                              <p:par>
                                <p:cTn id="10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>
                            <p:stCondLst>
                              <p:cond delay="144000"/>
                            </p:stCondLst>
                            <p:childTnLst>
                              <p:par>
                                <p:cTn id="10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10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146000"/>
                            </p:stCondLst>
                            <p:childTnLst>
                              <p:par>
                                <p:cTn id="10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>
                            <p:stCondLst>
                              <p:cond delay="147000"/>
                            </p:stCondLst>
                            <p:childTnLst>
                              <p:par>
                                <p:cTn id="10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>
                            <p:stCondLst>
                              <p:cond delay="148000"/>
                            </p:stCondLst>
                            <p:childTnLst>
                              <p:par>
                                <p:cTn id="10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5" fill="hold">
                            <p:stCondLst>
                              <p:cond delay="149000"/>
                            </p:stCondLst>
                            <p:childTnLst>
                              <p:par>
                                <p:cTn id="10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150000"/>
                            </p:stCondLst>
                            <p:childTnLst>
                              <p:par>
                                <p:cTn id="10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>
                            <p:stCondLst>
                              <p:cond delay="151000"/>
                            </p:stCondLst>
                            <p:childTnLst>
                              <p:par>
                                <p:cTn id="10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152000"/>
                            </p:stCondLst>
                            <p:childTnLst>
                              <p:par>
                                <p:cTn id="10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7" fill="hold">
                            <p:stCondLst>
                              <p:cond delay="153000"/>
                            </p:stCondLst>
                            <p:childTnLst>
                              <p:par>
                                <p:cTn id="10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0" fill="hold">
                            <p:stCondLst>
                              <p:cond delay="154000"/>
                            </p:stCondLst>
                            <p:childTnLst>
                              <p:par>
                                <p:cTn id="10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>
                            <p:stCondLst>
                              <p:cond delay="155000"/>
                            </p:stCondLst>
                            <p:childTnLst>
                              <p:par>
                                <p:cTn id="10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6" fill="hold">
                            <p:stCondLst>
                              <p:cond delay="156000"/>
                            </p:stCondLst>
                            <p:childTnLst>
                              <p:par>
                                <p:cTn id="10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10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2" fill="hold">
                            <p:stCondLst>
                              <p:cond delay="158000"/>
                            </p:stCondLst>
                            <p:childTnLst>
                              <p:par>
                                <p:cTn id="10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5" fill="hold">
                            <p:stCondLst>
                              <p:cond delay="159000"/>
                            </p:stCondLst>
                            <p:childTnLst>
                              <p:par>
                                <p:cTn id="10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160000"/>
                            </p:stCondLst>
                            <p:childTnLst>
                              <p:par>
                                <p:cTn id="10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1" fill="hold">
                            <p:stCondLst>
                              <p:cond delay="161000"/>
                            </p:stCondLst>
                            <p:childTnLst>
                              <p:par>
                                <p:cTn id="10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4" fill="hold">
                            <p:stCondLst>
                              <p:cond delay="162000"/>
                            </p:stCondLst>
                            <p:childTnLst>
                              <p:par>
                                <p:cTn id="10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>
                            <p:stCondLst>
                              <p:cond delay="163000"/>
                            </p:stCondLst>
                            <p:childTnLst>
                              <p:par>
                                <p:cTn id="10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0" fill="hold">
                            <p:stCondLst>
                              <p:cond delay="164000"/>
                            </p:stCondLst>
                            <p:childTnLst>
                              <p:par>
                                <p:cTn id="10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3" fill="hold">
                            <p:stCondLst>
                              <p:cond delay="165000"/>
                            </p:stCondLst>
                            <p:childTnLst>
                              <p:par>
                                <p:cTn id="10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6" fill="hold">
                            <p:stCondLst>
                              <p:cond delay="166000"/>
                            </p:stCondLst>
                            <p:childTnLst>
                              <p:par>
                                <p:cTn id="10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>
                            <p:stCondLst>
                              <p:cond delay="167000"/>
                            </p:stCondLst>
                            <p:childTnLst>
                              <p:par>
                                <p:cTn id="10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2" fill="hold">
                            <p:stCondLst>
                              <p:cond delay="168000"/>
                            </p:stCondLst>
                            <p:childTnLst>
                              <p:par>
                                <p:cTn id="10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5" fill="hold">
                            <p:stCondLst>
                              <p:cond delay="169000"/>
                            </p:stCondLst>
                            <p:childTnLst>
                              <p:par>
                                <p:cTn id="10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8" fill="hold">
                            <p:stCondLst>
                              <p:cond delay="170000"/>
                            </p:stCondLst>
                            <p:childTnLst>
                              <p:par>
                                <p:cTn id="10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>
                            <p:stCondLst>
                              <p:cond delay="171000"/>
                            </p:stCondLst>
                            <p:childTnLst>
                              <p:par>
                                <p:cTn id="1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4" fill="hold">
                            <p:stCondLst>
                              <p:cond delay="172000"/>
                            </p:stCondLst>
                            <p:childTnLst>
                              <p:par>
                                <p:cTn id="1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7" fill="hold">
                            <p:stCondLst>
                              <p:cond delay="173000"/>
                            </p:stCondLst>
                            <p:childTnLst>
                              <p:par>
                                <p:cTn id="1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0" fill="hold">
                            <p:stCondLst>
                              <p:cond delay="174000"/>
                            </p:stCondLst>
                            <p:childTnLst>
                              <p:par>
                                <p:cTn id="1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>
                            <p:stCondLst>
                              <p:cond delay="175000"/>
                            </p:stCondLst>
                            <p:childTnLst>
                              <p:par>
                                <p:cTn id="1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6" fill="hold">
                            <p:stCondLst>
                              <p:cond delay="176000"/>
                            </p:stCondLst>
                            <p:childTnLst>
                              <p:par>
                                <p:cTn id="1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177000"/>
                            </p:stCondLst>
                            <p:childTnLst>
                              <p:par>
                                <p:cTn id="1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2" fill="hold">
                            <p:stCondLst>
                              <p:cond delay="178000"/>
                            </p:stCondLst>
                            <p:childTnLst>
                              <p:par>
                                <p:cTn id="1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>
                            <p:stCondLst>
                              <p:cond delay="179000"/>
                            </p:stCondLst>
                            <p:childTnLst>
                              <p:par>
                                <p:cTn id="1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>
                            <p:stCondLst>
                              <p:cond delay="180000"/>
                            </p:stCondLst>
                            <p:childTnLst>
                              <p:par>
                                <p:cTn id="11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1" dur="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181050"/>
                            </p:stCondLst>
                            <p:childTnLst>
                              <p:par>
                                <p:cTn id="1133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4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1136" restart="whenNotActive" fill="hold" evtFilter="cancelBubble" nodeType="interactiveSeq">
                <p:stCondLst>
                  <p:cond evt="onClick" delay="0">
                    <p:tgtEl>
                      <p:spTgt spid="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7" fill="hold">
                      <p:stCondLst>
                        <p:cond delay="0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"/>
                  </p:tgtEl>
                </p:cond>
              </p:nextCondLst>
            </p:seq>
            <p:seq concurrent="1" nextAc="seek">
              <p:cTn id="1142" restart="whenNotActive" fill="hold" evtFilter="cancelBubble" nodeType="interactiveSeq">
                <p:stCondLst>
                  <p:cond evt="onClick" delay="0">
                    <p:tgtEl>
                      <p:spTgt spid="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3" fill="hold">
                      <p:stCondLst>
                        <p:cond delay="0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6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2"/>
                  </p:tgtEl>
                </p:cond>
              </p:nextCondLst>
            </p:seq>
            <p:seq concurrent="1" nextAc="seek">
              <p:cTn id="1148" restart="whenNotActive" fill="hold" evtFilter="cancelBubble" nodeType="interactiveSeq">
                <p:stCondLst>
                  <p:cond evt="onClick" delay="0">
                    <p:tgtEl>
                      <p:spTgt spid="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9" fill="hold">
                      <p:stCondLst>
                        <p:cond delay="0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"/>
                  </p:tgtEl>
                </p:cond>
              </p:nextCondLst>
            </p:seq>
            <p:seq concurrent="1" nextAc="seek">
              <p:cTn id="1154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5" fill="hold">
                      <p:stCondLst>
                        <p:cond delay="0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1160" restart="whenNotActive" fill="hold" evtFilter="cancelBubble" nodeType="interactiveSeq">
                <p:stCondLst>
                  <p:cond evt="onClick" delay="0">
                    <p:tgtEl>
                      <p:spTgt spid="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1" fill="hold">
                      <p:stCondLst>
                        <p:cond delay="0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"/>
                  </p:tgtEl>
                </p:cond>
              </p:nextCondLst>
            </p:seq>
            <p:seq concurrent="1" nextAc="seek">
              <p:cTn id="1166" restart="whenNotActive" fill="hold" evtFilter="cancelBubble" nodeType="interactiveSeq">
                <p:stCondLst>
                  <p:cond evt="onClick" delay="0">
                    <p:tgtEl>
                      <p:spTgt spid="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7" fill="hold">
                      <p:stCondLst>
                        <p:cond delay="0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"/>
                  </p:tgtEl>
                </p:cond>
              </p:nextCondLst>
            </p:seq>
            <p:seq concurrent="1" nextAc="seek">
              <p:cTn id="1172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3" fill="hold">
                      <p:stCondLst>
                        <p:cond delay="0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178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9" fill="hold">
                      <p:stCondLst>
                        <p:cond delay="0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1184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5" fill="hold">
                      <p:stCondLst>
                        <p:cond delay="0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1190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1" fill="hold">
                      <p:stCondLst>
                        <p:cond delay="0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</p:childTnLst>
        </p:cTn>
      </p:par>
    </p:tnLst>
    <p:bldLst>
      <p:bldP spid="35848" grpId="1" animBg="1"/>
      <p:bldP spid="35849" grpId="1" animBg="1"/>
      <p:bldP spid="35850" grpId="1" animBg="1"/>
      <p:bldP spid="35851" grpId="1" animBg="1"/>
      <p:bldP spid="35852" grpId="1" animBg="1"/>
      <p:bldP spid="35853" grpId="1" animBg="1"/>
      <p:bldP spid="35854" grpId="1" animBg="1"/>
      <p:bldP spid="35855" grpId="1" animBg="1"/>
      <p:bldP spid="20" grpId="1" animBg="1"/>
      <p:bldP spid="21" grpId="1" animBg="1"/>
      <p:bldP spid="22" grpId="1" animBg="1"/>
      <p:bldP spid="23" grpId="1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9" grpId="0"/>
      <p:bldP spid="359" grpId="1"/>
      <p:bldP spid="361" grpId="0" animBg="1"/>
      <p:bldP spid="362" grpId="0" animBg="1"/>
      <p:bldP spid="363" grpId="0" animBg="1"/>
      <p:bldP spid="364" grpId="0" animBg="1"/>
      <p:bldP spid="365" grpId="0" animBg="1"/>
      <p:bldP spid="367" grpId="0" animBg="1"/>
      <p:bldP spid="368" grpId="0" animBg="1"/>
      <p:bldP spid="369" grpId="0" animBg="1"/>
      <p:bldP spid="370" grpId="0" animBg="1"/>
      <p:bldP spid="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9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WordArt 4" descr="White marble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61" y="31504"/>
            <a:ext cx="12145471" cy="530765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5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655006" y="785181"/>
            <a:ext cx="1000665" cy="44289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T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I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Ế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P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S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Ứ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C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6" name="Oval 2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sp>
        <p:nvSpPr>
          <p:cNvPr id="7" name="Oval 2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01</a:t>
            </a:r>
          </a:p>
        </p:txBody>
      </p:sp>
      <p:sp>
        <p:nvSpPr>
          <p:cNvPr id="8" name="Oval 25" descr="Papyrus"/>
          <p:cNvSpPr>
            <a:spLocks noChangeArrowheads="1"/>
          </p:cNvSpPr>
          <p:nvPr/>
        </p:nvSpPr>
        <p:spPr bwMode="auto">
          <a:xfrm>
            <a:off x="5271220" y="531624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02</a:t>
            </a:r>
          </a:p>
        </p:txBody>
      </p:sp>
      <p:sp>
        <p:nvSpPr>
          <p:cNvPr id="9" name="Oval 2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03</a:t>
            </a:r>
          </a:p>
        </p:txBody>
      </p:sp>
      <p:sp>
        <p:nvSpPr>
          <p:cNvPr id="10" name="Oval 2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04</a:t>
            </a:r>
          </a:p>
        </p:txBody>
      </p:sp>
      <p:sp>
        <p:nvSpPr>
          <p:cNvPr id="11" name="Oval 2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05</a:t>
            </a:r>
          </a:p>
        </p:txBody>
      </p:sp>
      <p:sp>
        <p:nvSpPr>
          <p:cNvPr id="12" name="Oval 29" descr="Papyrus"/>
          <p:cNvSpPr>
            <a:spLocks noChangeArrowheads="1"/>
          </p:cNvSpPr>
          <p:nvPr/>
        </p:nvSpPr>
        <p:spPr bwMode="auto">
          <a:xfrm>
            <a:off x="526487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06</a:t>
            </a:r>
          </a:p>
        </p:txBody>
      </p:sp>
      <p:sp>
        <p:nvSpPr>
          <p:cNvPr id="13" name="Oval 3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07</a:t>
            </a:r>
          </a:p>
        </p:txBody>
      </p:sp>
      <p:sp>
        <p:nvSpPr>
          <p:cNvPr id="14" name="Oval 3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08</a:t>
            </a:r>
          </a:p>
        </p:txBody>
      </p:sp>
      <p:sp>
        <p:nvSpPr>
          <p:cNvPr id="15" name="Oval 3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09</a:t>
            </a:r>
          </a:p>
        </p:txBody>
      </p:sp>
      <p:sp>
        <p:nvSpPr>
          <p:cNvPr id="16" name="Oval 3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10</a:t>
            </a:r>
          </a:p>
        </p:txBody>
      </p:sp>
      <p:sp>
        <p:nvSpPr>
          <p:cNvPr id="17" name="Oval 3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11</a:t>
            </a:r>
          </a:p>
        </p:txBody>
      </p:sp>
      <p:sp>
        <p:nvSpPr>
          <p:cNvPr id="18" name="Oval 3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12</a:t>
            </a:r>
          </a:p>
        </p:txBody>
      </p:sp>
      <p:sp>
        <p:nvSpPr>
          <p:cNvPr id="19" name="Oval 3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13</a:t>
            </a:r>
          </a:p>
        </p:txBody>
      </p:sp>
      <p:sp>
        <p:nvSpPr>
          <p:cNvPr id="20" name="Oval 3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14</a:t>
            </a:r>
          </a:p>
        </p:txBody>
      </p:sp>
      <p:sp>
        <p:nvSpPr>
          <p:cNvPr id="21" name="Oval 3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15</a:t>
            </a:r>
          </a:p>
        </p:txBody>
      </p:sp>
      <p:sp>
        <p:nvSpPr>
          <p:cNvPr id="22" name="Oval 3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23" name="Oval 4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17</a:t>
            </a:r>
          </a:p>
        </p:txBody>
      </p:sp>
      <p:sp>
        <p:nvSpPr>
          <p:cNvPr id="24" name="Oval 4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18</a:t>
            </a:r>
          </a:p>
        </p:txBody>
      </p:sp>
      <p:sp>
        <p:nvSpPr>
          <p:cNvPr id="25" name="Oval 4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19</a:t>
            </a:r>
          </a:p>
        </p:txBody>
      </p:sp>
      <p:sp>
        <p:nvSpPr>
          <p:cNvPr id="26" name="Oval 4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20</a:t>
            </a:r>
          </a:p>
        </p:txBody>
      </p:sp>
      <p:sp>
        <p:nvSpPr>
          <p:cNvPr id="27" name="Oval 4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21</a:t>
            </a:r>
          </a:p>
        </p:txBody>
      </p:sp>
      <p:sp>
        <p:nvSpPr>
          <p:cNvPr id="28" name="Oval 4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22</a:t>
            </a:r>
          </a:p>
        </p:txBody>
      </p:sp>
      <p:sp>
        <p:nvSpPr>
          <p:cNvPr id="29" name="Oval 4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23</a:t>
            </a:r>
          </a:p>
        </p:txBody>
      </p:sp>
      <p:sp>
        <p:nvSpPr>
          <p:cNvPr id="30" name="Oval 4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24</a:t>
            </a:r>
          </a:p>
        </p:txBody>
      </p:sp>
      <p:sp>
        <p:nvSpPr>
          <p:cNvPr id="31" name="Oval 4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25</a:t>
            </a:r>
          </a:p>
        </p:txBody>
      </p:sp>
      <p:sp>
        <p:nvSpPr>
          <p:cNvPr id="32" name="Oval 4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26</a:t>
            </a:r>
          </a:p>
        </p:txBody>
      </p:sp>
      <p:sp>
        <p:nvSpPr>
          <p:cNvPr id="33" name="Oval 5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27</a:t>
            </a:r>
          </a:p>
        </p:txBody>
      </p:sp>
      <p:sp>
        <p:nvSpPr>
          <p:cNvPr id="34" name="Oval 5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28</a:t>
            </a:r>
          </a:p>
        </p:txBody>
      </p:sp>
      <p:sp>
        <p:nvSpPr>
          <p:cNvPr id="35" name="Oval 5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29</a:t>
            </a:r>
          </a:p>
        </p:txBody>
      </p:sp>
      <p:sp>
        <p:nvSpPr>
          <p:cNvPr id="36" name="Oval 5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30</a:t>
            </a:r>
          </a:p>
        </p:txBody>
      </p:sp>
      <p:sp>
        <p:nvSpPr>
          <p:cNvPr id="37" name="Oval 5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31</a:t>
            </a:r>
          </a:p>
        </p:txBody>
      </p:sp>
      <p:sp>
        <p:nvSpPr>
          <p:cNvPr id="38" name="Oval 5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32</a:t>
            </a:r>
          </a:p>
        </p:txBody>
      </p:sp>
      <p:sp>
        <p:nvSpPr>
          <p:cNvPr id="39" name="Oval 5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33</a:t>
            </a:r>
          </a:p>
        </p:txBody>
      </p:sp>
      <p:sp>
        <p:nvSpPr>
          <p:cNvPr id="40" name="Oval 5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34</a:t>
            </a:r>
          </a:p>
        </p:txBody>
      </p:sp>
      <p:sp>
        <p:nvSpPr>
          <p:cNvPr id="41" name="Oval 58" descr="Papyrus"/>
          <p:cNvSpPr>
            <a:spLocks noChangeArrowheads="1"/>
          </p:cNvSpPr>
          <p:nvPr/>
        </p:nvSpPr>
        <p:spPr bwMode="auto">
          <a:xfrm>
            <a:off x="5271220" y="531624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35</a:t>
            </a:r>
          </a:p>
        </p:txBody>
      </p:sp>
      <p:sp>
        <p:nvSpPr>
          <p:cNvPr id="42" name="Oval 5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36</a:t>
            </a:r>
          </a:p>
        </p:txBody>
      </p:sp>
      <p:sp>
        <p:nvSpPr>
          <p:cNvPr id="43" name="Oval 6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37</a:t>
            </a:r>
          </a:p>
        </p:txBody>
      </p:sp>
      <p:sp>
        <p:nvSpPr>
          <p:cNvPr id="44" name="Oval 6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38</a:t>
            </a:r>
          </a:p>
        </p:txBody>
      </p:sp>
      <p:sp>
        <p:nvSpPr>
          <p:cNvPr id="45" name="Oval 6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39</a:t>
            </a:r>
          </a:p>
        </p:txBody>
      </p:sp>
      <p:sp>
        <p:nvSpPr>
          <p:cNvPr id="46" name="Oval 6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40</a:t>
            </a:r>
          </a:p>
        </p:txBody>
      </p:sp>
      <p:sp>
        <p:nvSpPr>
          <p:cNvPr id="47" name="Oval 6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41</a:t>
            </a:r>
          </a:p>
        </p:txBody>
      </p:sp>
      <p:sp>
        <p:nvSpPr>
          <p:cNvPr id="48" name="Oval 6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42</a:t>
            </a:r>
          </a:p>
        </p:txBody>
      </p:sp>
      <p:sp>
        <p:nvSpPr>
          <p:cNvPr id="49" name="Oval 6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43</a:t>
            </a:r>
          </a:p>
        </p:txBody>
      </p:sp>
      <p:sp>
        <p:nvSpPr>
          <p:cNvPr id="50" name="Oval 6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44</a:t>
            </a:r>
          </a:p>
        </p:txBody>
      </p:sp>
      <p:sp>
        <p:nvSpPr>
          <p:cNvPr id="51" name="Oval 6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45</a:t>
            </a:r>
          </a:p>
        </p:txBody>
      </p:sp>
      <p:sp>
        <p:nvSpPr>
          <p:cNvPr id="52" name="Oval 6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46</a:t>
            </a:r>
          </a:p>
        </p:txBody>
      </p:sp>
      <p:sp>
        <p:nvSpPr>
          <p:cNvPr id="53" name="Oval 7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47</a:t>
            </a:r>
          </a:p>
        </p:txBody>
      </p:sp>
      <p:sp>
        <p:nvSpPr>
          <p:cNvPr id="54" name="Oval 7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48</a:t>
            </a:r>
          </a:p>
        </p:txBody>
      </p:sp>
      <p:sp>
        <p:nvSpPr>
          <p:cNvPr id="55" name="Oval 7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49</a:t>
            </a:r>
          </a:p>
        </p:txBody>
      </p:sp>
      <p:sp>
        <p:nvSpPr>
          <p:cNvPr id="56" name="Oval 7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50</a:t>
            </a:r>
          </a:p>
        </p:txBody>
      </p:sp>
      <p:sp>
        <p:nvSpPr>
          <p:cNvPr id="57" name="Oval 7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51</a:t>
            </a:r>
          </a:p>
        </p:txBody>
      </p:sp>
      <p:sp>
        <p:nvSpPr>
          <p:cNvPr id="58" name="Oval 7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52</a:t>
            </a:r>
          </a:p>
        </p:txBody>
      </p:sp>
      <p:sp>
        <p:nvSpPr>
          <p:cNvPr id="59" name="Oval 7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53</a:t>
            </a:r>
          </a:p>
        </p:txBody>
      </p:sp>
      <p:sp>
        <p:nvSpPr>
          <p:cNvPr id="60" name="Oval 7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54</a:t>
            </a:r>
          </a:p>
        </p:txBody>
      </p:sp>
      <p:sp>
        <p:nvSpPr>
          <p:cNvPr id="61" name="Oval 7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55</a:t>
            </a:r>
          </a:p>
        </p:txBody>
      </p:sp>
      <p:sp>
        <p:nvSpPr>
          <p:cNvPr id="62" name="Oval 7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56</a:t>
            </a:r>
          </a:p>
        </p:txBody>
      </p:sp>
      <p:sp>
        <p:nvSpPr>
          <p:cNvPr id="63" name="Oval 8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57</a:t>
            </a:r>
          </a:p>
        </p:txBody>
      </p:sp>
      <p:sp>
        <p:nvSpPr>
          <p:cNvPr id="64" name="Oval 8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58</a:t>
            </a:r>
          </a:p>
        </p:txBody>
      </p:sp>
      <p:sp>
        <p:nvSpPr>
          <p:cNvPr id="65" name="Oval 8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59</a:t>
            </a:r>
          </a:p>
        </p:txBody>
      </p:sp>
      <p:sp>
        <p:nvSpPr>
          <p:cNvPr id="66" name="Oval 8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sp>
        <p:nvSpPr>
          <p:cNvPr id="67" name="Oval 8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01</a:t>
            </a:r>
          </a:p>
        </p:txBody>
      </p:sp>
      <p:sp>
        <p:nvSpPr>
          <p:cNvPr id="68" name="Oval 8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02</a:t>
            </a:r>
          </a:p>
        </p:txBody>
      </p:sp>
      <p:sp>
        <p:nvSpPr>
          <p:cNvPr id="69" name="Oval 8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03</a:t>
            </a:r>
          </a:p>
        </p:txBody>
      </p:sp>
      <p:sp>
        <p:nvSpPr>
          <p:cNvPr id="70" name="Oval 8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04</a:t>
            </a:r>
          </a:p>
        </p:txBody>
      </p:sp>
      <p:sp>
        <p:nvSpPr>
          <p:cNvPr id="71" name="Oval 8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05</a:t>
            </a:r>
          </a:p>
        </p:txBody>
      </p:sp>
      <p:sp>
        <p:nvSpPr>
          <p:cNvPr id="72" name="Oval 8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06</a:t>
            </a:r>
          </a:p>
        </p:txBody>
      </p:sp>
      <p:sp>
        <p:nvSpPr>
          <p:cNvPr id="73" name="Oval 9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07</a:t>
            </a:r>
          </a:p>
        </p:txBody>
      </p:sp>
      <p:sp>
        <p:nvSpPr>
          <p:cNvPr id="74" name="Oval 9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08</a:t>
            </a:r>
          </a:p>
        </p:txBody>
      </p:sp>
      <p:sp>
        <p:nvSpPr>
          <p:cNvPr id="75" name="Oval 9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09</a:t>
            </a:r>
          </a:p>
        </p:txBody>
      </p:sp>
      <p:sp>
        <p:nvSpPr>
          <p:cNvPr id="76" name="Oval 9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10</a:t>
            </a:r>
          </a:p>
        </p:txBody>
      </p:sp>
      <p:sp>
        <p:nvSpPr>
          <p:cNvPr id="77" name="Oval 9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11</a:t>
            </a:r>
          </a:p>
        </p:txBody>
      </p:sp>
      <p:sp>
        <p:nvSpPr>
          <p:cNvPr id="78" name="Oval 9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12</a:t>
            </a:r>
          </a:p>
        </p:txBody>
      </p:sp>
      <p:sp>
        <p:nvSpPr>
          <p:cNvPr id="79" name="Oval 9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13</a:t>
            </a:r>
          </a:p>
        </p:txBody>
      </p:sp>
      <p:sp>
        <p:nvSpPr>
          <p:cNvPr id="80" name="Oval 9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14</a:t>
            </a:r>
          </a:p>
        </p:txBody>
      </p:sp>
      <p:sp>
        <p:nvSpPr>
          <p:cNvPr id="81" name="Oval 9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15</a:t>
            </a:r>
          </a:p>
        </p:txBody>
      </p:sp>
      <p:sp>
        <p:nvSpPr>
          <p:cNvPr id="82" name="Oval 9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83" name="Oval 10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17</a:t>
            </a:r>
          </a:p>
        </p:txBody>
      </p:sp>
      <p:sp>
        <p:nvSpPr>
          <p:cNvPr id="84" name="Oval 10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18</a:t>
            </a:r>
          </a:p>
        </p:txBody>
      </p:sp>
      <p:sp>
        <p:nvSpPr>
          <p:cNvPr id="85" name="Oval 10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19</a:t>
            </a:r>
          </a:p>
        </p:txBody>
      </p:sp>
      <p:sp>
        <p:nvSpPr>
          <p:cNvPr id="86" name="Oval 10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20</a:t>
            </a:r>
          </a:p>
        </p:txBody>
      </p:sp>
      <p:sp>
        <p:nvSpPr>
          <p:cNvPr id="87" name="Oval 10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21</a:t>
            </a:r>
          </a:p>
        </p:txBody>
      </p:sp>
      <p:sp>
        <p:nvSpPr>
          <p:cNvPr id="88" name="Oval 10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22</a:t>
            </a:r>
          </a:p>
        </p:txBody>
      </p:sp>
      <p:sp>
        <p:nvSpPr>
          <p:cNvPr id="89" name="Oval 10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23</a:t>
            </a:r>
          </a:p>
        </p:txBody>
      </p:sp>
      <p:sp>
        <p:nvSpPr>
          <p:cNvPr id="90" name="Oval 10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24</a:t>
            </a:r>
          </a:p>
        </p:txBody>
      </p:sp>
      <p:sp>
        <p:nvSpPr>
          <p:cNvPr id="91" name="Oval 10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25</a:t>
            </a:r>
          </a:p>
        </p:txBody>
      </p:sp>
      <p:sp>
        <p:nvSpPr>
          <p:cNvPr id="92" name="Oval 10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26</a:t>
            </a:r>
          </a:p>
        </p:txBody>
      </p:sp>
      <p:sp>
        <p:nvSpPr>
          <p:cNvPr id="93" name="Oval 11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27</a:t>
            </a:r>
          </a:p>
        </p:txBody>
      </p:sp>
      <p:sp>
        <p:nvSpPr>
          <p:cNvPr id="94" name="Oval 11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28</a:t>
            </a:r>
          </a:p>
        </p:txBody>
      </p:sp>
      <p:sp>
        <p:nvSpPr>
          <p:cNvPr id="95" name="Oval 11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29</a:t>
            </a:r>
          </a:p>
        </p:txBody>
      </p:sp>
      <p:sp>
        <p:nvSpPr>
          <p:cNvPr id="96" name="Oval 11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30</a:t>
            </a:r>
          </a:p>
        </p:txBody>
      </p:sp>
      <p:sp>
        <p:nvSpPr>
          <p:cNvPr id="97" name="Oval 11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31</a:t>
            </a:r>
          </a:p>
        </p:txBody>
      </p:sp>
      <p:sp>
        <p:nvSpPr>
          <p:cNvPr id="98" name="Oval 11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32</a:t>
            </a:r>
          </a:p>
        </p:txBody>
      </p:sp>
      <p:sp>
        <p:nvSpPr>
          <p:cNvPr id="99" name="Oval 11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33</a:t>
            </a:r>
          </a:p>
        </p:txBody>
      </p:sp>
      <p:sp>
        <p:nvSpPr>
          <p:cNvPr id="100" name="Oval 11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34</a:t>
            </a:r>
          </a:p>
        </p:txBody>
      </p:sp>
      <p:sp>
        <p:nvSpPr>
          <p:cNvPr id="101" name="Oval 11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35</a:t>
            </a:r>
          </a:p>
        </p:txBody>
      </p:sp>
      <p:sp>
        <p:nvSpPr>
          <p:cNvPr id="102" name="Oval 11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36</a:t>
            </a:r>
          </a:p>
        </p:txBody>
      </p:sp>
      <p:sp>
        <p:nvSpPr>
          <p:cNvPr id="103" name="Oval 12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37</a:t>
            </a:r>
          </a:p>
        </p:txBody>
      </p:sp>
      <p:sp>
        <p:nvSpPr>
          <p:cNvPr id="104" name="Oval 12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38</a:t>
            </a:r>
          </a:p>
        </p:txBody>
      </p:sp>
      <p:sp>
        <p:nvSpPr>
          <p:cNvPr id="105" name="Oval 12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39</a:t>
            </a:r>
          </a:p>
        </p:txBody>
      </p:sp>
      <p:sp>
        <p:nvSpPr>
          <p:cNvPr id="106" name="Oval 12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40</a:t>
            </a:r>
          </a:p>
        </p:txBody>
      </p:sp>
      <p:sp>
        <p:nvSpPr>
          <p:cNvPr id="107" name="Oval 12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41</a:t>
            </a:r>
          </a:p>
        </p:txBody>
      </p:sp>
      <p:sp>
        <p:nvSpPr>
          <p:cNvPr id="108" name="Oval 12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42</a:t>
            </a:r>
          </a:p>
        </p:txBody>
      </p:sp>
      <p:sp>
        <p:nvSpPr>
          <p:cNvPr id="109" name="Oval 12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43</a:t>
            </a:r>
          </a:p>
        </p:txBody>
      </p:sp>
      <p:sp>
        <p:nvSpPr>
          <p:cNvPr id="110" name="Oval 12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44</a:t>
            </a:r>
          </a:p>
        </p:txBody>
      </p:sp>
      <p:sp>
        <p:nvSpPr>
          <p:cNvPr id="111" name="Oval 12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45</a:t>
            </a:r>
          </a:p>
        </p:txBody>
      </p:sp>
      <p:sp>
        <p:nvSpPr>
          <p:cNvPr id="112" name="Oval 12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46</a:t>
            </a:r>
          </a:p>
        </p:txBody>
      </p:sp>
      <p:sp>
        <p:nvSpPr>
          <p:cNvPr id="113" name="Oval 13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47</a:t>
            </a:r>
          </a:p>
        </p:txBody>
      </p:sp>
      <p:sp>
        <p:nvSpPr>
          <p:cNvPr id="114" name="Oval 13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48</a:t>
            </a:r>
          </a:p>
        </p:txBody>
      </p:sp>
      <p:sp>
        <p:nvSpPr>
          <p:cNvPr id="115" name="Oval 13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49</a:t>
            </a:r>
          </a:p>
        </p:txBody>
      </p:sp>
      <p:sp>
        <p:nvSpPr>
          <p:cNvPr id="116" name="Oval 13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50</a:t>
            </a:r>
          </a:p>
        </p:txBody>
      </p:sp>
      <p:sp>
        <p:nvSpPr>
          <p:cNvPr id="117" name="Oval 13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51</a:t>
            </a:r>
          </a:p>
        </p:txBody>
      </p:sp>
      <p:sp>
        <p:nvSpPr>
          <p:cNvPr id="118" name="Oval 13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52</a:t>
            </a:r>
          </a:p>
        </p:txBody>
      </p:sp>
      <p:sp>
        <p:nvSpPr>
          <p:cNvPr id="119" name="Oval 13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53</a:t>
            </a:r>
          </a:p>
        </p:txBody>
      </p:sp>
      <p:sp>
        <p:nvSpPr>
          <p:cNvPr id="120" name="Oval 13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54</a:t>
            </a:r>
          </a:p>
        </p:txBody>
      </p:sp>
      <p:sp>
        <p:nvSpPr>
          <p:cNvPr id="121" name="Oval 13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55</a:t>
            </a:r>
          </a:p>
        </p:txBody>
      </p:sp>
      <p:sp>
        <p:nvSpPr>
          <p:cNvPr id="122" name="Oval 13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56</a:t>
            </a:r>
          </a:p>
        </p:txBody>
      </p:sp>
      <p:sp>
        <p:nvSpPr>
          <p:cNvPr id="123" name="Oval 14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57</a:t>
            </a:r>
          </a:p>
        </p:txBody>
      </p:sp>
      <p:sp>
        <p:nvSpPr>
          <p:cNvPr id="124" name="Oval 14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58</a:t>
            </a:r>
          </a:p>
        </p:txBody>
      </p:sp>
      <p:sp>
        <p:nvSpPr>
          <p:cNvPr id="125" name="Oval 14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59</a:t>
            </a:r>
          </a:p>
        </p:txBody>
      </p:sp>
      <p:sp>
        <p:nvSpPr>
          <p:cNvPr id="126" name="Oval 14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sp>
        <p:nvSpPr>
          <p:cNvPr id="127" name="Oval 14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01</a:t>
            </a:r>
          </a:p>
        </p:txBody>
      </p:sp>
      <p:sp>
        <p:nvSpPr>
          <p:cNvPr id="128" name="Oval 14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02</a:t>
            </a:r>
          </a:p>
        </p:txBody>
      </p:sp>
      <p:sp>
        <p:nvSpPr>
          <p:cNvPr id="129" name="Oval 14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03</a:t>
            </a:r>
          </a:p>
        </p:txBody>
      </p:sp>
      <p:sp>
        <p:nvSpPr>
          <p:cNvPr id="130" name="Oval 14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04</a:t>
            </a:r>
          </a:p>
        </p:txBody>
      </p:sp>
      <p:sp>
        <p:nvSpPr>
          <p:cNvPr id="131" name="Oval 14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05</a:t>
            </a:r>
          </a:p>
        </p:txBody>
      </p:sp>
      <p:sp>
        <p:nvSpPr>
          <p:cNvPr id="132" name="Oval 14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06</a:t>
            </a:r>
          </a:p>
        </p:txBody>
      </p:sp>
      <p:sp>
        <p:nvSpPr>
          <p:cNvPr id="133" name="Oval 15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07</a:t>
            </a:r>
          </a:p>
        </p:txBody>
      </p:sp>
      <p:sp>
        <p:nvSpPr>
          <p:cNvPr id="134" name="Oval 15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08</a:t>
            </a:r>
          </a:p>
        </p:txBody>
      </p:sp>
      <p:sp>
        <p:nvSpPr>
          <p:cNvPr id="135" name="Oval 15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09</a:t>
            </a:r>
          </a:p>
        </p:txBody>
      </p:sp>
      <p:sp>
        <p:nvSpPr>
          <p:cNvPr id="136" name="Oval 15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10</a:t>
            </a:r>
          </a:p>
        </p:txBody>
      </p:sp>
      <p:sp>
        <p:nvSpPr>
          <p:cNvPr id="137" name="Oval 15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11</a:t>
            </a:r>
          </a:p>
        </p:txBody>
      </p:sp>
      <p:sp>
        <p:nvSpPr>
          <p:cNvPr id="138" name="Oval 15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12</a:t>
            </a:r>
          </a:p>
        </p:txBody>
      </p:sp>
      <p:sp>
        <p:nvSpPr>
          <p:cNvPr id="139" name="Oval 15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13</a:t>
            </a:r>
          </a:p>
        </p:txBody>
      </p:sp>
      <p:sp>
        <p:nvSpPr>
          <p:cNvPr id="140" name="Oval 15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14</a:t>
            </a:r>
          </a:p>
        </p:txBody>
      </p:sp>
      <p:sp>
        <p:nvSpPr>
          <p:cNvPr id="141" name="Oval 15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15</a:t>
            </a:r>
          </a:p>
        </p:txBody>
      </p:sp>
      <p:sp>
        <p:nvSpPr>
          <p:cNvPr id="142" name="Oval 15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143" name="Oval 16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17</a:t>
            </a:r>
          </a:p>
        </p:txBody>
      </p:sp>
      <p:sp>
        <p:nvSpPr>
          <p:cNvPr id="144" name="Oval 16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18</a:t>
            </a:r>
          </a:p>
        </p:txBody>
      </p:sp>
      <p:sp>
        <p:nvSpPr>
          <p:cNvPr id="145" name="Oval 16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146" name="Oval 16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20</a:t>
            </a:r>
          </a:p>
        </p:txBody>
      </p:sp>
      <p:sp>
        <p:nvSpPr>
          <p:cNvPr id="147" name="Oval 16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21</a:t>
            </a:r>
          </a:p>
        </p:txBody>
      </p:sp>
      <p:sp>
        <p:nvSpPr>
          <p:cNvPr id="148" name="Oval 16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22</a:t>
            </a:r>
          </a:p>
        </p:txBody>
      </p:sp>
      <p:sp>
        <p:nvSpPr>
          <p:cNvPr id="149" name="Oval 16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23</a:t>
            </a:r>
          </a:p>
        </p:txBody>
      </p:sp>
      <p:sp>
        <p:nvSpPr>
          <p:cNvPr id="150" name="Oval 16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24</a:t>
            </a:r>
          </a:p>
        </p:txBody>
      </p:sp>
      <p:sp>
        <p:nvSpPr>
          <p:cNvPr id="151" name="Oval 16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25</a:t>
            </a:r>
          </a:p>
        </p:txBody>
      </p:sp>
      <p:sp>
        <p:nvSpPr>
          <p:cNvPr id="152" name="Oval 16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26</a:t>
            </a:r>
          </a:p>
        </p:txBody>
      </p:sp>
      <p:sp>
        <p:nvSpPr>
          <p:cNvPr id="153" name="Oval 17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27</a:t>
            </a:r>
          </a:p>
        </p:txBody>
      </p:sp>
      <p:sp>
        <p:nvSpPr>
          <p:cNvPr id="154" name="Oval 17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28</a:t>
            </a:r>
          </a:p>
        </p:txBody>
      </p:sp>
      <p:sp>
        <p:nvSpPr>
          <p:cNvPr id="155" name="Oval 17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29</a:t>
            </a:r>
          </a:p>
        </p:txBody>
      </p:sp>
      <p:sp>
        <p:nvSpPr>
          <p:cNvPr id="156" name="Oval 17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30</a:t>
            </a:r>
          </a:p>
        </p:txBody>
      </p:sp>
      <p:sp>
        <p:nvSpPr>
          <p:cNvPr id="157" name="Oval 17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31</a:t>
            </a:r>
          </a:p>
        </p:txBody>
      </p:sp>
      <p:sp>
        <p:nvSpPr>
          <p:cNvPr id="158" name="Oval 17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32</a:t>
            </a:r>
          </a:p>
        </p:txBody>
      </p:sp>
      <p:sp>
        <p:nvSpPr>
          <p:cNvPr id="159" name="Oval 17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33</a:t>
            </a:r>
          </a:p>
        </p:txBody>
      </p:sp>
      <p:sp>
        <p:nvSpPr>
          <p:cNvPr id="160" name="Oval 17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34</a:t>
            </a:r>
          </a:p>
        </p:txBody>
      </p:sp>
      <p:sp>
        <p:nvSpPr>
          <p:cNvPr id="161" name="Oval 17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35</a:t>
            </a:r>
          </a:p>
        </p:txBody>
      </p:sp>
      <p:sp>
        <p:nvSpPr>
          <p:cNvPr id="162" name="Oval 17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36</a:t>
            </a:r>
          </a:p>
        </p:txBody>
      </p:sp>
      <p:sp>
        <p:nvSpPr>
          <p:cNvPr id="163" name="Oval 18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37</a:t>
            </a:r>
          </a:p>
        </p:txBody>
      </p:sp>
      <p:sp>
        <p:nvSpPr>
          <p:cNvPr id="164" name="Oval 18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38</a:t>
            </a:r>
          </a:p>
        </p:txBody>
      </p:sp>
      <p:sp>
        <p:nvSpPr>
          <p:cNvPr id="165" name="Oval 18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39</a:t>
            </a:r>
          </a:p>
        </p:txBody>
      </p:sp>
      <p:sp>
        <p:nvSpPr>
          <p:cNvPr id="166" name="Oval 18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40</a:t>
            </a:r>
          </a:p>
        </p:txBody>
      </p:sp>
      <p:sp>
        <p:nvSpPr>
          <p:cNvPr id="167" name="Oval 18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41</a:t>
            </a:r>
          </a:p>
        </p:txBody>
      </p:sp>
      <p:sp>
        <p:nvSpPr>
          <p:cNvPr id="168" name="Oval 18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42</a:t>
            </a:r>
          </a:p>
        </p:txBody>
      </p:sp>
      <p:sp>
        <p:nvSpPr>
          <p:cNvPr id="169" name="Oval 18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43</a:t>
            </a:r>
          </a:p>
        </p:txBody>
      </p:sp>
      <p:sp>
        <p:nvSpPr>
          <p:cNvPr id="170" name="Oval 18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44</a:t>
            </a:r>
          </a:p>
        </p:txBody>
      </p:sp>
      <p:sp>
        <p:nvSpPr>
          <p:cNvPr id="171" name="Oval 18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45</a:t>
            </a:r>
          </a:p>
        </p:txBody>
      </p:sp>
      <p:sp>
        <p:nvSpPr>
          <p:cNvPr id="172" name="Oval 18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46</a:t>
            </a:r>
          </a:p>
        </p:txBody>
      </p:sp>
      <p:sp>
        <p:nvSpPr>
          <p:cNvPr id="173" name="Oval 19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47</a:t>
            </a:r>
          </a:p>
        </p:txBody>
      </p:sp>
      <p:sp>
        <p:nvSpPr>
          <p:cNvPr id="174" name="Oval 19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48</a:t>
            </a:r>
          </a:p>
        </p:txBody>
      </p:sp>
      <p:sp>
        <p:nvSpPr>
          <p:cNvPr id="175" name="Oval 19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49</a:t>
            </a:r>
          </a:p>
        </p:txBody>
      </p:sp>
      <p:sp>
        <p:nvSpPr>
          <p:cNvPr id="176" name="Oval 19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50</a:t>
            </a:r>
          </a:p>
        </p:txBody>
      </p:sp>
      <p:sp>
        <p:nvSpPr>
          <p:cNvPr id="177" name="Oval 19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51</a:t>
            </a:r>
          </a:p>
        </p:txBody>
      </p:sp>
      <p:sp>
        <p:nvSpPr>
          <p:cNvPr id="178" name="Oval 19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52</a:t>
            </a:r>
          </a:p>
        </p:txBody>
      </p:sp>
      <p:sp>
        <p:nvSpPr>
          <p:cNvPr id="179" name="Oval 19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53</a:t>
            </a:r>
          </a:p>
        </p:txBody>
      </p:sp>
      <p:sp>
        <p:nvSpPr>
          <p:cNvPr id="180" name="Oval 19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54</a:t>
            </a:r>
          </a:p>
        </p:txBody>
      </p:sp>
      <p:sp>
        <p:nvSpPr>
          <p:cNvPr id="181" name="Oval 19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55</a:t>
            </a:r>
          </a:p>
        </p:txBody>
      </p:sp>
      <p:sp>
        <p:nvSpPr>
          <p:cNvPr id="182" name="Oval 19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56</a:t>
            </a:r>
          </a:p>
        </p:txBody>
      </p:sp>
      <p:sp>
        <p:nvSpPr>
          <p:cNvPr id="183" name="Oval 20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57</a:t>
            </a:r>
          </a:p>
        </p:txBody>
      </p:sp>
      <p:sp>
        <p:nvSpPr>
          <p:cNvPr id="184" name="Oval 20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58</a:t>
            </a:r>
          </a:p>
        </p:txBody>
      </p:sp>
      <p:sp>
        <p:nvSpPr>
          <p:cNvPr id="185" name="Oval 20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59</a:t>
            </a:r>
          </a:p>
        </p:txBody>
      </p:sp>
      <p:sp>
        <p:nvSpPr>
          <p:cNvPr id="186" name="Oval 20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3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grpSp>
        <p:nvGrpSpPr>
          <p:cNvPr id="187" name="Group 205"/>
          <p:cNvGrpSpPr>
            <a:grpSpLocks/>
          </p:cNvGrpSpPr>
          <p:nvPr/>
        </p:nvGrpSpPr>
        <p:grpSpPr bwMode="auto">
          <a:xfrm>
            <a:off x="4361506" y="6055246"/>
            <a:ext cx="3505200" cy="717534"/>
            <a:chOff x="96" y="925"/>
            <a:chExt cx="1200" cy="419"/>
          </a:xfrm>
        </p:grpSpPr>
        <p:sp>
          <p:nvSpPr>
            <p:cNvPr id="188" name="AutoShape 206" descr="Green marble"/>
            <p:cNvSpPr>
              <a:spLocks noChangeArrowheads="1"/>
            </p:cNvSpPr>
            <p:nvPr/>
          </p:nvSpPr>
          <p:spPr bwMode="auto">
            <a:xfrm>
              <a:off x="96" y="925"/>
              <a:ext cx="1200" cy="419"/>
            </a:xfrm>
            <a:prstGeom prst="ribbon2">
              <a:avLst>
                <a:gd name="adj1" fmla="val 125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vi-VN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9" name="Text Box 207"/>
            <p:cNvSpPr txBox="1">
              <a:spLocks noChangeArrowheads="1"/>
            </p:cNvSpPr>
            <p:nvPr/>
          </p:nvSpPr>
          <p:spPr bwMode="auto">
            <a:xfrm>
              <a:off x="429" y="925"/>
              <a:ext cx="552" cy="3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VNI-Times" pitchFamily="2" charset="0"/>
                </a:rPr>
                <a:t>3 </a:t>
              </a:r>
              <a:r>
                <a:rPr lang="en-US" sz="3600" b="1" dirty="0" err="1">
                  <a:solidFill>
                    <a:srgbClr val="FFFF00"/>
                  </a:solidFill>
                  <a:latin typeface="VNI-Times" pitchFamily="2" charset="0"/>
                </a:rPr>
                <a:t>phuùt</a:t>
              </a:r>
              <a:endParaRPr lang="en-US" sz="3600" b="1" dirty="0">
                <a:solidFill>
                  <a:srgbClr val="FFFF00"/>
                </a:solidFill>
                <a:latin typeface="VNI-Times" pitchFamily="2" charset="0"/>
              </a:endParaRPr>
            </a:p>
          </p:txBody>
        </p:sp>
      </p:grpSp>
      <p:sp>
        <p:nvSpPr>
          <p:cNvPr id="190" name="AutoShape 33"/>
          <p:cNvSpPr>
            <a:spLocks noChangeArrowheads="1"/>
          </p:cNvSpPr>
          <p:nvPr/>
        </p:nvSpPr>
        <p:spPr bwMode="auto">
          <a:xfrm>
            <a:off x="5685935" y="6114528"/>
            <a:ext cx="1066800" cy="615006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191" name="Oval 190"/>
          <p:cNvSpPr/>
          <p:nvPr/>
        </p:nvSpPr>
        <p:spPr bwMode="auto">
          <a:xfrm>
            <a:off x="29862" y="6111153"/>
            <a:ext cx="756978" cy="73855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1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94" name="Oval 193"/>
          <p:cNvSpPr/>
          <p:nvPr/>
        </p:nvSpPr>
        <p:spPr bwMode="auto">
          <a:xfrm>
            <a:off x="3097100" y="6107115"/>
            <a:ext cx="743667" cy="729420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8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5" name="Oval 194"/>
          <p:cNvSpPr/>
          <p:nvPr/>
        </p:nvSpPr>
        <p:spPr bwMode="auto">
          <a:xfrm>
            <a:off x="3857375" y="6107394"/>
            <a:ext cx="736347" cy="739467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6" name="Oval 195"/>
          <p:cNvSpPr/>
          <p:nvPr/>
        </p:nvSpPr>
        <p:spPr bwMode="auto">
          <a:xfrm>
            <a:off x="2336553" y="6111153"/>
            <a:ext cx="746793" cy="712068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chemeClr val="bg1"/>
                </a:solidFill>
              </a:rPr>
              <a:t>9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97" name="Oval 196"/>
          <p:cNvSpPr/>
          <p:nvPr/>
        </p:nvSpPr>
        <p:spPr bwMode="auto">
          <a:xfrm>
            <a:off x="7728668" y="6120898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0000"/>
                </a:solidFill>
              </a:rPr>
              <a:t>8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8" name="Oval 197"/>
          <p:cNvSpPr/>
          <p:nvPr/>
        </p:nvSpPr>
        <p:spPr bwMode="auto">
          <a:xfrm>
            <a:off x="9177354" y="6104307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9" name="Oval 198"/>
          <p:cNvSpPr/>
          <p:nvPr/>
        </p:nvSpPr>
        <p:spPr bwMode="auto">
          <a:xfrm>
            <a:off x="8453259" y="6096888"/>
            <a:ext cx="729056" cy="711134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0000"/>
                </a:solidFill>
              </a:rPr>
              <a:t>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00" name="Oval 199"/>
          <p:cNvSpPr/>
          <p:nvPr/>
        </p:nvSpPr>
        <p:spPr bwMode="auto">
          <a:xfrm>
            <a:off x="9909762" y="6086682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2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01" name="Oval 200"/>
          <p:cNvSpPr/>
          <p:nvPr/>
        </p:nvSpPr>
        <p:spPr bwMode="auto">
          <a:xfrm>
            <a:off x="10665349" y="6109824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02" name="Oval 201"/>
          <p:cNvSpPr/>
          <p:nvPr/>
        </p:nvSpPr>
        <p:spPr bwMode="auto">
          <a:xfrm>
            <a:off x="11416786" y="6136505"/>
            <a:ext cx="758547" cy="721280"/>
          </a:xfrm>
          <a:prstGeom prst="ellips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3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13" name="TextBox 35"/>
          <p:cNvSpPr txBox="1">
            <a:spLocks noChangeArrowheads="1"/>
          </p:cNvSpPr>
          <p:nvPr/>
        </p:nvSpPr>
        <p:spPr bwMode="auto">
          <a:xfrm>
            <a:off x="6818051" y="521735"/>
            <a:ext cx="53424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u="sng" dirty="0">
                <a:solidFill>
                  <a:srgbClr val="000099"/>
                </a:solidFill>
                <a:latin typeface="+mj-lt"/>
              </a:rPr>
              <a:t>Bài tập</a:t>
            </a:r>
            <a:r>
              <a:rPr lang="en-US" altLang="en-US" sz="3200" b="1" u="sng" dirty="0">
                <a:solidFill>
                  <a:srgbClr val="000099"/>
                </a:solidFill>
                <a:latin typeface="+mj-lt"/>
              </a:rPr>
              <a:t> </a:t>
            </a:r>
            <a:r>
              <a:rPr lang="vi-VN" altLang="en-US" sz="3200" b="1" u="sng" dirty="0" smtClean="0">
                <a:solidFill>
                  <a:srgbClr val="000099"/>
                </a:solidFill>
                <a:latin typeface="+mj-lt"/>
              </a:rPr>
              <a:t>2</a:t>
            </a:r>
            <a:r>
              <a:rPr lang="vi-VN" altLang="en-US" sz="3200" b="1" dirty="0" smtClean="0">
                <a:solidFill>
                  <a:srgbClr val="000099"/>
                </a:solidFill>
                <a:latin typeface="+mj-lt"/>
              </a:rPr>
              <a:t>: </a:t>
            </a:r>
            <a:r>
              <a:rPr lang="vi-VN" altLang="en-US" sz="3200" b="1" dirty="0" smtClean="0">
                <a:solidFill>
                  <a:srgbClr val="003300"/>
                </a:solidFill>
                <a:latin typeface="+mj-lt"/>
              </a:rPr>
              <a:t>Tính chiều cao của cột cờ trong hình dưới.</a:t>
            </a:r>
            <a:r>
              <a:rPr lang="vi-VN" altLang="en-US" sz="3200" b="1" u="sng" dirty="0" smtClean="0">
                <a:solidFill>
                  <a:srgbClr val="003300"/>
                </a:solidFill>
                <a:latin typeface="+mj-lt"/>
              </a:rPr>
              <a:t> </a:t>
            </a:r>
            <a:endParaRPr lang="en-US" altLang="en-US" sz="3200" b="1" u="sng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214" name="TextBox 35"/>
          <p:cNvSpPr txBox="1">
            <a:spLocks noChangeArrowheads="1"/>
          </p:cNvSpPr>
          <p:nvPr/>
        </p:nvSpPr>
        <p:spPr bwMode="auto">
          <a:xfrm>
            <a:off x="107532" y="564223"/>
            <a:ext cx="56623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u="sng" dirty="0">
                <a:solidFill>
                  <a:srgbClr val="000099"/>
                </a:solidFill>
                <a:latin typeface="+mj-lt"/>
              </a:rPr>
              <a:t>Bài tập</a:t>
            </a:r>
            <a:r>
              <a:rPr lang="en-US" altLang="en-US" sz="3200" b="1" u="sng" dirty="0">
                <a:solidFill>
                  <a:srgbClr val="000099"/>
                </a:solidFill>
                <a:latin typeface="+mj-lt"/>
              </a:rPr>
              <a:t> </a:t>
            </a:r>
            <a:r>
              <a:rPr lang="vi-VN" altLang="en-US" sz="3200" b="1" u="sng" dirty="0">
                <a:solidFill>
                  <a:srgbClr val="000099"/>
                </a:solidFill>
                <a:latin typeface="+mj-lt"/>
              </a:rPr>
              <a:t>1</a:t>
            </a:r>
            <a:r>
              <a:rPr lang="vi-VN" altLang="en-US" sz="3200" b="1" dirty="0" smtClean="0">
                <a:solidFill>
                  <a:srgbClr val="000099"/>
                </a:solidFill>
                <a:latin typeface="+mj-lt"/>
              </a:rPr>
              <a:t>: </a:t>
            </a:r>
            <a:r>
              <a:rPr lang="vi-VN" altLang="en-US" sz="3200" b="1" dirty="0" smtClean="0">
                <a:solidFill>
                  <a:srgbClr val="003300"/>
                </a:solidFill>
                <a:latin typeface="+mj-lt"/>
              </a:rPr>
              <a:t>Tính chiều dài cần cẩu AB trong hình dưới.</a:t>
            </a:r>
            <a:r>
              <a:rPr lang="vi-VN" altLang="en-US" sz="3200" b="1" u="sng" dirty="0" smtClean="0">
                <a:solidFill>
                  <a:srgbClr val="003300"/>
                </a:solidFill>
                <a:latin typeface="+mj-lt"/>
              </a:rPr>
              <a:t> </a:t>
            </a:r>
            <a:endParaRPr lang="en-US" altLang="en-US" sz="3200" b="1" u="sng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1573409" y="6086682"/>
            <a:ext cx="777445" cy="73185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>
                <a:solidFill>
                  <a:srgbClr val="FFC000"/>
                </a:solidFill>
              </a:rPr>
              <a:t>4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807250" y="6115530"/>
            <a:ext cx="777445" cy="73185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 algn="ctr" eaLnBrk="1" hangingPunct="1">
              <a:defRPr/>
            </a:pPr>
            <a:r>
              <a:rPr lang="vi-VN" sz="4000" b="1" dirty="0" smtClean="0">
                <a:solidFill>
                  <a:srgbClr val="FFC000"/>
                </a:solidFill>
              </a:rPr>
              <a:t>7</a:t>
            </a:r>
            <a:endParaRPr lang="en-US" sz="4000" b="1" dirty="0">
              <a:solidFill>
                <a:srgbClr val="FFC000"/>
              </a:solidFill>
            </a:endParaRPr>
          </a:p>
        </p:txBody>
      </p:sp>
      <p:grpSp>
        <p:nvGrpSpPr>
          <p:cNvPr id="9217" name="Group 9216"/>
          <p:cNvGrpSpPr/>
          <p:nvPr/>
        </p:nvGrpSpPr>
        <p:grpSpPr>
          <a:xfrm>
            <a:off x="7820100" y="1623970"/>
            <a:ext cx="4172619" cy="3610059"/>
            <a:chOff x="7173157" y="1442172"/>
            <a:chExt cx="4172619" cy="3610059"/>
          </a:xfrm>
        </p:grpSpPr>
        <p:pic>
          <p:nvPicPr>
            <p:cNvPr id="23556" name="Picture 4" descr="https://png.pngtree.com/png-clipart/20221015/ourmid/pngtree-vietnamese-flag-with-flagpole-fluttering-in-the-wind-png-image_632788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776" y="1623230"/>
              <a:ext cx="3429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2" name="Straight Connector 221"/>
            <p:cNvCxnSpPr/>
            <p:nvPr/>
          </p:nvCxnSpPr>
          <p:spPr>
            <a:xfrm flipH="1">
              <a:off x="7764290" y="1842285"/>
              <a:ext cx="1809926" cy="247699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flipH="1" flipV="1">
              <a:off x="8488092" y="4048981"/>
              <a:ext cx="60685" cy="606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flipV="1">
              <a:off x="7747038" y="4290590"/>
              <a:ext cx="1845144" cy="413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Rectangle 227"/>
            <p:cNvSpPr/>
            <p:nvPr/>
          </p:nvSpPr>
          <p:spPr>
            <a:xfrm>
              <a:off x="9155151" y="4531348"/>
              <a:ext cx="838130" cy="43306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29415" y="4022670"/>
              <a:ext cx="544243" cy="1029561"/>
            </a:xfrm>
            <a:prstGeom prst="rect">
              <a:avLst/>
            </a:prstGeom>
          </p:spPr>
        </p:pic>
        <p:cxnSp>
          <p:nvCxnSpPr>
            <p:cNvPr id="235" name="Straight Connector 234"/>
            <p:cNvCxnSpPr/>
            <p:nvPr/>
          </p:nvCxnSpPr>
          <p:spPr>
            <a:xfrm flipH="1">
              <a:off x="7173157" y="4964415"/>
              <a:ext cx="2820124" cy="0"/>
            </a:xfrm>
            <a:prstGeom prst="line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7764290" y="4331908"/>
              <a:ext cx="9368" cy="632507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 rot="18363429">
              <a:off x="7925816" y="2901159"/>
              <a:ext cx="863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smtClean="0">
                  <a:solidFill>
                    <a:srgbClr val="000099"/>
                  </a:solidFill>
                  <a:latin typeface="+mj-lt"/>
                </a:rPr>
                <a:t>10m</a:t>
              </a:r>
              <a:endParaRPr lang="en-US" sz="2800" b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8393372" y="3867091"/>
              <a:ext cx="863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99"/>
                  </a:solidFill>
                  <a:latin typeface="+mj-lt"/>
                </a:rPr>
                <a:t>6</a:t>
              </a:r>
              <a:r>
                <a:rPr lang="vi-VN" sz="2800" b="1" dirty="0" smtClean="0">
                  <a:solidFill>
                    <a:srgbClr val="000099"/>
                  </a:solidFill>
                  <a:latin typeface="+mj-lt"/>
                </a:rPr>
                <a:t>m</a:t>
              </a:r>
              <a:endParaRPr lang="en-US" sz="2800" b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7699163" y="4401162"/>
              <a:ext cx="863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smtClean="0">
                  <a:solidFill>
                    <a:srgbClr val="000099"/>
                  </a:solidFill>
                  <a:latin typeface="+mj-lt"/>
                </a:rPr>
                <a:t>1m</a:t>
              </a:r>
              <a:endParaRPr lang="en-US" sz="2800" b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9524858" y="3839968"/>
              <a:ext cx="863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99"/>
                  </a:solidFill>
                  <a:latin typeface="+mj-lt"/>
                </a:rPr>
                <a:t>A</a:t>
              </a:r>
              <a:endParaRPr lang="en-US" sz="2800" b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9402820" y="1442172"/>
              <a:ext cx="863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000099"/>
                  </a:solidFill>
                  <a:latin typeface="+mj-lt"/>
                </a:rPr>
                <a:t>C</a:t>
              </a:r>
              <a:endParaRPr lang="en-US" sz="2800" b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7589868" y="3723487"/>
              <a:ext cx="863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solidFill>
                    <a:srgbClr val="000099"/>
                  </a:solidFill>
                  <a:latin typeface="+mj-lt"/>
                </a:rPr>
                <a:t>B</a:t>
              </a:r>
              <a:endParaRPr lang="en-US" sz="2800" b="1" dirty="0">
                <a:solidFill>
                  <a:srgbClr val="000099"/>
                </a:solidFill>
                <a:latin typeface="+mj-lt"/>
              </a:endParaRPr>
            </a:p>
          </p:txBody>
        </p:sp>
        <p:sp>
          <p:nvSpPr>
            <p:cNvPr id="9216" name="Rectangle 9215"/>
            <p:cNvSpPr/>
            <p:nvPr/>
          </p:nvSpPr>
          <p:spPr>
            <a:xfrm>
              <a:off x="9409098" y="4115217"/>
              <a:ext cx="167875" cy="1599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pic>
        <p:nvPicPr>
          <p:cNvPr id="270" name="Picture 2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57" y="1556550"/>
            <a:ext cx="4910815" cy="43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565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7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1050"/>
                            </p:stCondLst>
                            <p:childTnLst>
                              <p:par>
                                <p:cTn id="549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568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9" fill="hold">
                      <p:stCondLst>
                        <p:cond delay="0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576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7" fill="hold">
                      <p:stCondLst>
                        <p:cond delay="0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10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0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9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00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1" fill="hold">
                      <p:stCondLst>
                        <p:cond delay="0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1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616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7" fill="hold">
                      <p:stCondLst>
                        <p:cond delay="0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000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10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624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5" fill="hold">
                      <p:stCondLst>
                        <p:cond delay="0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10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0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640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1" fill="hold">
                      <p:stCondLst>
                        <p:cond delay="0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90" grpId="0"/>
      <p:bldP spid="19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936" y="599992"/>
            <a:ext cx="4171950" cy="369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396" y="535182"/>
            <a:ext cx="4158309" cy="3647162"/>
          </a:xfrm>
          <a:prstGeom prst="rect">
            <a:avLst/>
          </a:prstGeom>
        </p:spPr>
      </p:pic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9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WordArt 4" descr="White marble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61" y="31504"/>
            <a:ext cx="12145471" cy="530765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97" y="4545739"/>
            <a:ext cx="4522434" cy="92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TextBox 35"/>
          <p:cNvSpPr txBox="1">
            <a:spLocks noChangeArrowheads="1"/>
          </p:cNvSpPr>
          <p:nvPr/>
        </p:nvSpPr>
        <p:spPr bwMode="auto">
          <a:xfrm>
            <a:off x="6593166" y="521832"/>
            <a:ext cx="251532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u="sng" dirty="0">
                <a:solidFill>
                  <a:srgbClr val="000099"/>
                </a:solidFill>
                <a:latin typeface="+mj-lt"/>
              </a:rPr>
              <a:t>Bài tập</a:t>
            </a:r>
            <a:r>
              <a:rPr lang="en-US" altLang="en-US" sz="3200" b="1" u="sng" dirty="0">
                <a:solidFill>
                  <a:srgbClr val="000099"/>
                </a:solidFill>
                <a:latin typeface="+mj-lt"/>
              </a:rPr>
              <a:t> </a:t>
            </a:r>
            <a:r>
              <a:rPr lang="vi-VN" altLang="en-US" sz="3200" b="1" u="sng" dirty="0" smtClean="0">
                <a:solidFill>
                  <a:srgbClr val="000099"/>
                </a:solidFill>
                <a:latin typeface="+mj-lt"/>
              </a:rPr>
              <a:t>2</a:t>
            </a:r>
            <a:r>
              <a:rPr lang="vi-VN" altLang="en-US" sz="3200" b="1" dirty="0" smtClean="0">
                <a:solidFill>
                  <a:srgbClr val="000099"/>
                </a:solidFill>
                <a:latin typeface="+mj-lt"/>
              </a:rPr>
              <a:t>: </a:t>
            </a:r>
            <a:r>
              <a:rPr lang="vi-VN" altLang="en-US" sz="3200" b="1" dirty="0">
                <a:solidFill>
                  <a:srgbClr val="003300"/>
                </a:solidFill>
                <a:latin typeface="+mj-lt"/>
              </a:rPr>
              <a:t>Tính chiều cao của cột cờ trong hình dưới.</a:t>
            </a:r>
            <a:r>
              <a:rPr lang="vi-VN" altLang="en-US" sz="3200" b="1" u="sng" dirty="0">
                <a:solidFill>
                  <a:srgbClr val="003300"/>
                </a:solidFill>
                <a:latin typeface="+mj-lt"/>
              </a:rPr>
              <a:t> </a:t>
            </a:r>
            <a:endParaRPr lang="en-US" altLang="en-US" sz="3200" b="1" u="sng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111455" y="5108631"/>
            <a:ext cx="3004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- 6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593166" y="5919486"/>
            <a:ext cx="5489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chiều cao của cột cờ là:</a:t>
            </a:r>
            <a:endParaRPr lang="en-US" sz="3200" dirty="0"/>
          </a:p>
        </p:txBody>
      </p:sp>
      <p:sp>
        <p:nvSpPr>
          <p:cNvPr id="229" name="Rectangle 228"/>
          <p:cNvSpPr/>
          <p:nvPr/>
        </p:nvSpPr>
        <p:spPr>
          <a:xfrm>
            <a:off x="6689203" y="6336058"/>
            <a:ext cx="4552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defRPr/>
            </a:pP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+ 1 =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=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6522376" y="4236052"/>
            <a:ext cx="4291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6522376" y="4695954"/>
            <a:ext cx="3882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Nên: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TextBox 12"/>
          <p:cNvSpPr txBox="1">
            <a:spLocks noChangeArrowheads="1"/>
          </p:cNvSpPr>
          <p:nvPr/>
        </p:nvSpPr>
        <p:spPr bwMode="auto">
          <a:xfrm>
            <a:off x="6689203" y="3464679"/>
            <a:ext cx="2065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u="sng" dirty="0">
                <a:solidFill>
                  <a:srgbClr val="FF0000"/>
                </a:solidFill>
                <a:latin typeface="+mj-lt"/>
              </a:rPr>
              <a:t>Bài làm</a:t>
            </a:r>
            <a:endParaRPr lang="en-US" altLang="en-US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497" y="628441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 dài cần cẩu AB là </a:t>
            </a:r>
            <a:r>
              <a:rPr lang="vi-VN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236" name="TextBox 12"/>
          <p:cNvSpPr txBox="1">
            <a:spLocks noChangeArrowheads="1"/>
          </p:cNvSpPr>
          <p:nvPr/>
        </p:nvSpPr>
        <p:spPr bwMode="auto">
          <a:xfrm>
            <a:off x="100497" y="3475877"/>
            <a:ext cx="2065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u="sng" dirty="0">
                <a:solidFill>
                  <a:srgbClr val="FF0000"/>
                </a:solidFill>
                <a:latin typeface="+mj-lt"/>
              </a:rPr>
              <a:t>Bài làm</a:t>
            </a:r>
            <a:endParaRPr lang="en-US" altLang="en-US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29861" y="4218502"/>
            <a:ext cx="6353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có: </a:t>
            </a:r>
            <a:r>
              <a:rPr lang="vi-VN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vi-VN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BD – CD = 15 - 7 = 8m</a:t>
            </a:r>
          </a:p>
        </p:txBody>
      </p:sp>
      <p:sp>
        <p:nvSpPr>
          <p:cNvPr id="235" name="Rectangle 234"/>
          <p:cNvSpPr/>
          <p:nvPr/>
        </p:nvSpPr>
        <p:spPr>
          <a:xfrm>
            <a:off x="83305" y="4619880"/>
            <a:ext cx="4448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78831" y="5118976"/>
            <a:ext cx="389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vi-VN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en-US" sz="3200" baseline="30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BC</a:t>
            </a:r>
            <a:r>
              <a:rPr lang="en-US" sz="3200" baseline="30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endParaRPr lang="vi-VN" sz="3200" baseline="300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1459460" y="5492796"/>
            <a:ext cx="3307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  <a:r>
              <a:rPr lang="en-US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vi-VN" sz="3200" baseline="30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32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289</a:t>
            </a:r>
            <a:endParaRPr lang="en-US" sz="3200" dirty="0"/>
          </a:p>
        </p:txBody>
      </p:sp>
      <p:sp>
        <p:nvSpPr>
          <p:cNvPr id="239" name="Rectangle 238"/>
          <p:cNvSpPr/>
          <p:nvPr/>
        </p:nvSpPr>
        <p:spPr>
          <a:xfrm>
            <a:off x="401377" y="5857933"/>
            <a:ext cx="2622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243" name="Rectangle 242"/>
          <p:cNvSpPr/>
          <p:nvPr/>
        </p:nvSpPr>
        <p:spPr>
          <a:xfrm>
            <a:off x="6714883" y="5467327"/>
            <a:ext cx="26229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244" name="TextBox 12"/>
          <p:cNvSpPr txBox="1">
            <a:spLocks noChangeArrowheads="1"/>
          </p:cNvSpPr>
          <p:nvPr/>
        </p:nvSpPr>
        <p:spPr bwMode="auto">
          <a:xfrm>
            <a:off x="3748963" y="5159992"/>
            <a:ext cx="23230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 smtClean="0">
                <a:solidFill>
                  <a:srgbClr val="000099"/>
                </a:solidFill>
                <a:latin typeface="+mj-lt"/>
              </a:rPr>
              <a:t>(Pythagore)</a:t>
            </a:r>
            <a:endParaRPr lang="en-US" altLang="en-US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245" name="TextBox 12"/>
          <p:cNvSpPr txBox="1">
            <a:spLocks noChangeArrowheads="1"/>
          </p:cNvSpPr>
          <p:nvPr/>
        </p:nvSpPr>
        <p:spPr bwMode="auto">
          <a:xfrm>
            <a:off x="10263749" y="4688041"/>
            <a:ext cx="23230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dirty="0" smtClean="0">
                <a:solidFill>
                  <a:srgbClr val="000099"/>
                </a:solidFill>
                <a:latin typeface="+mj-lt"/>
              </a:rPr>
              <a:t>(Pythagore)</a:t>
            </a:r>
            <a:endParaRPr lang="en-US" altLang="en-US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0" name="TextBox 35"/>
          <p:cNvSpPr txBox="1">
            <a:spLocks noChangeArrowheads="1"/>
          </p:cNvSpPr>
          <p:nvPr/>
        </p:nvSpPr>
        <p:spPr bwMode="auto">
          <a:xfrm>
            <a:off x="73253" y="593203"/>
            <a:ext cx="221718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u="sng" dirty="0">
                <a:solidFill>
                  <a:srgbClr val="000099"/>
                </a:solidFill>
                <a:latin typeface="+mj-lt"/>
              </a:rPr>
              <a:t>Bài tập</a:t>
            </a:r>
            <a:r>
              <a:rPr lang="en-US" altLang="en-US" sz="3200" b="1" u="sng" dirty="0">
                <a:solidFill>
                  <a:srgbClr val="000099"/>
                </a:solidFill>
                <a:latin typeface="+mj-lt"/>
              </a:rPr>
              <a:t> </a:t>
            </a:r>
            <a:r>
              <a:rPr lang="vi-VN" altLang="en-US" sz="3200" b="1" u="sng" dirty="0">
                <a:solidFill>
                  <a:srgbClr val="000099"/>
                </a:solidFill>
                <a:latin typeface="+mj-lt"/>
              </a:rPr>
              <a:t>1</a:t>
            </a:r>
            <a:r>
              <a:rPr lang="vi-VN" altLang="en-US" sz="3200" b="1" dirty="0" smtClean="0">
                <a:solidFill>
                  <a:srgbClr val="000099"/>
                </a:solidFill>
                <a:latin typeface="+mj-lt"/>
              </a:rPr>
              <a:t>: </a:t>
            </a:r>
            <a:r>
              <a:rPr lang="vi-VN" altLang="en-US" sz="3200" b="1" dirty="0" smtClean="0">
                <a:solidFill>
                  <a:srgbClr val="003300"/>
                </a:solidFill>
                <a:latin typeface="+mj-lt"/>
              </a:rPr>
              <a:t>Tính chiều dài cần cẩu AB trong hình dưới.</a:t>
            </a:r>
            <a:r>
              <a:rPr lang="vi-VN" altLang="en-US" sz="3200" b="1" u="sng" dirty="0" smtClean="0">
                <a:solidFill>
                  <a:srgbClr val="003300"/>
                </a:solidFill>
                <a:latin typeface="+mj-lt"/>
              </a:rPr>
              <a:t> </a:t>
            </a:r>
            <a:endParaRPr lang="en-US" altLang="en-US" sz="3200" b="1" u="sng" dirty="0">
              <a:solidFill>
                <a:srgbClr val="003300"/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95742" y="689395"/>
            <a:ext cx="0" cy="60279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45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227" grpId="0"/>
      <p:bldP spid="229" grpId="0"/>
      <p:bldP spid="231" grpId="0"/>
      <p:bldP spid="232" grpId="0"/>
      <p:bldP spid="3" grpId="0"/>
      <p:bldP spid="212" grpId="0"/>
      <p:bldP spid="235" grpId="0"/>
      <p:bldP spid="237" grpId="0"/>
      <p:bldP spid="238" grpId="0"/>
      <p:bldP spid="239" grpId="0"/>
      <p:bldP spid="243" grpId="0"/>
      <p:bldP spid="244" grpId="0"/>
      <p:bldP spid="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904" y="2060249"/>
            <a:ext cx="4791075" cy="2695575"/>
          </a:xfrm>
          <a:prstGeom prst="rect">
            <a:avLst/>
          </a:prstGeom>
        </p:spPr>
      </p:pic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9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WordArt 4" descr="White marble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3264" y="16981"/>
            <a:ext cx="12145471" cy="423437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6" name="Oval 2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sp>
        <p:nvSpPr>
          <p:cNvPr id="7" name="Oval 2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01</a:t>
            </a:r>
          </a:p>
        </p:txBody>
      </p:sp>
      <p:sp>
        <p:nvSpPr>
          <p:cNvPr id="8" name="Oval 25" descr="Papyrus"/>
          <p:cNvSpPr>
            <a:spLocks noChangeArrowheads="1"/>
          </p:cNvSpPr>
          <p:nvPr/>
        </p:nvSpPr>
        <p:spPr bwMode="auto">
          <a:xfrm>
            <a:off x="5271220" y="531624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02</a:t>
            </a:r>
          </a:p>
        </p:txBody>
      </p:sp>
      <p:sp>
        <p:nvSpPr>
          <p:cNvPr id="9" name="Oval 2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03</a:t>
            </a:r>
          </a:p>
        </p:txBody>
      </p:sp>
      <p:sp>
        <p:nvSpPr>
          <p:cNvPr id="10" name="Oval 2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04</a:t>
            </a:r>
          </a:p>
        </p:txBody>
      </p:sp>
      <p:sp>
        <p:nvSpPr>
          <p:cNvPr id="11" name="Oval 2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05</a:t>
            </a:r>
          </a:p>
        </p:txBody>
      </p:sp>
      <p:sp>
        <p:nvSpPr>
          <p:cNvPr id="12" name="Oval 29" descr="Papyrus"/>
          <p:cNvSpPr>
            <a:spLocks noChangeArrowheads="1"/>
          </p:cNvSpPr>
          <p:nvPr/>
        </p:nvSpPr>
        <p:spPr bwMode="auto">
          <a:xfrm>
            <a:off x="526487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06</a:t>
            </a:r>
          </a:p>
        </p:txBody>
      </p:sp>
      <p:sp>
        <p:nvSpPr>
          <p:cNvPr id="13" name="Oval 3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07</a:t>
            </a:r>
          </a:p>
        </p:txBody>
      </p:sp>
      <p:sp>
        <p:nvSpPr>
          <p:cNvPr id="14" name="Oval 3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08</a:t>
            </a:r>
          </a:p>
        </p:txBody>
      </p:sp>
      <p:sp>
        <p:nvSpPr>
          <p:cNvPr id="15" name="Oval 3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09</a:t>
            </a:r>
          </a:p>
        </p:txBody>
      </p:sp>
      <p:sp>
        <p:nvSpPr>
          <p:cNvPr id="16" name="Oval 3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10</a:t>
            </a:r>
          </a:p>
        </p:txBody>
      </p:sp>
      <p:sp>
        <p:nvSpPr>
          <p:cNvPr id="17" name="Oval 3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11</a:t>
            </a:r>
          </a:p>
        </p:txBody>
      </p:sp>
      <p:sp>
        <p:nvSpPr>
          <p:cNvPr id="18" name="Oval 3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12</a:t>
            </a:r>
          </a:p>
        </p:txBody>
      </p:sp>
      <p:sp>
        <p:nvSpPr>
          <p:cNvPr id="19" name="Oval 3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13</a:t>
            </a:r>
          </a:p>
        </p:txBody>
      </p:sp>
      <p:sp>
        <p:nvSpPr>
          <p:cNvPr id="20" name="Oval 3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14</a:t>
            </a:r>
          </a:p>
        </p:txBody>
      </p:sp>
      <p:sp>
        <p:nvSpPr>
          <p:cNvPr id="21" name="Oval 3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15</a:t>
            </a:r>
          </a:p>
        </p:txBody>
      </p:sp>
      <p:sp>
        <p:nvSpPr>
          <p:cNvPr id="22" name="Oval 3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23" name="Oval 4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17</a:t>
            </a:r>
          </a:p>
        </p:txBody>
      </p:sp>
      <p:sp>
        <p:nvSpPr>
          <p:cNvPr id="24" name="Oval 4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18</a:t>
            </a:r>
          </a:p>
        </p:txBody>
      </p:sp>
      <p:sp>
        <p:nvSpPr>
          <p:cNvPr id="25" name="Oval 4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19</a:t>
            </a:r>
          </a:p>
        </p:txBody>
      </p:sp>
      <p:sp>
        <p:nvSpPr>
          <p:cNvPr id="26" name="Oval 4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20</a:t>
            </a:r>
          </a:p>
        </p:txBody>
      </p:sp>
      <p:sp>
        <p:nvSpPr>
          <p:cNvPr id="27" name="Oval 4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21</a:t>
            </a:r>
          </a:p>
        </p:txBody>
      </p:sp>
      <p:sp>
        <p:nvSpPr>
          <p:cNvPr id="28" name="Oval 4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22</a:t>
            </a:r>
          </a:p>
        </p:txBody>
      </p:sp>
      <p:sp>
        <p:nvSpPr>
          <p:cNvPr id="29" name="Oval 4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23</a:t>
            </a:r>
          </a:p>
        </p:txBody>
      </p:sp>
      <p:sp>
        <p:nvSpPr>
          <p:cNvPr id="30" name="Oval 4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24</a:t>
            </a:r>
          </a:p>
        </p:txBody>
      </p:sp>
      <p:sp>
        <p:nvSpPr>
          <p:cNvPr id="31" name="Oval 4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25</a:t>
            </a:r>
          </a:p>
        </p:txBody>
      </p:sp>
      <p:sp>
        <p:nvSpPr>
          <p:cNvPr id="32" name="Oval 4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26</a:t>
            </a:r>
          </a:p>
        </p:txBody>
      </p:sp>
      <p:sp>
        <p:nvSpPr>
          <p:cNvPr id="33" name="Oval 5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27</a:t>
            </a:r>
          </a:p>
        </p:txBody>
      </p:sp>
      <p:sp>
        <p:nvSpPr>
          <p:cNvPr id="34" name="Oval 5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28</a:t>
            </a:r>
          </a:p>
        </p:txBody>
      </p:sp>
      <p:sp>
        <p:nvSpPr>
          <p:cNvPr id="35" name="Oval 5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29</a:t>
            </a:r>
          </a:p>
        </p:txBody>
      </p:sp>
      <p:sp>
        <p:nvSpPr>
          <p:cNvPr id="36" name="Oval 5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30</a:t>
            </a:r>
          </a:p>
        </p:txBody>
      </p:sp>
      <p:sp>
        <p:nvSpPr>
          <p:cNvPr id="37" name="Oval 5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31</a:t>
            </a:r>
          </a:p>
        </p:txBody>
      </p:sp>
      <p:sp>
        <p:nvSpPr>
          <p:cNvPr id="38" name="Oval 5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32</a:t>
            </a:r>
          </a:p>
        </p:txBody>
      </p:sp>
      <p:sp>
        <p:nvSpPr>
          <p:cNvPr id="39" name="Oval 5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33</a:t>
            </a:r>
          </a:p>
        </p:txBody>
      </p:sp>
      <p:sp>
        <p:nvSpPr>
          <p:cNvPr id="40" name="Oval 5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34</a:t>
            </a:r>
          </a:p>
        </p:txBody>
      </p:sp>
      <p:sp>
        <p:nvSpPr>
          <p:cNvPr id="41" name="Oval 58" descr="Papyrus"/>
          <p:cNvSpPr>
            <a:spLocks noChangeArrowheads="1"/>
          </p:cNvSpPr>
          <p:nvPr/>
        </p:nvSpPr>
        <p:spPr bwMode="auto">
          <a:xfrm>
            <a:off x="5271220" y="531624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35</a:t>
            </a:r>
          </a:p>
        </p:txBody>
      </p:sp>
      <p:sp>
        <p:nvSpPr>
          <p:cNvPr id="42" name="Oval 5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36</a:t>
            </a:r>
          </a:p>
        </p:txBody>
      </p:sp>
      <p:sp>
        <p:nvSpPr>
          <p:cNvPr id="43" name="Oval 6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37</a:t>
            </a:r>
          </a:p>
        </p:txBody>
      </p:sp>
      <p:sp>
        <p:nvSpPr>
          <p:cNvPr id="44" name="Oval 6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38</a:t>
            </a:r>
          </a:p>
        </p:txBody>
      </p:sp>
      <p:sp>
        <p:nvSpPr>
          <p:cNvPr id="45" name="Oval 6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39</a:t>
            </a:r>
          </a:p>
        </p:txBody>
      </p:sp>
      <p:sp>
        <p:nvSpPr>
          <p:cNvPr id="46" name="Oval 6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40</a:t>
            </a:r>
          </a:p>
        </p:txBody>
      </p:sp>
      <p:sp>
        <p:nvSpPr>
          <p:cNvPr id="47" name="Oval 6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41</a:t>
            </a:r>
          </a:p>
        </p:txBody>
      </p:sp>
      <p:sp>
        <p:nvSpPr>
          <p:cNvPr id="48" name="Oval 6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42</a:t>
            </a:r>
          </a:p>
        </p:txBody>
      </p:sp>
      <p:sp>
        <p:nvSpPr>
          <p:cNvPr id="49" name="Oval 6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43</a:t>
            </a:r>
          </a:p>
        </p:txBody>
      </p:sp>
      <p:sp>
        <p:nvSpPr>
          <p:cNvPr id="50" name="Oval 6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44</a:t>
            </a:r>
          </a:p>
        </p:txBody>
      </p:sp>
      <p:sp>
        <p:nvSpPr>
          <p:cNvPr id="51" name="Oval 6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45</a:t>
            </a:r>
          </a:p>
        </p:txBody>
      </p:sp>
      <p:sp>
        <p:nvSpPr>
          <p:cNvPr id="52" name="Oval 6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46</a:t>
            </a:r>
          </a:p>
        </p:txBody>
      </p:sp>
      <p:sp>
        <p:nvSpPr>
          <p:cNvPr id="53" name="Oval 7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47</a:t>
            </a:r>
          </a:p>
        </p:txBody>
      </p:sp>
      <p:sp>
        <p:nvSpPr>
          <p:cNvPr id="54" name="Oval 7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48</a:t>
            </a:r>
          </a:p>
        </p:txBody>
      </p:sp>
      <p:sp>
        <p:nvSpPr>
          <p:cNvPr id="55" name="Oval 7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49</a:t>
            </a:r>
          </a:p>
        </p:txBody>
      </p:sp>
      <p:sp>
        <p:nvSpPr>
          <p:cNvPr id="56" name="Oval 7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50</a:t>
            </a:r>
          </a:p>
        </p:txBody>
      </p:sp>
      <p:sp>
        <p:nvSpPr>
          <p:cNvPr id="57" name="Oval 7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51</a:t>
            </a:r>
          </a:p>
        </p:txBody>
      </p:sp>
      <p:sp>
        <p:nvSpPr>
          <p:cNvPr id="58" name="Oval 7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52</a:t>
            </a:r>
          </a:p>
        </p:txBody>
      </p:sp>
      <p:sp>
        <p:nvSpPr>
          <p:cNvPr id="59" name="Oval 7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53</a:t>
            </a:r>
          </a:p>
        </p:txBody>
      </p:sp>
      <p:sp>
        <p:nvSpPr>
          <p:cNvPr id="60" name="Oval 7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54</a:t>
            </a:r>
          </a:p>
        </p:txBody>
      </p:sp>
      <p:sp>
        <p:nvSpPr>
          <p:cNvPr id="61" name="Oval 7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55</a:t>
            </a:r>
          </a:p>
        </p:txBody>
      </p:sp>
      <p:sp>
        <p:nvSpPr>
          <p:cNvPr id="62" name="Oval 7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56</a:t>
            </a:r>
          </a:p>
        </p:txBody>
      </p:sp>
      <p:sp>
        <p:nvSpPr>
          <p:cNvPr id="63" name="Oval 8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57</a:t>
            </a:r>
          </a:p>
        </p:txBody>
      </p:sp>
      <p:sp>
        <p:nvSpPr>
          <p:cNvPr id="64" name="Oval 8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58</a:t>
            </a:r>
          </a:p>
        </p:txBody>
      </p:sp>
      <p:sp>
        <p:nvSpPr>
          <p:cNvPr id="65" name="Oval 8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0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59</a:t>
            </a:r>
          </a:p>
        </p:txBody>
      </p:sp>
      <p:sp>
        <p:nvSpPr>
          <p:cNvPr id="66" name="Oval 8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sp>
        <p:nvSpPr>
          <p:cNvPr id="67" name="Oval 8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01</a:t>
            </a:r>
          </a:p>
        </p:txBody>
      </p:sp>
      <p:sp>
        <p:nvSpPr>
          <p:cNvPr id="68" name="Oval 8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02</a:t>
            </a:r>
          </a:p>
        </p:txBody>
      </p:sp>
      <p:sp>
        <p:nvSpPr>
          <p:cNvPr id="69" name="Oval 8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03</a:t>
            </a:r>
          </a:p>
        </p:txBody>
      </p:sp>
      <p:sp>
        <p:nvSpPr>
          <p:cNvPr id="70" name="Oval 8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04</a:t>
            </a:r>
          </a:p>
        </p:txBody>
      </p:sp>
      <p:sp>
        <p:nvSpPr>
          <p:cNvPr id="71" name="Oval 8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05</a:t>
            </a:r>
          </a:p>
        </p:txBody>
      </p:sp>
      <p:sp>
        <p:nvSpPr>
          <p:cNvPr id="72" name="Oval 8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06</a:t>
            </a:r>
          </a:p>
        </p:txBody>
      </p:sp>
      <p:sp>
        <p:nvSpPr>
          <p:cNvPr id="73" name="Oval 9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07</a:t>
            </a:r>
          </a:p>
        </p:txBody>
      </p:sp>
      <p:sp>
        <p:nvSpPr>
          <p:cNvPr id="74" name="Oval 9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08</a:t>
            </a:r>
          </a:p>
        </p:txBody>
      </p:sp>
      <p:sp>
        <p:nvSpPr>
          <p:cNvPr id="75" name="Oval 9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09</a:t>
            </a:r>
          </a:p>
        </p:txBody>
      </p:sp>
      <p:sp>
        <p:nvSpPr>
          <p:cNvPr id="76" name="Oval 9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10</a:t>
            </a:r>
          </a:p>
        </p:txBody>
      </p:sp>
      <p:sp>
        <p:nvSpPr>
          <p:cNvPr id="77" name="Oval 9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11</a:t>
            </a:r>
          </a:p>
        </p:txBody>
      </p:sp>
      <p:sp>
        <p:nvSpPr>
          <p:cNvPr id="78" name="Oval 9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12</a:t>
            </a:r>
          </a:p>
        </p:txBody>
      </p:sp>
      <p:sp>
        <p:nvSpPr>
          <p:cNvPr id="79" name="Oval 9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13</a:t>
            </a:r>
          </a:p>
        </p:txBody>
      </p:sp>
      <p:sp>
        <p:nvSpPr>
          <p:cNvPr id="80" name="Oval 9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14</a:t>
            </a:r>
          </a:p>
        </p:txBody>
      </p:sp>
      <p:sp>
        <p:nvSpPr>
          <p:cNvPr id="81" name="Oval 9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15</a:t>
            </a:r>
          </a:p>
        </p:txBody>
      </p:sp>
      <p:sp>
        <p:nvSpPr>
          <p:cNvPr id="82" name="Oval 9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83" name="Oval 10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17</a:t>
            </a:r>
          </a:p>
        </p:txBody>
      </p:sp>
      <p:sp>
        <p:nvSpPr>
          <p:cNvPr id="84" name="Oval 10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18</a:t>
            </a:r>
          </a:p>
        </p:txBody>
      </p:sp>
      <p:sp>
        <p:nvSpPr>
          <p:cNvPr id="85" name="Oval 10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19</a:t>
            </a:r>
          </a:p>
        </p:txBody>
      </p:sp>
      <p:sp>
        <p:nvSpPr>
          <p:cNvPr id="86" name="Oval 10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20</a:t>
            </a:r>
          </a:p>
        </p:txBody>
      </p:sp>
      <p:sp>
        <p:nvSpPr>
          <p:cNvPr id="87" name="Oval 10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21</a:t>
            </a:r>
          </a:p>
        </p:txBody>
      </p:sp>
      <p:sp>
        <p:nvSpPr>
          <p:cNvPr id="88" name="Oval 10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22</a:t>
            </a:r>
          </a:p>
        </p:txBody>
      </p:sp>
      <p:sp>
        <p:nvSpPr>
          <p:cNvPr id="89" name="Oval 10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23</a:t>
            </a:r>
          </a:p>
        </p:txBody>
      </p:sp>
      <p:sp>
        <p:nvSpPr>
          <p:cNvPr id="90" name="Oval 10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24</a:t>
            </a:r>
          </a:p>
        </p:txBody>
      </p:sp>
      <p:sp>
        <p:nvSpPr>
          <p:cNvPr id="91" name="Oval 10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25</a:t>
            </a:r>
          </a:p>
        </p:txBody>
      </p:sp>
      <p:sp>
        <p:nvSpPr>
          <p:cNvPr id="92" name="Oval 10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26</a:t>
            </a:r>
          </a:p>
        </p:txBody>
      </p:sp>
      <p:sp>
        <p:nvSpPr>
          <p:cNvPr id="93" name="Oval 11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27</a:t>
            </a:r>
          </a:p>
        </p:txBody>
      </p:sp>
      <p:sp>
        <p:nvSpPr>
          <p:cNvPr id="94" name="Oval 11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28</a:t>
            </a:r>
          </a:p>
        </p:txBody>
      </p:sp>
      <p:sp>
        <p:nvSpPr>
          <p:cNvPr id="95" name="Oval 11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29</a:t>
            </a:r>
          </a:p>
        </p:txBody>
      </p:sp>
      <p:sp>
        <p:nvSpPr>
          <p:cNvPr id="96" name="Oval 11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30</a:t>
            </a:r>
          </a:p>
        </p:txBody>
      </p:sp>
      <p:sp>
        <p:nvSpPr>
          <p:cNvPr id="97" name="Oval 11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31</a:t>
            </a:r>
          </a:p>
        </p:txBody>
      </p:sp>
      <p:sp>
        <p:nvSpPr>
          <p:cNvPr id="98" name="Oval 11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32</a:t>
            </a:r>
          </a:p>
        </p:txBody>
      </p:sp>
      <p:sp>
        <p:nvSpPr>
          <p:cNvPr id="99" name="Oval 11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33</a:t>
            </a:r>
          </a:p>
        </p:txBody>
      </p:sp>
      <p:sp>
        <p:nvSpPr>
          <p:cNvPr id="100" name="Oval 11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34</a:t>
            </a:r>
          </a:p>
        </p:txBody>
      </p:sp>
      <p:sp>
        <p:nvSpPr>
          <p:cNvPr id="101" name="Oval 11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35</a:t>
            </a:r>
          </a:p>
        </p:txBody>
      </p:sp>
      <p:sp>
        <p:nvSpPr>
          <p:cNvPr id="102" name="Oval 11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36</a:t>
            </a:r>
          </a:p>
        </p:txBody>
      </p:sp>
      <p:sp>
        <p:nvSpPr>
          <p:cNvPr id="103" name="Oval 12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37</a:t>
            </a:r>
          </a:p>
        </p:txBody>
      </p:sp>
      <p:sp>
        <p:nvSpPr>
          <p:cNvPr id="104" name="Oval 12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38</a:t>
            </a:r>
          </a:p>
        </p:txBody>
      </p:sp>
      <p:sp>
        <p:nvSpPr>
          <p:cNvPr id="105" name="Oval 12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39</a:t>
            </a:r>
          </a:p>
        </p:txBody>
      </p:sp>
      <p:sp>
        <p:nvSpPr>
          <p:cNvPr id="106" name="Oval 12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40</a:t>
            </a:r>
          </a:p>
        </p:txBody>
      </p:sp>
      <p:sp>
        <p:nvSpPr>
          <p:cNvPr id="107" name="Oval 12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41</a:t>
            </a:r>
          </a:p>
        </p:txBody>
      </p:sp>
      <p:sp>
        <p:nvSpPr>
          <p:cNvPr id="108" name="Oval 12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42</a:t>
            </a:r>
          </a:p>
        </p:txBody>
      </p:sp>
      <p:sp>
        <p:nvSpPr>
          <p:cNvPr id="109" name="Oval 12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43</a:t>
            </a:r>
          </a:p>
        </p:txBody>
      </p:sp>
      <p:sp>
        <p:nvSpPr>
          <p:cNvPr id="110" name="Oval 12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44</a:t>
            </a:r>
          </a:p>
        </p:txBody>
      </p:sp>
      <p:sp>
        <p:nvSpPr>
          <p:cNvPr id="111" name="Oval 12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45</a:t>
            </a:r>
          </a:p>
        </p:txBody>
      </p:sp>
      <p:sp>
        <p:nvSpPr>
          <p:cNvPr id="112" name="Oval 12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46</a:t>
            </a:r>
          </a:p>
        </p:txBody>
      </p:sp>
      <p:sp>
        <p:nvSpPr>
          <p:cNvPr id="113" name="Oval 13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47</a:t>
            </a:r>
          </a:p>
        </p:txBody>
      </p:sp>
      <p:sp>
        <p:nvSpPr>
          <p:cNvPr id="114" name="Oval 13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48</a:t>
            </a:r>
          </a:p>
        </p:txBody>
      </p:sp>
      <p:sp>
        <p:nvSpPr>
          <p:cNvPr id="115" name="Oval 13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49</a:t>
            </a:r>
          </a:p>
        </p:txBody>
      </p:sp>
      <p:sp>
        <p:nvSpPr>
          <p:cNvPr id="116" name="Oval 13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50</a:t>
            </a:r>
          </a:p>
        </p:txBody>
      </p:sp>
      <p:sp>
        <p:nvSpPr>
          <p:cNvPr id="117" name="Oval 13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51</a:t>
            </a:r>
          </a:p>
        </p:txBody>
      </p:sp>
      <p:sp>
        <p:nvSpPr>
          <p:cNvPr id="118" name="Oval 13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52</a:t>
            </a:r>
          </a:p>
        </p:txBody>
      </p:sp>
      <p:sp>
        <p:nvSpPr>
          <p:cNvPr id="119" name="Oval 13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53</a:t>
            </a:r>
          </a:p>
        </p:txBody>
      </p:sp>
      <p:sp>
        <p:nvSpPr>
          <p:cNvPr id="120" name="Oval 13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54</a:t>
            </a:r>
          </a:p>
        </p:txBody>
      </p:sp>
      <p:sp>
        <p:nvSpPr>
          <p:cNvPr id="121" name="Oval 13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55</a:t>
            </a:r>
          </a:p>
        </p:txBody>
      </p:sp>
      <p:sp>
        <p:nvSpPr>
          <p:cNvPr id="122" name="Oval 13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56</a:t>
            </a:r>
          </a:p>
        </p:txBody>
      </p:sp>
      <p:sp>
        <p:nvSpPr>
          <p:cNvPr id="123" name="Oval 14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57</a:t>
            </a:r>
          </a:p>
        </p:txBody>
      </p:sp>
      <p:sp>
        <p:nvSpPr>
          <p:cNvPr id="124" name="Oval 14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58</a:t>
            </a:r>
          </a:p>
        </p:txBody>
      </p:sp>
      <p:sp>
        <p:nvSpPr>
          <p:cNvPr id="125" name="Oval 14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1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59</a:t>
            </a:r>
          </a:p>
        </p:txBody>
      </p:sp>
      <p:sp>
        <p:nvSpPr>
          <p:cNvPr id="126" name="Oval 14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sp>
        <p:nvSpPr>
          <p:cNvPr id="127" name="Oval 14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01</a:t>
            </a:r>
          </a:p>
        </p:txBody>
      </p:sp>
      <p:sp>
        <p:nvSpPr>
          <p:cNvPr id="128" name="Oval 14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02</a:t>
            </a:r>
          </a:p>
        </p:txBody>
      </p:sp>
      <p:sp>
        <p:nvSpPr>
          <p:cNvPr id="129" name="Oval 14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03</a:t>
            </a:r>
          </a:p>
        </p:txBody>
      </p:sp>
      <p:sp>
        <p:nvSpPr>
          <p:cNvPr id="130" name="Oval 14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04</a:t>
            </a:r>
          </a:p>
        </p:txBody>
      </p:sp>
      <p:sp>
        <p:nvSpPr>
          <p:cNvPr id="131" name="Oval 14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05</a:t>
            </a:r>
          </a:p>
        </p:txBody>
      </p:sp>
      <p:sp>
        <p:nvSpPr>
          <p:cNvPr id="132" name="Oval 14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06</a:t>
            </a:r>
          </a:p>
        </p:txBody>
      </p:sp>
      <p:sp>
        <p:nvSpPr>
          <p:cNvPr id="133" name="Oval 15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07</a:t>
            </a:r>
          </a:p>
        </p:txBody>
      </p:sp>
      <p:sp>
        <p:nvSpPr>
          <p:cNvPr id="134" name="Oval 15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08</a:t>
            </a:r>
          </a:p>
        </p:txBody>
      </p:sp>
      <p:sp>
        <p:nvSpPr>
          <p:cNvPr id="135" name="Oval 15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09</a:t>
            </a:r>
          </a:p>
        </p:txBody>
      </p:sp>
      <p:sp>
        <p:nvSpPr>
          <p:cNvPr id="136" name="Oval 15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10</a:t>
            </a:r>
          </a:p>
        </p:txBody>
      </p:sp>
      <p:sp>
        <p:nvSpPr>
          <p:cNvPr id="137" name="Oval 15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11</a:t>
            </a:r>
          </a:p>
        </p:txBody>
      </p:sp>
      <p:sp>
        <p:nvSpPr>
          <p:cNvPr id="138" name="Oval 15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12</a:t>
            </a:r>
          </a:p>
        </p:txBody>
      </p:sp>
      <p:sp>
        <p:nvSpPr>
          <p:cNvPr id="139" name="Oval 15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13</a:t>
            </a:r>
          </a:p>
        </p:txBody>
      </p:sp>
      <p:sp>
        <p:nvSpPr>
          <p:cNvPr id="140" name="Oval 15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14</a:t>
            </a:r>
          </a:p>
        </p:txBody>
      </p:sp>
      <p:sp>
        <p:nvSpPr>
          <p:cNvPr id="141" name="Oval 15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15</a:t>
            </a:r>
          </a:p>
        </p:txBody>
      </p:sp>
      <p:sp>
        <p:nvSpPr>
          <p:cNvPr id="142" name="Oval 15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143" name="Oval 16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17</a:t>
            </a:r>
          </a:p>
        </p:txBody>
      </p:sp>
      <p:sp>
        <p:nvSpPr>
          <p:cNvPr id="144" name="Oval 16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18</a:t>
            </a:r>
          </a:p>
        </p:txBody>
      </p:sp>
      <p:sp>
        <p:nvSpPr>
          <p:cNvPr id="145" name="Oval 16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16</a:t>
            </a:r>
          </a:p>
        </p:txBody>
      </p:sp>
      <p:sp>
        <p:nvSpPr>
          <p:cNvPr id="146" name="Oval 16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20</a:t>
            </a:r>
          </a:p>
        </p:txBody>
      </p:sp>
      <p:sp>
        <p:nvSpPr>
          <p:cNvPr id="147" name="Oval 16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21</a:t>
            </a:r>
          </a:p>
        </p:txBody>
      </p:sp>
      <p:sp>
        <p:nvSpPr>
          <p:cNvPr id="148" name="Oval 16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22</a:t>
            </a:r>
          </a:p>
        </p:txBody>
      </p:sp>
      <p:sp>
        <p:nvSpPr>
          <p:cNvPr id="149" name="Oval 16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23</a:t>
            </a:r>
          </a:p>
        </p:txBody>
      </p:sp>
      <p:sp>
        <p:nvSpPr>
          <p:cNvPr id="150" name="Oval 16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24</a:t>
            </a:r>
          </a:p>
        </p:txBody>
      </p:sp>
      <p:sp>
        <p:nvSpPr>
          <p:cNvPr id="151" name="Oval 16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25</a:t>
            </a:r>
          </a:p>
        </p:txBody>
      </p:sp>
      <p:sp>
        <p:nvSpPr>
          <p:cNvPr id="152" name="Oval 16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26</a:t>
            </a:r>
          </a:p>
        </p:txBody>
      </p:sp>
      <p:sp>
        <p:nvSpPr>
          <p:cNvPr id="153" name="Oval 17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27</a:t>
            </a:r>
          </a:p>
        </p:txBody>
      </p:sp>
      <p:sp>
        <p:nvSpPr>
          <p:cNvPr id="154" name="Oval 17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28</a:t>
            </a:r>
          </a:p>
        </p:txBody>
      </p:sp>
      <p:sp>
        <p:nvSpPr>
          <p:cNvPr id="155" name="Oval 17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29</a:t>
            </a:r>
          </a:p>
        </p:txBody>
      </p:sp>
      <p:sp>
        <p:nvSpPr>
          <p:cNvPr id="156" name="Oval 17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30</a:t>
            </a:r>
          </a:p>
        </p:txBody>
      </p:sp>
      <p:sp>
        <p:nvSpPr>
          <p:cNvPr id="157" name="Oval 17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31</a:t>
            </a:r>
          </a:p>
        </p:txBody>
      </p:sp>
      <p:sp>
        <p:nvSpPr>
          <p:cNvPr id="158" name="Oval 17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32</a:t>
            </a:r>
          </a:p>
        </p:txBody>
      </p:sp>
      <p:sp>
        <p:nvSpPr>
          <p:cNvPr id="159" name="Oval 17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33</a:t>
            </a:r>
          </a:p>
        </p:txBody>
      </p:sp>
      <p:sp>
        <p:nvSpPr>
          <p:cNvPr id="160" name="Oval 17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34</a:t>
            </a:r>
          </a:p>
        </p:txBody>
      </p:sp>
      <p:sp>
        <p:nvSpPr>
          <p:cNvPr id="161" name="Oval 17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35</a:t>
            </a:r>
          </a:p>
        </p:txBody>
      </p:sp>
      <p:sp>
        <p:nvSpPr>
          <p:cNvPr id="162" name="Oval 17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36</a:t>
            </a:r>
          </a:p>
        </p:txBody>
      </p:sp>
      <p:sp>
        <p:nvSpPr>
          <p:cNvPr id="163" name="Oval 18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37</a:t>
            </a:r>
          </a:p>
        </p:txBody>
      </p:sp>
      <p:sp>
        <p:nvSpPr>
          <p:cNvPr id="164" name="Oval 18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38</a:t>
            </a:r>
          </a:p>
        </p:txBody>
      </p:sp>
      <p:sp>
        <p:nvSpPr>
          <p:cNvPr id="165" name="Oval 18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39</a:t>
            </a:r>
          </a:p>
        </p:txBody>
      </p:sp>
      <p:sp>
        <p:nvSpPr>
          <p:cNvPr id="166" name="Oval 18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40</a:t>
            </a:r>
          </a:p>
        </p:txBody>
      </p:sp>
      <p:sp>
        <p:nvSpPr>
          <p:cNvPr id="167" name="Oval 18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41</a:t>
            </a:r>
          </a:p>
        </p:txBody>
      </p:sp>
      <p:sp>
        <p:nvSpPr>
          <p:cNvPr id="168" name="Oval 18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42</a:t>
            </a:r>
          </a:p>
        </p:txBody>
      </p:sp>
      <p:sp>
        <p:nvSpPr>
          <p:cNvPr id="169" name="Oval 18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43</a:t>
            </a:r>
          </a:p>
        </p:txBody>
      </p:sp>
      <p:sp>
        <p:nvSpPr>
          <p:cNvPr id="170" name="Oval 18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44</a:t>
            </a:r>
          </a:p>
        </p:txBody>
      </p:sp>
      <p:sp>
        <p:nvSpPr>
          <p:cNvPr id="171" name="Oval 18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45</a:t>
            </a:r>
          </a:p>
        </p:txBody>
      </p:sp>
      <p:sp>
        <p:nvSpPr>
          <p:cNvPr id="172" name="Oval 18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46</a:t>
            </a:r>
          </a:p>
        </p:txBody>
      </p:sp>
      <p:sp>
        <p:nvSpPr>
          <p:cNvPr id="173" name="Oval 19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47</a:t>
            </a:r>
          </a:p>
        </p:txBody>
      </p:sp>
      <p:sp>
        <p:nvSpPr>
          <p:cNvPr id="174" name="Oval 19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48</a:t>
            </a:r>
          </a:p>
        </p:txBody>
      </p:sp>
      <p:sp>
        <p:nvSpPr>
          <p:cNvPr id="175" name="Oval 19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49</a:t>
            </a:r>
          </a:p>
        </p:txBody>
      </p:sp>
      <p:sp>
        <p:nvSpPr>
          <p:cNvPr id="176" name="Oval 19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50</a:t>
            </a:r>
          </a:p>
        </p:txBody>
      </p:sp>
      <p:sp>
        <p:nvSpPr>
          <p:cNvPr id="177" name="Oval 194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51</a:t>
            </a:r>
          </a:p>
        </p:txBody>
      </p:sp>
      <p:sp>
        <p:nvSpPr>
          <p:cNvPr id="178" name="Oval 195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52</a:t>
            </a:r>
          </a:p>
        </p:txBody>
      </p:sp>
      <p:sp>
        <p:nvSpPr>
          <p:cNvPr id="179" name="Oval 196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53</a:t>
            </a:r>
          </a:p>
        </p:txBody>
      </p:sp>
      <p:sp>
        <p:nvSpPr>
          <p:cNvPr id="180" name="Oval 197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54</a:t>
            </a:r>
          </a:p>
        </p:txBody>
      </p:sp>
      <p:sp>
        <p:nvSpPr>
          <p:cNvPr id="181" name="Oval 198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55</a:t>
            </a:r>
          </a:p>
        </p:txBody>
      </p:sp>
      <p:sp>
        <p:nvSpPr>
          <p:cNvPr id="182" name="Oval 199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56</a:t>
            </a:r>
          </a:p>
        </p:txBody>
      </p:sp>
      <p:sp>
        <p:nvSpPr>
          <p:cNvPr id="183" name="Oval 200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57</a:t>
            </a:r>
          </a:p>
        </p:txBody>
      </p:sp>
      <p:sp>
        <p:nvSpPr>
          <p:cNvPr id="184" name="Oval 201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58</a:t>
            </a:r>
          </a:p>
        </p:txBody>
      </p:sp>
      <p:sp>
        <p:nvSpPr>
          <p:cNvPr id="185" name="Oval 202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2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59</a:t>
            </a:r>
          </a:p>
        </p:txBody>
      </p:sp>
      <p:sp>
        <p:nvSpPr>
          <p:cNvPr id="186" name="Oval 203" descr="Papyrus"/>
          <p:cNvSpPr>
            <a:spLocks noChangeArrowheads="1"/>
          </p:cNvSpPr>
          <p:nvPr/>
        </p:nvSpPr>
        <p:spPr bwMode="auto">
          <a:xfrm>
            <a:off x="5271220" y="5309892"/>
            <a:ext cx="1685772" cy="782638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5400" b="1" dirty="0">
                <a:solidFill>
                  <a:srgbClr val="C00000"/>
                </a:solidFill>
                <a:latin typeface=".VnAristote" pitchFamily="34" charset="0"/>
              </a:rPr>
              <a:t>3</a:t>
            </a:r>
            <a:r>
              <a:rPr lang="en-US" sz="5400" b="1" dirty="0">
                <a:solidFill>
                  <a:srgbClr val="FFFF00"/>
                </a:solidFill>
                <a:latin typeface=".VnAristote" pitchFamily="34" charset="0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.VnAristote" pitchFamily="34" charset="0"/>
              </a:rPr>
              <a:t>00</a:t>
            </a:r>
          </a:p>
        </p:txBody>
      </p:sp>
      <p:grpSp>
        <p:nvGrpSpPr>
          <p:cNvPr id="187" name="Group 205"/>
          <p:cNvGrpSpPr>
            <a:grpSpLocks/>
          </p:cNvGrpSpPr>
          <p:nvPr/>
        </p:nvGrpSpPr>
        <p:grpSpPr bwMode="auto">
          <a:xfrm>
            <a:off x="4361506" y="6055246"/>
            <a:ext cx="3505200" cy="717534"/>
            <a:chOff x="96" y="925"/>
            <a:chExt cx="1200" cy="419"/>
          </a:xfrm>
        </p:grpSpPr>
        <p:sp>
          <p:nvSpPr>
            <p:cNvPr id="188" name="AutoShape 206" descr="Green marble"/>
            <p:cNvSpPr>
              <a:spLocks noChangeArrowheads="1"/>
            </p:cNvSpPr>
            <p:nvPr/>
          </p:nvSpPr>
          <p:spPr bwMode="auto">
            <a:xfrm>
              <a:off x="96" y="925"/>
              <a:ext cx="1200" cy="419"/>
            </a:xfrm>
            <a:prstGeom prst="ribbon2">
              <a:avLst>
                <a:gd name="adj1" fmla="val 125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vi-VN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9" name="Text Box 207"/>
            <p:cNvSpPr txBox="1">
              <a:spLocks noChangeArrowheads="1"/>
            </p:cNvSpPr>
            <p:nvPr/>
          </p:nvSpPr>
          <p:spPr bwMode="auto">
            <a:xfrm>
              <a:off x="429" y="925"/>
              <a:ext cx="552" cy="38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FF00"/>
                  </a:solidFill>
                  <a:latin typeface="VNI-Times" pitchFamily="2" charset="0"/>
                </a:rPr>
                <a:t>3 </a:t>
              </a:r>
              <a:r>
                <a:rPr lang="en-US" sz="3600" b="1" dirty="0" err="1">
                  <a:solidFill>
                    <a:srgbClr val="FFFF00"/>
                  </a:solidFill>
                  <a:latin typeface="VNI-Times" pitchFamily="2" charset="0"/>
                </a:rPr>
                <a:t>phuùt</a:t>
              </a:r>
              <a:endParaRPr lang="en-US" sz="3600" b="1" dirty="0">
                <a:solidFill>
                  <a:srgbClr val="FFFF00"/>
                </a:solidFill>
                <a:latin typeface="VNI-Times" pitchFamily="2" charset="0"/>
              </a:endParaRPr>
            </a:p>
          </p:txBody>
        </p:sp>
      </p:grpSp>
      <p:sp>
        <p:nvSpPr>
          <p:cNvPr id="190" name="AutoShape 33"/>
          <p:cNvSpPr>
            <a:spLocks noChangeArrowheads="1"/>
          </p:cNvSpPr>
          <p:nvPr/>
        </p:nvSpPr>
        <p:spPr bwMode="auto">
          <a:xfrm>
            <a:off x="5685935" y="6114528"/>
            <a:ext cx="1066800" cy="615006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HÕt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TimeH" pitchFamily="34" charset="0"/>
              </a:rPr>
              <a:t>giê</a:t>
            </a:r>
            <a:endParaRPr lang="en-US" sz="4800" b="1" dirty="0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214" name="TextBox 35"/>
          <p:cNvSpPr txBox="1">
            <a:spLocks noChangeArrowheads="1"/>
          </p:cNvSpPr>
          <p:nvPr/>
        </p:nvSpPr>
        <p:spPr bwMode="auto">
          <a:xfrm>
            <a:off x="97915" y="406680"/>
            <a:ext cx="11176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tứ giác ABCD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200" b="1" u="sng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u="sng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258495" y="6159028"/>
            <a:ext cx="3876377" cy="5818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TĂNG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216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8218442" y="6228273"/>
            <a:ext cx="3530735" cy="468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TỐC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194" name="Rectangle 193"/>
          <p:cNvSpPr/>
          <p:nvPr/>
        </p:nvSpPr>
        <p:spPr>
          <a:xfrm rot="3793088">
            <a:off x="2830537" y="4810317"/>
            <a:ext cx="455898" cy="34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 rot="3793088">
            <a:off x="9497478" y="4927202"/>
            <a:ext cx="455898" cy="3487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6457991" y="3372135"/>
            <a:ext cx="232913" cy="235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7"/>
          <p:cNvSpPr>
            <a:spLocks noChangeArrowheads="1"/>
          </p:cNvSpPr>
          <p:nvPr/>
        </p:nvSpPr>
        <p:spPr bwMode="auto">
          <a:xfrm>
            <a:off x="266824" y="613155"/>
            <a:ext cx="10401176" cy="124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3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977788"/>
              </p:ext>
            </p:extLst>
          </p:nvPr>
        </p:nvGraphicFramePr>
        <p:xfrm>
          <a:off x="189193" y="981836"/>
          <a:ext cx="1827080" cy="58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6" name="Equation" r:id="rId7" imgW="761669" imgH="228501" progId="Equation.DSMT4">
                  <p:embed/>
                </p:oleObj>
              </mc:Choice>
              <mc:Fallback>
                <p:oleObj name="Equation" r:id="rId7" imgW="761669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93" y="981836"/>
                        <a:ext cx="1827080" cy="583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3" name="Picture 21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34" y="1434104"/>
            <a:ext cx="4802538" cy="2452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Rectangle 203"/>
          <p:cNvSpPr/>
          <p:nvPr/>
        </p:nvSpPr>
        <p:spPr>
          <a:xfrm>
            <a:off x="153695" y="3784225"/>
            <a:ext cx="52480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a/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minh tứ giác ABCD là hình bình hành.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95761" y="4873871"/>
            <a:ext cx="5305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b/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đo các góc còn lại trong hình bình hành ABCD.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205910" y="446768"/>
            <a:ext cx="59262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u="sng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lang="pt-BR" sz="2800" b="1" u="sng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ABC vuông tại A, điểm M bất kì trên cạnh BC. Gọi D và E theo thứ tự là chân đường vuông góc kẻ từ M đến AB và AC.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6127428" y="535265"/>
            <a:ext cx="0" cy="455515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6945019" y="4637239"/>
            <a:ext cx="4802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a/ Chứng minh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DE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sp>
        <p:nvSpPr>
          <p:cNvPr id="197" name="Rectangle 196"/>
          <p:cNvSpPr/>
          <p:nvPr/>
        </p:nvSpPr>
        <p:spPr>
          <a:xfrm>
            <a:off x="6894626" y="5244925"/>
            <a:ext cx="49035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b/ Tính số đo x biết</a:t>
            </a:r>
            <a:endParaRPr lang="en-US" sz="3200" dirty="0"/>
          </a:p>
        </p:txBody>
      </p:sp>
      <p:graphicFrame>
        <p:nvGraphicFramePr>
          <p:cNvPr id="223" name="Object 2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640849"/>
              </p:ext>
            </p:extLst>
          </p:nvPr>
        </p:nvGraphicFramePr>
        <p:xfrm>
          <a:off x="10306386" y="5271568"/>
          <a:ext cx="1582477" cy="47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10" imgW="761760" imgH="228600" progId="Equation.DSMT4">
                  <p:embed/>
                </p:oleObj>
              </mc:Choice>
              <mc:Fallback>
                <p:oleObj name="Equation" r:id="rId10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306386" y="5271568"/>
                        <a:ext cx="1582477" cy="474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1035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7" dur="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1050"/>
                            </p:stCondLst>
                            <p:childTnLst>
                              <p:par>
                                <p:cTn id="549" presetID="4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90" grpId="0"/>
      <p:bldP spid="1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634" y="310619"/>
            <a:ext cx="4332017" cy="2437298"/>
          </a:xfrm>
          <a:prstGeom prst="rect">
            <a:avLst/>
          </a:prstGeom>
        </p:spPr>
      </p:pic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3399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1524000" y="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9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WordArt 4" descr="White marble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529" y="20047"/>
            <a:ext cx="12145471" cy="397814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210" name="TextBox 12"/>
          <p:cNvSpPr txBox="1">
            <a:spLocks noChangeArrowheads="1"/>
          </p:cNvSpPr>
          <p:nvPr/>
        </p:nvSpPr>
        <p:spPr bwMode="auto">
          <a:xfrm>
            <a:off x="246704" y="1043622"/>
            <a:ext cx="2065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u="sng" dirty="0">
                <a:solidFill>
                  <a:srgbClr val="FF0000"/>
                </a:solidFill>
                <a:latin typeface="+mj-lt"/>
              </a:rPr>
              <a:t>Bài làm</a:t>
            </a:r>
            <a:endParaRPr lang="en-US" altLang="en-US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1" name="TextBox 12"/>
          <p:cNvSpPr txBox="1">
            <a:spLocks noChangeArrowheads="1"/>
          </p:cNvSpPr>
          <p:nvPr/>
        </p:nvSpPr>
        <p:spPr bwMode="auto">
          <a:xfrm>
            <a:off x="6631081" y="1069961"/>
            <a:ext cx="20651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u="sng" dirty="0">
                <a:solidFill>
                  <a:srgbClr val="FF0000"/>
                </a:solidFill>
                <a:latin typeface="+mj-lt"/>
              </a:rPr>
              <a:t>Bài làm</a:t>
            </a:r>
            <a:endParaRPr lang="en-US" altLang="en-US" sz="32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796460" y="810190"/>
            <a:ext cx="675932" cy="52376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T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Ă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N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G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T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Ố</a:t>
            </a:r>
          </a:p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/>
                <a:ea typeface="Tahoma"/>
                <a:cs typeface="Tahoma"/>
              </a:rPr>
              <a:t>C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44799" y="2302161"/>
            <a:ext cx="44885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a/ Xét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tứ giác </a:t>
            </a:r>
            <a:r>
              <a:rPr lang="vi-VN" altLang="en-US" sz="28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ABCD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, ta có: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60333" y="2741113"/>
            <a:ext cx="1719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</a:t>
            </a: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// </a:t>
            </a: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DC </a:t>
            </a:r>
            <a:endParaRPr lang="en-US" altLang="en-US" sz="2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2311851" y="5833490"/>
            <a:ext cx="29365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vi-VN" altLang="en-US" sz="28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ABCD</a:t>
            </a:r>
            <a:r>
              <a:rPr kumimoji="0" lang="vi-VN" altLang="en-US" sz="28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là hbh)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537642"/>
              </p:ext>
            </p:extLst>
          </p:nvPr>
        </p:nvGraphicFramePr>
        <p:xfrm>
          <a:off x="212725" y="4305300"/>
          <a:ext cx="23161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2" name="Equation" r:id="rId5" imgW="850680" imgH="253800" progId="Equation.DSMT4">
                  <p:embed/>
                </p:oleObj>
              </mc:Choice>
              <mc:Fallback>
                <p:oleObj name="Equation" r:id="rId5" imgW="850680" imgH="2538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4305300"/>
                        <a:ext cx="2316163" cy="62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49681"/>
              </p:ext>
            </p:extLst>
          </p:nvPr>
        </p:nvGraphicFramePr>
        <p:xfrm>
          <a:off x="2370865" y="2725526"/>
          <a:ext cx="19653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3" name="Equation" r:id="rId7" imgW="939600" imgH="253800" progId="Equation.DSMT4">
                  <p:embed/>
                </p:oleObj>
              </mc:Choice>
              <mc:Fallback>
                <p:oleObj name="Equation" r:id="rId7" imgW="939600" imgH="2538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865" y="2725526"/>
                        <a:ext cx="1965325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379208"/>
              </p:ext>
            </p:extLst>
          </p:nvPr>
        </p:nvGraphicFramePr>
        <p:xfrm>
          <a:off x="2479110" y="4298472"/>
          <a:ext cx="123983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4" name="Equation" r:id="rId9" imgW="507960" imgH="253800" progId="Equation.DSMT4">
                  <p:embed/>
                </p:oleObj>
              </mc:Choice>
              <mc:Fallback>
                <p:oleObj name="Equation" r:id="rId9" imgW="507960" imgH="25380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110" y="4298472"/>
                        <a:ext cx="1239837" cy="604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860333" y="3130550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8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</a:t>
            </a: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 = </a:t>
            </a:r>
            <a:r>
              <a:rPr lang="vi-VN" altLang="en-US" sz="28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DC</a:t>
            </a: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 (gt) </a:t>
            </a:r>
            <a:endParaRPr lang="en-US" altLang="en-US" sz="28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511" y="313937"/>
            <a:ext cx="4170859" cy="22034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48291" y="327498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6485043" y="401047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en-US" altLang="en-US" sz="32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u="sng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1504" y="3921970"/>
            <a:ext cx="6733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b/ Do tứ giác </a:t>
            </a:r>
            <a:r>
              <a:rPr lang="vi-VN" altLang="en-US" sz="28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ABCD</a:t>
            </a:r>
            <a:r>
              <a:rPr kumimoji="0" lang="vi-VN" altLang="en-US" sz="28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là hbh (cmt)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085933"/>
              </p:ext>
            </p:extLst>
          </p:nvPr>
        </p:nvGraphicFramePr>
        <p:xfrm>
          <a:off x="93893" y="4779291"/>
          <a:ext cx="490657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5" name="Equation" r:id="rId12" imgW="2082600" imgH="253800" progId="Equation.DSMT4">
                  <p:embed/>
                </p:oleObj>
              </mc:Choice>
              <mc:Fallback>
                <p:oleObj name="Equation" r:id="rId12" imgW="2082600" imgH="25380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93" y="4779291"/>
                        <a:ext cx="4906577" cy="623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59504"/>
              </p:ext>
            </p:extLst>
          </p:nvPr>
        </p:nvGraphicFramePr>
        <p:xfrm>
          <a:off x="44799" y="5317873"/>
          <a:ext cx="5204211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6" name="Equation" r:id="rId14" imgW="2400120" imgH="253800" progId="Equation.DSMT4">
                  <p:embed/>
                </p:oleObj>
              </mc:Choice>
              <mc:Fallback>
                <p:oleObj name="Equation" r:id="rId14" imgW="2400120" imgH="2538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" y="5317873"/>
                        <a:ext cx="5204211" cy="62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17077"/>
              </p:ext>
            </p:extLst>
          </p:nvPr>
        </p:nvGraphicFramePr>
        <p:xfrm>
          <a:off x="68519" y="5798217"/>
          <a:ext cx="2284926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7" name="Equation" r:id="rId16" imgW="1054080" imgH="253800" progId="Equation.DSMT4">
                  <p:embed/>
                </p:oleObj>
              </mc:Choice>
              <mc:Fallback>
                <p:oleObj name="Equation" r:id="rId16" imgW="1054080" imgH="253800" progId="Equation.DSMT4">
                  <p:embed/>
                  <p:pic>
                    <p:nvPicPr>
                      <p:cNvPr id="53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9" y="5798217"/>
                        <a:ext cx="2284926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09954" y="3464734"/>
            <a:ext cx="5364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Tứ giác </a:t>
            </a:r>
            <a:r>
              <a:rPr lang="vi-VN" altLang="en-US" sz="28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ABCD</a:t>
            </a:r>
            <a:r>
              <a:rPr kumimoji="0" lang="vi-VN" altLang="en-US" sz="28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là hình bình hành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73289"/>
              </p:ext>
            </p:extLst>
          </p:nvPr>
        </p:nvGraphicFramePr>
        <p:xfrm>
          <a:off x="67574" y="6307252"/>
          <a:ext cx="195421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8" name="Equation" r:id="rId18" imgW="901440" imgH="253800" progId="Equation.DSMT4">
                  <p:embed/>
                </p:oleObj>
              </mc:Choice>
              <mc:Fallback>
                <p:oleObj name="Equation" r:id="rId18" imgW="901440" imgH="25380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4" y="6307252"/>
                        <a:ext cx="1954213" cy="601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6692093" y="2530228"/>
            <a:ext cx="44885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a/ Xét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tứ giác </a:t>
            </a: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ADME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, ta có: </a:t>
            </a: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236339"/>
              </p:ext>
            </p:extLst>
          </p:nvPr>
        </p:nvGraphicFramePr>
        <p:xfrm>
          <a:off x="6965562" y="2966790"/>
          <a:ext cx="3106179" cy="560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9" name="Equation" r:id="rId20" imgW="1536480" imgH="253800" progId="Equation.DSMT4">
                  <p:embed/>
                </p:oleObj>
              </mc:Choice>
              <mc:Fallback>
                <p:oleObj name="Equation" r:id="rId20" imgW="1536480" imgH="253800" progId="Equation.DSMT4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562" y="2966790"/>
                        <a:ext cx="3106179" cy="5608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577966"/>
              </p:ext>
            </p:extLst>
          </p:nvPr>
        </p:nvGraphicFramePr>
        <p:xfrm>
          <a:off x="7018112" y="3829936"/>
          <a:ext cx="2024307" cy="560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0" name="Equation" r:id="rId22" imgW="1002960" imgH="253800" progId="Equation.DSMT4">
                  <p:embed/>
                </p:oleObj>
              </mc:Choice>
              <mc:Fallback>
                <p:oleObj name="Equation" r:id="rId22" imgW="1002960" imgH="25380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112" y="3829936"/>
                        <a:ext cx="2024307" cy="560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04202"/>
              </p:ext>
            </p:extLst>
          </p:nvPr>
        </p:nvGraphicFramePr>
        <p:xfrm>
          <a:off x="6991013" y="3455304"/>
          <a:ext cx="2980178" cy="54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1" name="Equation" r:id="rId24" imgW="1523880" imgH="253800" progId="Equation.DSMT4">
                  <p:embed/>
                </p:oleObj>
              </mc:Choice>
              <mc:Fallback>
                <p:oleObj name="Equation" r:id="rId24" imgW="1523880" imgH="253800" progId="Equation.DSMT4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013" y="3455304"/>
                        <a:ext cx="2980178" cy="542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6631081" y="4256515"/>
            <a:ext cx="5364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Þ"/>
              <a:tabLst/>
            </a:pP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tứ giác </a:t>
            </a: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ADME</a:t>
            </a:r>
            <a:r>
              <a:rPr lang="vi-VN" altLang="en-US" sz="2800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là hình chữ nhật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609177" y="4649478"/>
            <a:ext cx="2265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Þ"/>
            </a:pP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AM = DE  </a:t>
            </a:r>
            <a:endParaRPr lang="en-US" altLang="en-US" sz="28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6472392" y="4983184"/>
            <a:ext cx="5844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b/ Do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j-lt"/>
                <a:ea typeface="Times New Roman" panose="02020603050405020304" pitchFamily="18" charset="0"/>
              </a:rPr>
              <a:t> tg </a:t>
            </a:r>
            <a:r>
              <a:rPr lang="vi-VN" altLang="en-US" sz="2800" dirty="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ADME là hình </a:t>
            </a:r>
            <a:r>
              <a:rPr lang="vi-VN" altLang="en-US" sz="2800" smtClean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chữ nhật (cmt)</a:t>
            </a:r>
            <a:endParaRPr lang="vi-VN" altLang="en-US" sz="2800" dirty="0" smtClean="0">
              <a:solidFill>
                <a:srgbClr val="000099"/>
              </a:solidFill>
              <a:latin typeface="+mj-lt"/>
              <a:ea typeface="Times New Roman" panose="02020603050405020304" pitchFamily="18" charset="0"/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144961"/>
              </p:ext>
            </p:extLst>
          </p:nvPr>
        </p:nvGraphicFramePr>
        <p:xfrm>
          <a:off x="9437573" y="5381374"/>
          <a:ext cx="17430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2" name="Equation" r:id="rId26" imgW="863280" imgH="253800" progId="Equation.DSMT4">
                  <p:embed/>
                </p:oleObj>
              </mc:Choice>
              <mc:Fallback>
                <p:oleObj name="Equation" r:id="rId26" imgW="863280" imgH="253800" progId="Equation.DSMT4">
                  <p:embed/>
                  <p:pic>
                    <p:nvPicPr>
                      <p:cNvPr id="59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7573" y="5381374"/>
                        <a:ext cx="1743075" cy="560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97690"/>
              </p:ext>
            </p:extLst>
          </p:nvPr>
        </p:nvGraphicFramePr>
        <p:xfrm>
          <a:off x="6673670" y="5425674"/>
          <a:ext cx="2796343" cy="53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3" name="Equation" r:id="rId28" imgW="1447560" imgH="253800" progId="Equation.DSMT4">
                  <p:embed/>
                </p:oleObj>
              </mc:Choice>
              <mc:Fallback>
                <p:oleObj name="Equation" r:id="rId28" imgW="1447560" imgH="253800" progId="Equation.DSMT4">
                  <p:embed/>
                  <p:pic>
                    <p:nvPicPr>
                      <p:cNvPr id="64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3670" y="5425674"/>
                        <a:ext cx="2796343" cy="536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41680"/>
              </p:ext>
            </p:extLst>
          </p:nvPr>
        </p:nvGraphicFramePr>
        <p:xfrm>
          <a:off x="6664296" y="5829005"/>
          <a:ext cx="2873165" cy="58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4" name="Equation" r:id="rId30" imgW="1447560" imgH="253800" progId="Equation.DSMT4">
                  <p:embed/>
                </p:oleObj>
              </mc:Choice>
              <mc:Fallback>
                <p:oleObj name="Equation" r:id="rId30" imgW="1447560" imgH="253800" progId="Equation.DSMT4">
                  <p:embed/>
                  <p:pic>
                    <p:nvPicPr>
                      <p:cNvPr id="65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296" y="5829005"/>
                        <a:ext cx="2873165" cy="580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137515"/>
              </p:ext>
            </p:extLst>
          </p:nvPr>
        </p:nvGraphicFramePr>
        <p:xfrm>
          <a:off x="6609177" y="6292715"/>
          <a:ext cx="3330861" cy="541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45" name="Equation" r:id="rId32" imgW="1371600" imgH="203040" progId="Equation.DSMT4">
                  <p:embed/>
                </p:oleObj>
              </mc:Choice>
              <mc:Fallback>
                <p:oleObj name="Equation" r:id="rId32" imgW="1371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609177" y="6292715"/>
                        <a:ext cx="3330861" cy="541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367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52" grpId="0"/>
      <p:bldP spid="35" grpId="0"/>
      <p:bldP spid="55" grpId="0"/>
      <p:bldP spid="57" grpId="0"/>
      <p:bldP spid="61" grpId="0"/>
      <p:bldP spid="62" grpId="0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922073"/>
              </p:ext>
            </p:extLst>
          </p:nvPr>
        </p:nvGraphicFramePr>
        <p:xfrm>
          <a:off x="11527081" y="92954"/>
          <a:ext cx="493257" cy="6544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257">
                  <a:extLst>
                    <a:ext uri="{9D8B030D-6E8A-4147-A177-3AD203B41FA5}">
                      <a16:colId xmlns:a16="http://schemas.microsoft.com/office/drawing/2014/main" xmlns="" val="4023326762"/>
                    </a:ext>
                  </a:extLst>
                </a:gridCol>
              </a:tblGrid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i="0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65992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278746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0669490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072321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13853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2011474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6671195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3252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31394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300881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585739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352"/>
                  </a:ext>
                </a:extLst>
              </a:tr>
              <a:tr h="503429">
                <a:tc>
                  <a:txBody>
                    <a:bodyPr/>
                    <a:lstStyle/>
                    <a:p>
                      <a:pPr algn="ctr" fontAlgn="b"/>
                      <a:r>
                        <a:rPr lang="vi-VN" sz="3200" b="1" u="none" strike="noStrike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1" u="none" strike="noStrike" dirty="0" smtClean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200" b="1" i="0" u="none" strike="noStrike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7" marR="5977" marT="5977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3657101"/>
                  </a:ext>
                </a:extLst>
              </a:tr>
            </a:tbl>
          </a:graphicData>
        </a:graphic>
      </p:graphicFrame>
      <p:pic>
        <p:nvPicPr>
          <p:cNvPr id="61" name="Picture 26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225" y="-30163"/>
            <a:ext cx="121697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7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914" y="6671998"/>
            <a:ext cx="12056086" cy="17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9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292475" y="3367088"/>
            <a:ext cx="6781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8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763000" y="3305175"/>
            <a:ext cx="6705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WordArt 4" descr="White marble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8618" y="92953"/>
            <a:ext cx="10698463" cy="382099"/>
          </a:xfrm>
          <a:prstGeom prst="rect">
            <a:avLst/>
          </a:prstGeom>
          <a:solidFill>
            <a:srgbClr val="000099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 TIẾT 23: BÀI TẬP CUỐI CHƯƠNG 3</a:t>
            </a:r>
            <a:endParaRPr lang="en-US" sz="3600" b="1" kern="1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66" name="WordArt 160"/>
          <p:cNvSpPr>
            <a:spLocks noChangeArrowheads="1" noChangeShapeType="1" noTextEdit="1"/>
          </p:cNvSpPr>
          <p:nvPr/>
        </p:nvSpPr>
        <p:spPr bwMode="auto">
          <a:xfrm>
            <a:off x="174625" y="92954"/>
            <a:ext cx="624119" cy="6561811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vi-VN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27081" y="48419"/>
            <a:ext cx="538981" cy="6623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27081" y="28574"/>
            <a:ext cx="557514" cy="20601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 descr="https://dug0nmhkbevod.vcdn.cloud/Mam/attach/upload/06122023105517/645fc59b-eea3-461f-ac46-50a499581000-2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35" y="682305"/>
            <a:ext cx="10165472" cy="51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942958" y="5967968"/>
            <a:ext cx="10469783" cy="648326"/>
          </a:xfrm>
          <a:prstGeom prst="rect">
            <a:avLst/>
          </a:prstGeom>
          <a:solidFill>
            <a:schemeClr val="accent6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Tên một món ăn (GỒM </a:t>
            </a:r>
            <a:r>
              <a:rPr lang="vi-VN" sz="3600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6</a:t>
            </a:r>
            <a:r>
              <a:rPr lang="vi-VN" sz="3600" b="1" kern="1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TỪ) </a:t>
            </a:r>
            <a:endParaRPr lang="en-US" sz="3600" b="1" kern="1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36" name="AutoShape 33"/>
          <p:cNvSpPr>
            <a:spLocks noChangeArrowheads="1"/>
          </p:cNvSpPr>
          <p:nvPr/>
        </p:nvSpPr>
        <p:spPr bwMode="auto">
          <a:xfrm>
            <a:off x="9288615" y="5919174"/>
            <a:ext cx="1066800" cy="914400"/>
          </a:xfrm>
          <a:prstGeom prst="octagon">
            <a:avLst>
              <a:gd name="adj" fmla="val 29287"/>
            </a:avLst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.VnTimeH" pitchFamily="34" charset="0"/>
              </a:rPr>
              <a:t>HÕt </a:t>
            </a:r>
            <a:r>
              <a:rPr lang="en-US" sz="4800" b="1" dirty="0">
                <a:solidFill>
                  <a:srgbClr val="FF0000"/>
                </a:solidFill>
                <a:latin typeface=".VnTimeH" pitchFamily="34" charset="0"/>
              </a:rPr>
              <a:t>giê</a:t>
            </a:r>
          </a:p>
        </p:txBody>
      </p:sp>
      <p:sp>
        <p:nvSpPr>
          <p:cNvPr id="37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927526" y="5967967"/>
            <a:ext cx="10606448" cy="656424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3600" b="1" kern="1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 Mì ăn liền CaTy </a:t>
            </a:r>
            <a:r>
              <a:rPr lang="vi-VN" sz="3600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T</a:t>
            </a:r>
            <a:r>
              <a:rPr lang="vi-VN" sz="3600" b="1" kern="1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hanh </a:t>
            </a:r>
            <a:r>
              <a:rPr lang="vi-VN" sz="3600" b="1" kern="1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L</a:t>
            </a:r>
            <a:r>
              <a:rPr lang="vi-VN" sz="3600" b="1" kern="1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implified Arabic Fixed"/>
                <a:ea typeface="Tahoma"/>
                <a:cs typeface="Tahoma"/>
              </a:rPr>
              <a:t>ong </a:t>
            </a:r>
            <a:endParaRPr lang="en-US" sz="3600" b="1" kern="1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24578" name="Picture 2" descr="https://danviet.mediacdn.vn/296231569849192448/2022/1/12/mi-thanh-long-16419207261114486879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3" y="653620"/>
            <a:ext cx="5170776" cy="269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s://tse1.mm.bing.net/th?id=OIP.JzD4KrGaLBptfBhZQtAZzQHaE8&amp;pid=Api&amp;P=0&amp;h=2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232" y="636606"/>
            <a:ext cx="4979359" cy="28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s://cdn.tgdd.vn/hoi-dap/845011/mang-xa-hoi-la-gi%20(2)-800x45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41" y="3435260"/>
            <a:ext cx="5207557" cy="247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s://4.bp.blogspot.com/-Nk-Vk82tTJo/WD3mwLu2kQI/AAAAAAAALSo/T-IT5fEM3l0g6RgBzoEvwNIxtnnakVVxQCLcB/s1600/FB_IMG_148045032576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26" y="3416516"/>
            <a:ext cx="4993399" cy="25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992632" y="3273757"/>
            <a:ext cx="5209845" cy="26522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0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198243" y="3286759"/>
            <a:ext cx="5033411" cy="2639287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0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2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989079" y="579138"/>
            <a:ext cx="5180871" cy="272015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220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173503" y="569612"/>
            <a:ext cx="5051327" cy="272015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3B3B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0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0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32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26 0.93704 " pathEditMode="relative" rAng="0" ptsTypes="AA">
                                      <p:cBhvr>
                                        <p:cTn id="36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4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000"/>
                            </p:stCondLst>
                            <p:childTnLst>
                              <p:par>
                                <p:cTn id="4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35" grpId="1" animBg="1"/>
      <p:bldP spid="36" grpId="0"/>
      <p:bldP spid="36" grpId="1"/>
      <p:bldP spid="37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2650</TotalTime>
  <Words>2186</Words>
  <Application>Microsoft Office PowerPoint</Application>
  <PresentationFormat>Widescreen</PresentationFormat>
  <Paragraphs>1088</Paragraphs>
  <Slides>28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맑은 고딕</vt:lpstr>
      <vt:lpstr>SimSun</vt:lpstr>
      <vt:lpstr>#9Slide03 Arima Madurai</vt:lpstr>
      <vt:lpstr>.VnAristote</vt:lpstr>
      <vt:lpstr>.VnBodoniH</vt:lpstr>
      <vt:lpstr>.VnTime</vt:lpstr>
      <vt:lpstr>.VnTimeH</vt:lpstr>
      <vt:lpstr>Arial</vt:lpstr>
      <vt:lpstr>Calibri</vt:lpstr>
      <vt:lpstr>Calibri Light</vt:lpstr>
      <vt:lpstr>Simplified Arabic Fixed</vt:lpstr>
      <vt:lpstr>Symbol</vt:lpstr>
      <vt:lpstr>Tahoma</vt:lpstr>
      <vt:lpstr>Times New Roman</vt:lpstr>
      <vt:lpstr>Verdana</vt:lpstr>
      <vt:lpstr>VNI-Times</vt:lpstr>
      <vt:lpstr>Wingdings</vt:lpstr>
      <vt:lpstr>等线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368</cp:revision>
  <dcterms:created xsi:type="dcterms:W3CDTF">2023-10-18T16:11:17Z</dcterms:created>
  <dcterms:modified xsi:type="dcterms:W3CDTF">2025-01-15T12:54:29Z</dcterms:modified>
</cp:coreProperties>
</file>