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80" r:id="rId4"/>
    <p:sldId id="281" r:id="rId5"/>
    <p:sldId id="282" r:id="rId6"/>
    <p:sldId id="283" r:id="rId7"/>
    <p:sldId id="274" r:id="rId8"/>
    <p:sldId id="275" r:id="rId9"/>
    <p:sldId id="286" r:id="rId10"/>
    <p:sldId id="260" r:id="rId11"/>
    <p:sldId id="291" r:id="rId12"/>
    <p:sldId id="293" r:id="rId13"/>
    <p:sldId id="292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220970-F4A8-409F-8727-79EC9A995CE4}">
          <p14:sldIdLst>
            <p14:sldId id="256"/>
            <p14:sldId id="279"/>
            <p14:sldId id="280"/>
            <p14:sldId id="281"/>
            <p14:sldId id="282"/>
            <p14:sldId id="283"/>
            <p14:sldId id="274"/>
            <p14:sldId id="275"/>
            <p14:sldId id="286"/>
            <p14:sldId id="260"/>
            <p14:sldId id="291"/>
            <p14:sldId id="293"/>
            <p14:sldId id="292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F16"/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9776B-1269-4215-ADE2-5462E0DA5D0B}" v="822" dt="2023-07-01T03:35:03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h Hung" userId="fd475f00-f432-45bb-88ac-330eb69336fa" providerId="ADAL" clId="{69E9776B-1269-4215-ADE2-5462E0DA5D0B}"/>
    <pc:docChg chg="undo custSel addSld delSld modSld sldOrd modMainMaster addSection delSection modSection">
      <pc:chgData name="Manh Hung" userId="fd475f00-f432-45bb-88ac-330eb69336fa" providerId="ADAL" clId="{69E9776B-1269-4215-ADE2-5462E0DA5D0B}" dt="2023-07-01T03:35:03.706" v="987"/>
      <pc:docMkLst>
        <pc:docMk/>
      </pc:docMkLst>
      <pc:sldChg chg="addSp delSp modSp mod modTransition">
        <pc:chgData name="Manh Hung" userId="fd475f00-f432-45bb-88ac-330eb69336fa" providerId="ADAL" clId="{69E9776B-1269-4215-ADE2-5462E0DA5D0B}" dt="2023-07-01T01:43:32.508" v="105"/>
        <pc:sldMkLst>
          <pc:docMk/>
          <pc:sldMk cId="614056002" sldId="256"/>
        </pc:sldMkLst>
        <pc:spChg chg="mod">
          <ac:chgData name="Manh Hung" userId="fd475f00-f432-45bb-88ac-330eb69336fa" providerId="ADAL" clId="{69E9776B-1269-4215-ADE2-5462E0DA5D0B}" dt="2023-07-01T01:42:28.531" v="97" actId="1076"/>
          <ac:spMkLst>
            <pc:docMk/>
            <pc:sldMk cId="614056002" sldId="256"/>
            <ac:spMk id="4" creationId="{DD50962D-17CD-EA87-FDD3-2B3B7F241817}"/>
          </ac:spMkLst>
        </pc:spChg>
        <pc:spChg chg="mod">
          <ac:chgData name="Manh Hung" userId="fd475f00-f432-45bb-88ac-330eb69336fa" providerId="ADAL" clId="{69E9776B-1269-4215-ADE2-5462E0DA5D0B}" dt="2023-07-01T01:42:30.901" v="98" actId="1076"/>
          <ac:spMkLst>
            <pc:docMk/>
            <pc:sldMk cId="614056002" sldId="256"/>
            <ac:spMk id="6" creationId="{01818679-4A72-FD5B-47D4-0293E41A1941}"/>
          </ac:spMkLst>
        </pc:spChg>
        <pc:picChg chg="add del mod">
          <ac:chgData name="Manh Hung" userId="fd475f00-f432-45bb-88ac-330eb69336fa" providerId="ADAL" clId="{69E9776B-1269-4215-ADE2-5462E0DA5D0B}" dt="2023-07-01T01:40:54.513" v="39" actId="478"/>
          <ac:picMkLst>
            <pc:docMk/>
            <pc:sldMk cId="614056002" sldId="256"/>
            <ac:picMk id="1026" creationId="{3987E56D-DF2A-CAFA-EE1F-05FF29DB9031}"/>
          </ac:picMkLst>
        </pc:picChg>
        <pc:picChg chg="add del mod">
          <ac:chgData name="Manh Hung" userId="fd475f00-f432-45bb-88ac-330eb69336fa" providerId="ADAL" clId="{69E9776B-1269-4215-ADE2-5462E0DA5D0B}" dt="2023-07-01T01:41:02.458" v="43" actId="478"/>
          <ac:picMkLst>
            <pc:docMk/>
            <pc:sldMk cId="614056002" sldId="256"/>
            <ac:picMk id="1028" creationId="{58F90311-AA76-7CBE-EC01-74A8280821E5}"/>
          </ac:picMkLst>
        </pc:picChg>
        <pc:picChg chg="add mod">
          <ac:chgData name="Manh Hung" userId="fd475f00-f432-45bb-88ac-330eb69336fa" providerId="ADAL" clId="{69E9776B-1269-4215-ADE2-5462E0DA5D0B}" dt="2023-07-01T01:42:32.705" v="99" actId="1076"/>
          <ac:picMkLst>
            <pc:docMk/>
            <pc:sldMk cId="614056002" sldId="256"/>
            <ac:picMk id="1030" creationId="{ADD5AC58-FCDD-0C0F-947A-7F2EFECF1FE4}"/>
          </ac:picMkLst>
        </pc:picChg>
      </pc:sldChg>
      <pc:sldChg chg="modTransition modAnim">
        <pc:chgData name="Manh Hung" userId="fd475f00-f432-45bb-88ac-330eb69336fa" providerId="ADAL" clId="{69E9776B-1269-4215-ADE2-5462E0DA5D0B}" dt="2023-07-01T01:43:32.508" v="105"/>
        <pc:sldMkLst>
          <pc:docMk/>
          <pc:sldMk cId="3412982891" sldId="257"/>
        </pc:sldMkLst>
      </pc:sldChg>
      <pc:sldChg chg="modTransition modAnim">
        <pc:chgData name="Manh Hung" userId="fd475f00-f432-45bb-88ac-330eb69336fa" providerId="ADAL" clId="{69E9776B-1269-4215-ADE2-5462E0DA5D0B}" dt="2023-07-01T01:43:32.508" v="105"/>
        <pc:sldMkLst>
          <pc:docMk/>
          <pc:sldMk cId="2998335524" sldId="259"/>
        </pc:sldMkLst>
      </pc:sldChg>
      <pc:sldChg chg="ord modTransition">
        <pc:chgData name="Manh Hung" userId="fd475f00-f432-45bb-88ac-330eb69336fa" providerId="ADAL" clId="{69E9776B-1269-4215-ADE2-5462E0DA5D0B}" dt="2023-07-01T01:43:38.709" v="107"/>
        <pc:sldMkLst>
          <pc:docMk/>
          <pc:sldMk cId="1636739107" sldId="260"/>
        </pc:sldMkLst>
      </pc:sldChg>
      <pc:sldChg chg="ord modTransition">
        <pc:chgData name="Manh Hung" userId="fd475f00-f432-45bb-88ac-330eb69336fa" providerId="ADAL" clId="{69E9776B-1269-4215-ADE2-5462E0DA5D0B}" dt="2023-07-01T01:43:41.169" v="110" actId="20578"/>
        <pc:sldMkLst>
          <pc:docMk/>
          <pc:sldMk cId="3272973339" sldId="262"/>
        </pc:sldMkLst>
      </pc:sldChg>
      <pc:sldChg chg="modTransition modAnim">
        <pc:chgData name="Manh Hung" userId="fd475f00-f432-45bb-88ac-330eb69336fa" providerId="ADAL" clId="{69E9776B-1269-4215-ADE2-5462E0DA5D0B}" dt="2023-07-01T01:44:45.864" v="119"/>
        <pc:sldMkLst>
          <pc:docMk/>
          <pc:sldMk cId="3092960057" sldId="263"/>
        </pc:sldMkLst>
      </pc:sldChg>
      <pc:sldChg chg="modSp mod modTransition modAnim">
        <pc:chgData name="Manh Hung" userId="fd475f00-f432-45bb-88ac-330eb69336fa" providerId="ADAL" clId="{69E9776B-1269-4215-ADE2-5462E0DA5D0B}" dt="2023-07-01T01:46:21.990" v="131"/>
        <pc:sldMkLst>
          <pc:docMk/>
          <pc:sldMk cId="983343752" sldId="264"/>
        </pc:sldMkLst>
        <pc:spChg chg="mod">
          <ac:chgData name="Manh Hung" userId="fd475f00-f432-45bb-88ac-330eb69336fa" providerId="ADAL" clId="{69E9776B-1269-4215-ADE2-5462E0DA5D0B}" dt="2023-07-01T01:46:03.027" v="128" actId="27636"/>
          <ac:spMkLst>
            <pc:docMk/>
            <pc:sldMk cId="983343752" sldId="264"/>
            <ac:spMk id="2" creationId="{9E253DF9-55A1-C766-B9C3-36649E1B9A50}"/>
          </ac:spMkLst>
        </pc:spChg>
      </pc:sldChg>
      <pc:sldChg chg="modSp mod modTransition modAnim">
        <pc:chgData name="Manh Hung" userId="fd475f00-f432-45bb-88ac-330eb69336fa" providerId="ADAL" clId="{69E9776B-1269-4215-ADE2-5462E0DA5D0B}" dt="2023-07-01T01:45:20.090" v="124"/>
        <pc:sldMkLst>
          <pc:docMk/>
          <pc:sldMk cId="2853151213" sldId="265"/>
        </pc:sldMkLst>
        <pc:picChg chg="mod">
          <ac:chgData name="Manh Hung" userId="fd475f00-f432-45bb-88ac-330eb69336fa" providerId="ADAL" clId="{69E9776B-1269-4215-ADE2-5462E0DA5D0B}" dt="2023-07-01T01:44:55.534" v="120" actId="14100"/>
          <ac:picMkLst>
            <pc:docMk/>
            <pc:sldMk cId="2853151213" sldId="265"/>
            <ac:picMk id="6" creationId="{62C0E462-DEE7-8CA9-6306-DAC92D2895BA}"/>
          </ac:picMkLst>
        </pc:picChg>
      </pc:sldChg>
      <pc:sldChg chg="modTransition modAnim">
        <pc:chgData name="Manh Hung" userId="fd475f00-f432-45bb-88ac-330eb69336fa" providerId="ADAL" clId="{69E9776B-1269-4215-ADE2-5462E0DA5D0B}" dt="2023-07-01T01:45:53.331" v="126"/>
        <pc:sldMkLst>
          <pc:docMk/>
          <pc:sldMk cId="881677971" sldId="266"/>
        </pc:sldMkLst>
      </pc:sldChg>
      <pc:sldChg chg="modTransition modAnim">
        <pc:chgData name="Manh Hung" userId="fd475f00-f432-45bb-88ac-330eb69336fa" providerId="ADAL" clId="{69E9776B-1269-4215-ADE2-5462E0DA5D0B}" dt="2023-07-01T01:46:54.503" v="136"/>
        <pc:sldMkLst>
          <pc:docMk/>
          <pc:sldMk cId="2573482759" sldId="267"/>
        </pc:sldMkLst>
      </pc:sldChg>
      <pc:sldChg chg="modTransition modAnim">
        <pc:chgData name="Manh Hung" userId="fd475f00-f432-45bb-88ac-330eb69336fa" providerId="ADAL" clId="{69E9776B-1269-4215-ADE2-5462E0DA5D0B}" dt="2023-07-01T01:47:19.014" v="141"/>
        <pc:sldMkLst>
          <pc:docMk/>
          <pc:sldMk cId="1241976955" sldId="268"/>
        </pc:sldMkLst>
      </pc:sldChg>
      <pc:sldChg chg="modTransition modAnim">
        <pc:chgData name="Manh Hung" userId="fd475f00-f432-45bb-88ac-330eb69336fa" providerId="ADAL" clId="{69E9776B-1269-4215-ADE2-5462E0DA5D0B}" dt="2023-07-01T01:47:39.891" v="146"/>
        <pc:sldMkLst>
          <pc:docMk/>
          <pc:sldMk cId="2955953852" sldId="269"/>
        </pc:sldMkLst>
      </pc:sldChg>
      <pc:sldChg chg="modTransition modAnim">
        <pc:chgData name="Manh Hung" userId="fd475f00-f432-45bb-88ac-330eb69336fa" providerId="ADAL" clId="{69E9776B-1269-4215-ADE2-5462E0DA5D0B}" dt="2023-07-01T01:47:55.336" v="150"/>
        <pc:sldMkLst>
          <pc:docMk/>
          <pc:sldMk cId="2781872919" sldId="270"/>
        </pc:sldMkLst>
      </pc:sldChg>
      <pc:sldChg chg="modSp mod modTransition modAnim">
        <pc:chgData name="Manh Hung" userId="fd475f00-f432-45bb-88ac-330eb69336fa" providerId="ADAL" clId="{69E9776B-1269-4215-ADE2-5462E0DA5D0B}" dt="2023-07-01T01:48:05.131" v="153"/>
        <pc:sldMkLst>
          <pc:docMk/>
          <pc:sldMk cId="2280898104" sldId="271"/>
        </pc:sldMkLst>
        <pc:spChg chg="mod">
          <ac:chgData name="Manh Hung" userId="fd475f00-f432-45bb-88ac-330eb69336fa" providerId="ADAL" clId="{69E9776B-1269-4215-ADE2-5462E0DA5D0B}" dt="2023-07-01T01:48:03.841" v="152" actId="14100"/>
          <ac:spMkLst>
            <pc:docMk/>
            <pc:sldMk cId="2280898104" sldId="271"/>
            <ac:spMk id="3" creationId="{3ED05DDC-615C-73BE-97DC-C21381026D7D}"/>
          </ac:spMkLst>
        </pc:spChg>
      </pc:sldChg>
      <pc:sldChg chg="addSp delSp modSp new mod">
        <pc:chgData name="Manh Hung" userId="fd475f00-f432-45bb-88ac-330eb69336fa" providerId="ADAL" clId="{69E9776B-1269-4215-ADE2-5462E0DA5D0B}" dt="2023-07-01T01:51:31.129" v="197" actId="20577"/>
        <pc:sldMkLst>
          <pc:docMk/>
          <pc:sldMk cId="580867646" sldId="272"/>
        </pc:sldMkLst>
        <pc:spChg chg="del">
          <ac:chgData name="Manh Hung" userId="fd475f00-f432-45bb-88ac-330eb69336fa" providerId="ADAL" clId="{69E9776B-1269-4215-ADE2-5462E0DA5D0B}" dt="2023-07-01T01:48:37.914" v="155" actId="478"/>
          <ac:spMkLst>
            <pc:docMk/>
            <pc:sldMk cId="580867646" sldId="272"/>
            <ac:spMk id="2" creationId="{E8B0A1EA-F75F-E8B3-E689-B100A5FC95B6}"/>
          </ac:spMkLst>
        </pc:spChg>
        <pc:spChg chg="mod">
          <ac:chgData name="Manh Hung" userId="fd475f00-f432-45bb-88ac-330eb69336fa" providerId="ADAL" clId="{69E9776B-1269-4215-ADE2-5462E0DA5D0B}" dt="2023-07-01T01:50:39.339" v="176" actId="1076"/>
          <ac:spMkLst>
            <pc:docMk/>
            <pc:sldMk cId="580867646" sldId="272"/>
            <ac:spMk id="3" creationId="{70DD3AB9-BFF8-F5FA-22D1-2CF9FB7446B9}"/>
          </ac:spMkLst>
        </pc:spChg>
        <pc:spChg chg="add del mod">
          <ac:chgData name="Manh Hung" userId="fd475f00-f432-45bb-88ac-330eb69336fa" providerId="ADAL" clId="{69E9776B-1269-4215-ADE2-5462E0DA5D0B}" dt="2023-07-01T01:50:57.835" v="182" actId="478"/>
          <ac:spMkLst>
            <pc:docMk/>
            <pc:sldMk cId="580867646" sldId="272"/>
            <ac:spMk id="6" creationId="{27A8C008-0EAE-B406-E3D7-85A96A94F548}"/>
          </ac:spMkLst>
        </pc:spChg>
        <pc:spChg chg="add mod">
          <ac:chgData name="Manh Hung" userId="fd475f00-f432-45bb-88ac-330eb69336fa" providerId="ADAL" clId="{69E9776B-1269-4215-ADE2-5462E0DA5D0B}" dt="2023-07-01T01:51:31.129" v="197" actId="20577"/>
          <ac:spMkLst>
            <pc:docMk/>
            <pc:sldMk cId="580867646" sldId="272"/>
            <ac:spMk id="7" creationId="{F2834EBC-82F5-2B7D-2409-9EA35D4CCEDE}"/>
          </ac:spMkLst>
        </pc:spChg>
        <pc:graphicFrameChg chg="add del mod">
          <ac:chgData name="Manh Hung" userId="fd475f00-f432-45bb-88ac-330eb69336fa" providerId="ADAL" clId="{69E9776B-1269-4215-ADE2-5462E0DA5D0B}" dt="2023-07-01T01:49:17.863" v="159"/>
          <ac:graphicFrameMkLst>
            <pc:docMk/>
            <pc:sldMk cId="580867646" sldId="272"/>
            <ac:graphicFrameMk id="4" creationId="{DBD5607A-809B-C60F-B0ED-1471EFA76DBD}"/>
          </ac:graphicFrameMkLst>
        </pc:graphicFrameChg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2708755685" sldId="273"/>
        </pc:sldMkLst>
        <pc:spChg chg="mod">
          <ac:chgData name="Manh Hung" userId="fd475f00-f432-45bb-88ac-330eb69336fa" providerId="ADAL" clId="{69E9776B-1269-4215-ADE2-5462E0DA5D0B}" dt="2023-07-01T02:58:15.583" v="308" actId="255"/>
          <ac:spMkLst>
            <pc:docMk/>
            <pc:sldMk cId="2708755685" sldId="273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2:58:52.445" v="311" actId="207"/>
          <ac:spMkLst>
            <pc:docMk/>
            <pc:sldMk cId="2708755685" sldId="273"/>
            <ac:spMk id="3" creationId="{3ED05DDC-615C-73BE-97DC-C21381026D7D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0" creationId="{9B8A9A69-6EC2-67E6-02B5-9DF3FCE73261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1" creationId="{05412034-35EA-BDF2-D5FE-92F3F96845DD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2" creationId="{46876EC3-CF16-51F9-98FC-3019D79F4DB1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3" creationId="{827AC565-EFEB-944E-BCD7-CFDCF6FBD0C8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4" creationId="{5A0522C5-74B5-7480-00B4-7F00AF6F9DCF}"/>
          </ac:spMkLst>
        </pc:spChg>
        <pc:spChg chg="add del">
          <ac:chgData name="Manh Hung" userId="fd475f00-f432-45bb-88ac-330eb69336fa" providerId="ADAL" clId="{69E9776B-1269-4215-ADE2-5462E0DA5D0B}" dt="2023-07-01T02:55:24.787" v="254"/>
          <ac:spMkLst>
            <pc:docMk/>
            <pc:sldMk cId="2708755685" sldId="273"/>
            <ac:spMk id="18" creationId="{7691CC40-D60D-5BF8-5115-3B8DCCA6075A}"/>
          </ac:spMkLst>
        </pc:spChg>
        <pc:spChg chg="add del">
          <ac:chgData name="Manh Hung" userId="fd475f00-f432-45bb-88ac-330eb69336fa" providerId="ADAL" clId="{69E9776B-1269-4215-ADE2-5462E0DA5D0B}" dt="2023-07-01T02:55:24.787" v="254"/>
          <ac:spMkLst>
            <pc:docMk/>
            <pc:sldMk cId="2708755685" sldId="273"/>
            <ac:spMk id="20" creationId="{4BE6E9FC-02EF-4000-B2E6-FDD4D011B6AA}"/>
          </ac:spMkLst>
        </pc:spChg>
        <pc:spChg chg="add del">
          <ac:chgData name="Manh Hung" userId="fd475f00-f432-45bb-88ac-330eb69336fa" providerId="ADAL" clId="{69E9776B-1269-4215-ADE2-5462E0DA5D0B}" dt="2023-07-01T02:55:28.226" v="260"/>
          <ac:spMkLst>
            <pc:docMk/>
            <pc:sldMk cId="2708755685" sldId="273"/>
            <ac:spMk id="22" creationId="{D12EB720-3A55-A2B5-3201-4B8CA687E866}"/>
          </ac:spMkLst>
        </pc:spChg>
        <pc:spChg chg="add del">
          <ac:chgData name="Manh Hung" userId="fd475f00-f432-45bb-88ac-330eb69336fa" providerId="ADAL" clId="{69E9776B-1269-4215-ADE2-5462E0DA5D0B}" dt="2023-07-01T02:55:28.226" v="260"/>
          <ac:spMkLst>
            <pc:docMk/>
            <pc:sldMk cId="2708755685" sldId="273"/>
            <ac:spMk id="24" creationId="{10FA0464-9E21-9F69-A794-D0F84A331993}"/>
          </ac:spMkLst>
        </pc:spChg>
        <pc:spChg chg="add del mod">
          <ac:chgData name="Manh Hung" userId="fd475f00-f432-45bb-88ac-330eb69336fa" providerId="ADAL" clId="{69E9776B-1269-4215-ADE2-5462E0DA5D0B}" dt="2023-07-01T02:55:42.928" v="268"/>
          <ac:spMkLst>
            <pc:docMk/>
            <pc:sldMk cId="2708755685" sldId="273"/>
            <ac:spMk id="26" creationId="{C24AEE29-1BEA-5247-E880-8E12EBDF66AA}"/>
          </ac:spMkLst>
        </pc:spChg>
        <pc:spChg chg="add del mod">
          <ac:chgData name="Manh Hung" userId="fd475f00-f432-45bb-88ac-330eb69336fa" providerId="ADAL" clId="{69E9776B-1269-4215-ADE2-5462E0DA5D0B}" dt="2023-07-01T02:55:42.928" v="268"/>
          <ac:spMkLst>
            <pc:docMk/>
            <pc:sldMk cId="2708755685" sldId="273"/>
            <ac:spMk id="28" creationId="{2B569F4B-E0D0-5494-F90A-81A9D46F041D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3" creationId="{7B074B32-4372-C527-6A95-D2E06C0E639C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4" creationId="{FA26BEBF-30E4-36C4-4EAE-7D527B6EEEB6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5" creationId="{B0B4ACFE-8A76-604C-10DB-CA5771F6E61F}"/>
          </ac:spMkLst>
        </pc:spChg>
        <pc:spChg chg="add mod">
          <ac:chgData name="Manh Hung" userId="fd475f00-f432-45bb-88ac-330eb69336fa" providerId="ADAL" clId="{69E9776B-1269-4215-ADE2-5462E0DA5D0B}" dt="2023-07-01T03:26:38.479" v="896" actId="692"/>
          <ac:spMkLst>
            <pc:docMk/>
            <pc:sldMk cId="2708755685" sldId="273"/>
            <ac:spMk id="38" creationId="{4A8B4C26-F8CD-6FEE-74BB-2DC4356481A4}"/>
          </ac:spMkLst>
        </pc:spChg>
        <pc:graphicFrameChg chg="add del mod">
          <ac:chgData name="Manh Hung" userId="fd475f00-f432-45bb-88ac-330eb69336fa" providerId="ADAL" clId="{69E9776B-1269-4215-ADE2-5462E0DA5D0B}" dt="2023-07-01T02:54:17.588" v="231"/>
          <ac:graphicFrameMkLst>
            <pc:docMk/>
            <pc:sldMk cId="2708755685" sldId="273"/>
            <ac:graphicFrameMk id="4" creationId="{170B6487-E2AE-4516-0BED-40D0A41898C9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5" creationId="{D18B5B29-6B9F-D467-6AF9-187747D4F6ED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6" creationId="{87CA6142-2CED-E0E7-6BA6-A8EC82ADEF11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7" creationId="{8BA077BF-25A9-9AC1-AED0-079312DE3A3F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8" creationId="{23E77408-5C7C-C52B-BC16-548FDE9C9E2C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9" creationId="{3D3A3D46-EB5E-B344-9126-493C8B41D7B6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07.039" v="243"/>
          <ac:graphicFrameMkLst>
            <pc:docMk/>
            <pc:sldMk cId="2708755685" sldId="273"/>
            <ac:graphicFrameMk id="15" creationId="{FDC8918E-A9FA-F005-4BC6-3590D300BE55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15.861" v="247"/>
          <ac:graphicFrameMkLst>
            <pc:docMk/>
            <pc:sldMk cId="2708755685" sldId="273"/>
            <ac:graphicFrameMk id="16" creationId="{2BC62B75-37F3-6DB7-A48C-44B63AD9F97B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24.787" v="254"/>
          <ac:graphicFrameMkLst>
            <pc:docMk/>
            <pc:sldMk cId="2708755685" sldId="273"/>
            <ac:graphicFrameMk id="17" creationId="{844ABF9F-A530-DBDF-EC4C-6902C44E8279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5:24.787" v="254"/>
          <ac:graphicFrameMkLst>
            <pc:docMk/>
            <pc:sldMk cId="2708755685" sldId="273"/>
            <ac:graphicFrameMk id="19" creationId="{D5023959-B788-B3CB-A90D-CC840BC32DFF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28.226" v="260"/>
          <ac:graphicFrameMkLst>
            <pc:docMk/>
            <pc:sldMk cId="2708755685" sldId="273"/>
            <ac:graphicFrameMk id="21" creationId="{B3090024-A864-ACEF-95DF-D45AEF838AFA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5:28.226" v="260"/>
          <ac:graphicFrameMkLst>
            <pc:docMk/>
            <pc:sldMk cId="2708755685" sldId="273"/>
            <ac:graphicFrameMk id="23" creationId="{747B497E-C13E-77C3-3A4A-3573BE9824E9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42.928" v="268"/>
          <ac:graphicFrameMkLst>
            <pc:docMk/>
            <pc:sldMk cId="2708755685" sldId="273"/>
            <ac:graphicFrameMk id="25" creationId="{0894811E-8707-1BD9-B1BE-9F3778A2F1B0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42.928" v="268"/>
          <ac:graphicFrameMkLst>
            <pc:docMk/>
            <pc:sldMk cId="2708755685" sldId="273"/>
            <ac:graphicFrameMk id="27" creationId="{281D5EBE-7064-3E87-7839-93E898A39A3F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54.881" v="272"/>
          <ac:graphicFrameMkLst>
            <pc:docMk/>
            <pc:sldMk cId="2708755685" sldId="273"/>
            <ac:graphicFrameMk id="29" creationId="{81826FBB-5C07-FD5D-525D-C3FE92762420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0" creationId="{0052826A-D407-7AA1-0C22-249146349A8D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1" creationId="{6FB031EC-5437-5B00-45C3-2A1E7E2F6139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2" creationId="{806DA3A2-1243-76D6-D5CE-03E88EF94171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7:15.066" v="288"/>
          <ac:graphicFrameMkLst>
            <pc:docMk/>
            <pc:sldMk cId="2708755685" sldId="273"/>
            <ac:graphicFrameMk id="36" creationId="{BBA7381F-1FF3-2B7C-56C3-8B61FCD4FFB4}"/>
          </ac:graphicFrameMkLst>
        </pc:graphicFrameChg>
        <pc:picChg chg="add mod">
          <ac:chgData name="Manh Hung" userId="fd475f00-f432-45bb-88ac-330eb69336fa" providerId="ADAL" clId="{69E9776B-1269-4215-ADE2-5462E0DA5D0B}" dt="2023-07-01T03:01:24.417" v="316" actId="1076"/>
          <ac:picMkLst>
            <pc:docMk/>
            <pc:sldMk cId="2708755685" sldId="273"/>
            <ac:picMk id="37" creationId="{C404B56C-F161-4AA1-2A4A-333513BA70E1}"/>
          </ac:picMkLst>
        </pc:pic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4244977161" sldId="273"/>
        </pc:sldMkLst>
      </pc:sldChg>
      <pc:sldChg chg="new del">
        <pc:chgData name="Manh Hung" userId="fd475f00-f432-45bb-88ac-330eb69336fa" providerId="ADAL" clId="{69E9776B-1269-4215-ADE2-5462E0DA5D0B}" dt="2023-07-01T02:53:32.932" v="199" actId="47"/>
        <pc:sldMkLst>
          <pc:docMk/>
          <pc:sldMk cId="4259566552" sldId="273"/>
        </pc:sldMkLst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561082169" sldId="274"/>
        </pc:sldMkLst>
        <pc:spChg chg="mod">
          <ac:chgData name="Manh Hung" userId="fd475f00-f432-45bb-88ac-330eb69336fa" providerId="ADAL" clId="{69E9776B-1269-4215-ADE2-5462E0DA5D0B}" dt="2023-07-01T03:07:11.836" v="547" actId="14100"/>
          <ac:spMkLst>
            <pc:docMk/>
            <pc:sldMk cId="561082169" sldId="274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28:45.274" v="899" actId="1076"/>
          <ac:spMkLst>
            <pc:docMk/>
            <pc:sldMk cId="561082169" sldId="274"/>
            <ac:spMk id="7" creationId="{35A58112-3158-E460-2A21-9A6B1ADD0A17}"/>
          </ac:spMkLst>
        </pc:spChg>
        <pc:graphicFrameChg chg="add del mod">
          <ac:chgData name="Manh Hung" userId="fd475f00-f432-45bb-88ac-330eb69336fa" providerId="ADAL" clId="{69E9776B-1269-4215-ADE2-5462E0DA5D0B}" dt="2023-07-01T03:05:07.724" v="336"/>
          <ac:graphicFrameMkLst>
            <pc:docMk/>
            <pc:sldMk cId="561082169" sldId="274"/>
            <ac:graphicFrameMk id="4" creationId="{85B0E022-746D-F451-BA88-0AEEC46A5316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3:06:47.421" v="540"/>
          <ac:graphicFrameMkLst>
            <pc:docMk/>
            <pc:sldMk cId="561082169" sldId="274"/>
            <ac:graphicFrameMk id="5" creationId="{2A7EB187-ABDA-F6AD-EFD6-8C333A346127}"/>
          </ac:graphicFrameMkLst>
        </pc:graphicFrameChg>
        <pc:picChg chg="add mod">
          <ac:chgData name="Manh Hung" userId="fd475f00-f432-45bb-88ac-330eb69336fa" providerId="ADAL" clId="{69E9776B-1269-4215-ADE2-5462E0DA5D0B}" dt="2023-07-01T03:08:35.177" v="556"/>
          <ac:picMkLst>
            <pc:docMk/>
            <pc:sldMk cId="561082169" sldId="274"/>
            <ac:picMk id="6" creationId="{5AB75F9A-0065-EBCB-8FD1-8279776B3E5B}"/>
          </ac:picMkLst>
        </pc:pic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1692732039" sldId="274"/>
        </pc:sldMkLst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1510929042" sldId="275"/>
        </pc:sldMkLst>
      </pc:sldChg>
      <pc:sldChg chg="addSp delSp modSp add del mod delAnim modAnim">
        <pc:chgData name="Manh Hung" userId="fd475f00-f432-45bb-88ac-330eb69336fa" providerId="ADAL" clId="{69E9776B-1269-4215-ADE2-5462E0DA5D0B}" dt="2023-07-01T03:34:57.706" v="986" actId="2696"/>
        <pc:sldMkLst>
          <pc:docMk/>
          <pc:sldMk cId="2261663718" sldId="275"/>
        </pc:sldMkLst>
        <pc:spChg chg="mod">
          <ac:chgData name="Manh Hung" userId="fd475f00-f432-45bb-88ac-330eb69336fa" providerId="ADAL" clId="{69E9776B-1269-4215-ADE2-5462E0DA5D0B}" dt="2023-07-01T03:29:30.383" v="932" actId="1076"/>
          <ac:spMkLst>
            <pc:docMk/>
            <pc:sldMk cId="2261663718" sldId="275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3:29:06.524" v="901" actId="14100"/>
          <ac:spMkLst>
            <pc:docMk/>
            <pc:sldMk cId="2261663718" sldId="275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29:12.507" v="903" actId="1076"/>
          <ac:spMkLst>
            <pc:docMk/>
            <pc:sldMk cId="2261663718" sldId="275"/>
            <ac:spMk id="6" creationId="{8F2F1C21-0B7B-EA9B-E469-A3814D51DCF4}"/>
          </ac:spMkLst>
        </pc:spChg>
        <pc:graphicFrameChg chg="add mod">
          <ac:chgData name="Manh Hung" userId="fd475f00-f432-45bb-88ac-330eb69336fa" providerId="ADAL" clId="{69E9776B-1269-4215-ADE2-5462E0DA5D0B}" dt="2023-07-01T03:29:24.477" v="931" actId="1036"/>
          <ac:graphicFrameMkLst>
            <pc:docMk/>
            <pc:sldMk cId="2261663718" sldId="275"/>
            <ac:graphicFrameMk id="5" creationId="{F418001D-37FB-BA1F-237B-4C6EC0F03652}"/>
          </ac:graphicFrameMkLst>
        </pc:graphicFrameChg>
        <pc:picChg chg="add del mod">
          <ac:chgData name="Manh Hung" userId="fd475f00-f432-45bb-88ac-330eb69336fa" providerId="ADAL" clId="{69E9776B-1269-4215-ADE2-5462E0DA5D0B}" dt="2023-07-01T03:15:05.388" v="786" actId="478"/>
          <ac:picMkLst>
            <pc:docMk/>
            <pc:sldMk cId="2261663718" sldId="275"/>
            <ac:picMk id="4" creationId="{924CAFA0-7574-653F-D8D0-716B0AD0B0A8}"/>
          </ac:picMkLst>
        </pc:picChg>
      </pc:sldChg>
      <pc:sldChg chg="addSp delSp modSp add del mod">
        <pc:chgData name="Manh Hung" userId="fd475f00-f432-45bb-88ac-330eb69336fa" providerId="ADAL" clId="{69E9776B-1269-4215-ADE2-5462E0DA5D0B}" dt="2023-07-01T03:18:34.613" v="804" actId="2696"/>
        <pc:sldMkLst>
          <pc:docMk/>
          <pc:sldMk cId="1148066949" sldId="276"/>
        </pc:sldMkLst>
        <pc:spChg chg="mod">
          <ac:chgData name="Manh Hung" userId="fd475f00-f432-45bb-88ac-330eb69336fa" providerId="ADAL" clId="{69E9776B-1269-4215-ADE2-5462E0DA5D0B}" dt="2023-07-01T03:04:33.412" v="330" actId="20577"/>
          <ac:spMkLst>
            <pc:docMk/>
            <pc:sldMk cId="1148066949" sldId="276"/>
            <ac:spMk id="3" creationId="{3ED05DDC-615C-73BE-97DC-C21381026D7D}"/>
          </ac:spMkLst>
        </pc:spChg>
        <pc:graphicFrameChg chg="add del modGraphic">
          <ac:chgData name="Manh Hung" userId="fd475f00-f432-45bb-88ac-330eb69336fa" providerId="ADAL" clId="{69E9776B-1269-4215-ADE2-5462E0DA5D0B}" dt="2023-07-01T03:16:23.066" v="803" actId="478"/>
          <ac:graphicFrameMkLst>
            <pc:docMk/>
            <pc:sldMk cId="1148066949" sldId="276"/>
            <ac:graphicFrameMk id="5" creationId="{2F9E2E8D-7093-6BDB-8DFC-17B1E77BC40E}"/>
          </ac:graphicFrameMkLst>
        </pc:graphicFrame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94598932" sldId="277"/>
        </pc:sldMkLst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841034158" sldId="277"/>
        </pc:sldMkLst>
        <pc:spChg chg="mod">
          <ac:chgData name="Manh Hung" userId="fd475f00-f432-45bb-88ac-330eb69336fa" providerId="ADAL" clId="{69E9776B-1269-4215-ADE2-5462E0DA5D0B}" dt="2023-07-01T03:22:11.849" v="835" actId="1076"/>
          <ac:spMkLst>
            <pc:docMk/>
            <pc:sldMk cId="841034158" sldId="277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3:32:01.427" v="955" actId="20577"/>
          <ac:spMkLst>
            <pc:docMk/>
            <pc:sldMk cId="841034158" sldId="277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32:11.334" v="960" actId="1035"/>
          <ac:spMkLst>
            <pc:docMk/>
            <pc:sldMk cId="841034158" sldId="277"/>
            <ac:spMk id="8" creationId="{4960DA02-295C-0091-2983-8FD2D90CA2D4}"/>
          </ac:spMkLst>
        </pc:spChg>
        <pc:graphicFrameChg chg="add del mod">
          <ac:chgData name="Manh Hung" userId="fd475f00-f432-45bb-88ac-330eb69336fa" providerId="ADAL" clId="{69E9776B-1269-4215-ADE2-5462E0DA5D0B}" dt="2023-07-01T03:22:07.937" v="833"/>
          <ac:graphicFrameMkLst>
            <pc:docMk/>
            <pc:sldMk cId="841034158" sldId="277"/>
            <ac:graphicFrameMk id="4" creationId="{5A26356E-D29A-A950-DD2B-FF35F76AF448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3:23:23.279" v="853"/>
          <ac:graphicFrameMkLst>
            <pc:docMk/>
            <pc:sldMk cId="841034158" sldId="277"/>
            <ac:graphicFrameMk id="5" creationId="{A225EC3E-2397-4F14-30F3-FB75BC41F3EC}"/>
          </ac:graphicFrameMkLst>
        </pc:graphicFrameChg>
        <pc:picChg chg="add mod">
          <ac:chgData name="Manh Hung" userId="fd475f00-f432-45bb-88ac-330eb69336fa" providerId="ADAL" clId="{69E9776B-1269-4215-ADE2-5462E0DA5D0B}" dt="2023-07-01T03:25:11.715" v="876" actId="14100"/>
          <ac:picMkLst>
            <pc:docMk/>
            <pc:sldMk cId="841034158" sldId="277"/>
            <ac:picMk id="6" creationId="{DD2DD5CE-C5C5-7C4C-C147-50977689D233}"/>
          </ac:picMkLst>
        </pc:picChg>
        <pc:picChg chg="add mod">
          <ac:chgData name="Manh Hung" userId="fd475f00-f432-45bb-88ac-330eb69336fa" providerId="ADAL" clId="{69E9776B-1269-4215-ADE2-5462E0DA5D0B}" dt="2023-07-01T03:25:18.560" v="877" actId="1076"/>
          <ac:picMkLst>
            <pc:docMk/>
            <pc:sldMk cId="841034158" sldId="277"/>
            <ac:picMk id="7" creationId="{0AD4EAD9-5C54-C6A2-23EA-45F092E27CC7}"/>
          </ac:picMkLst>
        </pc:picChg>
      </pc:sldChg>
      <pc:sldChg chg="add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3139585529" sldId="278"/>
        </pc:sldMkLst>
        <pc:spChg chg="mod">
          <ac:chgData name="Manh Hung" userId="fd475f00-f432-45bb-88ac-330eb69336fa" providerId="ADAL" clId="{69E9776B-1269-4215-ADE2-5462E0DA5D0B}" dt="2023-07-01T03:32:41.568" v="970" actId="14100"/>
          <ac:spMkLst>
            <pc:docMk/>
            <pc:sldMk cId="3139585529" sldId="278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32:48.739" v="971" actId="1076"/>
          <ac:spMkLst>
            <pc:docMk/>
            <pc:sldMk cId="3139585529" sldId="278"/>
            <ac:spMk id="4" creationId="{B95E26A1-C8E0-9767-3AF1-5AE1F13246F7}"/>
          </ac:spMkLst>
        </pc:spChg>
        <pc:graphicFrameChg chg="mod">
          <ac:chgData name="Manh Hung" userId="fd475f00-f432-45bb-88ac-330eb69336fa" providerId="ADAL" clId="{69E9776B-1269-4215-ADE2-5462E0DA5D0B}" dt="2023-07-01T03:32:24.039" v="962" actId="1076"/>
          <ac:graphicFrameMkLst>
            <pc:docMk/>
            <pc:sldMk cId="3139585529" sldId="278"/>
            <ac:graphicFrameMk id="5" creationId="{F418001D-37FB-BA1F-237B-4C6EC0F03652}"/>
          </ac:graphicFrameMkLst>
        </pc:graphicFrame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4206213069" sldId="278"/>
        </pc:sldMkLst>
      </pc:sldChg>
      <pc:sldMasterChg chg="modTransition modSldLayout">
        <pc:chgData name="Manh Hung" userId="fd475f00-f432-45bb-88ac-330eb69336fa" providerId="ADAL" clId="{69E9776B-1269-4215-ADE2-5462E0DA5D0B}" dt="2023-07-01T01:43:32.508" v="105"/>
        <pc:sldMasterMkLst>
          <pc:docMk/>
          <pc:sldMasterMk cId="2207824352" sldId="2147483648"/>
        </pc:sldMasterMkLst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339040427" sldId="2147483649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2103444663" sldId="2147483650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2492928806" sldId="2147483651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060808167" sldId="2147483652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174203824" sldId="2147483653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953506383" sldId="2147483654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663978930" sldId="2147483655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4170899237" sldId="2147483656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829406841" sldId="2147483657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963904063" sldId="2147483658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8148861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56C28-FD0D-4A0A-A207-00AD9F36091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18BD1-F89B-475B-8D16-B53867978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Bấm</a:t>
            </a:r>
            <a:r>
              <a:rPr lang="en-US" b="1" baseline="0" dirty="0"/>
              <a:t> </a:t>
            </a:r>
            <a:r>
              <a:rPr lang="en-US" b="1" baseline="0" dirty="0" err="1"/>
              <a:t>vào</a:t>
            </a:r>
            <a:r>
              <a:rPr lang="en-US" b="1" baseline="0" dirty="0"/>
              <a:t> </a:t>
            </a:r>
            <a:r>
              <a:rPr lang="en-US" b="1" baseline="0" dirty="0" err="1"/>
              <a:t>từng</a:t>
            </a:r>
            <a:r>
              <a:rPr lang="en-US" b="1" baseline="0" dirty="0"/>
              <a:t> </a:t>
            </a:r>
            <a:r>
              <a:rPr lang="en-US" b="1" baseline="0" dirty="0" err="1"/>
              <a:t>quả</a:t>
            </a:r>
            <a:r>
              <a:rPr lang="en-US" b="1" baseline="0" dirty="0"/>
              <a:t> cam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mở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. </a:t>
            </a:r>
            <a:r>
              <a:rPr lang="en-US" b="1" baseline="0" dirty="0" err="1"/>
              <a:t>Nếu</a:t>
            </a:r>
            <a:r>
              <a:rPr lang="en-US" b="1" baseline="0" dirty="0"/>
              <a:t> HS </a:t>
            </a:r>
            <a:r>
              <a:rPr lang="en-US" b="1" baseline="0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đúng</a:t>
            </a:r>
            <a:r>
              <a:rPr lang="en-US" b="1" baseline="0" dirty="0"/>
              <a:t> </a:t>
            </a:r>
            <a:r>
              <a:rPr lang="en-US" b="1" baseline="0" dirty="0" err="1"/>
              <a:t>thì</a:t>
            </a:r>
            <a:r>
              <a:rPr lang="en-US" b="1" baseline="0" dirty="0"/>
              <a:t> </a:t>
            </a:r>
            <a:r>
              <a:rPr lang="en-US" b="1" baseline="0" dirty="0" err="1"/>
              <a:t>bấm</a:t>
            </a:r>
            <a:r>
              <a:rPr lang="en-US" b="1" baseline="0" dirty="0"/>
              <a:t> </a:t>
            </a:r>
            <a:r>
              <a:rPr lang="en-US" b="1" baseline="0" dirty="0" err="1"/>
              <a:t>tiếp</a:t>
            </a:r>
            <a:r>
              <a:rPr lang="en-US" b="1" baseline="0" dirty="0"/>
              <a:t> </a:t>
            </a:r>
            <a:r>
              <a:rPr lang="en-US" b="1" baseline="0" dirty="0" err="1"/>
              <a:t>quả</a:t>
            </a:r>
            <a:r>
              <a:rPr lang="en-US" b="1" baseline="0" dirty="0"/>
              <a:t> cam </a:t>
            </a:r>
            <a:r>
              <a:rPr lang="en-US" b="1" baseline="0" dirty="0" err="1"/>
              <a:t>đó</a:t>
            </a:r>
            <a:r>
              <a:rPr lang="en-US" b="1" baseline="0" dirty="0"/>
              <a:t> </a:t>
            </a:r>
            <a:r>
              <a:rPr lang="en-US" b="1" baseline="0" dirty="0" err="1"/>
              <a:t>lần</a:t>
            </a:r>
            <a:r>
              <a:rPr lang="en-US" b="1" baseline="0" dirty="0"/>
              <a:t> 2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hái</a:t>
            </a:r>
            <a:r>
              <a:rPr lang="en-US" b="1" baseline="0" dirty="0"/>
              <a:t> cam. </a:t>
            </a:r>
          </a:p>
          <a:p>
            <a:r>
              <a:rPr lang="en-US" b="1" baseline="0" dirty="0" err="1"/>
              <a:t>Sau</a:t>
            </a:r>
            <a:r>
              <a:rPr lang="en-US" b="1" baseline="0" dirty="0"/>
              <a:t> </a:t>
            </a:r>
            <a:r>
              <a:rPr lang="en-US" b="1" baseline="0" dirty="0" err="1"/>
              <a:t>khi</a:t>
            </a:r>
            <a:r>
              <a:rPr lang="en-US" b="1" baseline="0" dirty="0"/>
              <a:t> HS </a:t>
            </a:r>
            <a:r>
              <a:rPr lang="en-US" b="1" baseline="0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hết</a:t>
            </a:r>
            <a:r>
              <a:rPr lang="en-US" b="1" baseline="0" dirty="0"/>
              <a:t>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, </a:t>
            </a:r>
            <a:r>
              <a:rPr lang="en-US" b="1" baseline="0" dirty="0" err="1"/>
              <a:t>bấm</a:t>
            </a:r>
            <a:r>
              <a:rPr lang="en-US" b="1" baseline="0" dirty="0"/>
              <a:t> “</a:t>
            </a:r>
            <a:r>
              <a:rPr lang="en-US" b="1" baseline="0" dirty="0" err="1"/>
              <a:t>Tiếp</a:t>
            </a:r>
            <a:r>
              <a:rPr lang="en-US" b="1" baseline="0" dirty="0"/>
              <a:t> </a:t>
            </a:r>
            <a:r>
              <a:rPr lang="en-US" b="1" baseline="0" dirty="0" err="1"/>
              <a:t>theo</a:t>
            </a:r>
            <a:r>
              <a:rPr lang="en-US" b="1" baseline="0" dirty="0"/>
              <a:t>”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đến</a:t>
            </a:r>
            <a:r>
              <a:rPr lang="en-US" b="1" baseline="0" dirty="0"/>
              <a:t> </a:t>
            </a:r>
            <a:r>
              <a:rPr lang="en-US" b="1" baseline="0" dirty="0" err="1"/>
              <a:t>nội</a:t>
            </a:r>
            <a:r>
              <a:rPr lang="en-US" b="1" baseline="0" dirty="0"/>
              <a:t> dung </a:t>
            </a:r>
            <a:r>
              <a:rPr lang="en-US" b="1" baseline="0" dirty="0" err="1"/>
              <a:t>bài</a:t>
            </a:r>
            <a:r>
              <a:rPr lang="en-US" b="1" baseline="0" dirty="0"/>
              <a:t> </a:t>
            </a:r>
            <a:r>
              <a:rPr lang="en-US" b="1" baseline="0" dirty="0" err="1"/>
              <a:t>học</a:t>
            </a:r>
            <a:r>
              <a:rPr lang="en-US" b="1" baseline="0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163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HS </a:t>
            </a:r>
            <a:r>
              <a:rPr lang="en-US" b="1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xong</a:t>
            </a:r>
            <a:r>
              <a:rPr lang="en-US" b="1" baseline="0" dirty="0"/>
              <a:t>, </a:t>
            </a:r>
            <a:r>
              <a:rPr lang="en-US" b="1" baseline="0" dirty="0" err="1"/>
              <a:t>bấm</a:t>
            </a:r>
            <a:r>
              <a:rPr lang="en-US" b="1" baseline="0" dirty="0"/>
              <a:t> “Quay </a:t>
            </a:r>
            <a:r>
              <a:rPr lang="en-US" b="1" baseline="0" dirty="0" err="1"/>
              <a:t>về</a:t>
            </a:r>
            <a:r>
              <a:rPr lang="en-US" b="1" baseline="0" dirty="0"/>
              <a:t>”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mở</a:t>
            </a:r>
            <a:r>
              <a:rPr lang="en-US" b="1" baseline="0" dirty="0"/>
              <a:t> </a:t>
            </a:r>
            <a:r>
              <a:rPr lang="en-US" b="1" baseline="0" dirty="0" err="1"/>
              <a:t>tiếp</a:t>
            </a:r>
            <a:r>
              <a:rPr lang="en-US" b="1" baseline="0" dirty="0"/>
              <a:t>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 </a:t>
            </a:r>
            <a:r>
              <a:rPr lang="en-US" b="1" baseline="0" dirty="0" err="1"/>
              <a:t>khác</a:t>
            </a:r>
            <a:r>
              <a:rPr lang="en-US" b="1" baseline="0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921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/>
              <a:t>HS </a:t>
            </a:r>
            <a:r>
              <a:rPr lang="en-US" b="1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xong</a:t>
            </a:r>
            <a:r>
              <a:rPr lang="en-US" b="1" baseline="0" dirty="0"/>
              <a:t>, </a:t>
            </a:r>
            <a:r>
              <a:rPr lang="en-US" b="1" baseline="0" dirty="0" err="1"/>
              <a:t>bấm</a:t>
            </a:r>
            <a:r>
              <a:rPr lang="en-US" b="1" baseline="0" dirty="0"/>
              <a:t> “Quay </a:t>
            </a:r>
            <a:r>
              <a:rPr lang="en-US" b="1" baseline="0" dirty="0" err="1"/>
              <a:t>về</a:t>
            </a:r>
            <a:r>
              <a:rPr lang="en-US" b="1" baseline="0" dirty="0"/>
              <a:t>”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mở</a:t>
            </a:r>
            <a:r>
              <a:rPr lang="en-US" b="1" baseline="0" dirty="0"/>
              <a:t> </a:t>
            </a:r>
            <a:r>
              <a:rPr lang="en-US" b="1" baseline="0" dirty="0" err="1"/>
              <a:t>tiếp</a:t>
            </a:r>
            <a:r>
              <a:rPr lang="en-US" b="1" baseline="0" dirty="0"/>
              <a:t>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 </a:t>
            </a:r>
            <a:r>
              <a:rPr lang="en-US" b="1" baseline="0" dirty="0" err="1"/>
              <a:t>khác</a:t>
            </a:r>
            <a:r>
              <a:rPr lang="en-US" b="1" baseline="0" dirty="0"/>
              <a:t>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7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/>
              <a:t>HS </a:t>
            </a:r>
            <a:r>
              <a:rPr lang="en-US" b="1" dirty="0" err="1"/>
              <a:t>trả</a:t>
            </a:r>
            <a:r>
              <a:rPr lang="en-US" b="1" baseline="0" dirty="0"/>
              <a:t> </a:t>
            </a:r>
            <a:r>
              <a:rPr lang="en-US" b="1" baseline="0" dirty="0" err="1"/>
              <a:t>lời</a:t>
            </a:r>
            <a:r>
              <a:rPr lang="en-US" b="1" baseline="0" dirty="0"/>
              <a:t> </a:t>
            </a:r>
            <a:r>
              <a:rPr lang="en-US" b="1" baseline="0" dirty="0" err="1"/>
              <a:t>xong</a:t>
            </a:r>
            <a:r>
              <a:rPr lang="en-US" b="1" baseline="0" dirty="0"/>
              <a:t>, </a:t>
            </a:r>
            <a:r>
              <a:rPr lang="en-US" b="1" baseline="0" dirty="0" err="1"/>
              <a:t>bấm</a:t>
            </a:r>
            <a:r>
              <a:rPr lang="en-US" b="1" baseline="0" dirty="0"/>
              <a:t> “Quay </a:t>
            </a:r>
            <a:r>
              <a:rPr lang="en-US" b="1" baseline="0" dirty="0" err="1"/>
              <a:t>về</a:t>
            </a:r>
            <a:r>
              <a:rPr lang="en-US" b="1" baseline="0" dirty="0"/>
              <a:t>” </a:t>
            </a:r>
            <a:r>
              <a:rPr lang="en-US" b="1" baseline="0" dirty="0" err="1"/>
              <a:t>để</a:t>
            </a:r>
            <a:r>
              <a:rPr lang="en-US" b="1" baseline="0" dirty="0"/>
              <a:t> </a:t>
            </a:r>
            <a:r>
              <a:rPr lang="en-US" b="1" baseline="0" dirty="0" err="1"/>
              <a:t>mở</a:t>
            </a:r>
            <a:r>
              <a:rPr lang="en-US" b="1" baseline="0" dirty="0"/>
              <a:t> </a:t>
            </a:r>
            <a:r>
              <a:rPr lang="en-US" b="1" baseline="0" dirty="0" err="1"/>
              <a:t>tiếp</a:t>
            </a:r>
            <a:r>
              <a:rPr lang="en-US" b="1" baseline="0" dirty="0"/>
              <a:t> </a:t>
            </a:r>
            <a:r>
              <a:rPr lang="en-US" b="1" baseline="0" dirty="0" err="1"/>
              <a:t>các</a:t>
            </a:r>
            <a:r>
              <a:rPr lang="en-US" b="1" baseline="0" dirty="0"/>
              <a:t> </a:t>
            </a:r>
            <a:r>
              <a:rPr lang="en-US" b="1" baseline="0" dirty="0" err="1"/>
              <a:t>câu</a:t>
            </a:r>
            <a:r>
              <a:rPr lang="en-US" b="1" baseline="0" dirty="0"/>
              <a:t> </a:t>
            </a:r>
            <a:r>
              <a:rPr lang="en-US" b="1" baseline="0" dirty="0" err="1"/>
              <a:t>hỏi</a:t>
            </a:r>
            <a:r>
              <a:rPr lang="en-US" b="1" baseline="0" dirty="0"/>
              <a:t> </a:t>
            </a:r>
            <a:r>
              <a:rPr lang="en-US" b="1" baseline="0" dirty="0" err="1"/>
              <a:t>khác</a:t>
            </a:r>
            <a:r>
              <a:rPr lang="en-US" b="1" baseline="0" dirty="0"/>
              <a:t>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3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fa4ca88c2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fa4ca88c29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192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fa4ca88c2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fa4ca88c2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76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fa4ca88c29_0_3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fa4ca88c29_0_3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13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7911-72F4-7335-55A4-5760FECC3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2C5DF-43FA-0EBB-A55C-05DC821B8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7FE8-BDA8-846E-D72B-8A0E395D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D5B25-7A94-3F04-5B21-F1C11A5B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44ABC-2F1D-8C4B-8998-3CDFB310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8765-1697-D667-3957-D29856D1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6DC5D-7F1E-1D12-B4C4-119E4C118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3E018-8E73-CAF4-E456-8345BEEB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63460-1DEF-F40A-2113-3E5EDF9D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3277E-2650-5A8C-9E09-76B655F6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92F51-EA62-0594-9A11-953BE0A85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D9B81-0A24-91A3-B643-AA0EE9682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C12E0-B754-CCDD-5AE9-7CD860F8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DC51D-26E2-2635-2F5E-70A54A9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B41F-2198-A275-BD81-DA38754A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2601800" y="2043233"/>
            <a:ext cx="6988400" cy="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7" name="Google Shape;227;p9"/>
          <p:cNvSpPr txBox="1">
            <a:spLocks noGrp="1"/>
          </p:cNvSpPr>
          <p:nvPr>
            <p:ph type="subTitle" idx="1"/>
          </p:nvPr>
        </p:nvSpPr>
        <p:spPr>
          <a:xfrm>
            <a:off x="2601800" y="2870433"/>
            <a:ext cx="6988400" cy="137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9"/>
          <p:cNvGrpSpPr/>
          <p:nvPr/>
        </p:nvGrpSpPr>
        <p:grpSpPr>
          <a:xfrm rot="417233">
            <a:off x="6458577" y="4791422"/>
            <a:ext cx="4804304" cy="6281445"/>
            <a:chOff x="3307975" y="369600"/>
            <a:chExt cx="1201775" cy="1571275"/>
          </a:xfrm>
        </p:grpSpPr>
        <p:sp>
          <p:nvSpPr>
            <p:cNvPr id="229" name="Google Shape;229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9"/>
          <p:cNvGrpSpPr/>
          <p:nvPr/>
        </p:nvGrpSpPr>
        <p:grpSpPr>
          <a:xfrm rot="-1813207">
            <a:off x="-535305" y="-4095681"/>
            <a:ext cx="4804329" cy="6281477"/>
            <a:chOff x="3307975" y="369600"/>
            <a:chExt cx="1201775" cy="1571275"/>
          </a:xfrm>
        </p:grpSpPr>
        <p:sp>
          <p:nvSpPr>
            <p:cNvPr id="245" name="Google Shape;245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9"/>
          <p:cNvSpPr/>
          <p:nvPr/>
        </p:nvSpPr>
        <p:spPr>
          <a:xfrm rot="1772070">
            <a:off x="10927545" y="4954198"/>
            <a:ext cx="375708" cy="1014476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"/>
          <p:cNvSpPr/>
          <p:nvPr/>
        </p:nvSpPr>
        <p:spPr>
          <a:xfrm rot="1085673">
            <a:off x="6029639" y="4762560"/>
            <a:ext cx="1199757" cy="493627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"/>
          <p:cNvSpPr/>
          <p:nvPr/>
        </p:nvSpPr>
        <p:spPr>
          <a:xfrm rot="-219918">
            <a:off x="6236870" y="5578235"/>
            <a:ext cx="1199769" cy="493632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 rot="1319243">
            <a:off x="577886" y="1595111"/>
            <a:ext cx="1334081" cy="4396144"/>
            <a:chOff x="5093225" y="4083425"/>
            <a:chExt cx="374500" cy="1234075"/>
          </a:xfrm>
        </p:grpSpPr>
        <p:sp>
          <p:nvSpPr>
            <p:cNvPr id="264" name="Google Shape;264;p9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 rot="7367563">
            <a:off x="4748177" y="46458"/>
            <a:ext cx="375699" cy="1014453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27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26"/>
          <p:cNvSpPr txBox="1">
            <a:spLocks noGrp="1"/>
          </p:cNvSpPr>
          <p:nvPr>
            <p:ph type="title"/>
          </p:nvPr>
        </p:nvSpPr>
        <p:spPr>
          <a:xfrm>
            <a:off x="1477533" y="2715200"/>
            <a:ext cx="2881200" cy="524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76" name="Google Shape;876;p26"/>
          <p:cNvSpPr txBox="1">
            <a:spLocks noGrp="1"/>
          </p:cNvSpPr>
          <p:nvPr>
            <p:ph type="subTitle" idx="1"/>
          </p:nvPr>
        </p:nvSpPr>
        <p:spPr>
          <a:xfrm>
            <a:off x="7837267" y="3239604"/>
            <a:ext cx="2877200" cy="1158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6"/>
          <p:cNvSpPr txBox="1">
            <a:spLocks noGrp="1"/>
          </p:cNvSpPr>
          <p:nvPr>
            <p:ph type="title" idx="2"/>
          </p:nvPr>
        </p:nvSpPr>
        <p:spPr>
          <a:xfrm>
            <a:off x="4657400" y="2715200"/>
            <a:ext cx="2877200" cy="524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78" name="Google Shape;878;p26"/>
          <p:cNvSpPr txBox="1">
            <a:spLocks noGrp="1"/>
          </p:cNvSpPr>
          <p:nvPr>
            <p:ph type="subTitle" idx="3"/>
          </p:nvPr>
        </p:nvSpPr>
        <p:spPr>
          <a:xfrm>
            <a:off x="4657400" y="3239588"/>
            <a:ext cx="2877200" cy="1158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6"/>
          <p:cNvSpPr txBox="1">
            <a:spLocks noGrp="1"/>
          </p:cNvSpPr>
          <p:nvPr>
            <p:ph type="title" idx="4"/>
          </p:nvPr>
        </p:nvSpPr>
        <p:spPr>
          <a:xfrm>
            <a:off x="7837267" y="2715200"/>
            <a:ext cx="2877200" cy="524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0" name="Google Shape;880;p26"/>
          <p:cNvSpPr txBox="1">
            <a:spLocks noGrp="1"/>
          </p:cNvSpPr>
          <p:nvPr>
            <p:ph type="subTitle" idx="5"/>
          </p:nvPr>
        </p:nvSpPr>
        <p:spPr>
          <a:xfrm>
            <a:off x="1480251" y="3239200"/>
            <a:ext cx="2878400" cy="11592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6"/>
          <p:cNvSpPr txBox="1">
            <a:spLocks noGrp="1"/>
          </p:cNvSpPr>
          <p:nvPr>
            <p:ph type="title" idx="6"/>
          </p:nvPr>
        </p:nvSpPr>
        <p:spPr>
          <a:xfrm>
            <a:off x="1506933" y="1151767"/>
            <a:ext cx="9178000" cy="75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2" name="Google Shape;882;p26"/>
          <p:cNvSpPr/>
          <p:nvPr/>
        </p:nvSpPr>
        <p:spPr>
          <a:xfrm rot="8810422">
            <a:off x="5580670" y="5525150"/>
            <a:ext cx="310977" cy="839783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24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30"/>
          <p:cNvSpPr txBox="1">
            <a:spLocks noGrp="1"/>
          </p:cNvSpPr>
          <p:nvPr>
            <p:ph type="subTitle" idx="1"/>
          </p:nvPr>
        </p:nvSpPr>
        <p:spPr>
          <a:xfrm rot="-377437">
            <a:off x="2179270" y="4273303"/>
            <a:ext cx="3420596" cy="736048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30"/>
          <p:cNvSpPr txBox="1">
            <a:spLocks noGrp="1"/>
          </p:cNvSpPr>
          <p:nvPr>
            <p:ph type="subTitle" idx="2"/>
          </p:nvPr>
        </p:nvSpPr>
        <p:spPr>
          <a:xfrm>
            <a:off x="6594200" y="4036317"/>
            <a:ext cx="3876800" cy="529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30"/>
          <p:cNvSpPr txBox="1">
            <a:spLocks noGrp="1"/>
          </p:cNvSpPr>
          <p:nvPr>
            <p:ph type="title" hasCustomPrompt="1"/>
          </p:nvPr>
        </p:nvSpPr>
        <p:spPr>
          <a:xfrm rot="-377619">
            <a:off x="2079273" y="3113832"/>
            <a:ext cx="3426249" cy="114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1002" name="Google Shape;1002;p30"/>
          <p:cNvSpPr txBox="1">
            <a:spLocks noGrp="1"/>
          </p:cNvSpPr>
          <p:nvPr>
            <p:ph type="title" idx="3" hasCustomPrompt="1"/>
          </p:nvPr>
        </p:nvSpPr>
        <p:spPr>
          <a:xfrm>
            <a:off x="6594200" y="2877671"/>
            <a:ext cx="38768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300"/>
            </a:lvl9pPr>
          </a:lstStyle>
          <a:p>
            <a:r>
              <a:t>xx%</a:t>
            </a:r>
          </a:p>
        </p:txBody>
      </p:sp>
      <p:sp>
        <p:nvSpPr>
          <p:cNvPr id="1003" name="Google Shape;1003;p30"/>
          <p:cNvSpPr txBox="1">
            <a:spLocks noGrp="1"/>
          </p:cNvSpPr>
          <p:nvPr>
            <p:ph type="title" idx="4"/>
          </p:nvPr>
        </p:nvSpPr>
        <p:spPr>
          <a:xfrm>
            <a:off x="1506933" y="1151767"/>
            <a:ext cx="9178000" cy="75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3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004" name="Google Shape;1004;p30"/>
          <p:cNvGrpSpPr/>
          <p:nvPr/>
        </p:nvGrpSpPr>
        <p:grpSpPr>
          <a:xfrm rot="-3621223" flipH="1">
            <a:off x="1490968" y="836000"/>
            <a:ext cx="373728" cy="678891"/>
            <a:chOff x="2180825" y="2820675"/>
            <a:chExt cx="136450" cy="247850"/>
          </a:xfrm>
        </p:grpSpPr>
        <p:sp>
          <p:nvSpPr>
            <p:cNvPr id="1005" name="Google Shape;1005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30"/>
          <p:cNvGrpSpPr/>
          <p:nvPr/>
        </p:nvGrpSpPr>
        <p:grpSpPr>
          <a:xfrm rot="-7686134" flipH="1">
            <a:off x="6108363" y="5252180"/>
            <a:ext cx="373733" cy="678883"/>
            <a:chOff x="2180825" y="2820675"/>
            <a:chExt cx="136450" cy="247850"/>
          </a:xfrm>
        </p:grpSpPr>
        <p:sp>
          <p:nvSpPr>
            <p:cNvPr id="1012" name="Google Shape;1012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827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8EB8-076F-A410-353B-BC4137C6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2923-F1C9-5C6B-EAB5-56C422B42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AC84C-FD06-9118-4686-2B5DE3B0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20671-6769-A1F3-6EA2-8F857411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A7C5A-1F02-4CD5-8CB7-A534B9F3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FCDC-1596-3157-2D5A-F78F08A1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0FEB-CCF8-9436-60FD-F89DDFB42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8A55A-DF63-A311-718B-93555E0C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3574E-0DA6-62CA-6117-40C81ED2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FAB39-3EF7-2D8D-7364-CF72760E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2C90-499D-3A47-D6B5-C8D5160C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B6305-F554-AB88-25E9-CC3ABCB56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38C49-4F5A-8D9A-6486-151468FA8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3BC7D-8C1B-88F8-FFBA-612E49A1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70FCC-22F4-B046-2532-9B36DA71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41001-011F-4DCB-4B6A-8D975018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AD13-0CA1-B3D9-23B2-5C82836A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867B-EF45-7909-F6AD-4A319CD91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0FE86-A3B5-DF61-F3F3-6B4BDE14E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15438-03C7-5F5D-E13A-72A1458C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A6652-7064-CAE5-9403-05552BC45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494A9-6B59-34E5-AA7A-B960C4D1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63693-131B-7BC8-6FD6-072DD631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D3EE47-C84B-A1C7-D815-C8FB5063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D9FB-DDE1-80ED-7A93-D1364CE8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3E974-E2C1-9818-6023-668B80B9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A7056-70F9-2B16-F857-CFACA924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B0C71-ACA4-7A89-0A3A-2487938E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C3572-0052-8536-84BF-80376EED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E1C87-D36E-FCBF-1E21-0D2E0B0A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4FBDE-31EB-2D9E-7739-F3CA24F6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760A-2621-B782-ADD7-1E86B1B7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765E-0D76-F0EF-2CD7-7350EFE3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80A92-D55E-70CD-E4CF-23145BEE6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0D0E5-E6F5-AE3F-3E33-162ABD93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8DF48-FC1D-C5CF-E57B-A8378E27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C15C3-21C7-26DC-0C80-3FA729EB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DC2A-DC4F-6F9D-FFC5-FACEDEC5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084D3-21CF-06D8-0FA6-79C74CB64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6B587-7B69-30A3-EDF5-B10986131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F88B0-785F-F880-D3D9-8EA8E8B2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830DB-BB90-97B2-6E9A-372D315B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0EDA7-59F6-1972-7342-A9712918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C62C4-83C4-C3CD-14DE-B9E5A7D6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70C0-DB3C-9897-825D-7F804634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20F9-B6D6-7ACF-9751-A9AE94794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7697-7620-4E01-8A12-18D54210DC6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11DA1-0D25-E13F-3920-0148A928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4338-B387-A4A9-5AF0-CEFBB156E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slide" Target="slide4.xml"/><Relationship Id="rId7" Type="http://schemas.openxmlformats.org/officeDocument/2006/relationships/image" Target="../media/image7.png"/><Relationship Id="rId12" Type="http://schemas.openxmlformats.org/officeDocument/2006/relationships/slide" Target="slide10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sv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image" Target="../media/image9.png"/><Relationship Id="rId19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14.png"/><Relationship Id="rId22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sv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25.svg"/><Relationship Id="rId1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sv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25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19.png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19.pn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818679-4A72-FD5B-47D4-0293E41A1941}"/>
              </a:ext>
            </a:extLst>
          </p:cNvPr>
          <p:cNvSpPr txBox="1"/>
          <p:nvPr/>
        </p:nvSpPr>
        <p:spPr>
          <a:xfrm>
            <a:off x="1195753" y="898848"/>
            <a:ext cx="996877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</a:t>
            </a:r>
            <a:endParaRPr kumimoji="0" lang="en-US" sz="5400" b="1" i="0" u="none" strike="noStrike" kern="1200" cap="none" spc="0" normalizeH="0" noProof="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0" name="Picture 6" descr="Hình tứ giác là gì? Dấu hiệu nhận biết hình tứ giác đơn giản, dễ hiểu">
            <a:extLst>
              <a:ext uri="{FF2B5EF4-FFF2-40B4-BE49-F238E27FC236}">
                <a16:creationId xmlns:a16="http://schemas.microsoft.com/office/drawing/2014/main" id="{ADD5AC58-FCDD-0C0F-947A-7F2EFECF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50" r="94750">
                        <a14:foregroundMark x1="16250" y1="68444" x2="16250" y2="68444"/>
                        <a14:foregroundMark x1="4750" y1="72667" x2="4750" y2="72667"/>
                        <a14:foregroundMark x1="38000" y1="32889" x2="38000" y2="32889"/>
                        <a14:foregroundMark x1="42375" y1="71333" x2="42375" y2="71333"/>
                        <a14:foregroundMark x1="70750" y1="36889" x2="70750" y2="36889"/>
                        <a14:foregroundMark x1="89750" y1="34889" x2="89750" y2="34889"/>
                        <a14:foregroundMark x1="94750" y1="35778" x2="94750" y2="35778"/>
                        <a14:foregroundMark x1="91750" y1="44667" x2="91750" y2="44667"/>
                        <a14:foregroundMark x1="66125" y1="35778" x2="66125" y2="35778"/>
                        <a14:foregroundMark x1="65750" y1="35778" x2="65750" y2="35778"/>
                        <a14:foregroundMark x1="68750" y1="29111" x2="68750" y2="29111"/>
                        <a14:foregroundMark x1="61500" y1="33556" x2="61500" y2="33556"/>
                        <a14:foregroundMark x1="73875" y1="67778" x2="73875" y2="67778"/>
                        <a14:foregroundMark x1="65000" y1="34000" x2="65000" y2="34000"/>
                        <a14:foregroundMark x1="64625" y1="33778" x2="64625" y2="33778"/>
                        <a14:foregroundMark x1="37875" y1="31556" x2="37875" y2="31556"/>
                        <a14:foregroundMark x1="42625" y1="65556" x2="42625" y2="65556"/>
                        <a14:foregroundMark x1="50250" y1="68000" x2="50250" y2="68000"/>
                        <a14:foregroundMark x1="52250" y1="69111" x2="52250" y2="69111"/>
                        <a14:foregroundMark x1="53250" y1="64444" x2="53250" y2="64444"/>
                        <a14:foregroundMark x1="51875" y1="63333" x2="51125" y2="64222"/>
                        <a14:foregroundMark x1="47250" y1="63333" x2="47250" y2="63333"/>
                        <a14:foregroundMark x1="47375" y1="70444" x2="47375" y2="70444"/>
                        <a14:foregroundMark x1="41750" y1="64444" x2="41125" y2="64444"/>
                        <a14:foregroundMark x1="38625" y1="73111" x2="38625" y2="73111"/>
                        <a14:foregroundMark x1="9750" y1="68444" x2="9750" y2="68444"/>
                        <a14:foregroundMark x1="13375" y1="64889" x2="13375" y2="64889"/>
                        <a14:foregroundMark x1="13375" y1="64889" x2="13375" y2="64889"/>
                        <a14:foregroundMark x1="47875" y1="72889" x2="47875" y2="72889"/>
                        <a14:foregroundMark x1="79500" y1="72000" x2="79500" y2="72000"/>
                        <a14:foregroundMark x1="83125" y1="65333" x2="83125" y2="65333"/>
                        <a14:foregroundMark x1="94750" y1="34889" x2="94750" y2="34889"/>
                        <a14:foregroundMark x1="91375" y1="33111" x2="91375" y2="33111"/>
                        <a14:foregroundMark x1="87000" y1="38444" x2="87000" y2="38444"/>
                        <a14:foregroundMark x1="62000" y1="42444" x2="61500" y2="43333"/>
                        <a14:foregroundMark x1="61750" y1="41333" x2="61750" y2="41333"/>
                        <a14:foregroundMark x1="63000" y1="37333" x2="64125" y2="36889"/>
                        <a14:foregroundMark x1="65375" y1="36889" x2="65375" y2="36889"/>
                        <a14:foregroundMark x1="39625" y1="67778" x2="39625" y2="67778"/>
                        <a14:foregroundMark x1="33750" y1="75111" x2="33750" y2="75111"/>
                        <a14:foregroundMark x1="34250" y1="74667" x2="34250" y2="74667"/>
                        <a14:foregroundMark x1="34250" y1="74667" x2="34250" y2="74667"/>
                        <a14:foregroundMark x1="44500" y1="72000" x2="44500" y2="72000"/>
                        <a14:foregroundMark x1="44500" y1="72000" x2="44500" y2="72000"/>
                        <a14:foregroundMark x1="88750" y1="36889" x2="88750" y2="36889"/>
                        <a14:foregroundMark x1="16750" y1="71556" x2="16750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08" y="2653174"/>
            <a:ext cx="84328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62908F-31DF-14A7-00BA-93755DF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13" y="3295865"/>
            <a:ext cx="5302229" cy="21908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24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: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662908F-31DF-14A7-00BA-93755DFEEAE2}"/>
              </a:ext>
            </a:extLst>
          </p:cNvPr>
          <p:cNvSpPr txBox="1">
            <a:spLocks/>
          </p:cNvSpPr>
          <p:nvPr/>
        </p:nvSpPr>
        <p:spPr>
          <a:xfrm>
            <a:off x="371476" y="977900"/>
            <a:ext cx="5188666" cy="2355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662908F-31DF-14A7-00BA-93755DFEEAE2}"/>
              </a:ext>
            </a:extLst>
          </p:cNvPr>
          <p:cNvSpPr txBox="1">
            <a:spLocks/>
          </p:cNvSpPr>
          <p:nvPr/>
        </p:nvSpPr>
        <p:spPr>
          <a:xfrm>
            <a:off x="5798882" y="1071563"/>
            <a:ext cx="6678254" cy="2959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endParaRPr lang="en-US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662908F-31DF-14A7-00BA-93755DFEEAE2}"/>
              </a:ext>
            </a:extLst>
          </p:cNvPr>
          <p:cNvSpPr txBox="1">
            <a:spLocks/>
          </p:cNvSpPr>
          <p:nvPr/>
        </p:nvSpPr>
        <p:spPr>
          <a:xfrm>
            <a:off x="5729737" y="3273536"/>
            <a:ext cx="5663382" cy="2432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7">
            <a:extLst>
              <a:ext uri="{FF2B5EF4-FFF2-40B4-BE49-F238E27FC236}">
                <a16:creationId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25" y="1178012"/>
            <a:ext cx="11772900" cy="49479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vi-VN" altLang="en-US" sz="2400" b="1" u="sng" dirty="0">
                <a:solidFill>
                  <a:srgbClr val="000099"/>
                </a:solidFill>
                <a:cs typeface="Times New Roman" panose="02020603050405020304" pitchFamily="18" charset="0"/>
              </a:rPr>
              <a:t>Bài tập</a:t>
            </a:r>
            <a:r>
              <a:rPr lang="en-US" altLang="en-US" sz="2400" b="1" u="sng" dirty="0">
                <a:solidFill>
                  <a:srgbClr val="000099"/>
                </a:solidFill>
                <a:cs typeface="Times New Roman" panose="02020603050405020304" pitchFamily="18" charset="0"/>
              </a:rPr>
              <a:t> 1</a:t>
            </a:r>
            <a:r>
              <a:rPr lang="vi-VN" altLang="en-US" sz="24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: </a:t>
            </a:r>
            <a:r>
              <a:rPr lang="vi-VN" altLang="en-US" sz="2400" b="1" dirty="0" smtClean="0">
                <a:solidFill>
                  <a:srgbClr val="003300"/>
                </a:solidFill>
                <a:latin typeface="+mj-lt"/>
              </a:rPr>
              <a:t>Cho </a:t>
            </a:r>
            <a:r>
              <a:rPr lang="vi-VN" altLang="en-US" sz="2400" b="1" dirty="0">
                <a:solidFill>
                  <a:srgbClr val="003300"/>
                </a:solidFill>
                <a:latin typeface="+mj-lt"/>
              </a:rPr>
              <a:t>tam giác ABC vuông tại A. Tính x là độ dài trung tuyến AM, biết AB = 12cm</a:t>
            </a:r>
            <a:r>
              <a:rPr lang="vi-VN" altLang="en-US" sz="2400" b="1" dirty="0" smtClean="0">
                <a:solidFill>
                  <a:srgbClr val="003300"/>
                </a:solidFill>
                <a:latin typeface="+mj-lt"/>
              </a:rPr>
              <a:t>,</a:t>
            </a:r>
            <a:endParaRPr lang="en-US" altLang="en-US" sz="2400" b="1" dirty="0" smtClean="0">
              <a:solidFill>
                <a:srgbClr val="003300"/>
              </a:solidFill>
              <a:latin typeface="+mj-lt"/>
            </a:endParaRPr>
          </a:p>
          <a:p>
            <a:pPr marL="0" indent="0" algn="just">
              <a:lnSpc>
                <a:spcPct val="100000"/>
              </a:lnSpc>
              <a:spcAft>
                <a:spcPts val="400"/>
              </a:spcAft>
              <a:buNone/>
            </a:pPr>
            <a:r>
              <a:rPr lang="vi-VN" altLang="en-US" sz="2400" b="1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vi-VN" altLang="en-US" sz="2400" b="1" dirty="0">
                <a:solidFill>
                  <a:srgbClr val="003300"/>
                </a:solidFill>
                <a:latin typeface="+mj-lt"/>
              </a:rPr>
              <a:t>AC = 35 cm  </a:t>
            </a:r>
            <a:endParaRPr lang="en-US" altLang="en-US" sz="2400" b="1" u="sng" dirty="0">
              <a:solidFill>
                <a:srgbClr val="003300"/>
              </a:solidFill>
              <a:latin typeface="+mj-lt"/>
            </a:endParaRPr>
          </a:p>
          <a:p>
            <a:pPr marL="0" indent="0" algn="just">
              <a:lnSpc>
                <a:spcPct val="1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 txBox="1">
            <a:spLocks/>
          </p:cNvSpPr>
          <p:nvPr/>
        </p:nvSpPr>
        <p:spPr>
          <a:xfrm>
            <a:off x="990600" y="2225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5" y="2100553"/>
            <a:ext cx="4913008" cy="31780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53951" y="2586599"/>
            <a:ext cx="35811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tại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(gt)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 BC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  <a:p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35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vi-V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1369</a:t>
            </a:r>
            <a:endParaRPr lang="vi-V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53951" y="3708983"/>
            <a:ext cx="5555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37cm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tại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(gt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BM = MC = BC:2 (gt)</a:t>
            </a:r>
            <a:r>
              <a:rPr lang="vi-V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07314" y="4920157"/>
            <a:ext cx="4859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BC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:2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x = 37:2 = 18,5 cm</a:t>
            </a:r>
            <a:r>
              <a:rPr lang="vi-V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vi-VN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7">
            <a:extLst>
              <a:ext uri="{FF2B5EF4-FFF2-40B4-BE49-F238E27FC236}">
                <a16:creationId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png;base64,iVBORw0KGgoAAAANSUhEUgAAAPIAAACJCAYAAAAWjWWmAAAAAXNSR0IArs4c6QAAAARnQU1BAACxjwv8YQUAAAAJcEhZcwAAEnQAABJ0Ad5mH3gAAC5PSURBVHhe7d0JvK5T9Qfwx8U1VqiUJsSVijKmSaJCg4oyVOaiTEWoT4YGhaa/ECnlo1KGUGaZhzSgQYTSoMhMEQ0y9H+/2/3dHm/nnHvOue983t/57LOf6X2evddea++1115777n+00A1xBATwEMPPVRNmzatevTRR6u55567XHOMleadd95yf6655ir3HnnkkRI7bwd6mX3bmbbmd0+bGQ8xxLhBMAku4awLKOF+8MEHq3nmmacIsHuuDdF+DKk8xIShxSWs3/jGN6q11lqrev3rX1+97nWvq37yk5/MapHdf/jhh0vLQajbgV5ujTuNoWo9xIShNf7jH/9YvfnNb66+dPiXqmVnLFtdeeWV1Ze+9KVqjz32qNZZZ53yjNY4LXI7VOteZ90Jp6/xvF+g3V/uuaeaq0E7FSINaIEFFijHQfO7p4Qgp5+mhagTw3WMhsn+9a9/VfPPP//MO0OMhYcfergI8uvXX786+bvfrV7w/OdXjzSYb5ttt6luueWW6qKLLirMiNYR6HZgoAS58ShaCQ88cH+1wZs2qFZbbbVq8ac9rbrjzjuqpzzlKaWSnG+++WY9V+flKaFaYyRCTJgJLEa76667ynXCjODTp08vKuEUqNfmGI880qBlg3bU6Ecb9MNQ0xvHmOy2224rtMZoMYpNRUyKjxq/mafBo/POO726p9Eiv+IVr6h23GGHapdddqn+/Oc/VwcccEChKdo203XgqYygMbxgsM9+9rOlZrv99tvLfQTxjLid1tVBwvTp81XXXHNN6R///e9/r65oqNXHHXdcod+FF15YBJuQoyXaYrwhZoMG201r0O9RFUAjsDmwPTxpkUWqpZdeulp00UWrU089tdBW+Pe//z3zh49h4AWZ8BJSzITRzjvvvGrjjTcu1tVmoZ2qrcdE8Z8GLQ888MDqXw0a3nTzzdUvr7qqOvnkk6uddtypelpDFQzaqeG0673dBF6Fc845pwirfvFDDYH929/+VsIzn/nMwrMaJtpPHQPPuQhCQMXbbrtttdJKK1WLLbZYteOOO1b/+Mc/yjNRrxFyEBmk1Zhr7mml37bcjBnVW97ylmrTzTar1nzVq6oPfWjPQutUiJitfj7E2NDQqCT333//QjNCO09Ds/nkJz9Z/eAHPyiVJ4yk5UwJCsu4oZHf//731X777VeI9MADDxRGI8SEHGHEQ9V69rj5ppuqZZ67TLXTzjtVC8w/fzXf9OmlctRdQT8VYrozWuVuI5Vzr1fShJh6jTfPP//86g1veEO13nrrVTvttFP1zW9+s1puueVKHoTmynFgBJkgJoDMYqi5Zv5d9YtfFIIsusii1cMMBg1GUwMSXv0Nx92GtKegBOcEotew+wd3L33ghRd+QhkuebBBvyuvuKIMO0W7wWjoj67dzENoCUlHznsNNB195Xnnm16d9f2zq6O//vVGOLpaaqmlqhVXXLGMqqDrSA3OwAiyDCawTCusIpyNWEt81NeOqhZbdLHqD3/4Q3X//Q8UIUkfDlMS5vRRugnpSToc9yLTPfD3BwqdVYYYavvtt68uvvjiaoMN3lzSjtESu+/ZbqH5+8q9WQh6BWj2ve99r/DtU5/61Grxpy1eLb744iX9riXdI6V/YAQ5TK/WNZQEMswKeOYZZ1TLLLNM9atrrimGBEMliyy6aGE0v/EcYe52q1yEYyajKVRpk8Zew8ILLVzdd999xWi44YYblsryvIYq+JI1XlJajbR88qGC7JXKKKr/P//5z5lXegvK/9xzz51V5qkMx4OBcQjBPIRAxrW0BNO1aXNNq9Zbd93qkEMOqZ71nGdXjz78SLm/8/t3KS6GdSeQkEJhdwM0CZAmadxqq62KWmX8sJdw1x13FtqiE0cQFSOHhUbHoDAjBkyllMqxlTSdKMtKh6Gb+++/v3rHO94xq4VrJyYrVltssUV19dVXVz/72c9KOlWEzY5KI717YFpkBUOIU4sls9tus0210EILVcvOmFEtuMCCjX7dwtVTFn9qIRKLKzDtQ7fVLpqEdMFVV11VvehFL6r23HPPct5LeHJDaJ/aUPkYuJ6xxBLVIossUugd2jnOeUK3kLQce+yx1UYbbVR4IxpDr0E6Gbi23nrrcpyGaTwYGEFWc2EYgiAm0PrDXAkPP/zwhqBPK14z88zbIExDxh9ptMycGRBswQUXLO/wO+fdgELz7VRCl112WaPPuUFxBOg1pEUTUEua+QVLtyE95+4pA/kSJgvvbA4TgTL98pe/XH3oQx8qFfpE1NVOA534r7M5hMap2GeHgRFkqjTIPKSwdt5l5+oZMwfSG3q2ki3Hu+62a/XRj370sestwEgMN5EgHdKu/6Y1pjk873nPa8m7Wx0gXZkSN64REHmIGug5ZeKa0PyO8YbR0PyctEgDiPPbv/zlL6WSf8YznjGLxs2/7XRAM3HSK+26UmJ8q2EJH0vzeDDQkyYQSmjuY0A8u1K4jDeI6RxB6wR3PlrI/fqz4vrvcj7adcd+n+/feOON1U033VS98pWvLGl1P3F+1/z7+nn9/uyeg5GO6yHXE7M7/KOhzUCxRTxq8gn3wv8O/SUeKQQ5l6b6OYzFwM33nPudMuUNJVbmyv6vf/1rdccdd1QvfvGLi7YgvSO1ciO9M7EQTU9cP67fr98b7VnQhWIPEeM9+S9eXI3yd86/Qcvsut80axChUR1TehpjmBrxjIHqn9SJXo9HujbSPci1HLtXv1//fUIKFKN95Stfqd7znveUZzGkNNZ/L64f5x25luNcH+k8Ic/XjxOPdvyfRxotx0wNyFV0e8tb31q9933vfezazOfrv4Pmc2gV++XdhBctQwu+Awydzt3L5JjcHwn1NOVY2YRfEifUrwt5HlLB15/zbWmop0PapP+www6rdthhhzJhYiR6gXc0Y0oLMpUrKjnXzUsuuaQQqU7A5jgYicDjvQajXWeAO+aYYwrDpVVxXMdE3jnR79cx6jMNjtGiXHP11dXZZ59djEgnnXxy9Yn9PjHzgdExnu+OhdHYNUIkpEyV5w9/+MPqwx/+cPmdli2tnjAaxhKJke41X3M+1nOEO+XqWJoJ9He+853SBXjVq15V8uB515tpNtK7p6wgR4gRiWVYzc0pPUzQaSiG3/3ud9URRxxRff7zny+FK20jFWTX8eh/igFJX26Nl760Ouuss6qVGxXhWmu/uu1pHY1dcx3dHJ9++ulFaNddd93qiU984izByf2xBHlOMVoag5St5xxzptG1c41LJjU799lMGOnqGOn9o+sXA44IsXme+iRLLrlkV62Z0nLSSSeVuac5x2xq7FbiiiuuKOPTP//5z2demThYgE1h3Ohtb6uWXXbZ6uyGIK+y6qrFFbZbwNxhfnSTv5e//OVlaMz1PJP73UJa4KSJT7XhT55c66+/fuFF91LhNGtjo2HKCjIiAdVr7bXXLudq7VzvBgjYc57znNIKh9laWbnoK66xxhqFuS+44IKZVx+jhbyn0gizuZ5AlTaUd9RRR1Wbb7FFtexyM6oFFlygTJz45reOqRZaeKGGxt092qWviV4E4YMf/GBRU8F5Ku5OCXGdj9AyCK3F119/ffWnP/2pCLByoeEk/dIpjFdDnNKCzJqJkKuvvnphhBCxW1hiiSXaxmimwu27777Vj370o+qGG26YxeSAFgIahMnQgfU39/WFqdBcXWc0hBg8Y0UQc5A900sw/h7hhm6UKwFOpZiKUfkalTAv3iIMm2222SyD5pxgygoyguona2me8IQnPK4F6hbawWy33npr9a53vat4NtE+eIt9//vfr174whfOfOKx1kzAdPIvHeihYiPYjG+8uLg3qvQy/ZNgb7LJJuX5dlVAdXSzbCYKNEEjdBGcc0AygeenP/1p6ftyx8R7aI+mc4IpK8iIfNppp5V+FAapM/EgwOQQnmEMeIwlJqabCsePVwtAoAPCChiK8KaSc074GV9e+tKXFicV6l8E6uabby4VgnMVYj8JWieAlnWg3dFHH13GiC3lkwaEgM8p301ZQcakWhR9E8TEvBjR8SBA/t761rdWv/rVr6ojjzyyTGoAzviGi9wPHAvyL6jU9N8YYvSLjRNrMdDIPUynpTcB3mR3cL/+zqmO8BF66n5wud17772r3XffvVSM6fuqRJ3PKaYs5d///veXdZjjDpfxxUFhRjX+u9/97sep0GCog8W5jqiB8q5frNW2uB4mfNvb3lZadPTxHBqJtdji8VpVpwrQDNCSMKPnKaecUoR51113LX13Qhx7TOL8brIYeEEOgRC1TizL4TIuIbhaEUHnlJi9DsMcFslbddVVi2ASXgFSmWGqE044obTaXESp4a4JeRYsmbTddtuV36Gb305VoEuMhEB4UzGyK6gMjWdbJCC0FNyPIAtzginRIiMqQiE2gWYtpHZiQtcQFBTEoKjWI+Huu++unv70p1crrLBCyXM0EPRhwbdbhAXeqH80FULsGTQRC+hoLHrGjBmlpY5wj3eYZNCAZyKUgJ9oK7/85S/LSIGZdwSYU4rn2sVfU8KzKwIaon/ta18rfePnP//5RTVEeH283B9UpKjRAuPJq2taalZt/ehXv/rVxUKde4QXfbQcfuO3b3/724s/uOcwbidol7T3GuoNQRoM/tIcPFZZZZVq+eWXn8V7aElzmZNKbzQ6DHyLnBYjhLTcCyshj6S47LkOnu1VhmkF5E8I4xFQ+eeiGksqBkSP0EKMOSPEKkF9PULsOTSMSj4VEeEE9GHQsrD8m970pqK1ANoJ6BnatxoDL8iAgBhN4JnE2EN1zDWFoV8jHmSGlDdMF8YzxY8qzVGEyv2kJz2p0AotYjPAeGFWQm1+b32hdIiQT1WozEyR/Na3vlXG7J/73OeWobrQKHQCtGwHpkSLnFoQsY2LvuAFL5h1zX0MqzAGWYhB/uRT3q1XduaZZxY1mdEv99GD6ocmmI7qGLrQZlSALK+hq+dg0Gk3GlRgBFjXxFAcVRot0Cb0RCMxJG41Bl6QMSViIyyvGo4QcYmr9/1C8EGAfIR56owjn4KdDNgH9Id1MQis6/Vnwoy57j2GUPSH+WpHe6kz7SAgNAvd8A4+CW/U74EKUQvMwm/3xDrN0ASdEkKrdmDgjV2IjogKxGR9m7iFESEMiAyDwozUYBVUKjB5S7BjgeEnrUeYinCOBL/3GzT0PmPvVvRkge0kpKGTyPcIsIYAXwiuoy2thp2Fk4duCNuCe64DuoZmrcZotGhP9dBDCFFN2t50002LZTYCWxfcQRFiSCUl71RjMORm8fNnPetZZS0wz2C8PDsSYpGN1mLKp75fpwWrk0jeVGKpDPEGHhKjF1qeeOKJRdBpNZ6j5Xkm/CbuJAZekAFDGkPNLB0FMkiC2wxMhMn4P2M8azprOQgxFVALjPnQYKxWw3vCyB/72MfKPGTngwxCGLuAGP3Ersu7Vpgzkb6wlTxUbJ5xX+x36DYU5BZDITByiQlyGHOQEabSSliRkxpozjX7QJ3ZVGqxYI8Ezwr33ntvcdtceeWVB5526KJyQ8O0yOjk2PLKFiwwvIQWHGLQI/REK5VnaNtJDLwgI64hEwVijBTRtVaDjDCjHSgvv/zysg4YazPnfOo0JsVoAvqMhjCxSRef+tSnZvUBBxloAxFQ55Zg+u53v1umf1r8QSus7xzahZ7iOHv4bScx8IKMqT/+8Y+XvZFTOGOpk/2GMB5GInig5TjooIPKogn8fDEehLnQJLRwPBq82zM8v9gW6r/rFOSrHairyzlPxSVOPnXJ9ImNs/Ob5ggTOtRBqIVO0qaOgRLk1Ir1YzHV0NxPRHYuDAKSD3HyBizTfMlNP4wWEqFMgMSjAcPyq1566aWrJz/5yeVamL3fkdY0+YkQalHRSqDJ0UTe+c53lqGl0ADqtKwL8FgVYzsxUIKsUEJIBeHYipQ77rhjIXSudYvYrUadifR1OWx84AMfKCuCWvvLMBGayPdkhI/mYuydIKOZVqubrU4rgS7hF/QJncBmb5biMUa8zz77FI+30YbooBfoMVCCrFAUCGA4BcPKyNCTgoNBEeQwIGMeprNQgjWcqX+u11vqMOlE4DdWFnnZy15Wzr0rNOx3pFKC8ArII5sAHjGVk4G0HzBQggyYViGJ+VXvtddepTZVWDH0DAowm2BYiEWaNdWievKuNUWHCHKMMBNBhDZ0865BoV8q/eQrxit7PptnbQkow3WuedYzvYyB8uySlRSOsT6Wxs0337x4ckGYOsf9Dgu48VRjSc2sJZWWPCZ/YdTJMKMZPObTZpJEPXQK7WLPtMh5Pwu/ZZE4eFgpNPnET+OlXbvSWsdo3xioFjkzmNSuZvZolfRvDDcpCEwdxu5FKCTpCxy7JmCoFKJYXnkXWRP52c9+9qx1oJI/z4vRI+djId/ON1hqMbV3e0fQSdolLXMC+Sa0yb93Ok6e8IbKkH3BAoN8zyO4yWsn8zxZDJQgKxyFpLAsGpelfDL+6bjOlL0KeagLlRgziV03qZ811Q6D1uSSL78RR51OPh2PN9+eAy39ueeeWzbcdi3vy/1+QlrepL1OS7FhOn1h/tJcV5NfAcbLLymrbmFgVGsMLmiV1LIs1QcffHAZduoXKAqeQVrXerHUmVErzACD6Vil07eT52a1erzwG7/3HhWCRex1TUxxnOi7WolWsCaeALRDR7H3XnvttdVvf/vbMqRk50OYE4eXVqR1PBjtOwPTIisgTA277bZbWcWiWSB6HdJKGNMiEyLHgnsXXXRRiS0ho0+s6yDfme3kN56dDLwHvIcDSBbdGwSEjvIonHHGGcV1VSVPnUZTz/QTrzRjYAQZIgC//vWvZ+323y/MiIkEjJaWQ+yanQloF1RefWI+vu4TOkgMrk8GfodWWmatlamOgwB5ipDSOCymoJLitmoCSSp/+Z9sJdgpjFXRDIwgY3oFxrn/Na95zawC7Bek1VURYarEdnNgTcV4Ztvwmc7zyV9mOQmTyXO+5fdUauPSVn7sJsZi2okgwmlRBKuE3nPPPbN2aaSxyXOMhCmDfsTA9JFTYFquN77xjWUIod5S9RKQnMAlzjXAUJhLfvThzCF+3/veN6uvT+AE6rS4WXC9x+8nggiybxqLtmwNa39aq25gTtgSbZJ2ebM0LVdTmgy31foqoeLYIKCZnuPFnKR3vBjrG33XIiuYhJwrCLjuuuuKAYgQ536vQWGk0kksrY4FDIWZbO3CK82qJtbIUim5R+DAeYS6HiYqxIFv+66JFlkhs59QL290cC4YvSDENBp7YaFlhDVxaJ7zfkTfCXKYWdCfC/MSEGq19ZMUiGu9KMxJkznCjiNA0is433777cveS5gP4wV1Rmsl4yUNZonZiSL07SeErmlddQ8Y7WwLZMdIs5eySDxbQx2tomM30dd95DB+CsK+Rhaez3WF2wmVZyKQNkISq7B0plKyKZr9mj7ykY8UIc7UwXZDGu68885ybFG+0K6fgK7SjKacO3QPrG65xx57zFKlww+DOK+67wRZjStgNn0hBUgIHLumH6Qm1kcSeq22rTOUtEfVNmXOnkt8w7lEZg5xJwRZOqjxhmIcQzcFeU4qX+n/9re/XQyDNhHPqjDyozuC/v2mbYwHfZcjBaFAFIwxV7GC2XLLLcteO85ZdjFDN5lxLMgDhsNgYi2wOcS0CS6CeQZUUO1G6MnARSVN+voJ6MRt1UIK/Ot1ser9YflT4YtbzRdzUvG0Cn1ntVZgGI8QKCSt8yWXXFLdeOONpW8pO7kHvVb7hokiyOZL68Nl4fcMhciHfIqTl1Ygxe2dOeaX/sUvfrHMZdaPdB3dWvndiSDpGgtol7JFLxNkbrjhhjJ7iRADGodH6vnxPNq2CuNJbysw1nf6rkVWOAoisQJhlTRsAgrLPQXXTSFG9BhVHCckfY4t0cvxgirNUytDJu4L0EphqqcDCINw2mmnlXREk8m9XkW0FOUvHHLIIWXKoVlgNBo0U/YEGMIProf+g4a+E+QUSBiN9RfzUQt7CdIUo0qEA2NJu3Pj3SZ1UKdHah081w74dtIgoOdxxx1XrbnmmuW+81Q0vQppTPzpT3+6bEBnPjbLtGuEWxy6NtOyXbTtJvpOkAOCrKAM05hqF+NQr0D6MEyEFwiIJWSsp2VMM26QnWKsfCdCKj0Wl2NB1xrTCKQ7w3rdwFgViHvRxuzhZUEFG/JZikil6Xqmsqa1niroS88uwqGwMKadBHk+UU97CcgqfZgpx1wtdQPWWWedkl7MF4GXn3YjRU01jaDaBsbyQNb4Au6eBFu6OpGmZsyOHd0/6aSTSszV0tBSugQJqbCgExWSb3YCY32n71pkmVE4Yl47GC67CfYSpC/CgLHMXDLjhlWVMUbr55mETrUevpUKxnpchpwixJB+ei9C2k3jNPXQ5BHLGql0IMIbbSJhqqDvcooBFZqw8847l5BC7CVgIuniaLHDDjuUvjx1WgtSvy8m7J1gOrQTdEkEK2RamABUOu5JC4HpBPId33acAM1p4DpqOR7aBLtCvLTQLfnym/o0UGGqoC9b5ASbijFwdFuQqfrSg4EAA7nGycOeSXax56AQd0vpDRNGoDuRh3xPOm+55ZaSPntFJy3RHvJcJ4BOdYGLULvmWDBryYolN910U1lHjNMPhGZJ70hhqqDvcprWyzpLxxxzTLkWAeoWMFRaAEH67PbAw4izx5JLLlms6nmujjBjJxDmlgYqKLrVVdN6WjqVLt+J4Oqf5xpIq7nRv/nNb6p11123hJFGJ5L2epqbzwcdfSfICldrggmNGYqbhaOToOphROlSyQB1mpMKf2n9T+lLZdNN5iIoWkD94P3226+sydXtShDtos5LFzpKo67IHXfcUZ1++ulFgNlB6hNIegXS3QvoO0HGeDbVIiBZo2qkcdhOwbfDiNJmrTCWdENMhsUgQu5+NwueoEivHQUZjDKZoFtAC7QRo09aUV0mlmmTHuzZJZ3S3u1Kp5fRd8NPautLL720TIzgCABhgG4Ac/m2bUZMAVxxxRWLkKhoXEfeMGzS2K200gx8215GHFLMrpL+bs0GCm3qLKh8jzjiiOKppy9s0kNoJ63RenoF9bS3E7P7Tl+q1ra3NBYblbqbNTUGE77+9a8XIV5ppZVKnxjhpRVjRnBd64W0MnJlK5SkrVtAH3TSReHMwe/crCVOHoaX0CuC3Cmh6Uf0bIssWQovBZlzzv0K2XI+ruW6Z9qNuhCmdTv++OOrU089tfrc5z5X1rliPKqnN3HQfN4OSKdAjRZLa1oyBjjaApdMQuSZdtMu5VQHGkib69JxyimnFAOhJXhnzJgx86nH06sTtJsomvPVLszuOz3dIptSFyh0BW6Wix0Q1N4YMKHdCCExku+JGbQI7gEHHFA8tRxLo2frz9fRCUasfwPd0v/kjqk1Xm655Ur6OkE3iMBKQ4LyE0uDTdPQj/FNJe35wDNB/XiIx6NnBZmqxZgFClaBWwmRI4BWRL/OEAoGiYrdToSJfEt6eBjdd999ZYcCLUiYlVEm6mK3EAGpwzXWdHTTN3YuvWjYbkiL4JsCWsV4teeeexZbx8orr1xWtkylM8TE0LOCHFUwNTkBsnWoLT4wYxgjTNIJpEKxkod+MM3A6pZaF4wZRpV2z3YLqeBUKNIhTYaetMbGYVWEtB3p7KShS1qisdjNwt7Dtmth3c+kDWkdYuLoWUGOcEY4rCqpwPkpYwiCnT4gxugE7r333rLlJk3BtLk4eQTSInQbqdxCIzEh0T9mDSZMugHo1gna+R5IBxhasr60oTotcYSbFgZDYZ44etbYpXDTKgNjCNXLptvxp03LF0ZtJ1QkXAUtfs+oZdokYfH9VDrSgQmRlAB1CxGYwPmhhx5aLOrSL31CBCbpbxfQKN+0Tjf6SUt96mloqdy7NRw2GchTJzC77/R0i5zCV1PbNsX83RRymE/hz4nQhOl9x7tyDGkhuAhaRmbDDTcs3mT66b5PEOpBxeJ6vQLqJlLRoc8555xTtkiRTmmsh1aCIPqmgI6h76233lqmTKLpaqutVsaI62kBcbsr5FYifNIL6GlBVtAKHnPo9+lH5boAmDXHEwFGi+Ub8k7XxRjQPcJrYTxugsZe85wA+T003+sWkiZ5cWxYh6U6ftXQrjSmQoy67Dumb6pIbK5HtU+FNxK6Tbt+Rc+q1gRJ0JqwatoTOPsdtwr1VkOsNcCAvmmohp+vLTe1HnG37AfIiyAv8sSLiwON/ZTbCRUj2kUY0Zc2Y8uWzHsmxNKF5rSrfhbcTorO7L7VOqloMRSwQr/mmmvKGCMvn1YSLkIMmA/Du+a7tADj1S95yUuKKm1ht36CfAnyZVUSlvUss9tOoKGKFh0tPLjFFluUYbr11luvCLF7BFi59rsQ9xp6WpAVPM8pW5k4b6UgQ1p378ZgzjG/3R6ogMsvv3xhOozpfr8gtJIfG8GpCHVL2o2Uj1lLppiai42WjJTSIl0JrS7LqY6eFmSFTV0zfY0gudYq5P3ivJurpfnDZi9hfkIcgWjlt9uNaBbSfsEFF5S1rTqRft+gzbBMcwG1R7XukPQI0iPkWdeGaA16VpCBgSTbmCj4yTBjnVlynDhM5dyUOfvlWuQeA2qZ3c9303r3A+oCY1YWK3s7oAKs09ROHyY8cPLIeL+yQ0sxGtbLsp9o2uvourHL51PgLNP6WQpZzW7s0362XCAnW/h1pvadCKjgfZjRjn1aLf3IupNHnuk3RLhY3NGwPi+6FQj9BOVmEQAz0kzfNEasvHwrxjZo/rbf9js6mYfZfavrVaIEpv9JyDAhBmAssZWJvY4jxJMVKr/DSJgOfNM3DMtYGI81d4UVVviflqsfhTj48Y9/XPJEiOs0bgXiAgree/TRR5fJ/4yD2c3RfULs/iAKca+hJwRZQStwIQJrZQhCVldx09JMFH4X5krgqWWxeE77HBTScgwKdEvQMEDHVsG7lMdZZ51VNmLnLbb66quXrgmf7twXlO1ky62XgYd6CV0XZAWdwsYAEWbWVoYSLSe431yzjwcRYq2I94otq8qySvWkBhonzrQ6od8hL+jYrsUDvE9FyPfcbg+6JJxNUkapLJ0PMecYT6XREy0ypNAxyWGHHVZmOUGMJJNlDO9TQcS186677ioOChw9bJzmvvdixFYzfLfAk4qKa8hJ3hJaBY4y1k0zRMdjrN4Co3Mq3JRtvQIeD1MOMXH0RIsMVFvMpsW0g4TJERjDfSH927EQJqkzi9865+vL8GOIyW4PWa+qzmytZPZOIGmntTjOuX2RLOIe2gljwe/qwp5jQXnkuq1rbQiggjAPm3HLu5WT8okwu5YKeHbfHqI16DqVw4BhQqtumOervxXGgDDIaAgzY7rmdzKaXXjhhcXDiLsnIYYwX96bb/ULWPb1SeUj+aVW33777cXIxZocYRqLdmiWLo13hCaua23BO61LZg9llWwWJ6jTrPnYO+rXhmgfui7IKWgMhHEIXX2n+TrGYoowqhiDe1eetxSPnR4wd93dsvl9Y72/1xCBixAH+q5233A9Sw+hhTAavEfwHi1wfpNr3Dy5rG655ZbVUkstNWunh4mins4hWouuC7LCxTQE0BK3tgUx2XyiSAuiZcHEGJKTB0+tnXbaqQhw/HsHoaVIPoII6yc+8Yni44wGgucSRoMycF+sBRbQz/u97+qrry7j+Wg41nuG6B56QpABg9hy1OSIyfgFpwXRmmBgq1BgPMMjcbeMmuib+W4/g6DJRyomRkI7SHDKiFbiHpqMJYDu1d+VynDzzTcvrbDhJZMe2DFSOQzRW+i6IAMBw2wYUc0/GYQJMZtWxFI8HBS4CkaAIQLf78yYyigCSJuxJpfFFwhxjIcgr66NhQi95yzDw8nDvslWtcyOFL7jOfFEMZnfDDF+dN1FMwxE+KxpbHdALUJd+MYD2cCArNK2CqWex8nD+/Md8SAIMshzNBD7L7Mv2KpGPuv585xzz6Kr8zotnOea9bnNVlIJWnC/Trv6uyZKP78bFHQ6L+P5XtdbZAyCwex/a0wS0whjof6MWEbN8qFOM2hxuSTEmC0MWI8nyoS9CvkgxCzXJkdkHbHkMSHnnq3TLgziHtjhklWfdV+FGjU6cf1dQ/QWui7ImOq6666rVllllcJYzjHLWAhDMcg4Pvvss0srbvdDjh5aHddd63Tt2UmkHww2ZsvY8WhAk9DOcrh+i0aGrM4444xSAfJ041HXSgxyGfQKui7IGMtyMNThqNNagNEQphBryeMqaGzTsJXx54mq5f2KCKWKzNRLKjGajAbPo5tgJVK/Retjjz22GBgtzuea56YKDQcFXRdk/VqzkExcwETCWNCKCFa1/MIXvlCWAqIKEuAYeDCi1nrQWwJCiF6MhPbCgrHyrAWP8PutSSOG5mhDKsKMFszOMDZE76HrgoxpqHb6d5hwrNYYMKH+9OWXX15tuummxVWQVTXMKSbMOca4gwr04r1lfJwQouVYLSl6+I3AH/vmm28unlqWNPIO1/OOVtHNO4doP7ouyHZXZK2mEuqvwViF757laV/72tcWLyPjzn7rOgEWCwQ554OAej5yLD7wwAOrQw45pAipAMm3uH6eZ84///wycWSDDTYofWKCK7hHq0G7+veG6H10TJDDWGEuoFZTkVmr04KGgQh1nnfNOOn1119fhqk4KnB6yPPi/D4h/bxBaJFjtBPSB3asVeWOafEF8Jz8Js91WvsdrzkL4ml1zVwyzdFv6tqLkPMh+gcdK60IJKQFNdzBDxrjuI+JEgueEWO20047rXh+bbXVVmUDNYymNd99993LOz2XuH48CIggyw9a6f+jk9lIWZEDPbSmrNGe012JMDp3/fDDDy/0M0Zs0kPKoV10SnkP0X50TJAxSxhMrI9LrRMUeFqTwHGGl/baa6+ybI3dHqjSEXxzYi0J5HhQEUETtKTyStMghDy5CCSB9Zygr4uW0UY8Z5EGlun3vve9pRI0/dC73EfLIcaPXq2cOibIBBgTpg9GCDkdYKYwYL0VIcT2H9bqbrPNNqXloUZ6LrDsqnNMO6iIsIVOqbQeeOCBst8xtRrNUhGGfmLPsmhbv4tNgbtqnsk78/wQvYnxVhwdK8UIIMZhaSWkVuiQ0ObEOj/33HOLuyUnBX3ouqeW4D5GDkMOKkIfQimkBaWlMBKyVruWyiyC7jeW9jU0x7LPMAhp1UPLdtGuuUyHaC86JsiYJkzJJ5hKnBUe3YMwo+mHtjlhVTUJwDMYLn26a6+9tqzywfDlt2HeQYR8R+jQJ/RCA90SeU8fGsTcNY866qiyeKFJDzSZ0FaFio4pj0Gm3VRCxwQZw2g5MB0Dl4XMTXyPIIZhrf7IIs1BJFMa0+peeumlZXaU/vIuu+xSGBJjescgQ95Bfh3z5OIT7Th5d4yOZi1ZBMDsL3SiyRBYIc8T6hyLh+h/dEwCMIxAKA0jEdIAQ1mF4rLLLiutNS+jbIKd3+V44403Lv1rFm+MnZZmkCHfKsAIJUFlN4iARiAJsQ3E0c/MJZVc7tdRPw9tWwnfHKKz6Jggay0EKzDyyMJAzoFzgmCIhGW6vpN9HWuvvXZZq7k+bjrogoxGdQvzKaecUiaHsC8QyNyPJqMl1mWhyfhNngmthxhMdEyQo1ZTCzfZZJNZ/V0THrTEHPa1JFmZcTzAwN47yECLCCMjodVATTBJv9gwnjF2tLAumVbbhAj3XUvrOF6aDtGf6Fjpah3OPPPM0rezvxIV2qynI444ohi1LMejzxwGHQ+mQosMKivBovqMhFl4nhCz3OummL5pyxu0Sx/Yb1IJjJemc4pOfWeIx6NjgqyAMSK1zxio4SPqtCEU60FhvKiC42WGqcA0hDDai3F2wkltvuWWW6orr7yyWmuttcoQHSt/s9B61nnoOsScoZf5bdJL/fzpxj9Wx59wfEPd+0dpSR988F/VBz6wa7XoYouW+5gHwkh33nFndeyx36622Wbb6v8O+r9qyy22LMuqPn2Jp5fnQFLyu/HA9EcMrL/YTUwkzRMFmoQuNg03pKQiZDC05U2MhnkGvVMZOhdDO9NYR743iOhG3sb7zUkL8i9+9vPSt2WcCuN89atfrabNM3dZydE5FQ9jaRmuufqa6rzzzi2C/47NNivjm/M0+nPT5v5vS+E3c8pwk8xOzyL5sTg8AVb56YaYehgnj17BoNG+Gd3I33i/OWl9y8wbreFyz3tetcyyy5aNvLbbbrvSZzv44IPLOlIEnBBLzGc+85lq/vnmr9Zfb73yLIElsu4lQP18MmE8KN/uk4CGAqu0PvH6669fNn/nMz3EEMGkW+S11nxVtfXWW1dbNQKG85qHH3qouvjSS6p99923OvHEE0vL4TphXunFK1XPbbTCZVG3aQ3hbvyxqlbTHu9DLM5xrosTZnfefC3H4FiIcEg35DzHdUESmq/Vz/O75uPRAuS5ifzWOPvee+9dlvRxDujaSwidBxXdyN94vzlpQV5u2RnVR/baq9p6q62qRxuv8BrMeN311xX3SXvnUp+Dq37+i2re6dML8xkieZR12o0GT9aTMFJycq353kjXZ3csjiAkhske16/BRM6b78FI95Nm4+cs9eC8lwS5TutBRTfyON5vTlqQ3/SGNxZ/Xk4IDa4q17zq17/5dRliogoS5LhRPvrIYy2hFrHxYPlNaYX+l5eHaAIaohUNJpNP0HEoyJ1FN/I43m8+ps+NgbQAdRX1hBNOqBZu9I/LroYNgdQ6uCf2POeO+jpafjtXQ4UGxi3HQyH+X6BT6CzkOC0z42H9XkLKKPEQUw+zFWRMhFnEOTY7iSAWYcRUGGgmw7FY8zxiCDPumXcIEdy5hkI8IrS86NQsqBFe9yKsKshcE/zWs92AdAzRXcxWkDFHmItq5/juu++u5iaMMPOeazvusENZW8uaWn4XJ/9uMVg/oS4MEdYIKag0rQhid0kzv/bZZ5+ys0buCYS7GBCHaDm6UVlN5JuzFWQM4oVC1GQCyq83148//vgyvHTxxRcXP2ouhNRATOU3peUeYkwQWHRKxQloi4ZWDd1tt93KOt52RzTMx63VUF8dfjesNKcmZmvs0jp4JEJseR3q82qrrlZ8phs3y2qYGOzBf/+7etnLX1bU6ggy5iL4Q8weKYrQjWAfc8wx1ZFHHllWBLGQAMu1e8rlrrvuKp5dfhcB9ptOVpyzYZ+BQTfyOZFvzlaQMYhHBMJs9s1tt91WzTfv9DJ8RMWe1ri+9FJLVQ83mGvhJyxcfiN43u8wphk5Q4wNwkkIxRHkNddcs6xXtv/++xdXVPfQNc8IobVrKtBOYjbsMzDoRj4n8s1xCXKYS4xx/KQMJ7FAN84bFx4bE278Y5H2mzCZZ4VOthL9CDQDBkKVHpqpADfaaKPq0EMPLZ5cEdK6oIfG9bhT8L2pgm7kdSLfHFcfGdT4YZLCRBHixy6U41lDTDMZDMqzQyGeLep0BnTTL3YeddrKoqCAm2lcj4eYepi0hA2Zpj1AV62zYLvZtMKux9ZAiKdSazjE7DFsKnsMBDatremh1Ouo3a7Fy8txNzGsSHoLQ0HuIRCOtMZUagvKW8eMgZHgup5nhoLUOfQDrYeC3EPQ0lKlxQxae+65Z7XGGmtUBx10UFkaCQi0IcBut8hD9BYmPWliiPZCq0ug7QVtF8ULLrigLO/jupVRLGJI9e4GphrLdCu/E/nuUJB7HATXkBSBtopm1GoL+BP0bmCqsUy38juR7w4FuQ+giAiwoO/MAGY6Y7fU66nGMt3I70S/Oewj9wEixFpgsX60uBsY1vu9iaEg9wG0vFriCDMMBWqI/6Kq/h8+d0SlwYyZE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png;base64,iVBORw0KGgoAAAANSUhEUgAAAPIAAACJCAYAAAAWjWWmAAAAAXNSR0IArs4c6QAAAARnQU1BAACxjwv8YQUAAAAJcEhZcwAAEnQAABJ0Ad5mH3gAAC5PSURBVHhe7d0JvK5T9Qfwx8U1VqiUJsSVijKmSaJCg4oyVOaiTEWoT4YGhaa/ECnlo1KGUGaZhzSgQYTSoMhMEQ0y9H+/2/3dHm/nnHvOue983t/57LOf6X2evddea++1115777n+00A1xBATwEMPPVRNmzatevTRR6u55567XHOMleadd95yf6655ir3HnnkkRI7bwd6mX3bmbbmd0+bGQ8xxLhBMAku4awLKOF+8MEHq3nmmacIsHuuDdF+DKk8xIShxSWs3/jGN6q11lqrev3rX1+97nWvq37yk5/MapHdf/jhh0vLQajbgV5ujTuNoWo9xIShNf7jH/9YvfnNb66+dPiXqmVnLFtdeeWV1Ze+9KVqjz32qNZZZ53yjNY4LXI7VOteZ90Jp6/xvF+g3V/uuaeaq0E7FSINaIEFFijHQfO7p4Qgp5+mhagTw3WMhsn+9a9/VfPPP//MO0OMhYcfergI8uvXX786+bvfrV7w/OdXjzSYb5ttt6luueWW6qKLLirMiNYR6HZgoAS58ShaCQ88cH+1wZs2qFZbbbVq8ac9rbrjzjuqpzzlKaWSnG+++WY9V+flKaFaYyRCTJgJLEa76667ynXCjODTp08vKuEUqNfmGI880qBlg3bU6Ecb9MNQ0xvHmOy2224rtMZoMYpNRUyKjxq/mafBo/POO726p9Eiv+IVr6h23GGHapdddqn+/Oc/VwcccEChKdo203XgqYygMbxgsM9+9rOlZrv99tvLfQTxjLid1tVBwvTp81XXXHNN6R///e9/r65oqNXHHXdcod+FF15YBJuQoyXaYrwhZoMG201r0O9RFUAjsDmwPTxpkUWqpZdeulp00UWrU089tdBW+Pe//z3zh49h4AWZ8BJSzITRzjvvvGrjjTcu1tVmoZ2qrcdE8Z8GLQ888MDqXw0a3nTzzdUvr7qqOvnkk6uddtypelpDFQzaqeG0673dBF6Fc845pwirfvFDDYH929/+VsIzn/nMwrMaJtpPHQPPuQhCQMXbbrtttdJKK1WLLbZYteOOO1b/+Mc/yjNRrxFyEBmk1Zhr7mml37bcjBnVW97ylmrTzTar1nzVq6oPfWjPQutUiJitfj7E2NDQqCT333//QjNCO09Ds/nkJz9Z/eAHPyiVJ4yk5UwJCsu4oZHf//731X777VeI9MADDxRGI8SEHGHEQ9V69rj5ppuqZZ67TLXTzjtVC8w/fzXf9OmlctRdQT8VYrozWuVuI5Vzr1fShJh6jTfPP//86g1veEO13nrrVTvttFP1zW9+s1puueVKHoTmynFgBJkgJoDMYqi5Zv5d9YtfFIIsusii1cMMBg1GUwMSXv0Nx92GtKegBOcEotew+wd3L33ghRd+QhkuebBBvyuvuKIMO0W7wWjoj67dzENoCUlHznsNNB195Xnnm16d9f2zq6O//vVGOLpaaqmlqhVXXLGMqqDrSA3OwAiyDCawTCusIpyNWEt81NeOqhZbdLHqD3/4Q3X//Q8UIUkfDlMS5vRRugnpSToc9yLTPfD3BwqdVYYYavvtt68uvvjiaoMN3lzSjtESu+/ZbqH5+8q9WQh6BWj2ve99r/DtU5/61Grxpy1eLb744iX9riXdI6V/YAQ5TK/WNZQEMswKeOYZZ1TLLLNM9atrrimGBEMliyy6aGE0v/EcYe52q1yEYyajKVRpk8Zew8ILLVzdd999xWi44YYblsryvIYq+JI1XlJajbR88qGC7JXKKKr/P//5z5lXegvK/9xzz51V5qkMx4OBcQjBPIRAxrW0BNO1aXNNq9Zbd93qkEMOqZ71nGdXjz78SLm/8/t3KS6GdSeQkEJhdwM0CZAmadxqq62KWmX8sJdw1x13FtqiE0cQFSOHhUbHoDAjBkyllMqxlTSdKMtKh6Gb+++/v3rHO94xq4VrJyYrVltssUV19dVXVz/72c9KOlWEzY5KI717YFpkBUOIU4sls9tus0210EILVcvOmFEtuMCCjX7dwtVTFn9qIRKLKzDtQ7fVLpqEdMFVV11VvehFL6r23HPPct5LeHJDaJ/aUPkYuJ6xxBLVIossUugd2jnOeUK3kLQce+yx1UYbbVR4IxpDr0E6Gbi23nrrcpyGaTwYGEFWc2EYgiAm0PrDXAkPP/zwhqBPK14z88zbIExDxh9ptMycGRBswQUXLO/wO+fdgELz7VRCl112WaPPuUFxBOg1pEUTUEua+QVLtyE95+4pA/kSJgvvbA4TgTL98pe/XH3oQx8qFfpE1NVOA534r7M5hMap2GeHgRFkqjTIPKSwdt5l5+oZMwfSG3q2ki3Hu+62a/XRj370sestwEgMN5EgHdKu/6Y1pjk873nPa8m7Wx0gXZkSN64REHmIGug5ZeKa0PyO8YbR0PyctEgDiPPbv/zlL6WSf8YznjGLxs2/7XRAM3HSK+26UmJ8q2EJH0vzeDDQkyYQSmjuY0A8u1K4jDeI6RxB6wR3PlrI/fqz4vrvcj7adcd+n+/feOON1U033VS98pWvLGl1P3F+1/z7+nn9/uyeg5GO6yHXE7M7/KOhzUCxRTxq8gn3wv8O/SUeKQQ5l6b6OYzFwM33nPudMuUNJVbmyv6vf/1rdccdd1QvfvGLi7YgvSO1ciO9M7EQTU9cP67fr98b7VnQhWIPEeM9+S9eXI3yd86/Qcvsut80axChUR1TehpjmBrxjIHqn9SJXo9HujbSPci1HLtXv1//fUIKFKN95Stfqd7znveUZzGkNNZ/L64f5x25luNcH+k8Ic/XjxOPdvyfRxotx0wNyFV0e8tb31q9933vfezazOfrv4Pmc2gV++XdhBctQwu+Awydzt3L5JjcHwn1NOVY2YRfEifUrwt5HlLB15/zbWmop0PapP+www6rdthhhzJhYiR6gXc0Y0oLMpUrKjnXzUsuuaQQqU7A5jgYicDjvQajXWeAO+aYYwrDpVVxXMdE3jnR79cx6jMNjtGiXHP11dXZZ59djEgnnXxy9Yn9PjHzgdExnu+OhdHYNUIkpEyV5w9/+MPqwx/+cPmdli2tnjAaxhKJke41X3M+1nOEO+XqWJoJ9He+853SBXjVq15V8uB515tpNtK7p6wgR4gRiWVYzc0pPUzQaSiG3/3ud9URRxxRff7zny+FK20jFWTX8eh/igFJX26Nl760Ouuss6qVGxXhWmu/uu1pHY1dcx3dHJ9++ulFaNddd93qiU984izByf2xBHlOMVoag5St5xxzptG1c41LJjU799lMGOnqGOn9o+sXA44IsXme+iRLLrlkV62Z0nLSSSeVuac5x2xq7FbiiiuuKOPTP//5z2demThYgE1h3Ohtb6uWXXbZ6uyGIK+y6qrFFbZbwNxhfnSTv5e//OVlaMz1PJP73UJa4KSJT7XhT55c66+/fuFF91LhNGtjo2HKCjIiAdVr7bXXLudq7VzvBgjYc57znNIKh9laWbnoK66xxhqFuS+44IKZVx+jhbyn0gizuZ5AlTaUd9RRR1Wbb7FFtexyM6oFFlygTJz45reOqRZaeKGGxt092qWviV4E4YMf/GBRU8F5Ku5OCXGdj9AyCK3F119/ffWnP/2pCLByoeEk/dIpjFdDnNKCzJqJkKuvvnphhBCxW1hiiSXaxmimwu27777Vj370o+qGG26YxeSAFgIahMnQgfU39/WFqdBcXWc0hBg8Y0UQc5A900sw/h7hhm6UKwFOpZiKUfkalTAv3iIMm2222SyD5pxgygoyguona2me8IQnPK4F6hbawWy33npr9a53vat4NtE+eIt9//vfr174whfOfOKx1kzAdPIvHeihYiPYjG+8uLg3qvQy/ZNgb7LJJuX5dlVAdXSzbCYKNEEjdBGcc0AygeenP/1p6ftyx8R7aI+mc4IpK8iIfNppp5V+FAapM/EgwOQQnmEMeIwlJqabCsePVwtAoAPCChiK8KaSc074GV9e+tKXFicV6l8E6uabby4VgnMVYj8JWieAlnWg3dFHH13GiC3lkwaEgM8p301ZQcakWhR9E8TEvBjR8SBA/t761rdWv/rVr6ojjzyyTGoAzviGi9wPHAvyL6jU9N8YYvSLjRNrMdDIPUynpTcB3mR3cL/+zqmO8BF66n5wud17772r3XffvVSM6fuqRJ3PKaYs5d///veXdZjjDpfxxUFhRjX+u9/97sep0GCog8W5jqiB8q5frNW2uB4mfNvb3lZadPTxHBqJtdji8VpVpwrQDNCSMKPnKaecUoR51113LX13Qhx7TOL8brIYeEEOgRC1TizL4TIuIbhaEUHnlJi9DsMcFslbddVVi2ASXgFSmWGqE044obTaXESp4a4JeRYsmbTddtuV36Gb305VoEuMhEB4UzGyK6gMjWdbJCC0FNyPIAtzginRIiMqQiE2gWYtpHZiQtcQFBTEoKjWI+Huu++unv70p1crrLBCyXM0EPRhwbdbhAXeqH80FULsGTQRC+hoLHrGjBmlpY5wj3eYZNCAZyKUgJ9oK7/85S/LSIGZdwSYU4rn2sVfU8KzKwIaon/ta18rfePnP//5RTVEeH283B9UpKjRAuPJq2taalZt/ehXv/rVxUKde4QXfbQcfuO3b3/724s/uOcwbidol7T3GuoNQRoM/tIcPFZZZZVq+eWXn8V7aElzmZNKbzQ6DHyLnBYjhLTcCyshj6S47LkOnu1VhmkF5E8I4xFQ+eeiGksqBkSP0EKMOSPEKkF9PULsOTSMSj4VEeEE9GHQsrD8m970pqK1ANoJ6BnatxoDL8iAgBhN4JnE2EN1zDWFoV8jHmSGlDdMF8YzxY8qzVGEyv2kJz2p0AotYjPAeGFWQm1+b32hdIiQT1WozEyR/Na3vlXG7J/73OeWobrQKHQCtGwHpkSLnFoQsY2LvuAFL5h1zX0MqzAGWYhB/uRT3q1XduaZZxY1mdEv99GD6ocmmI7qGLrQZlSALK+hq+dg0Gk3GlRgBFjXxFAcVRot0Cb0RCMxJG41Bl6QMSViIyyvGo4QcYmr9/1C8EGAfIR56owjn4KdDNgH9Id1MQis6/Vnwoy57j2GUPSH+WpHe6kz7SAgNAvd8A4+CW/U74EKUQvMwm/3xDrN0ASdEkKrdmDgjV2IjogKxGR9m7iFESEMiAyDwozUYBVUKjB5S7BjgeEnrUeYinCOBL/3GzT0PmPvVvRkge0kpKGTyPcIsIYAXwiuoy2thp2Fk4duCNuCe64DuoZmrcZotGhP9dBDCFFN2t50002LZTYCWxfcQRFiSCUl71RjMORm8fNnPetZZS0wz2C8PDsSYpGN1mLKp75fpwWrk0jeVGKpDPEGHhKjF1qeeOKJRdBpNZ6j5Xkm/CbuJAZekAFDGkPNLB0FMkiC2wxMhMn4P2M8azprOQgxFVALjPnQYKxWw3vCyB/72MfKPGTngwxCGLuAGP3Ersu7Vpgzkb6wlTxUbJ5xX+x36DYU5BZDITByiQlyGHOQEabSSliRkxpozjX7QJ3ZVGqxYI8Ezwr33ntvcdtceeWVB5526KJyQ8O0yOjk2PLKFiwwvIQWHGLQI/REK5VnaNtJDLwgI64hEwVijBTRtVaDjDCjHSgvv/zysg4YazPnfOo0JsVoAvqMhjCxSRef+tSnZvUBBxloAxFQ55Zg+u53v1umf1r8QSus7xzahZ7iOHv4bScx8IKMqT/+8Y+XvZFTOGOpk/2GMB5GInig5TjooIPKogn8fDEehLnQJLRwPBq82zM8v9gW6r/rFOSrHairyzlPxSVOPnXJ9ImNs/Ob5ggTOtRBqIVO0qaOgRLk1Ir1YzHV0NxPRHYuDAKSD3HyBizTfMlNP4wWEqFMgMSjAcPyq1566aWrJz/5yeVamL3fkdY0+YkQalHRSqDJ0UTe+c53lqGl0ADqtKwL8FgVYzsxUIKsUEJIBeHYipQ77rhjIXSudYvYrUadifR1OWx84AMfKCuCWvvLMBGayPdkhI/mYuydIKOZVqubrU4rgS7hF/QJncBmb5biMUa8zz77FI+30YbooBfoMVCCrFAUCGA4BcPKyNCTgoNBEeQwIGMeprNQgjWcqX+u11vqMOlE4DdWFnnZy15Wzr0rNOx3pFKC8ArII5sAHjGVk4G0HzBQggyYViGJ+VXvtddepTZVWDH0DAowm2BYiEWaNdWievKuNUWHCHKMMBNBhDZ0865BoV8q/eQrxit7PptnbQkow3WuedYzvYyB8uySlRSOsT6Wxs0337x4ckGYOsf9Dgu48VRjSc2sJZWWPCZ/YdTJMKMZPObTZpJEPXQK7WLPtMh5Pwu/ZZE4eFgpNPnET+OlXbvSWsdo3xioFjkzmNSuZvZolfRvDDcpCEwdxu5FKCTpCxy7JmCoFKJYXnkXWRP52c9+9qx1oJI/z4vRI+djId/ON1hqMbV3e0fQSdolLXMC+Sa0yb93Ok6e8IbKkH3BAoN8zyO4yWsn8zxZDJQgKxyFpLAsGpelfDL+6bjOlL0KeagLlRgziV03qZ811Q6D1uSSL78RR51OPh2PN9+eAy39ueeeWzbcdi3vy/1+QlrepL1OS7FhOn1h/tJcV5NfAcbLLymrbmFgVGsMLmiV1LIs1QcffHAZduoXKAqeQVrXerHUmVErzACD6Vil07eT52a1erzwG7/3HhWCRex1TUxxnOi7WolWsCaeALRDR7H3XnvttdVvf/vbMqRk50OYE4eXVqR1PBjtOwPTIisgTA277bZbWcWiWSB6HdJKGNMiEyLHgnsXXXRRiS0ho0+s6yDfme3kN56dDLwHvIcDSBbdGwSEjvIonHHGGcV1VSVPnUZTz/QTrzRjYAQZIgC//vWvZ+323y/MiIkEjJaWQ+yanQloF1RefWI+vu4TOkgMrk8GfodWWmatlamOgwB5ipDSOCymoJLitmoCSSp/+Z9sJdgpjFXRDIwgY3oFxrn/Na95zawC7Bek1VURYarEdnNgTcV4Ztvwmc7zyV9mOQmTyXO+5fdUauPSVn7sJsZi2okgwmlRBKuE3nPPPbN2aaSxyXOMhCmDfsTA9JFTYFquN77xjWUIod5S9RKQnMAlzjXAUJhLfvThzCF+3/veN6uvT+AE6rS4WXC9x+8nggiybxqLtmwNa39aq25gTtgSbZJ2ebM0LVdTmgy31foqoeLYIKCZnuPFnKR3vBjrG33XIiuYhJwrCLjuuuuKAYgQ536vQWGk0kksrY4FDIWZbO3CK82qJtbIUim5R+DAeYS6HiYqxIFv+66JFlkhs59QL290cC4YvSDENBp7YaFlhDVxaJ7zfkTfCXKYWdCfC/MSEGq19ZMUiGu9KMxJkznCjiNA0is433777cveS5gP4wV1Rmsl4yUNZonZiSL07SeErmlddQ8Y7WwLZMdIs5eySDxbQx2tomM30dd95DB+CsK+Rhaez3WF2wmVZyKQNkISq7B0plKyKZr9mj7ykY8UIc7UwXZDGu68885ybFG+0K6fgK7SjKacO3QPrG65xx57zFKlww+DOK+67wRZjStgNn0hBUgIHLumH6Qm1kcSeq22rTOUtEfVNmXOnkt8w7lEZg5xJwRZOqjxhmIcQzcFeU4qX+n/9re/XQyDNhHPqjDyozuC/v2mbYwHfZcjBaFAFIwxV7GC2XLLLcteO85ZdjFDN5lxLMgDhsNgYi2wOcS0CS6CeQZUUO1G6MnARSVN+voJ6MRt1UIK/Ot1ser9YflT4YtbzRdzUvG0Cn1ntVZgGI8QKCSt8yWXXFLdeOONpW8pO7kHvVb7hokiyOZL68Nl4fcMhciHfIqTl1Ygxe2dOeaX/sUvfrHMZdaPdB3dWvndiSDpGgtol7JFLxNkbrjhhjJ7iRADGodH6vnxPNq2CuNJbysw1nf6rkVWOAoisQJhlTRsAgrLPQXXTSFG9BhVHCckfY4t0cvxgirNUytDJu4L0EphqqcDCINw2mmnlXREk8m9XkW0FOUvHHLIIWXKoVlgNBo0U/YEGMIProf+g4a+E+QUSBiN9RfzUQt7CdIUo0qEA2NJu3Pj3SZ1UKdHah081w74dtIgoOdxxx1XrbnmmuW+81Q0vQppTPzpT3+6bEBnPjbLtGuEWxy6NtOyXbTtJvpOkAOCrKAM05hqF+NQr0D6MEyEFwiIJWSsp2VMM26QnWKsfCdCKj0Wl2NB1xrTCKQ7w3rdwFgViHvRxuzhZUEFG/JZikil6Xqmsqa1niroS88uwqGwMKadBHk+UU97CcgqfZgpx1wtdQPWWWedkl7MF4GXn3YjRU01jaDaBsbyQNb4Au6eBFu6OpGmZsyOHd0/6aSTSszV0tBSugQJqbCgExWSb3YCY32n71pkmVE4Yl47GC67CfYSpC/CgLHMXDLjhlWVMUbr55mETrUevpUKxnpchpwixJB+ei9C2k3jNPXQ5BHLGql0IMIbbSJhqqDvcooBFZqw8847l5BC7CVgIuniaLHDDjuUvjx1WgtSvy8m7J1gOrQTdEkEK2RamABUOu5JC4HpBPId33acAM1p4DpqOR7aBLtCvLTQLfnym/o0UGGqoC9b5ASbijFwdFuQqfrSg4EAA7nGycOeSXax56AQd0vpDRNGoDuRh3xPOm+55ZaSPntFJy3RHvJcJ4BOdYGLULvmWDBryYolN910U1lHjNMPhGZJ70hhqqDvcprWyzpLxxxzTLkWAeoWMFRaAEH67PbAw4izx5JLLlms6nmujjBjJxDmlgYqKLrVVdN6WjqVLt+J4Oqf5xpIq7nRv/nNb6p11123hJFGJ5L2epqbzwcdfSfICldrggmNGYqbhaOToOphROlSyQB1mpMKf2n9T+lLZdNN5iIoWkD94P3226+sydXtShDtos5LFzpKo67IHXfcUZ1++ulFgNlB6hNIegXS3QvoO0HGeDbVIiBZo2qkcdhOwbfDiNJmrTCWdENMhsUgQu5+NwueoEivHQUZjDKZoFtAC7QRo09aUV0mlmmTHuzZJZ3S3u1Kp5fRd8NPautLL720TIzgCABhgG4Ac/m2bUZMAVxxxRWLkKhoXEfeMGzS2K200gx8215GHFLMrpL+bs0GCm3qLKh8jzjiiOKppy9s0kNoJ63RenoF9bS3E7P7Tl+q1ra3NBYblbqbNTUGE77+9a8XIV5ppZVKnxjhpRVjRnBd64W0MnJlK5SkrVtAH3TSReHMwe/crCVOHoaX0CuC3Cmh6Uf0bIssWQovBZlzzv0K2XI+ruW6Z9qNuhCmdTv++OOrU089tfrc5z5X1rliPKqnN3HQfN4OSKdAjRZLa1oyBjjaApdMQuSZdtMu5VQHGkib69JxyimnFAOhJXhnzJgx86nH06sTtJsomvPVLszuOz3dIptSFyh0BW6Wix0Q1N4YMKHdCCExku+JGbQI7gEHHFA8tRxLo2frz9fRCUasfwPd0v/kjqk1Xm655Ur6OkE3iMBKQ4LyE0uDTdPQj/FNJe35wDNB/XiIx6NnBZmqxZgFClaBWwmRI4BWRL/OEAoGiYrdToSJfEt6eBjdd999ZYcCLUiYlVEm6mK3EAGpwzXWdHTTN3YuvWjYbkiL4JsCWsV4teeeexZbx8orr1xWtkylM8TE0LOCHFUwNTkBsnWoLT4wYxgjTNIJpEKxkod+MM3A6pZaF4wZRpV2z3YLqeBUKNIhTYaetMbGYVWEtB3p7KShS1qisdjNwt7Dtmth3c+kDWkdYuLoWUGOcEY4rCqpwPkpYwiCnT4gxugE7r333rLlJk3BtLk4eQTSInQbqdxCIzEh0T9mDSZMugHo1gna+R5IBxhasr60oTotcYSbFgZDYZ44etbYpXDTKgNjCNXLptvxp03LF0ZtJ1QkXAUtfs+oZdokYfH9VDrSgQmRlAB1CxGYwPmhhx5aLOrSL31CBCbpbxfQKN+0Tjf6SUt96mloqdy7NRw2GchTJzC77/R0i5zCV1PbNsX83RRymE/hz4nQhOl9x7tyDGkhuAhaRmbDDTcs3mT66b5PEOpBxeJ6vQLqJlLRoc8555xTtkiRTmmsh1aCIPqmgI6h76233lqmTKLpaqutVsaI62kBcbsr5FYifNIL6GlBVtAKHnPo9+lH5boAmDXHEwFGi+Ub8k7XxRjQPcJrYTxugsZe85wA+T003+sWkiZ5cWxYh6U6ftXQrjSmQoy67Dumb6pIbK5HtU+FNxK6Tbt+Rc+q1gRJ0JqwatoTOPsdtwr1VkOsNcCAvmmohp+vLTe1HnG37AfIiyAv8sSLiwON/ZTbCRUj2kUY0Zc2Y8uWzHsmxNKF5rSrfhbcTorO7L7VOqloMRSwQr/mmmvKGCMvn1YSLkIMmA/Du+a7tADj1S95yUuKKm1ht36CfAnyZVUSlvUss9tOoKGKFh0tPLjFFluUYbr11luvCLF7BFi59rsQ9xp6WpAVPM8pW5k4b6UgQ1p378ZgzjG/3R6ogMsvv3xhOozpfr8gtJIfG8GpCHVL2o2Uj1lLppiai42WjJTSIl0JrS7LqY6eFmSFTV0zfY0gudYq5P3ivJurpfnDZi9hfkIcgWjlt9uNaBbSfsEFF5S1rTqRft+gzbBMcwG1R7XukPQI0iPkWdeGaA16VpCBgSTbmCj4yTBjnVlynDhM5dyUOfvlWuQeA2qZ3c9303r3A+oCY1YWK3s7oAKs09ROHyY8cPLIeL+yQ0sxGtbLsp9o2uvourHL51PgLNP6WQpZzW7s0362XCAnW/h1pvadCKjgfZjRjn1aLf3IupNHnuk3RLhY3NGwPi+6FQj9BOVmEQAz0kzfNEasvHwrxjZo/rbf9js6mYfZfavrVaIEpv9JyDAhBmAssZWJvY4jxJMVKr/DSJgOfNM3DMtYGI81d4UVVviflqsfhTj48Y9/XPJEiOs0bgXiAgree/TRR5fJ/4yD2c3RfULs/iAKca+hJwRZQStwIQJrZQhCVldx09JMFH4X5krgqWWxeE77HBTScgwKdEvQMEDHVsG7lMdZZ51VNmLnLbb66quXrgmf7twXlO1ky62XgYd6CV0XZAWdwsYAEWbWVoYSLSe431yzjwcRYq2I94otq8qySvWkBhonzrQ6od8hL+jYrsUDvE9FyPfcbg+6JJxNUkapLJ0PMecYT6XREy0ypNAxyWGHHVZmOUGMJJNlDO9TQcS186677ioOChw9bJzmvvdixFYzfLfAk4qKa8hJ3hJaBY4y1k0zRMdjrN4Co3Mq3JRtvQIeD1MOMXH0RIsMVFvMpsW0g4TJERjDfSH927EQJqkzi9865+vL8GOIyW4PWa+qzmytZPZOIGmntTjOuX2RLOIe2gljwe/qwp5jQXnkuq1rbQiggjAPm3HLu5WT8okwu5YKeHbfHqI16DqVw4BhQqtumOervxXGgDDIaAgzY7rmdzKaXXjhhcXDiLsnIYYwX96bb/ULWPb1SeUj+aVW33777cXIxZocYRqLdmiWLo13hCaua23BO61LZg9llWwWJ6jTrPnYO+rXhmgfui7IKWgMhHEIXX2n+TrGYoowqhiDe1eetxSPnR4wd93dsvl9Y72/1xCBixAH+q5233A9Sw+hhTAavEfwHi1wfpNr3Dy5rG655ZbVUkstNWunh4mins4hWouuC7LCxTQE0BK3tgUx2XyiSAuiZcHEGJKTB0+tnXbaqQhw/HsHoaVIPoII6yc+8Yni44wGgucSRoMycF+sBRbQz/u97+qrry7j+Wg41nuG6B56QpABg9hy1OSIyfgFpwXRmmBgq1BgPMMjcbeMmuib+W4/g6DJRyomRkI7SHDKiFbiHpqMJYDu1d+VynDzzTcvrbDhJZMe2DFSOQzRW+i6IAMBw2wYUc0/GYQJMZtWxFI8HBS4CkaAIQLf78yYyigCSJuxJpfFFwhxjIcgr66NhQi95yzDw8nDvslWtcyOFL7jOfFEMZnfDDF+dN1FMwxE+KxpbHdALUJd+MYD2cCArNK2CqWex8nD+/Md8SAIMshzNBD7L7Mv2KpGPuv585xzz6Kr8zotnOea9bnNVlIJWnC/Trv6uyZKP78bFHQ6L+P5XtdbZAyCwex/a0wS0whjof6MWEbN8qFOM2hxuSTEmC0MWI8nyoS9CvkgxCzXJkdkHbHkMSHnnq3TLgziHtjhklWfdV+FGjU6cf1dQ/QWui7ImOq6666rVllllcJYzjHLWAhDMcg4Pvvss0srbvdDjh5aHddd63Tt2UmkHww2ZsvY8WhAk9DOcrh+i0aGrM4444xSAfJ041HXSgxyGfQKui7IGMtyMNThqNNagNEQphBryeMqaGzTsJXx54mq5f2KCKWKzNRLKjGajAbPo5tgJVK/Retjjz22GBgtzuea56YKDQcFXRdk/VqzkExcwETCWNCKCFa1/MIXvlCWAqIKEuAYeDCi1nrQWwJCiF6MhPbCgrHyrAWP8PutSSOG5mhDKsKMFszOMDZE76HrgoxpqHb6d5hwrNYYMKH+9OWXX15tuummxVWQVTXMKSbMOca4gwr04r1lfJwQouVYLSl6+I3AH/vmm28unlqWNPIO1/OOVtHNO4doP7ouyHZXZK2mEuqvwViF757laV/72tcWLyPjzn7rOgEWCwQ554OAej5yLD7wwAOrQw45pAipAMm3uH6eZ84///wycWSDDTYofWKCK7hHq0G7+veG6H10TJDDWGEuoFZTkVmr04KGgQh1nnfNOOn1119fhqk4KnB6yPPi/D4h/bxBaJFjtBPSB3asVeWOafEF8Jz8Js91WvsdrzkL4ml1zVwyzdFv6tqLkPMh+gcdK60IJKQFNdzBDxrjuI+JEgueEWO20047rXh+bbXVVmUDNYymNd99993LOz2XuH48CIggyw9a6f+jk9lIWZEDPbSmrNGe012JMDp3/fDDDy/0M0Zs0kPKoV10SnkP0X50TJAxSxhMrI9LrRMUeFqTwHGGl/baa6+ybI3dHqjSEXxzYi0J5HhQEUETtKTyStMghDy5CCSB9Zygr4uW0UY8Z5EGlun3vve9pRI0/dC73EfLIcaPXq2cOibIBBgTpg9GCDkdYKYwYL0VIcT2H9bqbrPNNqXloUZ6LrDsqnNMO6iIsIVOqbQeeOCBst8xtRrNUhGGfmLPsmhbv4tNgbtqnsk78/wQvYnxVhwdK8UIIMZhaSWkVuiQ0ObEOj/33HOLuyUnBX3ouqeW4D5GDkMOKkIfQimkBaWlMBKyVruWyiyC7jeW9jU0x7LPMAhp1UPLdtGuuUyHaC86JsiYJkzJJ5hKnBUe3YMwo+mHtjlhVTUJwDMYLn26a6+9tqzywfDlt2HeQYR8R+jQJ/RCA90SeU8fGsTcNY866qiyeKFJDzSZ0FaFio4pj0Gm3VRCxwQZw2g5MB0Dl4XMTXyPIIZhrf7IIs1BJFMa0+peeumlZXaU/vIuu+xSGBJjescgQ95Bfh3z5OIT7Th5d4yOZi1ZBMDsL3SiyRBYIc8T6hyLh+h/dEwCMIxAKA0jEdIAQ1mF4rLLLiutNS+jbIKd3+V44403Lv1rFm+MnZZmkCHfKsAIJUFlN4iARiAJsQ3E0c/MJZVc7tdRPw9tWwnfHKKz6Jggay0EKzDyyMJAzoFzgmCIhGW6vpN9HWuvvXZZq7k+bjrogoxGdQvzKaecUiaHsC8QyNyPJqMl1mWhyfhNngmthxhMdEyQo1ZTCzfZZJNZ/V0THrTEHPa1JFmZcTzAwN47yECLCCMjodVATTBJv9gwnjF2tLAumVbbhAj3XUvrOF6aDtGf6Fjpah3OPPPM0rezvxIV2qynI444ohi1LMejzxwGHQ+mQosMKivBovqMhFl4nhCz3OummL5pyxu0Sx/Yb1IJjJemc4pOfWeIx6NjgqyAMSK1zxio4SPqtCEU60FhvKiC42WGqcA0hDDai3F2wkltvuWWW6orr7yyWmuttcoQHSt/s9B61nnoOsScoZf5bdJL/fzpxj9Wx59wfEPd+0dpSR988F/VBz6wa7XoYouW+5gHwkh33nFndeyx36622Wbb6v8O+r9qyy22LMuqPn2Jp5fnQFLyu/HA9EcMrL/YTUwkzRMFmoQuNg03pKQiZDC05U2MhnkGvVMZOhdDO9NYR743iOhG3sb7zUkL8i9+9vPSt2WcCuN89atfrabNM3dZydE5FQ9jaRmuufqa6rzzzi2C/47NNivjm/M0+nPT5v5vS+E3c8pwk8xOzyL5sTg8AVb56YaYehgnj17BoNG+Gd3I33i/OWl9y8wbreFyz3tetcyyy5aNvLbbbrvSZzv44IPLOlIEnBBLzGc+85lq/vnmr9Zfb73yLIElsu4lQP18MmE8KN/uk4CGAqu0PvH6669fNn/nMz3EEMGkW+S11nxVtfXWW1dbNQKG85qHH3qouvjSS6p99923OvHEE0vL4TphXunFK1XPbbTCZVG3aQ3hbvyxqlbTHu9DLM5xrosTZnfefC3H4FiIcEg35DzHdUESmq/Vz/O75uPRAuS5ifzWOPvee+9dlvRxDujaSwidBxXdyN94vzlpQV5u2RnVR/baq9p6q62qRxuv8BrMeN311xX3SXvnUp+Dq37+i2re6dML8xkieZR12o0GT9aTMFJycq353kjXZ3csjiAkhske16/BRM6b78FI95Nm4+cs9eC8lwS5TutBRTfyON5vTlqQ3/SGNxZ/Xk4IDa4q17zq17/5dRliogoS5LhRPvrIYy2hFrHxYPlNaYX+l5eHaAIaohUNJpNP0HEoyJ1FN/I43m8+ps+NgbQAdRX1hBNOqBZu9I/LroYNgdQ6uCf2POeO+jpafjtXQ4UGxi3HQyH+X6BT6CzkOC0z42H9XkLKKPEQUw+zFWRMhFnEOTY7iSAWYcRUGGgmw7FY8zxiCDPumXcIEdy5hkI8IrS86NQsqBFe9yKsKshcE/zWs92AdAzRXcxWkDFHmItq5/juu++u5iaMMPOeazvusENZW8uaWn4XJ/9uMVg/oS4MEdYIKag0rQhid0kzv/bZZ5+ys0buCYS7GBCHaDm6UVlN5JuzFWQM4oVC1GQCyq83148//vgyvHTxxRcXP2ouhNRATOU3peUeYkwQWHRKxQloi4ZWDd1tt93KOt52RzTMx63VUF8dfjesNKcmZmvs0jp4JEJseR3q82qrrlZ8phs3y2qYGOzBf/+7etnLX1bU6ggy5iL4Q8weKYrQjWAfc8wx1ZFHHllWBLGQAMu1e8rlrrvuKp5dfhcB9ptOVpyzYZ+BQTfyOZFvzlaQMYhHBMJs9s1tt91WzTfv9DJ8RMWe1ri+9FJLVQ83mGvhJyxcfiN43u8wphk5Q4wNwkkIxRHkNddcs6xXtv/++xdXVPfQNc8IobVrKtBOYjbsMzDoRj4n8s1xCXKYS4xx/KQMJ7FAN84bFx4bE278Y5H2mzCZZ4VOthL9CDQDBkKVHpqpADfaaKPq0EMPLZ5cEdK6oIfG9bhT8L2pgm7kdSLfHFcfGdT4YZLCRBHixy6U41lDTDMZDMqzQyGeLep0BnTTL3YeddrKoqCAm2lcj4eYepi0hA2Zpj1AV62zYLvZtMKux9ZAiKdSazjE7DFsKnsMBDatremh1Ouo3a7Fy8txNzGsSHoLQ0HuIRCOtMZUagvKW8eMgZHgup5nhoLUOfQDrYeC3EPQ0lKlxQxae+65Z7XGGmtUBx10UFkaCQi0IcBut8hD9BYmPWliiPZCq0ug7QVtF8ULLrigLO/jupVRLGJI9e4GphrLdCu/E/nuUJB7HATXkBSBtopm1GoL+BP0bmCqsUy38juR7w4FuQ+giAiwoO/MAGY6Y7fU66nGMt3I70S/Oewj9wEixFpgsX60uBsY1vu9iaEg9wG0vFriCDMMBWqI/6Kq/h8+d0SlwYyZE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0375" y="2818345"/>
            <a:ext cx="4252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35"/>
              <p:cNvSpPr txBox="1">
                <a:spLocks noGrp="1" noChangeArrowheads="1"/>
              </p:cNvSpPr>
              <p:nvPr>
                <p:ph idx="1"/>
              </p:nvPr>
            </p:nvSpPr>
            <p:spPr bwMode="auto">
              <a:xfrm>
                <a:off x="460374" y="269604"/>
                <a:ext cx="11731625" cy="84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vi-VN" altLang="en-US" sz="2400" b="1" u="sng" dirty="0" smtClean="0">
                    <a:solidFill>
                      <a:srgbClr val="000099"/>
                    </a:solidFill>
                    <a:latin typeface="+mj-lt"/>
                    <a:cs typeface="Times New Roman" panose="02020603050405020304" pitchFamily="18" charset="0"/>
                  </a:rPr>
                  <a:t>Bài tập</a:t>
                </a:r>
                <a:r>
                  <a:rPr lang="en-US" altLang="en-US" sz="2400" b="1" u="sng" dirty="0">
                    <a:solidFill>
                      <a:srgbClr val="000099"/>
                    </a:solidFill>
                    <a:latin typeface="+mj-lt"/>
                    <a:cs typeface="Times New Roman" panose="02020603050405020304" pitchFamily="18" charset="0"/>
                  </a:rPr>
                  <a:t> 2</a:t>
                </a:r>
                <a:r>
                  <a:rPr lang="vi-VN" altLang="en-US" sz="2400" b="1" dirty="0" smtClean="0">
                    <a:solidFill>
                      <a:srgbClr val="000099"/>
                    </a:solidFill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2400" b="1" dirty="0">
                    <a:latin typeface="+mj-lt"/>
                    <a:cs typeface="Times New Roman" panose="02020603050405020304" pitchFamily="18" charset="0"/>
                  </a:rPr>
                  <a:t>Cho tứ giác ABCD </a:t>
                </a:r>
                <a:r>
                  <a:rPr lang="en-US" sz="2400" b="1" dirty="0" err="1" smtClean="0">
                    <a:latin typeface="+mj-lt"/>
                    <a:cs typeface="Times New Roman" panose="02020603050405020304" pitchFamily="18" charset="0"/>
                  </a:rPr>
                  <a:t>có</a:t>
                </a:r>
                <a:r>
                  <a:rPr lang="vi-VN" altLang="en-US" sz="2400" b="1" dirty="0" smtClean="0">
                    <a:solidFill>
                      <a:srgbClr val="003300"/>
                    </a:solidFill>
                    <a:latin typeface="+mj-lt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altLang="en-US" sz="24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𝑫𝑨𝑩</m:t>
                        </m:r>
                        <m:r>
                          <a:rPr lang="en-US" altLang="en-US" sz="24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altLang="en-US" sz="2400" b="1" dirty="0" smtClean="0">
                    <a:solidFill>
                      <a:srgbClr val="003300"/>
                    </a:solidFill>
                    <a:latin typeface="+mj-lt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altLang="en-US" sz="2400" b="1" i="1" dirty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altLang="en-US" sz="2400" b="1" dirty="0" smtClean="0">
                  <a:solidFill>
                    <a:srgbClr val="00330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vi-VN" altLang="en-US" sz="2400" b="1" u="sng" dirty="0" smtClean="0">
                    <a:solidFill>
                      <a:srgbClr val="0033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endParaRPr lang="en-US" altLang="en-US" sz="2400" b="1" u="sng" dirty="0">
                  <a:solidFill>
                    <a:srgbClr val="0033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3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60374" y="269604"/>
                <a:ext cx="11731625" cy="841962"/>
              </a:xfrm>
              <a:prstGeom prst="rect">
                <a:avLst/>
              </a:prstGeom>
              <a:blipFill>
                <a:blip r:embed="rId2"/>
                <a:stretch>
                  <a:fillRect l="-832" t="-50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94210"/>
            <a:ext cx="5140282" cy="25235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12775" y="706459"/>
            <a:ext cx="779963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a/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ABCD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b/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ABCD.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02563" y="3717794"/>
            <a:ext cx="4404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a/ Xét</a:t>
            </a:r>
            <a:r>
              <a:rPr kumimoji="0" lang="vi-V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 tứ giác </a:t>
            </a:r>
            <a:r>
              <a:rPr lang="vi-VN" altLang="en-US" sz="24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ABCD</a:t>
            </a:r>
            <a:r>
              <a:rPr kumimoji="0" lang="vi-V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, ta có: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48549" y="4243970"/>
                <a:ext cx="3243965" cy="48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vi-VN" altLang="en-US" sz="2400" dirty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AB</a:t>
                </a:r>
                <a:r>
                  <a:rPr lang="vi-VN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vi-VN" altLang="en-US" sz="2400" dirty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// </a:t>
                </a:r>
                <a:r>
                  <a:rPr lang="vi-VN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DC</a:t>
                </a:r>
                <a:r>
                  <a:rPr lang="en-US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vi-VN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𝐵𝐷𝐶</m:t>
                        </m:r>
                        <m:r>
                          <a:rPr lang="en-US" altLang="en-US" sz="2400" b="0" i="1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acc>
                  </m:oMath>
                </a14:m>
                <a:endParaRPr lang="en-US" altLang="en-US" sz="2400" dirty="0">
                  <a:solidFill>
                    <a:srgbClr val="0000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9" y="4243970"/>
                <a:ext cx="3243965" cy="483594"/>
              </a:xfrm>
              <a:prstGeom prst="rect">
                <a:avLst/>
              </a:prstGeom>
              <a:blipFill>
                <a:blip r:embed="rId4"/>
                <a:stretch>
                  <a:fillRect l="-940" t="-625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15634" y="4756938"/>
            <a:ext cx="1965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4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AB</a:t>
            </a:r>
            <a:r>
              <a:rPr lang="vi-VN" altLang="en-US" sz="24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 = </a:t>
            </a:r>
            <a:r>
              <a:rPr lang="vi-VN" altLang="en-US" sz="24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DC</a:t>
            </a:r>
            <a:r>
              <a:rPr lang="vi-VN" altLang="en-US" sz="24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 (gt) </a:t>
            </a:r>
            <a:endParaRPr lang="en-US" altLang="en-US" sz="24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2344" y="5234900"/>
            <a:ext cx="5364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kumimoji="0" lang="vi-V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Tứ giác </a:t>
            </a:r>
            <a:r>
              <a:rPr lang="vi-VN" altLang="en-US" sz="24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ABCD</a:t>
            </a:r>
            <a:r>
              <a:rPr kumimoji="0" lang="vi-VN" altLang="en-US" sz="24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 là hình bình hành</a:t>
            </a:r>
            <a:r>
              <a:rPr kumimoji="0" lang="vi-V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5748963" y="3833416"/>
                <a:ext cx="6733893" cy="2370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vi-VN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b/ Do tứ giác </a:t>
                </a:r>
                <a:r>
                  <a:rPr lang="vi-VN" alt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kumimoji="0" lang="vi-VN" altLang="en-US" sz="2400" b="0" i="0" u="none" strike="noStrike" cap="none" normalizeH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hbh (cmt)</a:t>
                </a:r>
                <a:endParaRPr kumimoji="0" lang="en-US" altLang="en-US" sz="2400" b="0" i="0" u="none" strike="noStrike" cap="none" normalizeH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altLang="en-US" sz="2400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alt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vi-VN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=120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altLang="en-US" sz="2400" b="0" i="0" u="none" strike="noStrike" cap="none" normalizeH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alt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altLang="en-US" sz="2400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180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(AB//DC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altLang="en-US" sz="2400" b="0" i="0" u="none" strike="noStrike" cap="none" normalizeH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alt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alt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180</m:t>
                    </m:r>
                    <m:r>
                      <a:rPr lang="en-US" altLang="en-US" sz="24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altLang="en-US" sz="24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altLang="en-US" sz="24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altLang="en-US" sz="24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a:rPr lang="en-US" altLang="en-US" sz="24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(ABCD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400" b="0" i="0" u="none" strike="noStrike" cap="none" normalizeH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400" b="0" i="0" u="none" strike="noStrike" cap="none" normalizeH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kumimoji="0" lang="en-US" altLang="en-US" sz="2400" b="0" i="0" u="none" strike="noStrike" cap="none" normalizeH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kumimoji="0" lang="en-US" altLang="en-US" sz="2400" b="0" i="0" u="none" strike="noStrike" cap="none" normalizeH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aseline="0" dirty="0" err="1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altLang="en-US" sz="2400" dirty="0" smtClean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en-US" sz="240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a:rPr lang="en-US" altLang="en-US" sz="24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kumimoji="0" lang="vi-VN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8963" y="3833416"/>
                <a:ext cx="6733893" cy="2370264"/>
              </a:xfrm>
              <a:prstGeom prst="rect">
                <a:avLst/>
              </a:prstGeom>
              <a:blipFill>
                <a:blip r:embed="rId5"/>
                <a:stretch>
                  <a:fillRect l="-1357" t="-1542" b="-5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8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/>
      <p:bldP spid="14" grpId="0"/>
      <p:bldP spid="15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png;base64,iVBORw0KGgoAAAANSUhEUgAAAPIAAACJCAYAAAAWjWWmAAAAAXNSR0IArs4c6QAAAARnQU1BAACxjwv8YQUAAAAJcEhZcwAAEnQAABJ0Ad5mH3gAAC5PSURBVHhe7d0JvK5T9Qfwx8U1VqiUJsSVijKmSaJCg4oyVOaiTEWoT4YGhaa/ECnlo1KGUGaZhzSgQYTSoMhMEQ0y9H+/2/3dHm/nnHvOue983t/57LOf6X2evddea++1115777n+00A1xBATwEMPPVRNmzatevTRR6u55567XHOMleadd95yf6655ir3HnnkkRI7bwd6mX3bmbbmd0+bGQ8xxLhBMAku4awLKOF+8MEHq3nmmacIsHuuDdF+DKk8xIShxSWs3/jGN6q11lqrev3rX1+97nWvq37yk5/MapHdf/jhh0vLQajbgV5ujTuNoWo9xIShNf7jH/9YvfnNb66+dPiXqmVnLFtdeeWV1Ze+9KVqjz32qNZZZ53yjNY4LXI7VOteZ90Jp6/xvF+g3V/uuaeaq0E7FSINaIEFFijHQfO7p4Qgp5+mhagTw3WMhsn+9a9/VfPPP//MO0OMhYcfergI8uvXX786+bvfrV7w/OdXjzSYb5ttt6luueWW6qKLLirMiNYR6HZgoAS58ShaCQ88cH+1wZs2qFZbbbVq8ac9rbrjzjuqpzzlKaWSnG+++WY9V+flKaFaYyRCTJgJLEa76667ynXCjODTp08vKuEUqNfmGI880qBlg3bU6Ecb9MNQ0xvHmOy2224rtMZoMYpNRUyKjxq/mafBo/POO726p9Eiv+IVr6h23GGHapdddqn+/Oc/VwcccEChKdo203XgqYygMbxgsM9+9rOlZrv99tvLfQTxjLid1tVBwvTp81XXXHNN6R///e9/r65oqNXHHXdcod+FF15YBJuQoyXaYrwhZoMG201r0O9RFUAjsDmwPTxpkUWqpZdeulp00UWrU089tdBW+Pe//z3zh49h4AWZ8BJSzITRzjvvvGrjjTcu1tVmoZ2qrcdE8Z8GLQ888MDqXw0a3nTzzdUvr7qqOvnkk6uddtypelpDFQzaqeG0673dBF6Fc845pwirfvFDDYH929/+VsIzn/nMwrMaJtpPHQPPuQhCQMXbbrtttdJKK1WLLbZYteOOO1b/+Mc/yjNRrxFyEBmk1Zhr7mml37bcjBnVW97ylmrTzTar1nzVq6oPfWjPQutUiJitfj7E2NDQqCT333//QjNCO09Ds/nkJz9Z/eAHPyiVJ4yk5UwJCsu4oZHf//731X777VeI9MADDxRGI8SEHGHEQ9V69rj5ppuqZZ67TLXTzjtVC8w/fzXf9OmlctRdQT8VYrozWuVuI5Vzr1fShJh6jTfPP//86g1veEO13nrrVTvttFP1zW9+s1puueVKHoTmynFgBJkgJoDMYqi5Zv5d9YtfFIIsusii1cMMBg1GUwMSXv0Nx92GtKegBOcEotew+wd3L33ghRd+QhkuebBBvyuvuKIMO0W7wWjoj67dzENoCUlHznsNNB195Xnnm16d9f2zq6O//vVGOLpaaqmlqhVXXLGMqqDrSA3OwAiyDCawTCusIpyNWEt81NeOqhZbdLHqD3/4Q3X//Q8UIUkfDlMS5vRRugnpSToc9yLTPfD3BwqdVYYYavvtt68uvvjiaoMN3lzSjtESu+/ZbqH5+8q9WQh6BWj2ve99r/DtU5/61Grxpy1eLb744iX9riXdI6V/YAQ5TK/WNZQEMswKeOYZZ1TLLLNM9atrrimGBEMliyy6aGE0v/EcYe52q1yEYyajKVRpk8Zew8ILLVzdd999xWi44YYblsryvIYq+JI1XlJajbR88qGC7JXKKKr/P//5z5lXegvK/9xzz51V5qkMx4OBcQjBPIRAxrW0BNO1aXNNq9Zbd93qkEMOqZ71nGdXjz78SLm/8/t3KS6GdSeQkEJhdwM0CZAmadxqq62KWmX8sJdw1x13FtqiE0cQFSOHhUbHoDAjBkyllMqxlTSdKMtKh6Gb+++/v3rHO94xq4VrJyYrVltssUV19dVXVz/72c9KOlWEzY5KI717YFpkBUOIU4sls9tus0210EILVcvOmFEtuMCCjX7dwtVTFn9qIRKLKzDtQ7fVLpqEdMFVV11VvehFL6r23HPPct5LeHJDaJ/aUPkYuJ6xxBLVIossUugd2jnOeUK3kLQce+yx1UYbbVR4IxpDr0E6Gbi23nrrcpyGaTwYGEFWc2EYgiAm0PrDXAkPP/zwhqBPK14z88zbIExDxh9ptMycGRBswQUXLO/wO+fdgELz7VRCl112WaPPuUFxBOg1pEUTUEua+QVLtyE95+4pA/kSJgvvbA4TgTL98pe/XH3oQx8qFfpE1NVOA534r7M5hMap2GeHgRFkqjTIPKSwdt5l5+oZMwfSG3q2ki3Hu+62a/XRj370sestwEgMN5EgHdKu/6Y1pjk873nPa8m7Wx0gXZkSN64REHmIGug5ZeKa0PyO8YbR0PyctEgDiPPbv/zlL6WSf8YznjGLxs2/7XRAM3HSK+26UmJ8q2EJH0vzeDDQkyYQSmjuY0A8u1K4jDeI6RxB6wR3PlrI/fqz4vrvcj7adcd+n+/feOON1U033VS98pWvLGl1P3F+1/z7+nn9/uyeg5GO6yHXE7M7/KOhzUCxRTxq8gn3wv8O/SUeKQQ5l6b6OYzFwM33nPudMuUNJVbmyv6vf/1rdccdd1QvfvGLi7YgvSO1ciO9M7EQTU9cP67fr98b7VnQhWIPEeM9+S9eXI3yd86/Qcvsut80axChUR1TehpjmBrxjIHqn9SJXo9HujbSPci1HLtXv1//fUIKFKN95Stfqd7znveUZzGkNNZ/L64f5x25luNcH+k8Ic/XjxOPdvyfRxotx0wNyFV0e8tb31q9933vfezazOfrv4Pmc2gV++XdhBctQwu+Awydzt3L5JjcHwn1NOVY2YRfEifUrwt5HlLB15/zbWmop0PapP+www6rdthhhzJhYiR6gXc0Y0oLMpUrKjnXzUsuuaQQqU7A5jgYicDjvQajXWeAO+aYYwrDpVVxXMdE3jnR79cx6jMNjtGiXHP11dXZZ59djEgnnXxy9Yn9PjHzgdExnu+OhdHYNUIkpEyV5w9/+MPqwx/+cPmdli2tnjAaxhKJke41X3M+1nOEO+XqWJoJ9He+853SBXjVq15V8uB515tpNtK7p6wgR4gRiWVYzc0pPUzQaSiG3/3ud9URRxxRff7zny+FK20jFWTX8eh/igFJX26Nl760Ouuss6qVGxXhWmu/uu1pHY1dcx3dHJ9++ulFaNddd93qiU984izByf2xBHlOMVoag5St5xxzptG1c41LJjU799lMGOnqGOn9o+sXA44IsXme+iRLLrlkV62Z0nLSSSeVuac5x2xq7FbiiiuuKOPTP//5z2demThYgE1h3Ohtb6uWXXbZ6uyGIK+y6qrFFbZbwNxhfnSTv5e//OVlaMz1PJP73UJa4KSJT7XhT55c66+/fuFF91LhNGtjo2HKCjIiAdVr7bXXLudq7VzvBgjYc57znNIKh9laWbnoK66xxhqFuS+44IKZVx+jhbyn0gizuZ5AlTaUd9RRR1Wbb7FFtexyM6oFFlygTJz45reOqRZaeKGGxt092qWviV4E4YMf/GBRU8F5Ku5OCXGdj9AyCK3F119/ffWnP/2pCLByoeEk/dIpjFdDnNKCzJqJkKuvvnphhBCxW1hiiSXaxmimwu27777Vj370o+qGG26YxeSAFgIahMnQgfU39/WFqdBcXWc0hBg8Y0UQc5A900sw/h7hhm6UKwFOpZiKUfkalTAv3iIMm2222SyD5pxgygoyguona2me8IQnPK4F6hbawWy33npr9a53vat4NtE+eIt9//vfr174whfOfOKx1kzAdPIvHeihYiPYjG+8uLg3qvQy/ZNgb7LJJuX5dlVAdXSzbCYKNEEjdBGcc0AygeenP/1p6ftyx8R7aI+mc4IpK8iIfNppp5V+FAapM/EgwOQQnmEMeIwlJqabCsePVwtAoAPCChiK8KaSc074GV9e+tKXFicV6l8E6uabby4VgnMVYj8JWieAlnWg3dFHH13GiC3lkwaEgM8p301ZQcakWhR9E8TEvBjR8SBA/t761rdWv/rVr6ojjzyyTGoAzviGi9wPHAvyL6jU9N8YYvSLjRNrMdDIPUynpTcB3mR3cL/+zqmO8BF66n5wud17772r3XffvVSM6fuqRJ3PKaYs5d///veXdZjjDpfxxUFhRjX+u9/97sep0GCog8W5jqiB8q5frNW2uB4mfNvb3lZadPTxHBqJtdji8VpVpwrQDNCSMKPnKaecUoR51113LX13Qhx7TOL8brIYeEEOgRC1TizL4TIuIbhaEUHnlJi9DsMcFslbddVVi2ASXgFSmWGqE044obTaXESp4a4JeRYsmbTddtuV36Gb305VoEuMhEB4UzGyK6gMjWdbJCC0FNyPIAtzginRIiMqQiE2gWYtpHZiQtcQFBTEoKjWI+Huu++unv70p1crrLBCyXM0EPRhwbdbhAXeqH80FULsGTQRC+hoLHrGjBmlpY5wj3eYZNCAZyKUgJ9oK7/85S/LSIGZdwSYU4rn2sVfU8KzKwIaon/ta18rfePnP//5RTVEeH283B9UpKjRAuPJq2taalZt/ehXv/rVxUKde4QXfbQcfuO3b3/724s/uOcwbidol7T3GuoNQRoM/tIcPFZZZZVq+eWXn8V7aElzmZNKbzQ6DHyLnBYjhLTcCyshj6S47LkOnu1VhmkF5E8I4xFQ+eeiGksqBkSP0EKMOSPEKkF9PULsOTSMSj4VEeEE9GHQsrD8m970pqK1ANoJ6BnatxoDL8iAgBhN4JnE2EN1zDWFoV8jHmSGlDdMF8YzxY8qzVGEyv2kJz2p0AotYjPAeGFWQm1+b32hdIiQT1WozEyR/Na3vlXG7J/73OeWobrQKHQCtGwHpkSLnFoQsY2LvuAFL5h1zX0MqzAGWYhB/uRT3q1XduaZZxY1mdEv99GD6ocmmI7qGLrQZlSALK+hq+dg0Gk3GlRgBFjXxFAcVRot0Cb0RCMxJG41Bl6QMSViIyyvGo4QcYmr9/1C8EGAfIR56owjn4KdDNgH9Id1MQis6/Vnwoy57j2GUPSH+WpHe6kz7SAgNAvd8A4+CW/U74EKUQvMwm/3xDrN0ASdEkKrdmDgjV2IjogKxGR9m7iFESEMiAyDwozUYBVUKjB5S7BjgeEnrUeYinCOBL/3GzT0PmPvVvRkge0kpKGTyPcIsIYAXwiuoy2thp2Fk4duCNuCe64DuoZmrcZotGhP9dBDCFFN2t50002LZTYCWxfcQRFiSCUl71RjMORm8fNnPetZZS0wz2C8PDsSYpGN1mLKp75fpwWrk0jeVGKpDPEGHhKjF1qeeOKJRdBpNZ6j5Xkm/CbuJAZekAFDGkPNLB0FMkiC2wxMhMn4P2M8azprOQgxFVALjPnQYKxWw3vCyB/72MfKPGTngwxCGLuAGP3Ersu7Vpgzkb6wlTxUbJ5xX+x36DYU5BZDITByiQlyGHOQEabSSliRkxpozjX7QJ3ZVGqxYI8Ezwr33ntvcdtceeWVB5526KJyQ8O0yOjk2PLKFiwwvIQWHGLQI/REK5VnaNtJDLwgI64hEwVijBTRtVaDjDCjHSgvv/zysg4YazPnfOo0JsVoAvqMhjCxSRef+tSnZvUBBxloAxFQ55Zg+u53v1umf1r8QSus7xzahZ7iOHv4bScx8IKMqT/+8Y+XvZFTOGOpk/2GMB5GInig5TjooIPKogn8fDEehLnQJLRwPBq82zM8v9gW6r/rFOSrHairyzlPxSVOPnXJ9ImNs/Ob5ggTOtRBqIVO0qaOgRLk1Ir1YzHV0NxPRHYuDAKSD3HyBizTfMlNP4wWEqFMgMSjAcPyq1566aWrJz/5yeVamL3fkdY0+YkQalHRSqDJ0UTe+c53lqGl0ADqtKwL8FgVYzsxUIKsUEJIBeHYipQ77rhjIXSudYvYrUadifR1OWx84AMfKCuCWvvLMBGayPdkhI/mYuydIKOZVqubrU4rgS7hF/QJncBmb5biMUa8zz77FI+30YbooBfoMVCCrFAUCGA4BcPKyNCTgoNBEeQwIGMeprNQgjWcqX+u11vqMOlE4DdWFnnZy15Wzr0rNOx3pFKC8ArII5sAHjGVk4G0HzBQggyYViGJ+VXvtddepTZVWDH0DAowm2BYiEWaNdWievKuNUWHCHKMMBNBhDZ0865BoV8q/eQrxit7PptnbQkow3WuedYzvYyB8uySlRSOsT6Wxs0337x4ckGYOsf9Dgu48VRjSc2sJZWWPCZ/YdTJMKMZPObTZpJEPXQK7WLPtMh5Pwu/ZZE4eFgpNPnET+OlXbvSWsdo3xioFjkzmNSuZvZolfRvDDcpCEwdxu5FKCTpCxy7JmCoFKJYXnkXWRP52c9+9qx1oJI/z4vRI+djId/ON1hqMbV3e0fQSdolLXMC+Sa0yb93Ok6e8IbKkH3BAoN8zyO4yWsn8zxZDJQgKxyFpLAsGpelfDL+6bjOlL0KeagLlRgziV03qZ811Q6D1uSSL78RR51OPh2PN9+eAy39ueeeWzbcdi3vy/1+QlrepL1OS7FhOn1h/tJcV5NfAcbLLymrbmFgVGsMLmiV1LIs1QcffHAZduoXKAqeQVrXerHUmVErzACD6Vil07eT52a1erzwG7/3HhWCRex1TUxxnOi7WolWsCaeALRDR7H3XnvttdVvf/vbMqRk50OYE4eXVqR1PBjtOwPTIisgTA277bZbWcWiWSB6HdJKGNMiEyLHgnsXXXRRiS0ho0+s6yDfme3kN56dDLwHvIcDSBbdGwSEjvIonHHGGcV1VSVPnUZTz/QTrzRjYAQZIgC//vWvZ+323y/MiIkEjJaWQ+yanQloF1RefWI+vu4TOkgMrk8GfodWWmatlamOgwB5ipDSOCymoJLitmoCSSp/+Z9sJdgpjFXRDIwgY3oFxrn/Na95zawC7Bek1VURYarEdnNgTcV4Ztvwmc7zyV9mOQmTyXO+5fdUauPSVn7sJsZi2okgwmlRBKuE3nPPPbN2aaSxyXOMhCmDfsTA9JFTYFquN77xjWUIod5S9RKQnMAlzjXAUJhLfvThzCF+3/veN6uvT+AE6rS4WXC9x+8nggiybxqLtmwNa39aq25gTtgSbZJ2ebM0LVdTmgy31foqoeLYIKCZnuPFnKR3vBjrG33XIiuYhJwrCLjuuuuKAYgQ536vQWGk0kksrY4FDIWZbO3CK82qJtbIUim5R+DAeYS6HiYqxIFv+66JFlkhs59QL290cC4YvSDENBp7YaFlhDVxaJ7zfkTfCXKYWdCfC/MSEGq19ZMUiGu9KMxJkznCjiNA0is433777cveS5gP4wV1Rmsl4yUNZonZiSL07SeErmlddQ8Y7WwLZMdIs5eySDxbQx2tomM30dd95DB+CsK+Rhaez3WF2wmVZyKQNkISq7B0plKyKZr9mj7ykY8UIc7UwXZDGu68885ybFG+0K6fgK7SjKacO3QPrG65xx57zFKlww+DOK+67wRZjStgNn0hBUgIHLumH6Qm1kcSeq22rTOUtEfVNmXOnkt8w7lEZg5xJwRZOqjxhmIcQzcFeU4qX+n/9re/XQyDNhHPqjDyozuC/v2mbYwHfZcjBaFAFIwxV7GC2XLLLcteO85ZdjFDN5lxLMgDhsNgYi2wOcS0CS6CeQZUUO1G6MnARSVN+voJ6MRt1UIK/Ot1ser9YflT4YtbzRdzUvG0Cn1ntVZgGI8QKCSt8yWXXFLdeOONpW8pO7kHvVb7hokiyOZL68Nl4fcMhciHfIqTl1Ygxe2dOeaX/sUvfrHMZdaPdB3dWvndiSDpGgtol7JFLxNkbrjhhjJ7iRADGodH6vnxPNq2CuNJbysw1nf6rkVWOAoisQJhlTRsAgrLPQXXTSFG9BhVHCckfY4t0cvxgirNUytDJu4L0EphqqcDCINw2mmnlXREk8m9XkW0FOUvHHLIIWXKoVlgNBo0U/YEGMIProf+g4a+E+QUSBiN9RfzUQt7CdIUo0qEA2NJu3Pj3SZ1UKdHah081w74dtIgoOdxxx1XrbnmmuW+81Q0vQppTPzpT3+6bEBnPjbLtGuEWxy6NtOyXbTtJvpOkAOCrKAM05hqF+NQr0D6MEyEFwiIJWSsp2VMM26QnWKsfCdCKj0Wl2NB1xrTCKQ7w3rdwFgViHvRxuzhZUEFG/JZikil6Xqmsqa1niroS88uwqGwMKadBHk+UU97CcgqfZgpx1wtdQPWWWedkl7MF4GXn3YjRU01jaDaBsbyQNb4Au6eBFu6OpGmZsyOHd0/6aSTSszV0tBSugQJqbCgExWSb3YCY32n71pkmVE4Yl47GC67CfYSpC/CgLHMXDLjhlWVMUbr55mETrUevpUKxnpchpwixJB+ei9C2k3jNPXQ5BHLGql0IMIbbSJhqqDvcooBFZqw8847l5BC7CVgIuniaLHDDjuUvjx1WgtSvy8m7J1gOrQTdEkEK2RamABUOu5JC4HpBPId33acAM1p4DpqOR7aBLtCvLTQLfnym/o0UGGqoC9b5ASbijFwdFuQqfrSg4EAA7nGycOeSXax56AQd0vpDRNGoDuRh3xPOm+55ZaSPntFJy3RHvJcJ4BOdYGLULvmWDBryYolN910U1lHjNMPhGZJ70hhqqDvcprWyzpLxxxzTLkWAeoWMFRaAEH67PbAw4izx5JLLlms6nmujjBjJxDmlgYqKLrVVdN6WjqVLt+J4Oqf5xpIq7nRv/nNb6p11123hJFGJ5L2epqbzwcdfSfICldrggmNGYqbhaOToOphROlSyQB1mpMKf2n9T+lLZdNN5iIoWkD94P3226+sydXtShDtos5LFzpKo67IHXfcUZ1++ulFgNlB6hNIegXS3QvoO0HGeDbVIiBZo2qkcdhOwbfDiNJmrTCWdENMhsUgQu5+NwueoEivHQUZjDKZoFtAC7QRo09aUV0mlmmTHuzZJZ3S3u1Kp5fRd8NPautLL720TIzgCABhgG4Ac/m2bUZMAVxxxRWLkKhoXEfeMGzS2K200gx8215GHFLMrpL+bs0GCm3qLKh8jzjiiOKppy9s0kNoJ63RenoF9bS3E7P7Tl+q1ra3NBYblbqbNTUGE77+9a8XIV5ppZVKnxjhpRVjRnBd64W0MnJlK5SkrVtAH3TSReHMwe/crCVOHoaX0CuC3Cmh6Uf0bIssWQovBZlzzv0K2XI+ruW6Z9qNuhCmdTv++OOrU089tfrc5z5X1rliPKqnN3HQfN4OSKdAjRZLa1oyBjjaApdMQuSZdtMu5VQHGkib69JxyimnFAOhJXhnzJgx86nH06sTtJsomvPVLszuOz3dIptSFyh0BW6Wix0Q1N4YMKHdCCExku+JGbQI7gEHHFA8tRxLo2frz9fRCUasfwPd0v/kjqk1Xm655Ur6OkE3iMBKQ4LyE0uDTdPQj/FNJe35wDNB/XiIx6NnBZmqxZgFClaBWwmRI4BWRL/OEAoGiYrdToSJfEt6eBjdd999ZYcCLUiYlVEm6mK3EAGpwzXWdHTTN3YuvWjYbkiL4JsCWsV4teeeexZbx8orr1xWtkylM8TE0LOCHFUwNTkBsnWoLT4wYxgjTNIJpEKxkod+MM3A6pZaF4wZRpV2z3YLqeBUKNIhTYaetMbGYVWEtB3p7KShS1qisdjNwt7Dtmth3c+kDWkdYuLoWUGOcEY4rCqpwPkpYwiCnT4gxugE7r333rLlJk3BtLk4eQTSInQbqdxCIzEh0T9mDSZMugHo1gna+R5IBxhasr60oTotcYSbFgZDYZ44etbYpXDTKgNjCNXLptvxp03LF0ZtJ1QkXAUtfs+oZdokYfH9VDrSgQmRlAB1CxGYwPmhhx5aLOrSL31CBCbpbxfQKN+0Tjf6SUt96mloqdy7NRw2GchTJzC77/R0i5zCV1PbNsX83RRymE/hz4nQhOl9x7tyDGkhuAhaRmbDDTcs3mT66b5PEOpBxeJ6vQLqJlLRoc8555xTtkiRTmmsh1aCIPqmgI6h76233lqmTKLpaqutVsaI62kBcbsr5FYifNIL6GlBVtAKHnPo9+lH5boAmDXHEwFGi+Ub8k7XxRjQPcJrYTxugsZe85wA+T003+sWkiZ5cWxYh6U6ftXQrjSmQoy67Dumb6pIbK5HtU+FNxK6Tbt+Rc+q1gRJ0JqwatoTOPsdtwr1VkOsNcCAvmmohp+vLTe1HnG37AfIiyAv8sSLiwON/ZTbCRUj2kUY0Zc2Y8uWzHsmxNKF5rSrfhbcTorO7L7VOqloMRSwQr/mmmvKGCMvn1YSLkIMmA/Du+a7tADj1S95yUuKKm1ht36CfAnyZVUSlvUss9tOoKGKFh0tPLjFFluUYbr11luvCLF7BFi59rsQ9xp6WpAVPM8pW5k4b6UgQ1p378ZgzjG/3R6ogMsvv3xhOozpfr8gtJIfG8GpCHVL2o2Uj1lLppiai42WjJTSIl0JrS7LqY6eFmSFTV0zfY0gudYq5P3ivJurpfnDZi9hfkIcgWjlt9uNaBbSfsEFF5S1rTqRft+gzbBMcwG1R7XukPQI0iPkWdeGaA16VpCBgSTbmCj4yTBjnVlynDhM5dyUOfvlWuQeA2qZ3c9303r3A+oCY1YWK3s7oAKs09ROHyY8cPLIeL+yQ0sxGtbLsp9o2uvourHL51PgLNP6WQpZzW7s0362XCAnW/h1pvadCKjgfZjRjn1aLf3IupNHnuk3RLhY3NGwPi+6FQj9BOVmEQAz0kzfNEasvHwrxjZo/rbf9js6mYfZfavrVaIEpv9JyDAhBmAssZWJvY4jxJMVKr/DSJgOfNM3DMtYGI81d4UVVviflqsfhTj48Y9/XPJEiOs0bgXiAgree/TRR5fJ/4yD2c3RfULs/iAKca+hJwRZQStwIQJrZQhCVldx09JMFH4X5krgqWWxeE77HBTScgwKdEvQMEDHVsG7lMdZZ51VNmLnLbb66quXrgmf7twXlO1ky62XgYd6CV0XZAWdwsYAEWbWVoYSLSe431yzjwcRYq2I94otq8qySvWkBhonzrQ6od8hL+jYrsUDvE9FyPfcbg+6JJxNUkapLJ0PMecYT6XREy0ypNAxyWGHHVZmOUGMJJNlDO9TQcS186677ioOChw9bJzmvvdixFYzfLfAk4qKa8hJ3hJaBY4y1k0zRMdjrN4Co3Mq3JRtvQIeD1MOMXH0RIsMVFvMpsW0g4TJERjDfSH927EQJqkzi9865+vL8GOIyW4PWa+qzmytZPZOIGmntTjOuX2RLOIe2gljwe/qwp5jQXnkuq1rbQiggjAPm3HLu5WT8okwu5YKeHbfHqI16DqVw4BhQqtumOervxXGgDDIaAgzY7rmdzKaXXjhhcXDiLsnIYYwX96bb/ULWPb1SeUj+aVW33777cXIxZocYRqLdmiWLo13hCaua23BO61LZg9llWwWJ6jTrPnYO+rXhmgfui7IKWgMhHEIXX2n+TrGYoowqhiDe1eetxSPnR4wd93dsvl9Y72/1xCBixAH+q5233A9Sw+hhTAavEfwHi1wfpNr3Dy5rG655ZbVUkstNWunh4mins4hWouuC7LCxTQE0BK3tgUx2XyiSAuiZcHEGJKTB0+tnXbaqQhw/HsHoaVIPoII6yc+8Yni44wGgucSRoMycF+sBRbQz/u97+qrry7j+Wg41nuG6B56QpABg9hy1OSIyfgFpwXRmmBgq1BgPMMjcbeMmuib+W4/g6DJRyomRkI7SHDKiFbiHpqMJYDu1d+VynDzzTcvrbDhJZMe2DFSOQzRW+i6IAMBw2wYUc0/GYQJMZtWxFI8HBS4CkaAIQLf78yYyigCSJuxJpfFFwhxjIcgr66NhQi95yzDw8nDvslWtcyOFL7jOfFEMZnfDDF+dN1FMwxE+KxpbHdALUJd+MYD2cCArNK2CqWex8nD+/Md8SAIMshzNBD7L7Mv2KpGPuv585xzz6Kr8zotnOea9bnNVlIJWnC/Trv6uyZKP78bFHQ6L+P5XtdbZAyCwex/a0wS0whjof6MWEbN8qFOM2hxuSTEmC0MWI8nyoS9CvkgxCzXJkdkHbHkMSHnnq3TLgziHtjhklWfdV+FGjU6cf1dQ/QWui7ImOq6666rVllllcJYzjHLWAhDMcg4Pvvss0srbvdDjh5aHddd63Tt2UmkHww2ZsvY8WhAk9DOcrh+i0aGrM4444xSAfJ041HXSgxyGfQKui7IGMtyMNThqNNagNEQphBryeMqaGzTsJXx54mq5f2KCKWKzNRLKjGajAbPo5tgJVK/Retjjz22GBgtzuea56YKDQcFXRdk/VqzkExcwETCWNCKCFa1/MIXvlCWAqIKEuAYeDCi1nrQWwJCiF6MhPbCgrHyrAWP8PutSSOG5mhDKsKMFszOMDZE76HrgoxpqHb6d5hwrNYYMKH+9OWXX15tuummxVWQVTXMKSbMOca4gwr04r1lfJwQouVYLSl6+I3AH/vmm28unlqWNPIO1/OOVtHNO4doP7ouyHZXZK2mEuqvwViF757laV/72tcWLyPjzn7rOgEWCwQ554OAej5yLD7wwAOrQw45pAipAMm3uH6eZ84///wycWSDDTYofWKCK7hHq0G7+veG6H10TJDDWGEuoFZTkVmr04KGgQh1nnfNOOn1119fhqk4KnB6yPPi/D4h/bxBaJFjtBPSB3asVeWOafEF8Jz8Js91WvsdrzkL4ml1zVwyzdFv6tqLkPMh+gcdK60IJKQFNdzBDxrjuI+JEgueEWO20047rXh+bbXVVmUDNYymNd99993LOz2XuH48CIggyw9a6f+jk9lIWZEDPbSmrNGe012JMDp3/fDDDy/0M0Zs0kPKoV10SnkP0X50TJAxSxhMrI9LrRMUeFqTwHGGl/baa6+ybI3dHqjSEXxzYi0J5HhQEUETtKTyStMghDy5CCSB9Zygr4uW0UY8Z5EGlun3vve9pRI0/dC73EfLIcaPXq2cOibIBBgTpg9GCDkdYKYwYL0VIcT2H9bqbrPNNqXloUZ6LrDsqnNMO6iIsIVOqbQeeOCBst8xtRrNUhGGfmLPsmhbv4tNgbtqnsk78/wQvYnxVhwdK8UIIMZhaSWkVuiQ0ObEOj/33HOLuyUnBX3ouqeW4D5GDkMOKkIfQimkBaWlMBKyVruWyiyC7jeW9jU0x7LPMAhp1UPLdtGuuUyHaC86JsiYJkzJJ5hKnBUe3YMwo+mHtjlhVTUJwDMYLn26a6+9tqzywfDlt2HeQYR8R+jQJ/RCA90SeU8fGsTcNY866qiyeKFJDzSZ0FaFio4pj0Gm3VRCxwQZw2g5MB0Dl4XMTXyPIIZhrf7IIs1BJFMa0+peeumlZXaU/vIuu+xSGBJjescgQ95Bfh3z5OIT7Th5d4yOZi1ZBMDsL3SiyRBYIc8T6hyLh+h/dEwCMIxAKA0jEdIAQ1mF4rLLLiutNS+jbIKd3+V44403Lv1rFm+MnZZmkCHfKsAIJUFlN4iARiAJsQ3E0c/MJZVc7tdRPw9tWwnfHKKz6Jggay0EKzDyyMJAzoFzgmCIhGW6vpN9HWuvvXZZq7k+bjrogoxGdQvzKaecUiaHsC8QyNyPJqMl1mWhyfhNngmthxhMdEyQo1ZTCzfZZJNZ/V0THrTEHPa1JFmZcTzAwN47yECLCCMjodVATTBJv9gwnjF2tLAumVbbhAj3XUvrOF6aDtGf6Fjpah3OPPPM0rezvxIV2qynI444ohi1LMejzxwGHQ+mQosMKivBovqMhFl4nhCz3OummL5pyxu0Sx/Yb1IJjJemc4pOfWeIx6NjgqyAMSK1zxio4SPqtCEU60FhvKiC42WGqcA0hDDai3F2wkltvuWWW6orr7yyWmuttcoQHSt/s9B61nnoOsScoZf5bdJL/fzpxj9Wx59wfEPd+0dpSR988F/VBz6wa7XoYouW+5gHwkh33nFndeyx36622Wbb6v8O+r9qyy22LMuqPn2Jp5fnQFLyu/HA9EcMrL/YTUwkzRMFmoQuNg03pKQiZDC05U2MhnkGvVMZOhdDO9NYR743iOhG3sb7zUkL8i9+9vPSt2WcCuN89atfrabNM3dZydE5FQ9jaRmuufqa6rzzzi2C/47NNivjm/M0+nPT5v5vS+E3c8pwk8xOzyL5sTg8AVb56YaYehgnj17BoNG+Gd3I33i/OWl9y8wbreFyz3tetcyyy5aNvLbbbrvSZzv44IPLOlIEnBBLzGc+85lq/vnmr9Zfb73yLIElsu4lQP18MmE8KN/uk4CGAqu0PvH6669fNn/nMz3EEMGkW+S11nxVtfXWW1dbNQKG85qHH3qouvjSS6p99923OvHEE0vL4TphXunFK1XPbbTCZVG3aQ3hbvyxqlbTHu9DLM5xrosTZnfefC3H4FiIcEg35DzHdUESmq/Vz/O75uPRAuS5ifzWOPvee+9dlvRxDujaSwidBxXdyN94vzlpQV5u2RnVR/baq9p6q62qRxuv8BrMeN311xX3SXvnUp+Dq37+i2re6dML8xkieZR12o0GT9aTMFJycq353kjXZ3csjiAkhske16/BRM6b78FI95Nm4+cs9eC8lwS5TutBRTfyON5vTlqQ3/SGNxZ/Xk4IDa4q17zq17/5dRliogoS5LhRPvrIYy2hFrHxYPlNaYX+l5eHaAIaohUNJpNP0HEoyJ1FN/I43m8+ps+NgbQAdRX1hBNOqBZu9I/LroYNgdQ6uCf2POeO+jpafjtXQ4UGxi3HQyH+X6BT6CzkOC0z42H9XkLKKPEQUw+zFWRMhFnEOTY7iSAWYcRUGGgmw7FY8zxiCDPumXcIEdy5hkI8IrS86NQsqBFe9yKsKshcE/zWs92AdAzRXcxWkDFHmItq5/juu++u5iaMMPOeazvusENZW8uaWn4XJ/9uMVg/oS4MEdYIKag0rQhid0kzv/bZZ5+ys0buCYS7GBCHaDm6UVlN5JuzFWQM4oVC1GQCyq83148//vgyvHTxxRcXP2ouhNRATOU3peUeYkwQWHRKxQloi4ZWDd1tt93KOt52RzTMx63VUF8dfjesNKcmZmvs0jp4JEJseR3q82qrrlZ8phs3y2qYGOzBf/+7etnLX1bU6ggy5iL4Q8weKYrQjWAfc8wx1ZFHHllWBLGQAMu1e8rlrrvuKp5dfhcB9ptOVpyzYZ+BQTfyOZFvzlaQMYhHBMJs9s1tt91WzTfv9DJ8RMWe1ri+9FJLVQ83mGvhJyxcfiN43u8wphk5Q4wNwkkIxRHkNddcs6xXtv/++xdXVPfQNc8IobVrKtBOYjbsMzDoRj4n8s1xCXKYS4xx/KQMJ7FAN84bFx4bE278Y5H2mzCZZ4VOthL9CDQDBkKVHpqpADfaaKPq0EMPLZ5cEdK6oIfG9bhT8L2pgm7kdSLfHFcfGdT4YZLCRBHixy6U41lDTDMZDMqzQyGeLep0BnTTL3YeddrKoqCAm2lcj4eYepi0hA2Zpj1AV62zYLvZtMKux9ZAiKdSazjE7DFsKnsMBDatremh1Ouo3a7Fy8txNzGsSHoLQ0HuIRCOtMZUagvKW8eMgZHgup5nhoLUOfQDrYeC3EPQ0lKlxQxae+65Z7XGGmtUBx10UFkaCQi0IcBut8hD9BYmPWliiPZCq0ug7QVtF8ULLrigLO/jupVRLGJI9e4GphrLdCu/E/nuUJB7HATXkBSBtopm1GoL+BP0bmCqsUy38juR7w4FuQ+giAiwoO/MAGY6Y7fU66nGMt3I70S/Oewj9wEixFpgsX60uBsY1vu9iaEg9wG0vFriCDMMBWqI/6Kq/h8+d0SlwYyZE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png;base64,iVBORw0KGgoAAAANSUhEUgAAAPIAAACJCAYAAAAWjWWmAAAAAXNSR0IArs4c6QAAAARnQU1BAACxjwv8YQUAAAAJcEhZcwAAEnQAABJ0Ad5mH3gAAC5PSURBVHhe7d0JvK5T9Qfwx8U1VqiUJsSVijKmSaJCg4oyVOaiTEWoT4YGhaa/ECnlo1KGUGaZhzSgQYTSoMhMEQ0y9H+/2/3dHm/nnHvOue983t/57LOf6X2evddea++1115777n+00A1xBATwEMPPVRNmzatevTRR6u55567XHOMleadd95yf6655ir3HnnkkRI7bwd6mX3bmbbmd0+bGQ8xxLhBMAku4awLKOF+8MEHq3nmmacIsHuuDdF+DKk8xIShxSWs3/jGN6q11lqrev3rX1+97nWvq37yk5/MapHdf/jhh0vLQajbgV5ujTuNoWo9xIShNf7jH/9YvfnNb66+dPiXqmVnLFtdeeWV1Ze+9KVqjz32qNZZZ53yjNY4LXI7VOteZ90Jp6/xvF+g3V/uuaeaq0E7FSINaIEFFijHQfO7p4Qgp5+mhagTw3WMhsn+9a9/VfPPP//MO0OMhYcfergI8uvXX786+bvfrV7w/OdXjzSYb5ttt6luueWW6qKLLirMiNYR6HZgoAS58ShaCQ88cH+1wZs2qFZbbbVq8ac9rbrjzjuqpzzlKaWSnG+++WY9V+flKaFaYyRCTJgJLEa76667ynXCjODTp08vKuEUqNfmGI880qBlg3bU6Ecb9MNQ0xvHmOy2224rtMZoMYpNRUyKjxq/mafBo/POO726p9Eiv+IVr6h23GGHapdddqn+/Oc/VwcccEChKdo203XgqYygMbxgsM9+9rOlZrv99tvLfQTxjLid1tVBwvTp81XXXHNN6R///e9/r65oqNXHHXdcod+FF15YBJuQoyXaYrwhZoMG201r0O9RFUAjsDmwPTxpkUWqpZdeulp00UWrU089tdBW+Pe//z3zh49h4AWZ8BJSzITRzjvvvGrjjTcu1tVmoZ2qrcdE8Z8GLQ888MDqXw0a3nTzzdUvr7qqOvnkk6uddtypelpDFQzaqeG0673dBF6Fc845pwirfvFDDYH929/+VsIzn/nMwrMaJtpPHQPPuQhCQMXbbrtttdJKK1WLLbZYteOOO1b/+Mc/yjNRrxFyEBmk1Zhr7mml37bcjBnVW97ylmrTzTar1nzVq6oPfWjPQutUiJitfj7E2NDQqCT333//QjNCO09Ds/nkJz9Z/eAHPyiVJ4yk5UwJCsu4oZHf//731X777VeI9MADDxRGI8SEHGHEQ9V69rj5ppuqZZ67TLXTzjtVC8w/fzXf9OmlctRdQT8VYrozWuVuI5Vzr1fShJh6jTfPP//86g1veEO13nrrVTvttFP1zW9+s1puueVKHoTmynFgBJkgJoDMYqi5Zv5d9YtfFIIsusii1cMMBg1GUwMSXv0Nx92GtKegBOcEotew+wd3L33ghRd+QhkuebBBvyuvuKIMO0W7wWjoj67dzENoCUlHznsNNB195Xnnm16d9f2zq6O//vVGOLpaaqmlqhVXXLGMqqDrSA3OwAiyDCawTCusIpyNWEt81NeOqhZbdLHqD3/4Q3X//Q8UIUkfDlMS5vRRugnpSToc9yLTPfD3BwqdVYYYavvtt68uvvjiaoMN3lzSjtESu+/ZbqH5+8q9WQh6BWj2ve99r/DtU5/61Grxpy1eLb744iX9riXdI6V/YAQ5TK/WNZQEMswKeOYZZ1TLLLNM9atrrimGBEMliyy6aGE0v/EcYe52q1yEYyajKVRpk8Zew8ILLVzdd999xWi44YYblsryvIYq+JI1XlJajbR88qGC7JXKKKr/P//5z5lXegvK/9xzz51V5qkMx4OBcQjBPIRAxrW0BNO1aXNNq9Zbd93qkEMOqZ71nGdXjz78SLm/8/t3KS6GdSeQkEJhdwM0CZAmadxqq62KWmX8sJdw1x13FtqiE0cQFSOHhUbHoDAjBkyllMqxlTSdKMtKh6Gb+++/v3rHO94xq4VrJyYrVltssUV19dVXVz/72c9KOlWEzY5KI717YFpkBUOIU4sls9tus0210EILVcvOmFEtuMCCjX7dwtVTFn9qIRKLKzDtQ7fVLpqEdMFVV11VvehFL6r23HPPct5LeHJDaJ/aUPkYuJ6xxBLVIossUugd2jnOeUK3kLQce+yx1UYbbVR4IxpDr0E6Gbi23nrrcpyGaTwYGEFWc2EYgiAm0PrDXAkPP/zwhqBPK14z88zbIExDxh9ptMycGRBswQUXLO/wO+fdgELz7VRCl112WaPPuUFxBOg1pEUTUEua+QVLtyE95+4pA/kSJgvvbA4TgTL98pe/XH3oQx8qFfpE1NVOA534r7M5hMap2GeHgRFkqjTIPKSwdt5l5+oZMwfSG3q2ki3Hu+62a/XRj370sestwEgMN5EgHdKu/6Y1pjk873nPa8m7Wx0gXZkSN64REHmIGug5ZeKa0PyO8YbR0PyctEgDiPPbv/zlL6WSf8YznjGLxs2/7XRAM3HSK+26UmJ8q2EJH0vzeDDQkyYQSmjuY0A8u1K4jDeI6RxB6wR3PlrI/fqz4vrvcj7adcd+n+/feOON1U033VS98pWvLGl1P3F+1/z7+nn9/uyeg5GO6yHXE7M7/KOhzUCxRTxq8gn3wv8O/SUeKQQ5l6b6OYzFwM33nPudMuUNJVbmyv6vf/1rdccdd1QvfvGLi7YgvSO1ciO9M7EQTU9cP67fr98b7VnQhWIPEeM9+S9eXI3yd86/Qcvsut80axChUR1TehpjmBrxjIHqn9SJXo9HujbSPci1HLtXv1//fUIKFKN95Stfqd7znveUZzGkNNZ/L64f5x25luNcH+k8Ic/XjxOPdvyfRxotx0wNyFV0e8tb31q9933vfezazOfrv4Pmc2gV++XdhBctQwu+Awydzt3L5JjcHwn1NOVY2YRfEifUrwt5HlLB15/zbWmop0PapP+www6rdthhhzJhYiR6gXc0Y0oLMpUrKjnXzUsuuaQQqU7A5jgYicDjvQajXWeAO+aYYwrDpVVxXMdE3jnR79cx6jMNjtGiXHP11dXZZ59djEgnnXxy9Yn9PjHzgdExnu+OhdHYNUIkpEyV5w9/+MPqwx/+cPmdli2tnjAaxhKJke41X3M+1nOEO+XqWJoJ9He+853SBXjVq15V8uB515tpNtK7p6wgR4gRiWVYzc0pPUzQaSiG3/3ud9URRxxRff7zny+FK20jFWTX8eh/igFJX26Nl760Ouuss6qVGxXhWmu/uu1pHY1dcx3dHJ9++ulFaNddd93qiU984izByf2xBHlOMVoag5St5xxzptG1c41LJjU799lMGOnqGOn9o+sXA44IsXme+iRLLrlkV62Z0nLSSSeVuac5x2xq7FbiiiuuKOPTP//5z2demThYgE1h3Ohtb6uWXXbZ6uyGIK+y6qrFFbZbwNxhfnSTv5e//OVlaMz1PJP73UJa4KSJT7XhT55c66+/fuFF91LhNGtjo2HKCjIiAdVr7bXXLudq7VzvBgjYc57znNIKh9laWbnoK66xxhqFuS+44IKZVx+jhbyn0gizuZ5AlTaUd9RRR1Wbb7FFtexyM6oFFlygTJz45reOqRZaeKGGxt092qWviV4E4YMf/GBRU8F5Ku5OCXGdj9AyCK3F119/ffWnP/2pCLByoeEk/dIpjFdDnNKCzJqJkKuvvnphhBCxW1hiiSXaxmimwu27777Vj370o+qGG26YxeSAFgIahMnQgfU39/WFqdBcXWc0hBg8Y0UQc5A900sw/h7hhm6UKwFOpZiKUfkalTAv3iIMm2222SyD5pxgygoyguona2me8IQnPK4F6hbawWy33npr9a53vat4NtE+eIt9//vfr174whfOfOKx1kzAdPIvHeihYiPYjG+8uLg3qvQy/ZNgb7LJJuX5dlVAdXSzbCYKNEEjdBGcc0AygeenP/1p6ftyx8R7aI+mc4IpK8iIfNppp5V+FAapM/EgwOQQnmEMeIwlJqabCsePVwtAoAPCChiK8KaSc074GV9e+tKXFicV6l8E6uabby4VgnMVYj8JWieAlnWg3dFHH13GiC3lkwaEgM8p301ZQcakWhR9E8TEvBjR8SBA/t761rdWv/rVr6ojjzyyTGoAzviGi9wPHAvyL6jU9N8YYvSLjRNrMdDIPUynpTcB3mR3cL/+zqmO8BF66n5wud17772r3XffvVSM6fuqRJ3PKaYs5d///veXdZjjDpfxxUFhRjX+u9/97sep0GCog8W5jqiB8q5frNW2uB4mfNvb3lZadPTxHBqJtdji8VpVpwrQDNCSMKPnKaecUoR51113LX13Qhx7TOL8brIYeEEOgRC1TizL4TIuIbhaEUHnlJi9DsMcFslbddVVi2ASXgFSmWGqE044obTaXESp4a4JeRYsmbTddtuV36Gb305VoEuMhEB4UzGyK6gMjWdbJCC0FNyPIAtzginRIiMqQiE2gWYtpHZiQtcQFBTEoKjWI+Huu++unv70p1crrLBCyXM0EPRhwbdbhAXeqH80FULsGTQRC+hoLHrGjBmlpY5wj3eYZNCAZyKUgJ9oK7/85S/LSIGZdwSYU4rn2sVfU8KzKwIaon/ta18rfePnP//5RTVEeH283B9UpKjRAuPJq2taalZt/ehXv/rVxUKde4QXfbQcfuO3b3/724s/uOcwbidol7T3GuoNQRoM/tIcPFZZZZVq+eWXn8V7aElzmZNKbzQ6DHyLnBYjhLTcCyshj6S47LkOnu1VhmkF5E8I4xFQ+eeiGksqBkSP0EKMOSPEKkF9PULsOTSMSj4VEeEE9GHQsrD8m970pqK1ANoJ6BnatxoDL8iAgBhN4JnE2EN1zDWFoV8jHmSGlDdMF8YzxY8qzVGEyv2kJz2p0AotYjPAeGFWQm1+b32hdIiQT1WozEyR/Na3vlXG7J/73OeWobrQKHQCtGwHpkSLnFoQsY2LvuAFL5h1zX0MqzAGWYhB/uRT3q1XduaZZxY1mdEv99GD6ocmmI7qGLrQZlSALK+hq+dg0Gk3GlRgBFjXxFAcVRot0Cb0RCMxJG41Bl6QMSViIyyvGo4QcYmr9/1C8EGAfIR56owjn4KdDNgH9Id1MQis6/Vnwoy57j2GUPSH+WpHe6kz7SAgNAvd8A4+CW/U74EKUQvMwm/3xDrN0ASdEkKrdmDgjV2IjogKxGR9m7iFESEMiAyDwozUYBVUKjB5S7BjgeEnrUeYinCOBL/3GzT0PmPvVvRkge0kpKGTyPcIsIYAXwiuoy2thp2Fk4duCNuCe64DuoZmrcZotGhP9dBDCFFN2t50002LZTYCWxfcQRFiSCUl71RjMORm8fNnPetZZS0wz2C8PDsSYpGN1mLKp75fpwWrk0jeVGKpDPEGHhKjF1qeeOKJRdBpNZ6j5Xkm/CbuJAZekAFDGkPNLB0FMkiC2wxMhMn4P2M8azprOQgxFVALjPnQYKxWw3vCyB/72MfKPGTngwxCGLuAGP3Ersu7Vpgzkb6wlTxUbJ5xX+x36DYU5BZDITByiQlyGHOQEabSSliRkxpozjX7QJ3ZVGqxYI8Ezwr33ntvcdtceeWVB5526KJyQ8O0yOjk2PLKFiwwvIQWHGLQI/REK5VnaNtJDLwgI64hEwVijBTRtVaDjDCjHSgvv/zysg4YazPnfOo0JsVoAvqMhjCxSRef+tSnZvUBBxloAxFQ55Zg+u53v1umf1r8QSus7xzahZ7iOHv4bScx8IKMqT/+8Y+XvZFTOGOpk/2GMB5GInig5TjooIPKogn8fDEehLnQJLRwPBq82zM8v9gW6r/rFOSrHairyzlPxSVOPnXJ9ImNs/Ob5ggTOtRBqIVO0qaOgRLk1Ir1YzHV0NxPRHYuDAKSD3HyBizTfMlNP4wWEqFMgMSjAcPyq1566aWrJz/5yeVamL3fkdY0+YkQalHRSqDJ0UTe+c53lqGl0ADqtKwL8FgVYzsxUIKsUEJIBeHYipQ77rhjIXSudYvYrUadifR1OWx84AMfKCuCWvvLMBGayPdkhI/mYuydIKOZVqubrU4rgS7hF/QJncBmb5biMUa8zz77FI+30YbooBfoMVCCrFAUCGA4BcPKyNCTgoNBEeQwIGMeprNQgjWcqX+u11vqMOlE4DdWFnnZy15Wzr0rNOx3pFKC8ArII5sAHjGVk4G0HzBQggyYViGJ+VXvtddepTZVWDH0DAowm2BYiEWaNdWievKuNUWHCHKMMBNBhDZ0865BoV8q/eQrxit7PptnbQkow3WuedYzvYyB8uySlRSOsT6Wxs0337x4ckGYOsf9Dgu48VRjSc2sJZWWPCZ/YdTJMKMZPObTZpJEPXQK7WLPtMh5Pwu/ZZE4eFgpNPnET+OlXbvSWsdo3xioFjkzmNSuZvZolfRvDDcpCEwdxu5FKCTpCxy7JmCoFKJYXnkXWRP52c9+9qx1oJI/z4vRI+djId/ON1hqMbV3e0fQSdolLXMC+Sa0yb93Ok6e8IbKkH3BAoN8zyO4yWsn8zxZDJQgKxyFpLAsGpelfDL+6bjOlL0KeagLlRgziV03qZ811Q6D1uSSL78RR51OPh2PN9+eAy39ueeeWzbcdi3vy/1+QlrepL1OS7FhOn1h/tJcV5NfAcbLLymrbmFgVGsMLmiV1LIs1QcffHAZduoXKAqeQVrXerHUmVErzACD6Vil07eT52a1erzwG7/3HhWCRex1TUxxnOi7WolWsCaeALRDR7H3XnvttdVvf/vbMqRk50OYE4eXVqR1PBjtOwPTIisgTA277bZbWcWiWSB6HdJKGNMiEyLHgnsXXXRRiS0ho0+s6yDfme3kN56dDLwHvIcDSBbdGwSEjvIonHHGGcV1VSVPnUZTz/QTrzRjYAQZIgC//vWvZ+323y/MiIkEjJaWQ+yanQloF1RefWI+vu4TOkgMrk8GfodWWmatlamOgwB5ipDSOCymoJLitmoCSSp/+Z9sJdgpjFXRDIwgY3oFxrn/Na95zawC7Bek1VURYarEdnNgTcV4Ztvwmc7zyV9mOQmTyXO+5fdUauPSVn7sJsZi2okgwmlRBKuE3nPPPbN2aaSxyXOMhCmDfsTA9JFTYFquN77xjWUIod5S9RKQnMAlzjXAUJhLfvThzCF+3/veN6uvT+AE6rS4WXC9x+8nggiybxqLtmwNa39aq25gTtgSbZJ2ebM0LVdTmgy31foqoeLYIKCZnuPFnKR3vBjrG33XIiuYhJwrCLjuuuuKAYgQ536vQWGk0kksrY4FDIWZbO3CK82qJtbIUim5R+DAeYS6HiYqxIFv+66JFlkhs59QL290cC4YvSDENBp7YaFlhDVxaJ7zfkTfCXKYWdCfC/MSEGq19ZMUiGu9KMxJkznCjiNA0is433777cveS5gP4wV1Rmsl4yUNZonZiSL07SeErmlddQ8Y7WwLZMdIs5eySDxbQx2tomM30dd95DB+CsK+Rhaez3WF2wmVZyKQNkISq7B0plKyKZr9mj7ykY8UIc7UwXZDGu68885ybFG+0K6fgK7SjKacO3QPrG65xx57zFKlww+DOK+67wRZjStgNn0hBUgIHLumH6Qm1kcSeq22rTOUtEfVNmXOnkt8w7lEZg5xJwRZOqjxhmIcQzcFeU4qX+n/9re/XQyDNhHPqjDyozuC/v2mbYwHfZcjBaFAFIwxV7GC2XLLLcteO85ZdjFDN5lxLMgDhsNgYi2wOcS0CS6CeQZUUO1G6MnARSVN+voJ6MRt1UIK/Ot1ser9YflT4YtbzRdzUvG0Cn1ntVZgGI8QKCSt8yWXXFLdeOONpW8pO7kHvVb7hokiyOZL68Nl4fcMhciHfIqTl1Ygxe2dOeaX/sUvfrHMZdaPdB3dWvndiSDpGgtol7JFLxNkbrjhhjJ7iRADGodH6vnxPNq2CuNJbysw1nf6rkVWOAoisQJhlTRsAgrLPQXXTSFG9BhVHCckfY4t0cvxgirNUytDJu4L0EphqqcDCINw2mmnlXREk8m9XkW0FOUvHHLIIWXKoVlgNBo0U/YEGMIProf+g4a+E+QUSBiN9RfzUQt7CdIUo0qEA2NJu3Pj3SZ1UKdHah081w74dtIgoOdxxx1XrbnmmuW+81Q0vQppTPzpT3+6bEBnPjbLtGuEWxy6NtOyXbTtJvpOkAOCrKAM05hqF+NQr0D6MEyEFwiIJWSsp2VMM26QnWKsfCdCKj0Wl2NB1xrTCKQ7w3rdwFgViHvRxuzhZUEFG/JZikil6Xqmsqa1niroS88uwqGwMKadBHk+UU97CcgqfZgpx1wtdQPWWWedkl7MF4GXn3YjRU01jaDaBsbyQNb4Au6eBFu6OpGmZsyOHd0/6aSTSszV0tBSugQJqbCgExWSb3YCY32n71pkmVE4Yl47GC67CfYSpC/CgLHMXDLjhlWVMUbr55mETrUevpUKxnpchpwixJB+ei9C2k3jNPXQ5BHLGql0IMIbbSJhqqDvcooBFZqw8847l5BC7CVgIuniaLHDDjuUvjx1WgtSvy8m7J1gOrQTdEkEK2RamABUOu5JC4HpBPId33acAM1p4DpqOR7aBLtCvLTQLfnym/o0UGGqoC9b5ASbijFwdFuQqfrSg4EAA7nGycOeSXax56AQd0vpDRNGoDuRh3xPOm+55ZaSPntFJy3RHvJcJ4BOdYGLULvmWDBryYolN910U1lHjNMPhGZJ70hhqqDvcprWyzpLxxxzTLkWAeoWMFRaAEH67PbAw4izx5JLLlms6nmujjBjJxDmlgYqKLrVVdN6WjqVLt+J4Oqf5xpIq7nRv/nNb6p11123hJFGJ5L2epqbzwcdfSfICldrggmNGYqbhaOToOphROlSyQB1mpMKf2n9T+lLZdNN5iIoWkD94P3226+sydXtShDtos5LFzpKo67IHXfcUZ1++ulFgNlB6hNIegXS3QvoO0HGeDbVIiBZo2qkcdhOwbfDiNJmrTCWdENMhsUgQu5+NwueoEivHQUZjDKZoFtAC7QRo09aUV0mlmmTHuzZJZ3S3u1Kp5fRd8NPautLL720TIzgCABhgG4Ac/m2bUZMAVxxxRWLkKhoXEfeMGzS2K200gx8215GHFLMrpL+bs0GCm3qLKh8jzjiiOKppy9s0kNoJ63RenoF9bS3E7P7Tl+q1ra3NBYblbqbNTUGE77+9a8XIV5ppZVKnxjhpRVjRnBd64W0MnJlK5SkrVtAH3TSReHMwe/crCVOHoaX0CuC3Cmh6Uf0bIssWQovBZlzzv0K2XI+ruW6Z9qNuhCmdTv++OOrU089tfrc5z5X1rliPKqnN3HQfN4OSKdAjRZLa1oyBjjaApdMQuSZdtMu5VQHGkib69JxyimnFAOhJXhnzJgx86nH06sTtJsomvPVLszuOz3dIptSFyh0BW6Wix0Q1N4YMKHdCCExku+JGbQI7gEHHFA8tRxLo2frz9fRCUasfwPd0v/kjqk1Xm655Ur6OkE3iMBKQ4LyE0uDTdPQj/FNJe35wDNB/XiIx6NnBZmqxZgFClaBWwmRI4BWRL/OEAoGiYrdToSJfEt6eBjdd999ZYcCLUiYlVEm6mK3EAGpwzXWdHTTN3YuvWjYbkiL4JsCWsV4teeeexZbx8orr1xWtkylM8TE0LOCHFUwNTkBsnWoLT4wYxgjTNIJpEKxkod+MM3A6pZaF4wZRpV2z3YLqeBUKNIhTYaetMbGYVWEtB3p7KShS1qisdjNwt7Dtmth3c+kDWkdYuLoWUGOcEY4rCqpwPkpYwiCnT4gxugE7r333rLlJk3BtLk4eQTSInQbqdxCIzEh0T9mDSZMugHo1gna+R5IBxhasr60oTotcYSbFgZDYZ44etbYpXDTKgNjCNXLptvxp03LF0ZtJ1QkXAUtfs+oZdokYfH9VDrSgQmRlAB1CxGYwPmhhx5aLOrSL31CBCbpbxfQKN+0Tjf6SUt96mloqdy7NRw2GchTJzC77/R0i5zCV1PbNsX83RRymE/hz4nQhOl9x7tyDGkhuAhaRmbDDTcs3mT66b5PEOpBxeJ6vQLqJlLRoc8555xTtkiRTmmsh1aCIPqmgI6h76233lqmTKLpaqutVsaI62kBcbsr5FYifNIL6GlBVtAKHnPo9+lH5boAmDXHEwFGi+Ub8k7XxRjQPcJrYTxugsZe85wA+T003+sWkiZ5cWxYh6U6ftXQrjSmQoy67Dumb6pIbK5HtU+FNxK6Tbt+Rc+q1gRJ0JqwatoTOPsdtwr1VkOsNcCAvmmohp+vLTe1HnG37AfIiyAv8sSLiwON/ZTbCRUj2kUY0Zc2Y8uWzHsmxNKF5rSrfhbcTorO7L7VOqloMRSwQr/mmmvKGCMvn1YSLkIMmA/Du+a7tADj1S95yUuKKm1ht36CfAnyZVUSlvUss9tOoKGKFh0tPLjFFluUYbr11luvCLF7BFi59rsQ9xp6WpAVPM8pW5k4b6UgQ1p378ZgzjG/3R6ogMsvv3xhOozpfr8gtJIfG8GpCHVL2o2Uj1lLppiai42WjJTSIl0JrS7LqY6eFmSFTV0zfY0gudYq5P3ivJurpfnDZi9hfkIcgWjlt9uNaBbSfsEFF5S1rTqRft+gzbBMcwG1R7XukPQI0iPkWdeGaA16VpCBgSTbmCj4yTBjnVlynDhM5dyUOfvlWuQeA2qZ3c9303r3A+oCY1YWK3s7oAKs09ROHyY8cPLIeL+yQ0sxGtbLsp9o2uvourHL51PgLNP6WQpZzW7s0362XCAnW/h1pvadCKjgfZjRjn1aLf3IupNHnuk3RLhY3NGwPi+6FQj9BOVmEQAz0kzfNEasvHwrxjZo/rbf9js6mYfZfavrVaIEpv9JyDAhBmAssZWJvY4jxJMVKr/DSJgOfNM3DMtYGI81d4UVVviflqsfhTj48Y9/XPJEiOs0bgXiAgree/TRR5fJ/4yD2c3RfULs/iAKca+hJwRZQStwIQJrZQhCVldx09JMFH4X5krgqWWxeE77HBTScgwKdEvQMEDHVsG7lMdZZ51VNmLnLbb66quXrgmf7twXlO1ky62XgYd6CV0XZAWdwsYAEWbWVoYSLSe431yzjwcRYq2I94otq8qySvWkBhonzrQ6od8hL+jYrsUDvE9FyPfcbg+6JJxNUkapLJ0PMecYT6XREy0ypNAxyWGHHVZmOUGMJJNlDO9TQcS186677ioOChw9bJzmvvdixFYzfLfAk4qKa8hJ3hJaBY4y1k0zRMdjrN4Co3Mq3JRtvQIeD1MOMXH0RIsMVFvMpsW0g4TJERjDfSH927EQJqkzi9865+vL8GOIyW4PWa+qzmytZPZOIGmntTjOuX2RLOIe2gljwe/qwp5jQXnkuq1rbQiggjAPm3HLu5WT8okwu5YKeHbfHqI16DqVw4BhQqtumOervxXGgDDIaAgzY7rmdzKaXXjhhcXDiLsnIYYwX96bb/ULWPb1SeUj+aVW33777cXIxZocYRqLdmiWLo13hCaua23BO61LZg9llWwWJ6jTrPnYO+rXhmgfui7IKWgMhHEIXX2n+TrGYoowqhiDe1eetxSPnR4wd93dsvl9Y72/1xCBixAH+q5233A9Sw+hhTAavEfwHi1wfpNr3Dy5rG655ZbVUkstNWunh4mins4hWouuC7LCxTQE0BK3tgUx2XyiSAuiZcHEGJKTB0+tnXbaqQhw/HsHoaVIPoII6yc+8Yni44wGgucSRoMycF+sBRbQz/u97+qrry7j+Wg41nuG6B56QpABg9hy1OSIyfgFpwXRmmBgq1BgPMMjcbeMmuib+W4/g6DJRyomRkI7SHDKiFbiHpqMJYDu1d+VynDzzTcvrbDhJZMe2DFSOQzRW+i6IAMBw2wYUc0/GYQJMZtWxFI8HBS4CkaAIQLf78yYyigCSJuxJpfFFwhxjIcgr66NhQi95yzDw8nDvslWtcyOFL7jOfFEMZnfDDF+dN1FMwxE+KxpbHdALUJd+MYD2cCArNK2CqWex8nD+/Md8SAIMshzNBD7L7Mv2KpGPuv585xzz6Kr8zotnOea9bnNVlIJWnC/Trv6uyZKP78bFHQ6L+P5XtdbZAyCwex/a0wS0whjof6MWEbN8qFOM2hxuSTEmC0MWI8nyoS9CvkgxCzXJkdkHbHkMSHnnq3TLgziHtjhklWfdV+FGjU6cf1dQ/QWui7ImOq6666rVllllcJYzjHLWAhDMcg4Pvvss0srbvdDjh5aHddd63Tt2UmkHww2ZsvY8WhAk9DOcrh+i0aGrM4444xSAfJ041HXSgxyGfQKui7IGMtyMNThqNNagNEQphBryeMqaGzTsJXx54mq5f2KCKWKzNRLKjGajAbPo5tgJVK/Retjjz22GBgtzuea56YKDQcFXRdk/VqzkExcwETCWNCKCFa1/MIXvlCWAqIKEuAYeDCi1nrQWwJCiF6MhPbCgrHyrAWP8PutSSOG5mhDKsKMFszOMDZE76HrgoxpqHb6d5hwrNYYMKH+9OWXX15tuummxVWQVTXMKSbMOca4gwr04r1lfJwQouVYLSl6+I3AH/vmm28unlqWNPIO1/OOVtHNO4doP7ouyHZXZK2mEuqvwViF757laV/72tcWLyPjzn7rOgEWCwQ554OAej5yLD7wwAOrQw45pAipAMm3uH6eZ84///wycWSDDTYofWKCK7hHq0G7+veG6H10TJDDWGEuoFZTkVmr04KGgQh1nnfNOOn1119fhqk4KnB6yPPi/D4h/bxBaJFjtBPSB3asVeWOafEF8Jz8Js91WvsdrzkL4ml1zVwyzdFv6tqLkPMh+gcdK60IJKQFNdzBDxrjuI+JEgueEWO20047rXh+bbXVVmUDNYymNd99993LOz2XuH48CIggyw9a6f+jk9lIWZEDPbSmrNGe012JMDp3/fDDDy/0M0Zs0kPKoV10SnkP0X50TJAxSxhMrI9LrRMUeFqTwHGGl/baa6+ybI3dHqjSEXxzYi0J5HhQEUETtKTyStMghDy5CCSB9Zygr4uW0UY8Z5EGlun3vve9pRI0/dC73EfLIcaPXq2cOibIBBgTpg9GCDkdYKYwYL0VIcT2H9bqbrPNNqXloUZ6LrDsqnNMO6iIsIVOqbQeeOCBst8xtRrNUhGGfmLPsmhbv4tNgbtqnsk78/wQvYnxVhwdK8UIIMZhaSWkVuiQ0ObEOj/33HOLuyUnBX3ouqeW4D5GDkMOKkIfQimkBaWlMBKyVruWyiyC7jeW9jU0x7LPMAhp1UPLdtGuuUyHaC86JsiYJkzJJ5hKnBUe3YMwo+mHtjlhVTUJwDMYLn26a6+9tqzywfDlt2HeQYR8R+jQJ/RCA90SeU8fGsTcNY866qiyeKFJDzSZ0FaFio4pj0Gm3VRCxwQZw2g5MB0Dl4XMTXyPIIZhrf7IIs1BJFMa0+peeumlZXaU/vIuu+xSGBJjescgQ95Bfh3z5OIT7Th5d4yOZi1ZBMDsL3SiyRBYIc8T6hyLh+h/dEwCMIxAKA0jEdIAQ1mF4rLLLiutNS+jbIKd3+V44403Lv1rFm+MnZZmkCHfKsAIJUFlN4iARiAJsQ3E0c/MJZVc7tdRPw9tWwnfHKKz6Jggay0EKzDyyMJAzoFzgmCIhGW6vpN9HWuvvXZZq7k+bjrogoxGdQvzKaecUiaHsC8QyNyPJqMl1mWhyfhNngmthxhMdEyQo1ZTCzfZZJNZ/V0THrTEHPa1JFmZcTzAwN47yECLCCMjodVATTBJv9gwnjF2tLAumVbbhAj3XUvrOF6aDtGf6Fjpah3OPPPM0rezvxIV2qynI444ohi1LMejzxwGHQ+mQosMKivBovqMhFl4nhCz3OummL5pyxu0Sx/Yb1IJjJemc4pOfWeIx6NjgqyAMSK1zxio4SPqtCEU60FhvKiC42WGqcA0hDDai3F2wkltvuWWW6orr7yyWmuttcoQHSt/s9B61nnoOsScoZf5bdJL/fzpxj9Wx59wfEPd+0dpSR988F/VBz6wa7XoYouW+5gHwkh33nFndeyx36622Wbb6v8O+r9qyy22LMuqPn2Jp5fnQFLyu/HA9EcMrL/YTUwkzRMFmoQuNg03pKQiZDC05U2MhnkGvVMZOhdDO9NYR743iOhG3sb7zUkL8i9+9vPSt2WcCuN89atfrabNM3dZydE5FQ9jaRmuufqa6rzzzi2C/47NNivjm/M0+nPT5v5vS+E3c8pwk8xOzyL5sTg8AVb56YaYehgnj17BoNG+Gd3I33i/OWl9y8wbreFyz3tetcyyy5aNvLbbbrvSZzv44IPLOlIEnBBLzGc+85lq/vnmr9Zfb73yLIElsu4lQP18MmE8KN/uk4CGAqu0PvH6669fNn/nMz3EEMGkW+S11nxVtfXWW1dbNQKG85qHH3qouvjSS6p99923OvHEE0vL4TphXunFK1XPbbTCZVG3aQ3hbvyxqlbTHu9DLM5xrosTZnfefC3H4FiIcEg35DzHdUESmq/Vz/O75uPRAuS5ifzWOPvee+9dlvRxDujaSwidBxXdyN94vzlpQV5u2RnVR/baq9p6q62qRxuv8BrMeN311xX3SXvnUp+Dq37+i2re6dML8xkieZR12o0GT9aTMFJycq353kjXZ3csjiAkhske16/BRM6b78FI95Nm4+cs9eC8lwS5TutBRTfyON5vTlqQ3/SGNxZ/Xk4IDa4q17zq17/5dRliogoS5LhRPvrIYy2hFrHxYPlNaYX+l5eHaAIaohUNJpNP0HEoyJ1FN/I43m8+ps+NgbQAdRX1hBNOqBZu9I/LroYNgdQ6uCf2POeO+jpafjtXQ4UGxi3HQyH+X6BT6CzkOC0z42H9XkLKKPEQUw+zFWRMhFnEOTY7iSAWYcRUGGgmw7FY8zxiCDPumXcIEdy5hkI8IrS86NQsqBFe9yKsKshcE/zWs92AdAzRXcxWkDFHmItq5/juu++u5iaMMPOeazvusENZW8uaWn4XJ/9uMVg/oS4MEdYIKag0rQhid0kzv/bZZ5+ys0buCYS7GBCHaDm6UVlN5JuzFWQM4oVC1GQCyq83148//vgyvHTxxRcXP2ouhNRATOU3peUeYkwQWHRKxQloi4ZWDd1tt93KOt52RzTMx63VUF8dfjesNKcmZmvs0jp4JEJseR3q82qrrlZ8phs3y2qYGOzBf/+7etnLX1bU6ggy5iL4Q8weKYrQjWAfc8wx1ZFHHllWBLGQAMu1e8rlrrvuKp5dfhcB9ptOVpyzYZ+BQTfyOZFvzlaQMYhHBMJs9s1tt91WzTfv9DJ8RMWe1ri+9FJLVQ83mGvhJyxcfiN43u8wphk5Q4wNwkkIxRHkNddcs6xXtv/++xdXVPfQNc8IobVrKtBOYjbsMzDoRj4n8s1xCXKYS4xx/KQMJ7FAN84bFx4bE278Y5H2mzCZZ4VOthL9CDQDBkKVHpqpADfaaKPq0EMPLZ5cEdK6oIfG9bhT8L2pgm7kdSLfHFcfGdT4YZLCRBHixy6U41lDTDMZDMqzQyGeLep0BnTTL3YeddrKoqCAm2lcj4eYepi0hA2Zpj1AV62zYLvZtMKux9ZAiKdSazjE7DFsKnsMBDatremh1Ouo3a7Fy8txNzGsSHoLQ0HuIRCOtMZUagvKW8eMgZHgup5nhoLUOfQDrYeC3EPQ0lKlxQxae+65Z7XGGmtUBx10UFkaCQi0IcBut8hD9BYmPWliiPZCq0ug7QVtF8ULLrigLO/jupVRLGJI9e4GphrLdCu/E/nuUJB7HATXkBSBtopm1GoL+BP0bmCqsUy38juR7w4FuQ+giAiwoO/MAGY6Y7fU66nGMt3I70S/Oewj9wEixFpgsX60uBsY1vu9iaEg9wG0vFriCDMMBWqI/6Kq/h8+d0SlwYyZE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2774" y="578096"/>
            <a:ext cx="11038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u="sng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pt-BR" sz="2400" b="1" u="sng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AC.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98" y="1370968"/>
            <a:ext cx="5692877" cy="23642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27574" y="1634641"/>
            <a:ext cx="37263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a/ Chứng minh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DE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66026" y="2357768"/>
                <a:ext cx="4873626" cy="840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b/ Tính số đo x biết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𝑫𝑬𝑴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𝟔𝟕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just"/>
                <a:endPara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026" y="2357768"/>
                <a:ext cx="4873626" cy="840871"/>
              </a:xfrm>
              <a:prstGeom prst="rect">
                <a:avLst/>
              </a:prstGeom>
              <a:blipFill>
                <a:blip r:embed="rId3"/>
                <a:stretch>
                  <a:fillRect l="-1875" t="-4348" r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553598" y="4236128"/>
                <a:ext cx="4873627" cy="2899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vi-VN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a/ Xét</a:t>
                </a:r>
                <a:r>
                  <a:rPr kumimoji="0" lang="vi-VN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tứ giác </a:t>
                </a:r>
                <a:r>
                  <a:rPr lang="vi-VN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ADME</a:t>
                </a:r>
                <a:r>
                  <a:rPr kumimoji="0" lang="vi-VN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ta có: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𝐴𝐷𝑀</m:t>
                        </m:r>
                      </m:e>
                    </m:acc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90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(MD</a:t>
                </a:r>
                <a:r>
                  <a:rPr kumimoji="0" lang="en-US" altLang="en-US" sz="2400" b="0" i="0" u="none" strike="noStrike" cap="none" normalizeH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kumimoji="0" lang="en-US" altLang="en-US" sz="2400" b="0" i="0" u="none" strike="noStrike" cap="none" normalizeH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góc</a:t>
                </a:r>
                <a:r>
                  <a:rPr kumimoji="0" lang="en-US" altLang="en-US" sz="2400" b="0" i="0" u="none" strike="noStrike" cap="none" normalizeH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AB)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𝐴𝐸𝑀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=</a:t>
                </a:r>
                <a:r>
                  <a:rPr lang="en-US" altLang="en-US" sz="2400" dirty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sz="2400" dirty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ME </a:t>
                </a:r>
                <a:r>
                  <a:rPr lang="en-US" altLang="en-US" sz="2400" dirty="0" err="1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altLang="en-US" sz="2400" dirty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góc</a:t>
                </a:r>
                <a:r>
                  <a:rPr lang="en-US" altLang="en-US" sz="2400" dirty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AC)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𝐷𝐴𝐸</m:t>
                        </m:r>
                      </m:e>
                    </m:acc>
                  </m:oMath>
                </a14:m>
                <a:r>
                  <a:rPr lang="en-US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en-US" sz="2400" dirty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 90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dirty="0" err="1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800" dirty="0">
                  <a:solidFill>
                    <a:srgbClr val="000099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598" y="4236128"/>
                <a:ext cx="4873627" cy="2899255"/>
              </a:xfrm>
              <a:prstGeom prst="rect">
                <a:avLst/>
              </a:prstGeom>
              <a:blipFill>
                <a:blip r:embed="rId4"/>
                <a:stretch>
                  <a:fillRect l="-2003" t="-14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07975" y="5857828"/>
            <a:ext cx="5364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kumimoji="0" lang="vi-VN" alt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tứ giác </a:t>
            </a:r>
            <a:r>
              <a:rPr lang="vi-VN" altLang="en-US" sz="24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ADME</a:t>
            </a:r>
            <a:r>
              <a:rPr lang="vi-VN" altLang="en-US" sz="24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altLang="en-US" sz="24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là hình chữ nhật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7975" y="6350271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vi-VN" altLang="en-US" sz="24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AM = DE  </a:t>
            </a:r>
            <a:endParaRPr lang="en-US" altLang="en-US" sz="2400" dirty="0">
              <a:solidFill>
                <a:srgbClr val="000099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5918862" y="4174387"/>
                <a:ext cx="5732363" cy="2020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vi-VN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b/ Do</a:t>
                </a:r>
                <a:r>
                  <a:rPr kumimoji="0" lang="vi-VN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</a:t>
                </a:r>
                <a:r>
                  <a:rPr lang="en-US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ứ </a:t>
                </a:r>
                <a:r>
                  <a:rPr lang="en-US" altLang="en-US" sz="2400" dirty="0" err="1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kumimoji="0" lang="vi-VN" alt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vi-VN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ADME là hình chữ nhật (cmt)</a:t>
                </a:r>
                <a:endParaRPr lang="en-US" altLang="en-US" sz="2400" dirty="0" smtClean="0">
                  <a:solidFill>
                    <a:srgbClr val="000099"/>
                  </a:solidFill>
                  <a:latin typeface="+mj-lt"/>
                  <a:ea typeface="Times New Roman" panose="02020603050405020304" pitchFamily="18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altLang="en-US" sz="240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𝐷𝐸𝑀</m:t>
                        </m:r>
                      </m:e>
                    </m:acc>
                  </m:oMath>
                </a14:m>
                <a:r>
                  <a:rPr lang="en-US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𝐸𝐷𝑀</m:t>
                        </m:r>
                      </m:e>
                    </m:acc>
                  </m:oMath>
                </a14:m>
                <a:r>
                  <a:rPr lang="en-US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=90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altLang="en-US" sz="2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acc>
                      <m:accPr>
                        <m:chr m:val="̂"/>
                        <m:ctrlPr>
                          <a:rPr lang="en-US" altLang="en-US" sz="2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𝐷𝑀𝐸</m:t>
                        </m:r>
                      </m:e>
                    </m:acc>
                  </m:oMath>
                </a14:m>
                <a:r>
                  <a:rPr lang="en-US" altLang="en-US" sz="2400" dirty="0" smtClean="0">
                    <a:solidFill>
                      <a:srgbClr val="000099"/>
                    </a:solidFill>
                    <a:latin typeface="+mj-lt"/>
                    <a:ea typeface="Times New Roman" panose="02020603050405020304" pitchFamily="18" charset="0"/>
                  </a:rPr>
                  <a:t>=90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altLang="en-US" sz="2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0" dirty="0" smtClean="0">
                  <a:solidFill>
                    <a:srgbClr val="000099"/>
                  </a:solidFill>
                  <a:latin typeface="+mj-lt"/>
                  <a:ea typeface="Cambria Math" panose="02040503050406030204" pitchFamily="18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𝐸𝐷𝑀</m:t>
                        </m:r>
                      </m:e>
                    </m:acc>
                  </m:oMath>
                </a14:m>
                <a:r>
                  <a:rPr lang="en-US" altLang="en-US" sz="2400" b="0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</a:rPr>
                  <a:t>=90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altLang="en-US" sz="2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𝐷𝐸𝑀</m:t>
                        </m:r>
                      </m:e>
                    </m:acc>
                    <m:r>
                      <a:rPr lang="en-US" altLang="en-US" sz="2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</m:t>
                    </m:r>
                    <m:r>
                      <a:rPr lang="en-US" altLang="en-US" sz="2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altLang="en-US" sz="2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67</m:t>
                    </m:r>
                    <m:r>
                      <a:rPr lang="en-US" altLang="en-US" sz="2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>
                      <a:rPr lang="en-US" altLang="en-US" sz="2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</m:t>
                    </m:r>
                    <m:r>
                      <a:rPr lang="en-US" altLang="en-US" sz="2400" b="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en-US" sz="2400" b="0" dirty="0" smtClean="0">
                  <a:solidFill>
                    <a:srgbClr val="000099"/>
                  </a:solidFill>
                  <a:latin typeface="+mj-lt"/>
                  <a:ea typeface="Cambria Math" panose="02040503050406030204" pitchFamily="18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altLang="en-US" sz="2400" dirty="0" err="1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</a:rPr>
                  <a:t>Vậy</a:t>
                </a:r>
                <a:r>
                  <a:rPr lang="en-US" altLang="en-US" sz="2400" dirty="0" smtClean="0">
                    <a:solidFill>
                      <a:srgbClr val="000099"/>
                    </a:solidFill>
                    <a:latin typeface="+mj-lt"/>
                    <a:ea typeface="Cambria Math" panose="02040503050406030204" pitchFamily="18" charset="0"/>
                  </a:rPr>
                  <a:t> x=23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en-US" sz="2400" b="0" dirty="0" smtClean="0">
                  <a:solidFill>
                    <a:srgbClr val="000099"/>
                  </a:solidFill>
                  <a:latin typeface="+mj-lt"/>
                  <a:ea typeface="Cambria Math" panose="02040503050406030204" pitchFamily="18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vi-VN" altLang="en-US" sz="2400" dirty="0" smtClean="0">
                  <a:solidFill>
                    <a:srgbClr val="000099"/>
                  </a:solidFill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8862" y="4174387"/>
                <a:ext cx="5732363" cy="2020297"/>
              </a:xfrm>
              <a:prstGeom prst="rect">
                <a:avLst/>
              </a:prstGeom>
              <a:blipFill>
                <a:blip r:embed="rId5"/>
                <a:stretch>
                  <a:fillRect l="-1702" t="-9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7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4"/>
          <p:cNvSpPr txBox="1">
            <a:spLocks noGrp="1"/>
          </p:cNvSpPr>
          <p:nvPr>
            <p:ph type="title"/>
          </p:nvPr>
        </p:nvSpPr>
        <p:spPr>
          <a:xfrm>
            <a:off x="1212833" y="2679216"/>
            <a:ext cx="3197328" cy="52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4" name="Google Shape;1414;p44"/>
          <p:cNvSpPr txBox="1">
            <a:spLocks noGrp="1"/>
          </p:cNvSpPr>
          <p:nvPr>
            <p:ph type="subTitle" idx="1"/>
          </p:nvPr>
        </p:nvSpPr>
        <p:spPr>
          <a:xfrm>
            <a:off x="7837267" y="3239604"/>
            <a:ext cx="2877200" cy="115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sz="2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5" name="Google Shape;1415;p44"/>
          <p:cNvSpPr txBox="1">
            <a:spLocks noGrp="1"/>
          </p:cNvSpPr>
          <p:nvPr>
            <p:ph type="title" idx="2"/>
          </p:nvPr>
        </p:nvSpPr>
        <p:spPr>
          <a:xfrm>
            <a:off x="4657400" y="2715200"/>
            <a:ext cx="2877200" cy="52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6" name="Google Shape;1416;p44"/>
          <p:cNvSpPr txBox="1">
            <a:spLocks noGrp="1"/>
          </p:cNvSpPr>
          <p:nvPr>
            <p:ph type="subTitle" idx="3"/>
          </p:nvPr>
        </p:nvSpPr>
        <p:spPr>
          <a:xfrm>
            <a:off x="4657400" y="3239588"/>
            <a:ext cx="2877200" cy="115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8,9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7" name="Google Shape;1417;p44"/>
          <p:cNvSpPr txBox="1">
            <a:spLocks noGrp="1"/>
          </p:cNvSpPr>
          <p:nvPr>
            <p:ph type="title" idx="4"/>
          </p:nvPr>
        </p:nvSpPr>
        <p:spPr>
          <a:xfrm>
            <a:off x="7837267" y="2715200"/>
            <a:ext cx="2877200" cy="52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8" name="Google Shape;1418;p44"/>
          <p:cNvSpPr txBox="1">
            <a:spLocks noGrp="1"/>
          </p:cNvSpPr>
          <p:nvPr>
            <p:ph type="subTitle" idx="5"/>
          </p:nvPr>
        </p:nvSpPr>
        <p:spPr>
          <a:xfrm>
            <a:off x="1197601" y="3239201"/>
            <a:ext cx="3212560" cy="1285081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sz="2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9" name="Google Shape;1419;p44"/>
          <p:cNvSpPr txBox="1">
            <a:spLocks noGrp="1"/>
          </p:cNvSpPr>
          <p:nvPr>
            <p:ph type="title" idx="6"/>
          </p:nvPr>
        </p:nvSpPr>
        <p:spPr>
          <a:xfrm>
            <a:off x="1506933" y="1151767"/>
            <a:ext cx="9178000" cy="75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r>
              <a:rPr lang="en" sz="4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4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0" name="Google Shape;1420;p44"/>
          <p:cNvGrpSpPr/>
          <p:nvPr/>
        </p:nvGrpSpPr>
        <p:grpSpPr>
          <a:xfrm>
            <a:off x="9119014" y="1816647"/>
            <a:ext cx="2113245" cy="880219"/>
            <a:chOff x="6926789" y="1541329"/>
            <a:chExt cx="1497199" cy="623620"/>
          </a:xfrm>
        </p:grpSpPr>
        <p:sp>
          <p:nvSpPr>
            <p:cNvPr id="1421" name="Google Shape;1421;p44"/>
            <p:cNvSpPr/>
            <p:nvPr/>
          </p:nvSpPr>
          <p:spPr>
            <a:xfrm>
              <a:off x="6926789" y="1541329"/>
              <a:ext cx="1497199" cy="623620"/>
            </a:xfrm>
            <a:custGeom>
              <a:avLst/>
              <a:gdLst/>
              <a:ahLst/>
              <a:cxnLst/>
              <a:rect l="l" t="t" r="r" b="b"/>
              <a:pathLst>
                <a:path w="25199" h="10496" extrusionOk="0">
                  <a:moveTo>
                    <a:pt x="25041" y="2077"/>
                  </a:moveTo>
                  <a:cubicBezTo>
                    <a:pt x="24939" y="2029"/>
                    <a:pt x="24828" y="1997"/>
                    <a:pt x="24733" y="1938"/>
                  </a:cubicBezTo>
                  <a:cubicBezTo>
                    <a:pt x="24596" y="1855"/>
                    <a:pt x="24452" y="1804"/>
                    <a:pt x="24299" y="1768"/>
                  </a:cubicBezTo>
                  <a:cubicBezTo>
                    <a:pt x="24010" y="1700"/>
                    <a:pt x="23725" y="1620"/>
                    <a:pt x="23436" y="1557"/>
                  </a:cubicBezTo>
                  <a:cubicBezTo>
                    <a:pt x="23130" y="1491"/>
                    <a:pt x="22824" y="1421"/>
                    <a:pt x="22513" y="1384"/>
                  </a:cubicBezTo>
                  <a:cubicBezTo>
                    <a:pt x="22131" y="1340"/>
                    <a:pt x="21757" y="1266"/>
                    <a:pt x="21382" y="1187"/>
                  </a:cubicBezTo>
                  <a:cubicBezTo>
                    <a:pt x="20743" y="1052"/>
                    <a:pt x="20105" y="918"/>
                    <a:pt x="19454" y="850"/>
                  </a:cubicBezTo>
                  <a:cubicBezTo>
                    <a:pt x="18960" y="799"/>
                    <a:pt x="18469" y="727"/>
                    <a:pt x="17977" y="662"/>
                  </a:cubicBezTo>
                  <a:cubicBezTo>
                    <a:pt x="17537" y="604"/>
                    <a:pt x="17099" y="532"/>
                    <a:pt x="16659" y="483"/>
                  </a:cubicBezTo>
                  <a:cubicBezTo>
                    <a:pt x="15966" y="409"/>
                    <a:pt x="15274" y="332"/>
                    <a:pt x="14576" y="309"/>
                  </a:cubicBezTo>
                  <a:cubicBezTo>
                    <a:pt x="14308" y="300"/>
                    <a:pt x="14037" y="295"/>
                    <a:pt x="13777" y="208"/>
                  </a:cubicBezTo>
                  <a:cubicBezTo>
                    <a:pt x="13713" y="187"/>
                    <a:pt x="13638" y="197"/>
                    <a:pt x="13569" y="188"/>
                  </a:cubicBezTo>
                  <a:cubicBezTo>
                    <a:pt x="13346" y="157"/>
                    <a:pt x="13118" y="140"/>
                    <a:pt x="12901" y="87"/>
                  </a:cubicBezTo>
                  <a:cubicBezTo>
                    <a:pt x="12756" y="51"/>
                    <a:pt x="12666" y="80"/>
                    <a:pt x="12584" y="189"/>
                  </a:cubicBezTo>
                  <a:cubicBezTo>
                    <a:pt x="12452" y="362"/>
                    <a:pt x="12319" y="534"/>
                    <a:pt x="12186" y="706"/>
                  </a:cubicBezTo>
                  <a:cubicBezTo>
                    <a:pt x="12015" y="691"/>
                    <a:pt x="11843" y="667"/>
                    <a:pt x="11671" y="661"/>
                  </a:cubicBezTo>
                  <a:cubicBezTo>
                    <a:pt x="11486" y="655"/>
                    <a:pt x="11309" y="618"/>
                    <a:pt x="11130" y="576"/>
                  </a:cubicBezTo>
                  <a:cubicBezTo>
                    <a:pt x="10971" y="538"/>
                    <a:pt x="10837" y="570"/>
                    <a:pt x="10748" y="722"/>
                  </a:cubicBezTo>
                  <a:cubicBezTo>
                    <a:pt x="10732" y="749"/>
                    <a:pt x="10699" y="766"/>
                    <a:pt x="10665" y="796"/>
                  </a:cubicBezTo>
                  <a:cubicBezTo>
                    <a:pt x="10566" y="756"/>
                    <a:pt x="10472" y="713"/>
                    <a:pt x="10375" y="679"/>
                  </a:cubicBezTo>
                  <a:cubicBezTo>
                    <a:pt x="10251" y="638"/>
                    <a:pt x="10127" y="586"/>
                    <a:pt x="10000" y="571"/>
                  </a:cubicBezTo>
                  <a:cubicBezTo>
                    <a:pt x="9755" y="541"/>
                    <a:pt x="9538" y="422"/>
                    <a:pt x="9302" y="365"/>
                  </a:cubicBezTo>
                  <a:cubicBezTo>
                    <a:pt x="9201" y="272"/>
                    <a:pt x="9059" y="274"/>
                    <a:pt x="8948" y="214"/>
                  </a:cubicBezTo>
                  <a:cubicBezTo>
                    <a:pt x="8827" y="149"/>
                    <a:pt x="8703" y="136"/>
                    <a:pt x="8574" y="115"/>
                  </a:cubicBezTo>
                  <a:cubicBezTo>
                    <a:pt x="8524" y="108"/>
                    <a:pt x="8478" y="74"/>
                    <a:pt x="8426" y="67"/>
                  </a:cubicBezTo>
                  <a:cubicBezTo>
                    <a:pt x="8282" y="46"/>
                    <a:pt x="8132" y="0"/>
                    <a:pt x="7992" y="21"/>
                  </a:cubicBezTo>
                  <a:cubicBezTo>
                    <a:pt x="7744" y="58"/>
                    <a:pt x="7495" y="97"/>
                    <a:pt x="7254" y="173"/>
                  </a:cubicBezTo>
                  <a:cubicBezTo>
                    <a:pt x="7089" y="223"/>
                    <a:pt x="6914" y="249"/>
                    <a:pt x="6742" y="271"/>
                  </a:cubicBezTo>
                  <a:cubicBezTo>
                    <a:pt x="6605" y="289"/>
                    <a:pt x="6470" y="295"/>
                    <a:pt x="6337" y="349"/>
                  </a:cubicBezTo>
                  <a:cubicBezTo>
                    <a:pt x="6237" y="389"/>
                    <a:pt x="6113" y="392"/>
                    <a:pt x="6002" y="379"/>
                  </a:cubicBezTo>
                  <a:cubicBezTo>
                    <a:pt x="5861" y="362"/>
                    <a:pt x="5725" y="374"/>
                    <a:pt x="5587" y="393"/>
                  </a:cubicBezTo>
                  <a:cubicBezTo>
                    <a:pt x="5389" y="420"/>
                    <a:pt x="5190" y="446"/>
                    <a:pt x="4991" y="471"/>
                  </a:cubicBezTo>
                  <a:cubicBezTo>
                    <a:pt x="4835" y="490"/>
                    <a:pt x="4685" y="525"/>
                    <a:pt x="4538" y="585"/>
                  </a:cubicBezTo>
                  <a:cubicBezTo>
                    <a:pt x="4363" y="656"/>
                    <a:pt x="4186" y="726"/>
                    <a:pt x="4006" y="764"/>
                  </a:cubicBezTo>
                  <a:cubicBezTo>
                    <a:pt x="3992" y="746"/>
                    <a:pt x="3980" y="739"/>
                    <a:pt x="3981" y="733"/>
                  </a:cubicBezTo>
                  <a:cubicBezTo>
                    <a:pt x="3984" y="707"/>
                    <a:pt x="3992" y="683"/>
                    <a:pt x="3997" y="659"/>
                  </a:cubicBezTo>
                  <a:cubicBezTo>
                    <a:pt x="4018" y="532"/>
                    <a:pt x="4001" y="468"/>
                    <a:pt x="3897" y="423"/>
                  </a:cubicBezTo>
                  <a:cubicBezTo>
                    <a:pt x="3803" y="383"/>
                    <a:pt x="3698" y="362"/>
                    <a:pt x="3596" y="351"/>
                  </a:cubicBezTo>
                  <a:cubicBezTo>
                    <a:pt x="3485" y="338"/>
                    <a:pt x="3371" y="345"/>
                    <a:pt x="3258" y="343"/>
                  </a:cubicBezTo>
                  <a:cubicBezTo>
                    <a:pt x="2886" y="334"/>
                    <a:pt x="2654" y="482"/>
                    <a:pt x="2507" y="824"/>
                  </a:cubicBezTo>
                  <a:cubicBezTo>
                    <a:pt x="2501" y="840"/>
                    <a:pt x="2498" y="858"/>
                    <a:pt x="2490" y="874"/>
                  </a:cubicBezTo>
                  <a:cubicBezTo>
                    <a:pt x="2358" y="1144"/>
                    <a:pt x="2324" y="1441"/>
                    <a:pt x="2278" y="1731"/>
                  </a:cubicBezTo>
                  <a:cubicBezTo>
                    <a:pt x="2249" y="1907"/>
                    <a:pt x="2183" y="2044"/>
                    <a:pt x="2014" y="2120"/>
                  </a:cubicBezTo>
                  <a:cubicBezTo>
                    <a:pt x="1916" y="2163"/>
                    <a:pt x="1834" y="2236"/>
                    <a:pt x="1790" y="2332"/>
                  </a:cubicBezTo>
                  <a:cubicBezTo>
                    <a:pt x="1715" y="2497"/>
                    <a:pt x="1638" y="2663"/>
                    <a:pt x="1591" y="2837"/>
                  </a:cubicBezTo>
                  <a:cubicBezTo>
                    <a:pt x="1513" y="3121"/>
                    <a:pt x="1429" y="3403"/>
                    <a:pt x="1306" y="3672"/>
                  </a:cubicBezTo>
                  <a:cubicBezTo>
                    <a:pt x="1280" y="3727"/>
                    <a:pt x="1251" y="3782"/>
                    <a:pt x="1211" y="3827"/>
                  </a:cubicBezTo>
                  <a:cubicBezTo>
                    <a:pt x="1022" y="4041"/>
                    <a:pt x="947" y="4313"/>
                    <a:pt x="848" y="4571"/>
                  </a:cubicBezTo>
                  <a:cubicBezTo>
                    <a:pt x="783" y="4741"/>
                    <a:pt x="743" y="4919"/>
                    <a:pt x="622" y="5065"/>
                  </a:cubicBezTo>
                  <a:cubicBezTo>
                    <a:pt x="585" y="5110"/>
                    <a:pt x="570" y="5174"/>
                    <a:pt x="545" y="5230"/>
                  </a:cubicBezTo>
                  <a:cubicBezTo>
                    <a:pt x="442" y="5460"/>
                    <a:pt x="346" y="5692"/>
                    <a:pt x="234" y="5917"/>
                  </a:cubicBezTo>
                  <a:cubicBezTo>
                    <a:pt x="94" y="6200"/>
                    <a:pt x="40" y="6492"/>
                    <a:pt x="94" y="6803"/>
                  </a:cubicBezTo>
                  <a:cubicBezTo>
                    <a:pt x="99" y="6837"/>
                    <a:pt x="105" y="6871"/>
                    <a:pt x="107" y="6906"/>
                  </a:cubicBezTo>
                  <a:cubicBezTo>
                    <a:pt x="109" y="6931"/>
                    <a:pt x="115" y="6967"/>
                    <a:pt x="100" y="6981"/>
                  </a:cubicBezTo>
                  <a:cubicBezTo>
                    <a:pt x="0" y="7080"/>
                    <a:pt x="72" y="7159"/>
                    <a:pt x="135" y="7227"/>
                  </a:cubicBezTo>
                  <a:cubicBezTo>
                    <a:pt x="199" y="7298"/>
                    <a:pt x="275" y="7359"/>
                    <a:pt x="353" y="7413"/>
                  </a:cubicBezTo>
                  <a:cubicBezTo>
                    <a:pt x="393" y="7442"/>
                    <a:pt x="448" y="7463"/>
                    <a:pt x="498" y="7462"/>
                  </a:cubicBezTo>
                  <a:cubicBezTo>
                    <a:pt x="762" y="7456"/>
                    <a:pt x="1018" y="7419"/>
                    <a:pt x="1213" y="7210"/>
                  </a:cubicBezTo>
                  <a:cubicBezTo>
                    <a:pt x="1278" y="7141"/>
                    <a:pt x="1340" y="7068"/>
                    <a:pt x="1406" y="6999"/>
                  </a:cubicBezTo>
                  <a:cubicBezTo>
                    <a:pt x="1433" y="6970"/>
                    <a:pt x="1465" y="6947"/>
                    <a:pt x="1523" y="6898"/>
                  </a:cubicBezTo>
                  <a:cubicBezTo>
                    <a:pt x="1531" y="7045"/>
                    <a:pt x="1532" y="7154"/>
                    <a:pt x="1541" y="7264"/>
                  </a:cubicBezTo>
                  <a:cubicBezTo>
                    <a:pt x="1559" y="7490"/>
                    <a:pt x="1546" y="7715"/>
                    <a:pt x="1513" y="7938"/>
                  </a:cubicBezTo>
                  <a:cubicBezTo>
                    <a:pt x="1457" y="8310"/>
                    <a:pt x="1432" y="8681"/>
                    <a:pt x="1497" y="9055"/>
                  </a:cubicBezTo>
                  <a:cubicBezTo>
                    <a:pt x="1516" y="9158"/>
                    <a:pt x="1535" y="9257"/>
                    <a:pt x="1596" y="9348"/>
                  </a:cubicBezTo>
                  <a:cubicBezTo>
                    <a:pt x="1636" y="9410"/>
                    <a:pt x="1654" y="9492"/>
                    <a:pt x="1664" y="9568"/>
                  </a:cubicBezTo>
                  <a:cubicBezTo>
                    <a:pt x="1681" y="9696"/>
                    <a:pt x="1682" y="9828"/>
                    <a:pt x="1695" y="9956"/>
                  </a:cubicBezTo>
                  <a:cubicBezTo>
                    <a:pt x="1708" y="10077"/>
                    <a:pt x="1721" y="10199"/>
                    <a:pt x="1744" y="10318"/>
                  </a:cubicBezTo>
                  <a:cubicBezTo>
                    <a:pt x="1764" y="10417"/>
                    <a:pt x="1865" y="10496"/>
                    <a:pt x="1950" y="10487"/>
                  </a:cubicBezTo>
                  <a:cubicBezTo>
                    <a:pt x="2038" y="10479"/>
                    <a:pt x="2087" y="10421"/>
                    <a:pt x="2113" y="10339"/>
                  </a:cubicBezTo>
                  <a:cubicBezTo>
                    <a:pt x="2123" y="10306"/>
                    <a:pt x="2135" y="10274"/>
                    <a:pt x="2143" y="10240"/>
                  </a:cubicBezTo>
                  <a:cubicBezTo>
                    <a:pt x="2178" y="10106"/>
                    <a:pt x="2214" y="9971"/>
                    <a:pt x="2245" y="9835"/>
                  </a:cubicBezTo>
                  <a:cubicBezTo>
                    <a:pt x="2267" y="9742"/>
                    <a:pt x="2291" y="9656"/>
                    <a:pt x="2382" y="9595"/>
                  </a:cubicBezTo>
                  <a:cubicBezTo>
                    <a:pt x="2424" y="9567"/>
                    <a:pt x="2447" y="9495"/>
                    <a:pt x="2461" y="9439"/>
                  </a:cubicBezTo>
                  <a:cubicBezTo>
                    <a:pt x="2535" y="9152"/>
                    <a:pt x="2602" y="8864"/>
                    <a:pt x="2671" y="8577"/>
                  </a:cubicBezTo>
                  <a:cubicBezTo>
                    <a:pt x="2685" y="8518"/>
                    <a:pt x="2704" y="8459"/>
                    <a:pt x="2713" y="8400"/>
                  </a:cubicBezTo>
                  <a:cubicBezTo>
                    <a:pt x="2732" y="8288"/>
                    <a:pt x="2794" y="8212"/>
                    <a:pt x="2895" y="8161"/>
                  </a:cubicBezTo>
                  <a:cubicBezTo>
                    <a:pt x="3031" y="8095"/>
                    <a:pt x="3136" y="7992"/>
                    <a:pt x="3226" y="7871"/>
                  </a:cubicBezTo>
                  <a:cubicBezTo>
                    <a:pt x="3288" y="7787"/>
                    <a:pt x="3352" y="7705"/>
                    <a:pt x="3416" y="7623"/>
                  </a:cubicBezTo>
                  <a:cubicBezTo>
                    <a:pt x="3576" y="7418"/>
                    <a:pt x="3668" y="7188"/>
                    <a:pt x="3667" y="6924"/>
                  </a:cubicBezTo>
                  <a:cubicBezTo>
                    <a:pt x="3667" y="6857"/>
                    <a:pt x="3685" y="6789"/>
                    <a:pt x="3696" y="6722"/>
                  </a:cubicBezTo>
                  <a:cubicBezTo>
                    <a:pt x="3938" y="6769"/>
                    <a:pt x="4120" y="6679"/>
                    <a:pt x="4263" y="6516"/>
                  </a:cubicBezTo>
                  <a:cubicBezTo>
                    <a:pt x="4395" y="6366"/>
                    <a:pt x="4519" y="6207"/>
                    <a:pt x="4626" y="6038"/>
                  </a:cubicBezTo>
                  <a:cubicBezTo>
                    <a:pt x="4745" y="5853"/>
                    <a:pt x="4804" y="5650"/>
                    <a:pt x="4687" y="5431"/>
                  </a:cubicBezTo>
                  <a:cubicBezTo>
                    <a:pt x="4732" y="5371"/>
                    <a:pt x="4781" y="5320"/>
                    <a:pt x="4816" y="5261"/>
                  </a:cubicBezTo>
                  <a:cubicBezTo>
                    <a:pt x="4933" y="5071"/>
                    <a:pt x="5112" y="5034"/>
                    <a:pt x="5313" y="5049"/>
                  </a:cubicBezTo>
                  <a:cubicBezTo>
                    <a:pt x="5356" y="5052"/>
                    <a:pt x="5398" y="5069"/>
                    <a:pt x="5440" y="5077"/>
                  </a:cubicBezTo>
                  <a:cubicBezTo>
                    <a:pt x="5622" y="5107"/>
                    <a:pt x="5802" y="5125"/>
                    <a:pt x="5983" y="5065"/>
                  </a:cubicBezTo>
                  <a:cubicBezTo>
                    <a:pt x="6032" y="5048"/>
                    <a:pt x="6086" y="5041"/>
                    <a:pt x="6137" y="5044"/>
                  </a:cubicBezTo>
                  <a:cubicBezTo>
                    <a:pt x="6424" y="5061"/>
                    <a:pt x="6686" y="4950"/>
                    <a:pt x="6948" y="4868"/>
                  </a:cubicBezTo>
                  <a:cubicBezTo>
                    <a:pt x="7278" y="4766"/>
                    <a:pt x="7596" y="4620"/>
                    <a:pt x="7913" y="4476"/>
                  </a:cubicBezTo>
                  <a:cubicBezTo>
                    <a:pt x="8133" y="4377"/>
                    <a:pt x="8357" y="4276"/>
                    <a:pt x="8519" y="4085"/>
                  </a:cubicBezTo>
                  <a:cubicBezTo>
                    <a:pt x="8585" y="4006"/>
                    <a:pt x="8674" y="3977"/>
                    <a:pt x="8775" y="3978"/>
                  </a:cubicBezTo>
                  <a:cubicBezTo>
                    <a:pt x="8888" y="3979"/>
                    <a:pt x="9003" y="3988"/>
                    <a:pt x="9114" y="3971"/>
                  </a:cubicBezTo>
                  <a:cubicBezTo>
                    <a:pt x="9333" y="3937"/>
                    <a:pt x="9540" y="3996"/>
                    <a:pt x="9777" y="4018"/>
                  </a:cubicBezTo>
                  <a:cubicBezTo>
                    <a:pt x="9746" y="4100"/>
                    <a:pt x="9725" y="4165"/>
                    <a:pt x="9700" y="4227"/>
                  </a:cubicBezTo>
                  <a:cubicBezTo>
                    <a:pt x="9664" y="4312"/>
                    <a:pt x="9684" y="4388"/>
                    <a:pt x="9752" y="4437"/>
                  </a:cubicBezTo>
                  <a:cubicBezTo>
                    <a:pt x="9820" y="4487"/>
                    <a:pt x="9899" y="4541"/>
                    <a:pt x="9979" y="4554"/>
                  </a:cubicBezTo>
                  <a:cubicBezTo>
                    <a:pt x="10279" y="4603"/>
                    <a:pt x="10582" y="4636"/>
                    <a:pt x="10883" y="4675"/>
                  </a:cubicBezTo>
                  <a:cubicBezTo>
                    <a:pt x="10908" y="4678"/>
                    <a:pt x="10933" y="4685"/>
                    <a:pt x="10989" y="4697"/>
                  </a:cubicBezTo>
                  <a:cubicBezTo>
                    <a:pt x="10908" y="4807"/>
                    <a:pt x="10890" y="4922"/>
                    <a:pt x="10931" y="5044"/>
                  </a:cubicBezTo>
                  <a:cubicBezTo>
                    <a:pt x="10938" y="5066"/>
                    <a:pt x="10926" y="5095"/>
                    <a:pt x="10919" y="5120"/>
                  </a:cubicBezTo>
                  <a:cubicBezTo>
                    <a:pt x="10886" y="5263"/>
                    <a:pt x="10860" y="5407"/>
                    <a:pt x="10815" y="5547"/>
                  </a:cubicBezTo>
                  <a:cubicBezTo>
                    <a:pt x="10781" y="5656"/>
                    <a:pt x="10815" y="5733"/>
                    <a:pt x="10893" y="5802"/>
                  </a:cubicBezTo>
                  <a:cubicBezTo>
                    <a:pt x="10992" y="5889"/>
                    <a:pt x="11099" y="5958"/>
                    <a:pt x="11222" y="6010"/>
                  </a:cubicBezTo>
                  <a:cubicBezTo>
                    <a:pt x="11738" y="6224"/>
                    <a:pt x="12276" y="6369"/>
                    <a:pt x="12818" y="6495"/>
                  </a:cubicBezTo>
                  <a:cubicBezTo>
                    <a:pt x="12887" y="6511"/>
                    <a:pt x="12956" y="6519"/>
                    <a:pt x="13022" y="6541"/>
                  </a:cubicBezTo>
                  <a:cubicBezTo>
                    <a:pt x="13442" y="6683"/>
                    <a:pt x="13860" y="6832"/>
                    <a:pt x="14281" y="6971"/>
                  </a:cubicBezTo>
                  <a:cubicBezTo>
                    <a:pt x="14529" y="7053"/>
                    <a:pt x="14777" y="7137"/>
                    <a:pt x="15031" y="7196"/>
                  </a:cubicBezTo>
                  <a:cubicBezTo>
                    <a:pt x="15988" y="7416"/>
                    <a:pt x="16947" y="7641"/>
                    <a:pt x="17909" y="7839"/>
                  </a:cubicBezTo>
                  <a:cubicBezTo>
                    <a:pt x="18480" y="7957"/>
                    <a:pt x="19058" y="8039"/>
                    <a:pt x="19636" y="8119"/>
                  </a:cubicBezTo>
                  <a:cubicBezTo>
                    <a:pt x="19827" y="8146"/>
                    <a:pt x="20011" y="8181"/>
                    <a:pt x="20192" y="8245"/>
                  </a:cubicBezTo>
                  <a:cubicBezTo>
                    <a:pt x="20480" y="8348"/>
                    <a:pt x="20767" y="8447"/>
                    <a:pt x="21056" y="8545"/>
                  </a:cubicBezTo>
                  <a:cubicBezTo>
                    <a:pt x="21155" y="8578"/>
                    <a:pt x="21255" y="8609"/>
                    <a:pt x="21357" y="8631"/>
                  </a:cubicBezTo>
                  <a:cubicBezTo>
                    <a:pt x="21614" y="8682"/>
                    <a:pt x="21862" y="8760"/>
                    <a:pt x="22101" y="8867"/>
                  </a:cubicBezTo>
                  <a:cubicBezTo>
                    <a:pt x="22263" y="8940"/>
                    <a:pt x="22432" y="8972"/>
                    <a:pt x="22608" y="8981"/>
                  </a:cubicBezTo>
                  <a:cubicBezTo>
                    <a:pt x="22685" y="8984"/>
                    <a:pt x="22771" y="8998"/>
                    <a:pt x="22810" y="8905"/>
                  </a:cubicBezTo>
                  <a:cubicBezTo>
                    <a:pt x="22833" y="8848"/>
                    <a:pt x="22815" y="8765"/>
                    <a:pt x="22681" y="8712"/>
                  </a:cubicBezTo>
                  <a:cubicBezTo>
                    <a:pt x="22527" y="8651"/>
                    <a:pt x="22373" y="8591"/>
                    <a:pt x="22221" y="8528"/>
                  </a:cubicBezTo>
                  <a:cubicBezTo>
                    <a:pt x="21979" y="8430"/>
                    <a:pt x="21733" y="8345"/>
                    <a:pt x="21475" y="8294"/>
                  </a:cubicBezTo>
                  <a:cubicBezTo>
                    <a:pt x="21348" y="8269"/>
                    <a:pt x="21222" y="8230"/>
                    <a:pt x="21099" y="8189"/>
                  </a:cubicBezTo>
                  <a:cubicBezTo>
                    <a:pt x="20735" y="8068"/>
                    <a:pt x="20377" y="7933"/>
                    <a:pt x="20009" y="7824"/>
                  </a:cubicBezTo>
                  <a:cubicBezTo>
                    <a:pt x="19417" y="7647"/>
                    <a:pt x="18822" y="7486"/>
                    <a:pt x="18226" y="7319"/>
                  </a:cubicBezTo>
                  <a:cubicBezTo>
                    <a:pt x="17891" y="7224"/>
                    <a:pt x="17551" y="7151"/>
                    <a:pt x="17206" y="7104"/>
                  </a:cubicBezTo>
                  <a:cubicBezTo>
                    <a:pt x="17103" y="7089"/>
                    <a:pt x="17000" y="7070"/>
                    <a:pt x="16878" y="7050"/>
                  </a:cubicBezTo>
                  <a:cubicBezTo>
                    <a:pt x="16901" y="6956"/>
                    <a:pt x="16902" y="6867"/>
                    <a:pt x="16824" y="6808"/>
                  </a:cubicBezTo>
                  <a:cubicBezTo>
                    <a:pt x="16666" y="6686"/>
                    <a:pt x="16507" y="6563"/>
                    <a:pt x="16345" y="6446"/>
                  </a:cubicBezTo>
                  <a:cubicBezTo>
                    <a:pt x="16313" y="6424"/>
                    <a:pt x="16263" y="6424"/>
                    <a:pt x="16221" y="6421"/>
                  </a:cubicBezTo>
                  <a:cubicBezTo>
                    <a:pt x="16181" y="6419"/>
                    <a:pt x="16138" y="6475"/>
                    <a:pt x="16154" y="6512"/>
                  </a:cubicBezTo>
                  <a:cubicBezTo>
                    <a:pt x="16174" y="6559"/>
                    <a:pt x="16195" y="6611"/>
                    <a:pt x="16230" y="6643"/>
                  </a:cubicBezTo>
                  <a:cubicBezTo>
                    <a:pt x="16327" y="6732"/>
                    <a:pt x="16431" y="6809"/>
                    <a:pt x="16531" y="6894"/>
                  </a:cubicBezTo>
                  <a:cubicBezTo>
                    <a:pt x="16561" y="6919"/>
                    <a:pt x="16610" y="6940"/>
                    <a:pt x="16569" y="7010"/>
                  </a:cubicBezTo>
                  <a:cubicBezTo>
                    <a:pt x="16412" y="6980"/>
                    <a:pt x="16249" y="6959"/>
                    <a:pt x="16090" y="6916"/>
                  </a:cubicBezTo>
                  <a:cubicBezTo>
                    <a:pt x="15535" y="6766"/>
                    <a:pt x="14968" y="6677"/>
                    <a:pt x="14405" y="6564"/>
                  </a:cubicBezTo>
                  <a:cubicBezTo>
                    <a:pt x="14327" y="6548"/>
                    <a:pt x="14247" y="6546"/>
                    <a:pt x="14210" y="6459"/>
                  </a:cubicBezTo>
                  <a:cubicBezTo>
                    <a:pt x="14071" y="6414"/>
                    <a:pt x="14001" y="6282"/>
                    <a:pt x="13893" y="6199"/>
                  </a:cubicBezTo>
                  <a:cubicBezTo>
                    <a:pt x="13776" y="6110"/>
                    <a:pt x="13673" y="6001"/>
                    <a:pt x="13574" y="5892"/>
                  </a:cubicBezTo>
                  <a:cubicBezTo>
                    <a:pt x="13426" y="5728"/>
                    <a:pt x="13252" y="5600"/>
                    <a:pt x="13055" y="5503"/>
                  </a:cubicBezTo>
                  <a:cubicBezTo>
                    <a:pt x="13012" y="5482"/>
                    <a:pt x="12959" y="5482"/>
                    <a:pt x="12881" y="5466"/>
                  </a:cubicBezTo>
                  <a:cubicBezTo>
                    <a:pt x="12913" y="5536"/>
                    <a:pt x="12925" y="5589"/>
                    <a:pt x="12956" y="5624"/>
                  </a:cubicBezTo>
                  <a:cubicBezTo>
                    <a:pt x="13168" y="5853"/>
                    <a:pt x="13384" y="6078"/>
                    <a:pt x="13598" y="6307"/>
                  </a:cubicBezTo>
                  <a:cubicBezTo>
                    <a:pt x="13616" y="6327"/>
                    <a:pt x="13664" y="6338"/>
                    <a:pt x="13622" y="6397"/>
                  </a:cubicBezTo>
                  <a:cubicBezTo>
                    <a:pt x="13403" y="6335"/>
                    <a:pt x="13178" y="6283"/>
                    <a:pt x="12990" y="6134"/>
                  </a:cubicBezTo>
                  <a:cubicBezTo>
                    <a:pt x="12971" y="6119"/>
                    <a:pt x="12945" y="6100"/>
                    <a:pt x="12926" y="6105"/>
                  </a:cubicBezTo>
                  <a:cubicBezTo>
                    <a:pt x="12812" y="6127"/>
                    <a:pt x="12749" y="6050"/>
                    <a:pt x="12680" y="5986"/>
                  </a:cubicBezTo>
                  <a:cubicBezTo>
                    <a:pt x="12628" y="5938"/>
                    <a:pt x="12587" y="5880"/>
                    <a:pt x="12533" y="5836"/>
                  </a:cubicBezTo>
                  <a:cubicBezTo>
                    <a:pt x="12448" y="5763"/>
                    <a:pt x="12359" y="5692"/>
                    <a:pt x="12266" y="5628"/>
                  </a:cubicBezTo>
                  <a:cubicBezTo>
                    <a:pt x="12248" y="5616"/>
                    <a:pt x="12203" y="5631"/>
                    <a:pt x="12178" y="5647"/>
                  </a:cubicBezTo>
                  <a:cubicBezTo>
                    <a:pt x="12166" y="5654"/>
                    <a:pt x="12164" y="5697"/>
                    <a:pt x="12175" y="5715"/>
                  </a:cubicBezTo>
                  <a:cubicBezTo>
                    <a:pt x="12199" y="5757"/>
                    <a:pt x="12232" y="5794"/>
                    <a:pt x="12278" y="5852"/>
                  </a:cubicBezTo>
                  <a:cubicBezTo>
                    <a:pt x="12043" y="5798"/>
                    <a:pt x="11827" y="5766"/>
                    <a:pt x="11623" y="5697"/>
                  </a:cubicBezTo>
                  <a:cubicBezTo>
                    <a:pt x="11395" y="5621"/>
                    <a:pt x="11244" y="5452"/>
                    <a:pt x="11208" y="5206"/>
                  </a:cubicBezTo>
                  <a:cubicBezTo>
                    <a:pt x="11193" y="5105"/>
                    <a:pt x="11208" y="5000"/>
                    <a:pt x="11209" y="4885"/>
                  </a:cubicBezTo>
                  <a:cubicBezTo>
                    <a:pt x="11379" y="4814"/>
                    <a:pt x="11502" y="4681"/>
                    <a:pt x="11619" y="4539"/>
                  </a:cubicBezTo>
                  <a:cubicBezTo>
                    <a:pt x="11879" y="4223"/>
                    <a:pt x="12043" y="3863"/>
                    <a:pt x="12122" y="3464"/>
                  </a:cubicBezTo>
                  <a:cubicBezTo>
                    <a:pt x="12164" y="3250"/>
                    <a:pt x="12215" y="3041"/>
                    <a:pt x="12299" y="2838"/>
                  </a:cubicBezTo>
                  <a:cubicBezTo>
                    <a:pt x="12347" y="2719"/>
                    <a:pt x="12364" y="2586"/>
                    <a:pt x="12396" y="2460"/>
                  </a:cubicBezTo>
                  <a:cubicBezTo>
                    <a:pt x="12429" y="2325"/>
                    <a:pt x="12453" y="2188"/>
                    <a:pt x="12502" y="2058"/>
                  </a:cubicBezTo>
                  <a:cubicBezTo>
                    <a:pt x="12621" y="1750"/>
                    <a:pt x="12733" y="1444"/>
                    <a:pt x="12684" y="1103"/>
                  </a:cubicBezTo>
                  <a:cubicBezTo>
                    <a:pt x="12673" y="1036"/>
                    <a:pt x="12690" y="966"/>
                    <a:pt x="12690" y="898"/>
                  </a:cubicBezTo>
                  <a:cubicBezTo>
                    <a:pt x="12689" y="819"/>
                    <a:pt x="12726" y="762"/>
                    <a:pt x="12787" y="723"/>
                  </a:cubicBezTo>
                  <a:cubicBezTo>
                    <a:pt x="12884" y="663"/>
                    <a:pt x="12990" y="616"/>
                    <a:pt x="13106" y="616"/>
                  </a:cubicBezTo>
                  <a:cubicBezTo>
                    <a:pt x="13409" y="616"/>
                    <a:pt x="13714" y="589"/>
                    <a:pt x="14016" y="652"/>
                  </a:cubicBezTo>
                  <a:cubicBezTo>
                    <a:pt x="14100" y="668"/>
                    <a:pt x="14191" y="685"/>
                    <a:pt x="14273" y="670"/>
                  </a:cubicBezTo>
                  <a:cubicBezTo>
                    <a:pt x="14405" y="643"/>
                    <a:pt x="14533" y="654"/>
                    <a:pt x="14663" y="660"/>
                  </a:cubicBezTo>
                  <a:cubicBezTo>
                    <a:pt x="15663" y="712"/>
                    <a:pt x="16659" y="816"/>
                    <a:pt x="17650" y="966"/>
                  </a:cubicBezTo>
                  <a:cubicBezTo>
                    <a:pt x="18260" y="1058"/>
                    <a:pt x="18874" y="1126"/>
                    <a:pt x="19488" y="1207"/>
                  </a:cubicBezTo>
                  <a:cubicBezTo>
                    <a:pt x="19746" y="1241"/>
                    <a:pt x="20006" y="1269"/>
                    <a:pt x="20262" y="1317"/>
                  </a:cubicBezTo>
                  <a:cubicBezTo>
                    <a:pt x="20725" y="1403"/>
                    <a:pt x="21183" y="1502"/>
                    <a:pt x="21645" y="1593"/>
                  </a:cubicBezTo>
                  <a:cubicBezTo>
                    <a:pt x="21799" y="1624"/>
                    <a:pt x="21953" y="1658"/>
                    <a:pt x="22107" y="1674"/>
                  </a:cubicBezTo>
                  <a:cubicBezTo>
                    <a:pt x="22654" y="1727"/>
                    <a:pt x="23191" y="1836"/>
                    <a:pt x="23726" y="1958"/>
                  </a:cubicBezTo>
                  <a:cubicBezTo>
                    <a:pt x="23998" y="2020"/>
                    <a:pt x="24272" y="2071"/>
                    <a:pt x="24548" y="2106"/>
                  </a:cubicBezTo>
                  <a:cubicBezTo>
                    <a:pt x="24721" y="2127"/>
                    <a:pt x="24894" y="2128"/>
                    <a:pt x="25059" y="2193"/>
                  </a:cubicBezTo>
                  <a:cubicBezTo>
                    <a:pt x="25086" y="2203"/>
                    <a:pt x="25120" y="2190"/>
                    <a:pt x="25198" y="2182"/>
                  </a:cubicBezTo>
                  <a:cubicBezTo>
                    <a:pt x="25120" y="2130"/>
                    <a:pt x="25083" y="2098"/>
                    <a:pt x="25041" y="2077"/>
                  </a:cubicBezTo>
                  <a:close/>
                  <a:moveTo>
                    <a:pt x="10987" y="854"/>
                  </a:moveTo>
                  <a:cubicBezTo>
                    <a:pt x="10990" y="849"/>
                    <a:pt x="11001" y="853"/>
                    <a:pt x="11009" y="853"/>
                  </a:cubicBezTo>
                  <a:cubicBezTo>
                    <a:pt x="11005" y="866"/>
                    <a:pt x="11002" y="880"/>
                    <a:pt x="10998" y="894"/>
                  </a:cubicBezTo>
                  <a:cubicBezTo>
                    <a:pt x="10988" y="892"/>
                    <a:pt x="10977" y="890"/>
                    <a:pt x="10967" y="888"/>
                  </a:cubicBezTo>
                  <a:cubicBezTo>
                    <a:pt x="10973" y="877"/>
                    <a:pt x="10978" y="864"/>
                    <a:pt x="10987" y="854"/>
                  </a:cubicBezTo>
                  <a:close/>
                  <a:moveTo>
                    <a:pt x="2644" y="1854"/>
                  </a:moveTo>
                  <a:cubicBezTo>
                    <a:pt x="2683" y="1590"/>
                    <a:pt x="2680" y="1319"/>
                    <a:pt x="2770" y="1045"/>
                  </a:cubicBezTo>
                  <a:cubicBezTo>
                    <a:pt x="2899" y="1143"/>
                    <a:pt x="3014" y="1233"/>
                    <a:pt x="3131" y="1321"/>
                  </a:cubicBezTo>
                  <a:cubicBezTo>
                    <a:pt x="3202" y="1374"/>
                    <a:pt x="3283" y="1406"/>
                    <a:pt x="3373" y="1401"/>
                  </a:cubicBezTo>
                  <a:cubicBezTo>
                    <a:pt x="3399" y="1400"/>
                    <a:pt x="3430" y="1398"/>
                    <a:pt x="3448" y="1384"/>
                  </a:cubicBezTo>
                  <a:cubicBezTo>
                    <a:pt x="3472" y="1365"/>
                    <a:pt x="3494" y="1335"/>
                    <a:pt x="3502" y="1306"/>
                  </a:cubicBezTo>
                  <a:cubicBezTo>
                    <a:pt x="3507" y="1288"/>
                    <a:pt x="3488" y="1248"/>
                    <a:pt x="3472" y="1243"/>
                  </a:cubicBezTo>
                  <a:cubicBezTo>
                    <a:pt x="3265" y="1178"/>
                    <a:pt x="3118" y="1028"/>
                    <a:pt x="2964" y="888"/>
                  </a:cubicBezTo>
                  <a:cubicBezTo>
                    <a:pt x="2930" y="857"/>
                    <a:pt x="2884" y="840"/>
                    <a:pt x="2814" y="801"/>
                  </a:cubicBezTo>
                  <a:cubicBezTo>
                    <a:pt x="2903" y="759"/>
                    <a:pt x="2964" y="731"/>
                    <a:pt x="3038" y="696"/>
                  </a:cubicBezTo>
                  <a:cubicBezTo>
                    <a:pt x="3178" y="818"/>
                    <a:pt x="3365" y="763"/>
                    <a:pt x="3521" y="803"/>
                  </a:cubicBezTo>
                  <a:cubicBezTo>
                    <a:pt x="3617" y="900"/>
                    <a:pt x="3648" y="1000"/>
                    <a:pt x="3611" y="1121"/>
                  </a:cubicBezTo>
                  <a:cubicBezTo>
                    <a:pt x="3596" y="1170"/>
                    <a:pt x="3589" y="1224"/>
                    <a:pt x="3588" y="1276"/>
                  </a:cubicBezTo>
                  <a:cubicBezTo>
                    <a:pt x="3581" y="1722"/>
                    <a:pt x="3487" y="2156"/>
                    <a:pt x="3402" y="2592"/>
                  </a:cubicBezTo>
                  <a:cubicBezTo>
                    <a:pt x="3360" y="2814"/>
                    <a:pt x="3326" y="3037"/>
                    <a:pt x="3286" y="3260"/>
                  </a:cubicBezTo>
                  <a:cubicBezTo>
                    <a:pt x="3280" y="3293"/>
                    <a:pt x="3263" y="3324"/>
                    <a:pt x="3251" y="3355"/>
                  </a:cubicBezTo>
                  <a:cubicBezTo>
                    <a:pt x="3255" y="3395"/>
                    <a:pt x="3259" y="3434"/>
                    <a:pt x="3267" y="3491"/>
                  </a:cubicBezTo>
                  <a:cubicBezTo>
                    <a:pt x="3194" y="3444"/>
                    <a:pt x="3205" y="3402"/>
                    <a:pt x="3234" y="3358"/>
                  </a:cubicBezTo>
                  <a:cubicBezTo>
                    <a:pt x="3223" y="3290"/>
                    <a:pt x="3212" y="3223"/>
                    <a:pt x="3196" y="3158"/>
                  </a:cubicBezTo>
                  <a:cubicBezTo>
                    <a:pt x="3189" y="3128"/>
                    <a:pt x="3171" y="3102"/>
                    <a:pt x="3143" y="3045"/>
                  </a:cubicBezTo>
                  <a:cubicBezTo>
                    <a:pt x="3065" y="3193"/>
                    <a:pt x="3102" y="3327"/>
                    <a:pt x="3074" y="3448"/>
                  </a:cubicBezTo>
                  <a:cubicBezTo>
                    <a:pt x="3049" y="3566"/>
                    <a:pt x="3040" y="3687"/>
                    <a:pt x="3020" y="3827"/>
                  </a:cubicBezTo>
                  <a:cubicBezTo>
                    <a:pt x="2955" y="3806"/>
                    <a:pt x="2904" y="3802"/>
                    <a:pt x="2867" y="3775"/>
                  </a:cubicBezTo>
                  <a:cubicBezTo>
                    <a:pt x="2719" y="3668"/>
                    <a:pt x="2577" y="3554"/>
                    <a:pt x="2415" y="3430"/>
                  </a:cubicBezTo>
                  <a:cubicBezTo>
                    <a:pt x="2407" y="3178"/>
                    <a:pt x="2490" y="2919"/>
                    <a:pt x="2526" y="2654"/>
                  </a:cubicBezTo>
                  <a:cubicBezTo>
                    <a:pt x="2563" y="2388"/>
                    <a:pt x="2604" y="2120"/>
                    <a:pt x="2644" y="1854"/>
                  </a:cubicBezTo>
                  <a:close/>
                  <a:moveTo>
                    <a:pt x="4113" y="3297"/>
                  </a:moveTo>
                  <a:cubicBezTo>
                    <a:pt x="4256" y="3260"/>
                    <a:pt x="4386" y="3271"/>
                    <a:pt x="4490" y="3405"/>
                  </a:cubicBezTo>
                  <a:cubicBezTo>
                    <a:pt x="4468" y="3446"/>
                    <a:pt x="4452" y="3486"/>
                    <a:pt x="4428" y="3520"/>
                  </a:cubicBezTo>
                  <a:cubicBezTo>
                    <a:pt x="4241" y="3770"/>
                    <a:pt x="4052" y="4018"/>
                    <a:pt x="3864" y="4269"/>
                  </a:cubicBezTo>
                  <a:cubicBezTo>
                    <a:pt x="3816" y="4333"/>
                    <a:pt x="3761" y="4373"/>
                    <a:pt x="3679" y="4398"/>
                  </a:cubicBezTo>
                  <a:cubicBezTo>
                    <a:pt x="3568" y="4433"/>
                    <a:pt x="3468" y="4505"/>
                    <a:pt x="3361" y="4562"/>
                  </a:cubicBezTo>
                  <a:cubicBezTo>
                    <a:pt x="3315" y="4545"/>
                    <a:pt x="3335" y="4505"/>
                    <a:pt x="3341" y="4478"/>
                  </a:cubicBezTo>
                  <a:cubicBezTo>
                    <a:pt x="3399" y="4180"/>
                    <a:pt x="3455" y="3881"/>
                    <a:pt x="3525" y="3586"/>
                  </a:cubicBezTo>
                  <a:cubicBezTo>
                    <a:pt x="3546" y="3497"/>
                    <a:pt x="3607" y="3418"/>
                    <a:pt x="3661" y="3307"/>
                  </a:cubicBezTo>
                  <a:cubicBezTo>
                    <a:pt x="3824" y="3358"/>
                    <a:pt x="3968" y="3333"/>
                    <a:pt x="4113" y="3297"/>
                  </a:cubicBezTo>
                  <a:close/>
                  <a:moveTo>
                    <a:pt x="980" y="7008"/>
                  </a:moveTo>
                  <a:cubicBezTo>
                    <a:pt x="854" y="7137"/>
                    <a:pt x="684" y="7147"/>
                    <a:pt x="521" y="7159"/>
                  </a:cubicBezTo>
                  <a:cubicBezTo>
                    <a:pt x="469" y="7163"/>
                    <a:pt x="414" y="7115"/>
                    <a:pt x="376" y="7097"/>
                  </a:cubicBezTo>
                  <a:cubicBezTo>
                    <a:pt x="375" y="6967"/>
                    <a:pt x="383" y="6882"/>
                    <a:pt x="370" y="6799"/>
                  </a:cubicBezTo>
                  <a:cubicBezTo>
                    <a:pt x="333" y="6542"/>
                    <a:pt x="362" y="6299"/>
                    <a:pt x="483" y="6066"/>
                  </a:cubicBezTo>
                  <a:cubicBezTo>
                    <a:pt x="564" y="5912"/>
                    <a:pt x="623" y="5748"/>
                    <a:pt x="699" y="5591"/>
                  </a:cubicBezTo>
                  <a:cubicBezTo>
                    <a:pt x="781" y="5420"/>
                    <a:pt x="870" y="5250"/>
                    <a:pt x="956" y="5081"/>
                  </a:cubicBezTo>
                  <a:cubicBezTo>
                    <a:pt x="988" y="5019"/>
                    <a:pt x="1023" y="4958"/>
                    <a:pt x="1048" y="4893"/>
                  </a:cubicBezTo>
                  <a:cubicBezTo>
                    <a:pt x="1130" y="4674"/>
                    <a:pt x="1206" y="4453"/>
                    <a:pt x="1289" y="4234"/>
                  </a:cubicBezTo>
                  <a:cubicBezTo>
                    <a:pt x="1313" y="4171"/>
                    <a:pt x="1351" y="4110"/>
                    <a:pt x="1394" y="4056"/>
                  </a:cubicBezTo>
                  <a:cubicBezTo>
                    <a:pt x="1597" y="3798"/>
                    <a:pt x="1709" y="3502"/>
                    <a:pt x="1792" y="3188"/>
                  </a:cubicBezTo>
                  <a:cubicBezTo>
                    <a:pt x="1856" y="2947"/>
                    <a:pt x="1937" y="2709"/>
                    <a:pt x="2017" y="2474"/>
                  </a:cubicBezTo>
                  <a:cubicBezTo>
                    <a:pt x="2035" y="2423"/>
                    <a:pt x="2083" y="2383"/>
                    <a:pt x="2131" y="2322"/>
                  </a:cubicBezTo>
                  <a:cubicBezTo>
                    <a:pt x="2144" y="2373"/>
                    <a:pt x="2158" y="2397"/>
                    <a:pt x="2156" y="2420"/>
                  </a:cubicBezTo>
                  <a:cubicBezTo>
                    <a:pt x="2101" y="3009"/>
                    <a:pt x="2057" y="3600"/>
                    <a:pt x="1985" y="4187"/>
                  </a:cubicBezTo>
                  <a:cubicBezTo>
                    <a:pt x="1931" y="4635"/>
                    <a:pt x="1844" y="5080"/>
                    <a:pt x="1769" y="5525"/>
                  </a:cubicBezTo>
                  <a:cubicBezTo>
                    <a:pt x="1757" y="5592"/>
                    <a:pt x="1742" y="5674"/>
                    <a:pt x="1698" y="5717"/>
                  </a:cubicBezTo>
                  <a:cubicBezTo>
                    <a:pt x="1543" y="5869"/>
                    <a:pt x="1508" y="6070"/>
                    <a:pt x="1471" y="6261"/>
                  </a:cubicBezTo>
                  <a:cubicBezTo>
                    <a:pt x="1410" y="6584"/>
                    <a:pt x="1192" y="6793"/>
                    <a:pt x="980" y="7008"/>
                  </a:cubicBezTo>
                  <a:close/>
                  <a:moveTo>
                    <a:pt x="2111" y="9273"/>
                  </a:moveTo>
                  <a:cubicBezTo>
                    <a:pt x="1818" y="9209"/>
                    <a:pt x="1777" y="9016"/>
                    <a:pt x="1927" y="8765"/>
                  </a:cubicBezTo>
                  <a:cubicBezTo>
                    <a:pt x="2060" y="8776"/>
                    <a:pt x="2196" y="8787"/>
                    <a:pt x="2333" y="8798"/>
                  </a:cubicBezTo>
                  <a:cubicBezTo>
                    <a:pt x="2364" y="8994"/>
                    <a:pt x="2331" y="9064"/>
                    <a:pt x="2111" y="9273"/>
                  </a:cubicBezTo>
                  <a:close/>
                  <a:moveTo>
                    <a:pt x="2422" y="8608"/>
                  </a:moveTo>
                  <a:cubicBezTo>
                    <a:pt x="2253" y="8688"/>
                    <a:pt x="2102" y="8632"/>
                    <a:pt x="1929" y="8603"/>
                  </a:cubicBezTo>
                  <a:cubicBezTo>
                    <a:pt x="1871" y="8307"/>
                    <a:pt x="1828" y="8030"/>
                    <a:pt x="1890" y="7738"/>
                  </a:cubicBezTo>
                  <a:cubicBezTo>
                    <a:pt x="1930" y="7546"/>
                    <a:pt x="1913" y="7341"/>
                    <a:pt x="1917" y="7141"/>
                  </a:cubicBezTo>
                  <a:cubicBezTo>
                    <a:pt x="1919" y="7055"/>
                    <a:pt x="1901" y="6970"/>
                    <a:pt x="1957" y="6889"/>
                  </a:cubicBezTo>
                  <a:cubicBezTo>
                    <a:pt x="1974" y="6865"/>
                    <a:pt x="1963" y="6796"/>
                    <a:pt x="1940" y="6775"/>
                  </a:cubicBezTo>
                  <a:cubicBezTo>
                    <a:pt x="1896" y="6733"/>
                    <a:pt x="1882" y="6696"/>
                    <a:pt x="1894" y="6638"/>
                  </a:cubicBezTo>
                  <a:cubicBezTo>
                    <a:pt x="1907" y="6571"/>
                    <a:pt x="1910" y="6500"/>
                    <a:pt x="1919" y="6432"/>
                  </a:cubicBezTo>
                  <a:cubicBezTo>
                    <a:pt x="1990" y="5950"/>
                    <a:pt x="2061" y="5468"/>
                    <a:pt x="2133" y="4986"/>
                  </a:cubicBezTo>
                  <a:cubicBezTo>
                    <a:pt x="2144" y="4909"/>
                    <a:pt x="2159" y="4834"/>
                    <a:pt x="2173" y="4755"/>
                  </a:cubicBezTo>
                  <a:cubicBezTo>
                    <a:pt x="2218" y="4739"/>
                    <a:pt x="2258" y="4725"/>
                    <a:pt x="2313" y="4706"/>
                  </a:cubicBezTo>
                  <a:cubicBezTo>
                    <a:pt x="2299" y="4668"/>
                    <a:pt x="2285" y="4632"/>
                    <a:pt x="2271" y="4594"/>
                  </a:cubicBezTo>
                  <a:cubicBezTo>
                    <a:pt x="2262" y="4570"/>
                    <a:pt x="2242" y="4544"/>
                    <a:pt x="2245" y="4522"/>
                  </a:cubicBezTo>
                  <a:cubicBezTo>
                    <a:pt x="2276" y="4276"/>
                    <a:pt x="2284" y="4026"/>
                    <a:pt x="2386" y="3775"/>
                  </a:cubicBezTo>
                  <a:cubicBezTo>
                    <a:pt x="2582" y="3907"/>
                    <a:pt x="2765" y="4031"/>
                    <a:pt x="2968" y="4169"/>
                  </a:cubicBezTo>
                  <a:cubicBezTo>
                    <a:pt x="2968" y="4193"/>
                    <a:pt x="2969" y="4243"/>
                    <a:pt x="2964" y="4294"/>
                  </a:cubicBezTo>
                  <a:cubicBezTo>
                    <a:pt x="2942" y="4501"/>
                    <a:pt x="2914" y="4707"/>
                    <a:pt x="2895" y="4915"/>
                  </a:cubicBezTo>
                  <a:cubicBezTo>
                    <a:pt x="2887" y="5007"/>
                    <a:pt x="2868" y="5086"/>
                    <a:pt x="2781" y="5136"/>
                  </a:cubicBezTo>
                  <a:cubicBezTo>
                    <a:pt x="2687" y="5069"/>
                    <a:pt x="2822" y="4930"/>
                    <a:pt x="2694" y="4867"/>
                  </a:cubicBezTo>
                  <a:cubicBezTo>
                    <a:pt x="2678" y="4889"/>
                    <a:pt x="2653" y="4906"/>
                    <a:pt x="2650" y="4927"/>
                  </a:cubicBezTo>
                  <a:cubicBezTo>
                    <a:pt x="2638" y="5004"/>
                    <a:pt x="2620" y="5084"/>
                    <a:pt x="2626" y="5160"/>
                  </a:cubicBezTo>
                  <a:cubicBezTo>
                    <a:pt x="2639" y="5310"/>
                    <a:pt x="2592" y="5430"/>
                    <a:pt x="2489" y="5536"/>
                  </a:cubicBezTo>
                  <a:cubicBezTo>
                    <a:pt x="2452" y="5573"/>
                    <a:pt x="2420" y="5617"/>
                    <a:pt x="2400" y="5664"/>
                  </a:cubicBezTo>
                  <a:cubicBezTo>
                    <a:pt x="2379" y="5710"/>
                    <a:pt x="2360" y="5767"/>
                    <a:pt x="2368" y="5814"/>
                  </a:cubicBezTo>
                  <a:cubicBezTo>
                    <a:pt x="2390" y="5941"/>
                    <a:pt x="2407" y="6077"/>
                    <a:pt x="2466" y="6189"/>
                  </a:cubicBezTo>
                  <a:cubicBezTo>
                    <a:pt x="2519" y="6289"/>
                    <a:pt x="2539" y="6380"/>
                    <a:pt x="2529" y="6485"/>
                  </a:cubicBezTo>
                  <a:cubicBezTo>
                    <a:pt x="2520" y="6577"/>
                    <a:pt x="2567" y="6631"/>
                    <a:pt x="2651" y="6673"/>
                  </a:cubicBezTo>
                  <a:cubicBezTo>
                    <a:pt x="2574" y="7318"/>
                    <a:pt x="2498" y="7965"/>
                    <a:pt x="2422" y="8608"/>
                  </a:cubicBezTo>
                  <a:close/>
                  <a:moveTo>
                    <a:pt x="3337" y="7079"/>
                  </a:moveTo>
                  <a:cubicBezTo>
                    <a:pt x="3317" y="7194"/>
                    <a:pt x="3257" y="7308"/>
                    <a:pt x="3195" y="7410"/>
                  </a:cubicBezTo>
                  <a:cubicBezTo>
                    <a:pt x="3124" y="7527"/>
                    <a:pt x="3029" y="7631"/>
                    <a:pt x="2930" y="7760"/>
                  </a:cubicBezTo>
                  <a:cubicBezTo>
                    <a:pt x="2845" y="7607"/>
                    <a:pt x="2847" y="7481"/>
                    <a:pt x="2872" y="7342"/>
                  </a:cubicBezTo>
                  <a:cubicBezTo>
                    <a:pt x="2922" y="7070"/>
                    <a:pt x="2950" y="6796"/>
                    <a:pt x="2990" y="6509"/>
                  </a:cubicBezTo>
                  <a:cubicBezTo>
                    <a:pt x="3122" y="6491"/>
                    <a:pt x="3248" y="6473"/>
                    <a:pt x="3393" y="6453"/>
                  </a:cubicBezTo>
                  <a:cubicBezTo>
                    <a:pt x="3376" y="6673"/>
                    <a:pt x="3373" y="6878"/>
                    <a:pt x="3337" y="7079"/>
                  </a:cubicBezTo>
                  <a:close/>
                  <a:moveTo>
                    <a:pt x="4046" y="6295"/>
                  </a:moveTo>
                  <a:cubicBezTo>
                    <a:pt x="3980" y="6333"/>
                    <a:pt x="3905" y="6356"/>
                    <a:pt x="3835" y="6385"/>
                  </a:cubicBezTo>
                  <a:cubicBezTo>
                    <a:pt x="3782" y="6344"/>
                    <a:pt x="3736" y="6309"/>
                    <a:pt x="3674" y="6261"/>
                  </a:cubicBezTo>
                  <a:cubicBezTo>
                    <a:pt x="3903" y="6113"/>
                    <a:pt x="4118" y="5974"/>
                    <a:pt x="4379" y="5806"/>
                  </a:cubicBezTo>
                  <a:cubicBezTo>
                    <a:pt x="4303" y="5968"/>
                    <a:pt x="4107" y="6260"/>
                    <a:pt x="4046" y="6295"/>
                  </a:cubicBezTo>
                  <a:close/>
                  <a:moveTo>
                    <a:pt x="9169" y="3669"/>
                  </a:moveTo>
                  <a:cubicBezTo>
                    <a:pt x="8969" y="3698"/>
                    <a:pt x="8772" y="3716"/>
                    <a:pt x="8569" y="3665"/>
                  </a:cubicBezTo>
                  <a:cubicBezTo>
                    <a:pt x="8490" y="3724"/>
                    <a:pt x="8401" y="3769"/>
                    <a:pt x="8341" y="3839"/>
                  </a:cubicBezTo>
                  <a:cubicBezTo>
                    <a:pt x="8200" y="4004"/>
                    <a:pt x="8013" y="4097"/>
                    <a:pt x="7825" y="4183"/>
                  </a:cubicBezTo>
                  <a:cubicBezTo>
                    <a:pt x="7502" y="4332"/>
                    <a:pt x="7177" y="4481"/>
                    <a:pt x="6839" y="4588"/>
                  </a:cubicBezTo>
                  <a:cubicBezTo>
                    <a:pt x="6553" y="4679"/>
                    <a:pt x="6265" y="4798"/>
                    <a:pt x="5951" y="4746"/>
                  </a:cubicBezTo>
                  <a:cubicBezTo>
                    <a:pt x="5952" y="4700"/>
                    <a:pt x="5954" y="4648"/>
                    <a:pt x="5955" y="4608"/>
                  </a:cubicBezTo>
                  <a:cubicBezTo>
                    <a:pt x="5853" y="4539"/>
                    <a:pt x="5762" y="4475"/>
                    <a:pt x="5669" y="4415"/>
                  </a:cubicBezTo>
                  <a:cubicBezTo>
                    <a:pt x="5611" y="4379"/>
                    <a:pt x="5550" y="4343"/>
                    <a:pt x="5486" y="4320"/>
                  </a:cubicBezTo>
                  <a:cubicBezTo>
                    <a:pt x="5462" y="4313"/>
                    <a:pt x="5415" y="4335"/>
                    <a:pt x="5398" y="4358"/>
                  </a:cubicBezTo>
                  <a:cubicBezTo>
                    <a:pt x="5381" y="4381"/>
                    <a:pt x="5377" y="4430"/>
                    <a:pt x="5391" y="4454"/>
                  </a:cubicBezTo>
                  <a:cubicBezTo>
                    <a:pt x="5415" y="4498"/>
                    <a:pt x="5454" y="4536"/>
                    <a:pt x="5494" y="4570"/>
                  </a:cubicBezTo>
                  <a:cubicBezTo>
                    <a:pt x="5574" y="4636"/>
                    <a:pt x="5658" y="4697"/>
                    <a:pt x="5759" y="4775"/>
                  </a:cubicBezTo>
                  <a:cubicBezTo>
                    <a:pt x="5721" y="4792"/>
                    <a:pt x="5694" y="4815"/>
                    <a:pt x="5670" y="4813"/>
                  </a:cubicBezTo>
                  <a:cubicBezTo>
                    <a:pt x="5592" y="4807"/>
                    <a:pt x="5512" y="4803"/>
                    <a:pt x="5437" y="4781"/>
                  </a:cubicBezTo>
                  <a:cubicBezTo>
                    <a:pt x="5277" y="4733"/>
                    <a:pt x="5127" y="4770"/>
                    <a:pt x="4977" y="4819"/>
                  </a:cubicBezTo>
                  <a:cubicBezTo>
                    <a:pt x="4931" y="4835"/>
                    <a:pt x="4869" y="4870"/>
                    <a:pt x="4857" y="4910"/>
                  </a:cubicBezTo>
                  <a:cubicBezTo>
                    <a:pt x="4825" y="5023"/>
                    <a:pt x="4734" y="5073"/>
                    <a:pt x="4653" y="5138"/>
                  </a:cubicBezTo>
                  <a:cubicBezTo>
                    <a:pt x="4406" y="5329"/>
                    <a:pt x="4165" y="5529"/>
                    <a:pt x="3912" y="5712"/>
                  </a:cubicBezTo>
                  <a:cubicBezTo>
                    <a:pt x="3715" y="5853"/>
                    <a:pt x="3508" y="5984"/>
                    <a:pt x="3295" y="6098"/>
                  </a:cubicBezTo>
                  <a:cubicBezTo>
                    <a:pt x="3191" y="6155"/>
                    <a:pt x="3065" y="6176"/>
                    <a:pt x="2946" y="6194"/>
                  </a:cubicBezTo>
                  <a:cubicBezTo>
                    <a:pt x="2838" y="6210"/>
                    <a:pt x="2744" y="6123"/>
                    <a:pt x="2732" y="6010"/>
                  </a:cubicBezTo>
                  <a:cubicBezTo>
                    <a:pt x="2724" y="5933"/>
                    <a:pt x="2731" y="5854"/>
                    <a:pt x="2732" y="5793"/>
                  </a:cubicBezTo>
                  <a:cubicBezTo>
                    <a:pt x="2905" y="5597"/>
                    <a:pt x="3074" y="5424"/>
                    <a:pt x="3160" y="5189"/>
                  </a:cubicBezTo>
                  <a:cubicBezTo>
                    <a:pt x="3189" y="5109"/>
                    <a:pt x="3231" y="5032"/>
                    <a:pt x="3278" y="4962"/>
                  </a:cubicBezTo>
                  <a:cubicBezTo>
                    <a:pt x="3343" y="4867"/>
                    <a:pt x="3422" y="4783"/>
                    <a:pt x="3549" y="4782"/>
                  </a:cubicBezTo>
                  <a:cubicBezTo>
                    <a:pt x="3681" y="4782"/>
                    <a:pt x="3781" y="4718"/>
                    <a:pt x="3870" y="4632"/>
                  </a:cubicBezTo>
                  <a:cubicBezTo>
                    <a:pt x="3926" y="4577"/>
                    <a:pt x="3981" y="4521"/>
                    <a:pt x="4030" y="4460"/>
                  </a:cubicBezTo>
                  <a:cubicBezTo>
                    <a:pt x="4251" y="4180"/>
                    <a:pt x="4475" y="3901"/>
                    <a:pt x="4691" y="3618"/>
                  </a:cubicBezTo>
                  <a:cubicBezTo>
                    <a:pt x="4861" y="3398"/>
                    <a:pt x="4796" y="3150"/>
                    <a:pt x="4536" y="3049"/>
                  </a:cubicBezTo>
                  <a:cubicBezTo>
                    <a:pt x="4374" y="2986"/>
                    <a:pt x="4201" y="2949"/>
                    <a:pt x="4025" y="3014"/>
                  </a:cubicBezTo>
                  <a:cubicBezTo>
                    <a:pt x="3892" y="3062"/>
                    <a:pt x="3757" y="3068"/>
                    <a:pt x="3606" y="3021"/>
                  </a:cubicBezTo>
                  <a:cubicBezTo>
                    <a:pt x="3622" y="2818"/>
                    <a:pt x="3678" y="2618"/>
                    <a:pt x="3712" y="2414"/>
                  </a:cubicBezTo>
                  <a:cubicBezTo>
                    <a:pt x="3748" y="2199"/>
                    <a:pt x="3795" y="1987"/>
                    <a:pt x="3823" y="1771"/>
                  </a:cubicBezTo>
                  <a:cubicBezTo>
                    <a:pt x="3850" y="1566"/>
                    <a:pt x="3857" y="1358"/>
                    <a:pt x="3875" y="1138"/>
                  </a:cubicBezTo>
                  <a:cubicBezTo>
                    <a:pt x="4024" y="1089"/>
                    <a:pt x="4164" y="1046"/>
                    <a:pt x="4303" y="1000"/>
                  </a:cubicBezTo>
                  <a:cubicBezTo>
                    <a:pt x="4451" y="950"/>
                    <a:pt x="4599" y="898"/>
                    <a:pt x="4747" y="846"/>
                  </a:cubicBezTo>
                  <a:cubicBezTo>
                    <a:pt x="4764" y="840"/>
                    <a:pt x="4779" y="829"/>
                    <a:pt x="4795" y="827"/>
                  </a:cubicBezTo>
                  <a:cubicBezTo>
                    <a:pt x="5184" y="784"/>
                    <a:pt x="5566" y="693"/>
                    <a:pt x="5961" y="705"/>
                  </a:cubicBezTo>
                  <a:cubicBezTo>
                    <a:pt x="6124" y="711"/>
                    <a:pt x="6294" y="701"/>
                    <a:pt x="6452" y="665"/>
                  </a:cubicBezTo>
                  <a:cubicBezTo>
                    <a:pt x="6638" y="625"/>
                    <a:pt x="6824" y="603"/>
                    <a:pt x="7011" y="582"/>
                  </a:cubicBezTo>
                  <a:cubicBezTo>
                    <a:pt x="7140" y="566"/>
                    <a:pt x="7263" y="552"/>
                    <a:pt x="7387" y="500"/>
                  </a:cubicBezTo>
                  <a:cubicBezTo>
                    <a:pt x="7603" y="412"/>
                    <a:pt x="7840" y="389"/>
                    <a:pt x="8070" y="352"/>
                  </a:cubicBezTo>
                  <a:cubicBezTo>
                    <a:pt x="8103" y="347"/>
                    <a:pt x="8139" y="360"/>
                    <a:pt x="8174" y="367"/>
                  </a:cubicBezTo>
                  <a:cubicBezTo>
                    <a:pt x="8352" y="398"/>
                    <a:pt x="8536" y="417"/>
                    <a:pt x="8709" y="469"/>
                  </a:cubicBezTo>
                  <a:cubicBezTo>
                    <a:pt x="8823" y="502"/>
                    <a:pt x="8940" y="547"/>
                    <a:pt x="9045" y="600"/>
                  </a:cubicBezTo>
                  <a:cubicBezTo>
                    <a:pt x="9359" y="755"/>
                    <a:pt x="9689" y="843"/>
                    <a:pt x="10031" y="909"/>
                  </a:cubicBezTo>
                  <a:cubicBezTo>
                    <a:pt x="10173" y="937"/>
                    <a:pt x="10307" y="1008"/>
                    <a:pt x="10444" y="1065"/>
                  </a:cubicBezTo>
                  <a:cubicBezTo>
                    <a:pt x="10472" y="1077"/>
                    <a:pt x="10502" y="1105"/>
                    <a:pt x="10518" y="1133"/>
                  </a:cubicBezTo>
                  <a:cubicBezTo>
                    <a:pt x="10614" y="1305"/>
                    <a:pt x="10755" y="1312"/>
                    <a:pt x="10916" y="1254"/>
                  </a:cubicBezTo>
                  <a:cubicBezTo>
                    <a:pt x="10975" y="1099"/>
                    <a:pt x="10975" y="1099"/>
                    <a:pt x="11078" y="1095"/>
                  </a:cubicBezTo>
                  <a:cubicBezTo>
                    <a:pt x="11008" y="1344"/>
                    <a:pt x="10938" y="1590"/>
                    <a:pt x="10868" y="1836"/>
                  </a:cubicBezTo>
                  <a:cubicBezTo>
                    <a:pt x="10847" y="1912"/>
                    <a:pt x="10811" y="1986"/>
                    <a:pt x="10806" y="2062"/>
                  </a:cubicBezTo>
                  <a:cubicBezTo>
                    <a:pt x="10791" y="2268"/>
                    <a:pt x="10709" y="2448"/>
                    <a:pt x="10627" y="2631"/>
                  </a:cubicBezTo>
                  <a:cubicBezTo>
                    <a:pt x="10548" y="2804"/>
                    <a:pt x="10471" y="2981"/>
                    <a:pt x="10413" y="3162"/>
                  </a:cubicBezTo>
                  <a:cubicBezTo>
                    <a:pt x="10351" y="3359"/>
                    <a:pt x="10249" y="3525"/>
                    <a:pt x="10098" y="3671"/>
                  </a:cubicBezTo>
                  <a:cubicBezTo>
                    <a:pt x="9884" y="3676"/>
                    <a:pt x="9670" y="3705"/>
                    <a:pt x="9452" y="3661"/>
                  </a:cubicBezTo>
                  <a:cubicBezTo>
                    <a:pt x="9361" y="3642"/>
                    <a:pt x="9261" y="3654"/>
                    <a:pt x="9169" y="3669"/>
                  </a:cubicBezTo>
                  <a:close/>
                  <a:moveTo>
                    <a:pt x="12363" y="1284"/>
                  </a:moveTo>
                  <a:cubicBezTo>
                    <a:pt x="12335" y="1480"/>
                    <a:pt x="12322" y="1682"/>
                    <a:pt x="12229" y="1864"/>
                  </a:cubicBezTo>
                  <a:cubicBezTo>
                    <a:pt x="12149" y="2020"/>
                    <a:pt x="12106" y="2187"/>
                    <a:pt x="12083" y="2360"/>
                  </a:cubicBezTo>
                  <a:cubicBezTo>
                    <a:pt x="12060" y="2533"/>
                    <a:pt x="12007" y="2696"/>
                    <a:pt x="11942" y="2859"/>
                  </a:cubicBezTo>
                  <a:cubicBezTo>
                    <a:pt x="11875" y="3026"/>
                    <a:pt x="11841" y="3209"/>
                    <a:pt x="11805" y="3387"/>
                  </a:cubicBezTo>
                  <a:cubicBezTo>
                    <a:pt x="11735" y="3743"/>
                    <a:pt x="11588" y="4064"/>
                    <a:pt x="11370" y="4352"/>
                  </a:cubicBezTo>
                  <a:cubicBezTo>
                    <a:pt x="11350" y="4379"/>
                    <a:pt x="11323" y="4401"/>
                    <a:pt x="11299" y="4426"/>
                  </a:cubicBezTo>
                  <a:cubicBezTo>
                    <a:pt x="10884" y="4362"/>
                    <a:pt x="10474" y="4299"/>
                    <a:pt x="10058" y="4236"/>
                  </a:cubicBezTo>
                  <a:cubicBezTo>
                    <a:pt x="10027" y="4125"/>
                    <a:pt x="10036" y="4029"/>
                    <a:pt x="10141" y="3989"/>
                  </a:cubicBezTo>
                  <a:cubicBezTo>
                    <a:pt x="10402" y="3890"/>
                    <a:pt x="10513" y="3663"/>
                    <a:pt x="10635" y="3444"/>
                  </a:cubicBezTo>
                  <a:cubicBezTo>
                    <a:pt x="10682" y="3362"/>
                    <a:pt x="10704" y="3266"/>
                    <a:pt x="10740" y="3178"/>
                  </a:cubicBezTo>
                  <a:cubicBezTo>
                    <a:pt x="10804" y="3017"/>
                    <a:pt x="10864" y="2853"/>
                    <a:pt x="10939" y="2697"/>
                  </a:cubicBezTo>
                  <a:cubicBezTo>
                    <a:pt x="11018" y="2532"/>
                    <a:pt x="11077" y="2364"/>
                    <a:pt x="11109" y="2181"/>
                  </a:cubicBezTo>
                  <a:cubicBezTo>
                    <a:pt x="11144" y="1977"/>
                    <a:pt x="11211" y="1778"/>
                    <a:pt x="11273" y="1580"/>
                  </a:cubicBezTo>
                  <a:cubicBezTo>
                    <a:pt x="11309" y="1465"/>
                    <a:pt x="11338" y="1350"/>
                    <a:pt x="11398" y="1241"/>
                  </a:cubicBezTo>
                  <a:cubicBezTo>
                    <a:pt x="11440" y="1166"/>
                    <a:pt x="11421" y="1059"/>
                    <a:pt x="11432" y="950"/>
                  </a:cubicBezTo>
                  <a:cubicBezTo>
                    <a:pt x="11459" y="909"/>
                    <a:pt x="11516" y="929"/>
                    <a:pt x="11564" y="934"/>
                  </a:cubicBezTo>
                  <a:cubicBezTo>
                    <a:pt x="11763" y="949"/>
                    <a:pt x="11963" y="950"/>
                    <a:pt x="12157" y="1011"/>
                  </a:cubicBezTo>
                  <a:cubicBezTo>
                    <a:pt x="12335" y="1067"/>
                    <a:pt x="12386" y="1111"/>
                    <a:pt x="12363" y="12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7654979" y="1751539"/>
              <a:ext cx="24004" cy="34639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1" y="147"/>
                  </a:moveTo>
                  <a:cubicBezTo>
                    <a:pt x="61" y="232"/>
                    <a:pt x="102" y="318"/>
                    <a:pt x="153" y="397"/>
                  </a:cubicBezTo>
                  <a:cubicBezTo>
                    <a:pt x="195" y="461"/>
                    <a:pt x="252" y="517"/>
                    <a:pt x="307" y="571"/>
                  </a:cubicBezTo>
                  <a:cubicBezTo>
                    <a:pt x="319" y="582"/>
                    <a:pt x="353" y="573"/>
                    <a:pt x="384" y="573"/>
                  </a:cubicBezTo>
                  <a:cubicBezTo>
                    <a:pt x="389" y="544"/>
                    <a:pt x="404" y="517"/>
                    <a:pt x="396" y="498"/>
                  </a:cubicBezTo>
                  <a:cubicBezTo>
                    <a:pt x="352" y="387"/>
                    <a:pt x="305" y="276"/>
                    <a:pt x="255" y="167"/>
                  </a:cubicBezTo>
                  <a:cubicBezTo>
                    <a:pt x="237" y="128"/>
                    <a:pt x="214" y="91"/>
                    <a:pt x="189" y="56"/>
                  </a:cubicBezTo>
                  <a:cubicBezTo>
                    <a:pt x="156" y="10"/>
                    <a:pt x="94" y="1"/>
                    <a:pt x="52" y="32"/>
                  </a:cubicBezTo>
                  <a:cubicBezTo>
                    <a:pt x="12" y="62"/>
                    <a:pt x="1" y="105"/>
                    <a:pt x="21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7816053" y="1915168"/>
              <a:ext cx="19845" cy="20023"/>
            </a:xfrm>
            <a:custGeom>
              <a:avLst/>
              <a:gdLst/>
              <a:ahLst/>
              <a:cxnLst/>
              <a:rect l="l" t="t" r="r" b="b"/>
              <a:pathLst>
                <a:path w="334" h="337" extrusionOk="0">
                  <a:moveTo>
                    <a:pt x="288" y="331"/>
                  </a:moveTo>
                  <a:cubicBezTo>
                    <a:pt x="296" y="336"/>
                    <a:pt x="319" y="323"/>
                    <a:pt x="333" y="319"/>
                  </a:cubicBezTo>
                  <a:cubicBezTo>
                    <a:pt x="308" y="89"/>
                    <a:pt x="303" y="83"/>
                    <a:pt x="1" y="1"/>
                  </a:cubicBezTo>
                  <a:cubicBezTo>
                    <a:pt x="97" y="152"/>
                    <a:pt x="174" y="256"/>
                    <a:pt x="288" y="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7287260" y="1787604"/>
              <a:ext cx="29589" cy="19726"/>
            </a:xfrm>
            <a:custGeom>
              <a:avLst/>
              <a:gdLst/>
              <a:ahLst/>
              <a:cxnLst/>
              <a:rect l="l" t="t" r="r" b="b"/>
              <a:pathLst>
                <a:path w="498" h="332" extrusionOk="0">
                  <a:moveTo>
                    <a:pt x="126" y="26"/>
                  </a:moveTo>
                  <a:cubicBezTo>
                    <a:pt x="96" y="8"/>
                    <a:pt x="52" y="10"/>
                    <a:pt x="0" y="1"/>
                  </a:cubicBezTo>
                  <a:cubicBezTo>
                    <a:pt x="15" y="143"/>
                    <a:pt x="113" y="189"/>
                    <a:pt x="197" y="241"/>
                  </a:cubicBezTo>
                  <a:cubicBezTo>
                    <a:pt x="278" y="291"/>
                    <a:pt x="365" y="332"/>
                    <a:pt x="465" y="299"/>
                  </a:cubicBezTo>
                  <a:cubicBezTo>
                    <a:pt x="478" y="295"/>
                    <a:pt x="498" y="274"/>
                    <a:pt x="496" y="265"/>
                  </a:cubicBezTo>
                  <a:cubicBezTo>
                    <a:pt x="493" y="241"/>
                    <a:pt x="479" y="205"/>
                    <a:pt x="465" y="203"/>
                  </a:cubicBezTo>
                  <a:cubicBezTo>
                    <a:pt x="332" y="182"/>
                    <a:pt x="235" y="94"/>
                    <a:pt x="12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7408466" y="1724981"/>
              <a:ext cx="21984" cy="15745"/>
            </a:xfrm>
            <a:custGeom>
              <a:avLst/>
              <a:gdLst/>
              <a:ahLst/>
              <a:cxnLst/>
              <a:rect l="l" t="t" r="r" b="b"/>
              <a:pathLst>
                <a:path w="370" h="265" extrusionOk="0">
                  <a:moveTo>
                    <a:pt x="97" y="1"/>
                  </a:moveTo>
                  <a:cubicBezTo>
                    <a:pt x="74" y="0"/>
                    <a:pt x="38" y="8"/>
                    <a:pt x="29" y="24"/>
                  </a:cubicBezTo>
                  <a:cubicBezTo>
                    <a:pt x="14" y="49"/>
                    <a:pt x="0" y="92"/>
                    <a:pt x="12" y="115"/>
                  </a:cubicBezTo>
                  <a:cubicBezTo>
                    <a:pt x="74" y="241"/>
                    <a:pt x="230" y="264"/>
                    <a:pt x="370" y="175"/>
                  </a:cubicBezTo>
                  <a:cubicBezTo>
                    <a:pt x="302" y="126"/>
                    <a:pt x="235" y="77"/>
                    <a:pt x="167" y="30"/>
                  </a:cubicBezTo>
                  <a:cubicBezTo>
                    <a:pt x="147" y="16"/>
                    <a:pt x="120" y="4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26" name="Google Shape;1426;p44"/>
          <p:cNvGrpSpPr/>
          <p:nvPr/>
        </p:nvGrpSpPr>
        <p:grpSpPr>
          <a:xfrm>
            <a:off x="945966" y="4398301"/>
            <a:ext cx="1996293" cy="1651055"/>
            <a:chOff x="709474" y="3298725"/>
            <a:chExt cx="1497220" cy="1238291"/>
          </a:xfrm>
        </p:grpSpPr>
        <p:sp>
          <p:nvSpPr>
            <p:cNvPr id="1427" name="Google Shape;1427;p44"/>
            <p:cNvSpPr/>
            <p:nvPr/>
          </p:nvSpPr>
          <p:spPr>
            <a:xfrm>
              <a:off x="2199185" y="4411497"/>
              <a:ext cx="7509" cy="12233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709474" y="3298725"/>
              <a:ext cx="1438193" cy="1238291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936851" y="4012150"/>
              <a:ext cx="30022" cy="15102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2049536" y="3416567"/>
              <a:ext cx="14677" cy="32933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1524550" y="3687855"/>
              <a:ext cx="51916" cy="63561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1577619" y="3738437"/>
              <a:ext cx="34328" cy="28627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3" name="Google Shape;1433;p44"/>
          <p:cNvGrpSpPr/>
          <p:nvPr/>
        </p:nvGrpSpPr>
        <p:grpSpPr>
          <a:xfrm>
            <a:off x="1139407" y="4511099"/>
            <a:ext cx="550379" cy="445576"/>
            <a:chOff x="1034255" y="3329899"/>
            <a:chExt cx="412784" cy="334182"/>
          </a:xfrm>
        </p:grpSpPr>
        <p:sp>
          <p:nvSpPr>
            <p:cNvPr id="1434" name="Google Shape;1434;p44"/>
            <p:cNvSpPr/>
            <p:nvPr/>
          </p:nvSpPr>
          <p:spPr>
            <a:xfrm>
              <a:off x="1034255" y="3329899"/>
              <a:ext cx="412784" cy="334182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1089325" y="3393763"/>
              <a:ext cx="312651" cy="221736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1169505" y="3441009"/>
              <a:ext cx="87942" cy="125182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1198435" y="3427545"/>
              <a:ext cx="102620" cy="142103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8" name="Google Shape;1438;p44"/>
          <p:cNvGrpSpPr/>
          <p:nvPr/>
        </p:nvGrpSpPr>
        <p:grpSpPr>
          <a:xfrm rot="3128557">
            <a:off x="8832597" y="3036067"/>
            <a:ext cx="1297441" cy="4275405"/>
            <a:chOff x="5093225" y="4083425"/>
            <a:chExt cx="374500" cy="1234075"/>
          </a:xfrm>
        </p:grpSpPr>
        <p:sp>
          <p:nvSpPr>
            <p:cNvPr id="1439" name="Google Shape;1439;p44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47" name="Google Shape;1447;p44"/>
          <p:cNvSpPr/>
          <p:nvPr/>
        </p:nvSpPr>
        <p:spPr>
          <a:xfrm>
            <a:off x="1197601" y="720000"/>
            <a:ext cx="737161" cy="728624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4"/>
          <p:cNvSpPr/>
          <p:nvPr/>
        </p:nvSpPr>
        <p:spPr>
          <a:xfrm rot="-4190881">
            <a:off x="1559567" y="1615384"/>
            <a:ext cx="737167" cy="728632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449" name="Google Shape;1449;p44"/>
          <p:cNvSpPr/>
          <p:nvPr/>
        </p:nvSpPr>
        <p:spPr>
          <a:xfrm rot="4593604">
            <a:off x="10124562" y="5053199"/>
            <a:ext cx="764545" cy="755724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8060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" grpId="0" animBg="1"/>
      <p:bldP spid="1414" grpId="0" build="p" animBg="1"/>
      <p:bldP spid="1415" grpId="0" animBg="1"/>
      <p:bldP spid="1416" grpId="0" build="p" animBg="1"/>
      <p:bldP spid="1417" grpId="0" animBg="1"/>
      <p:bldP spid="141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3" name="Google Shape;2463;p67"/>
          <p:cNvGrpSpPr/>
          <p:nvPr/>
        </p:nvGrpSpPr>
        <p:grpSpPr>
          <a:xfrm>
            <a:off x="10682832" y="0"/>
            <a:ext cx="1458184" cy="1559856"/>
            <a:chOff x="5040825" y="3419200"/>
            <a:chExt cx="487725" cy="521750"/>
          </a:xfrm>
        </p:grpSpPr>
        <p:sp>
          <p:nvSpPr>
            <p:cNvPr id="2464" name="Google Shape;2464;p67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5" name="Google Shape;2465;p67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66" name="Google Shape;2466;p67"/>
          <p:cNvGrpSpPr/>
          <p:nvPr/>
        </p:nvGrpSpPr>
        <p:grpSpPr>
          <a:xfrm rot="-592958">
            <a:off x="8087406" y="4632701"/>
            <a:ext cx="3741895" cy="2045851"/>
            <a:chOff x="4727250" y="801675"/>
            <a:chExt cx="1380950" cy="754975"/>
          </a:xfrm>
        </p:grpSpPr>
        <p:sp>
          <p:nvSpPr>
            <p:cNvPr id="2467" name="Google Shape;2467;p67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8" name="Google Shape;2468;p67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9" name="Google Shape;2469;p67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0" name="Google Shape;2470;p67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1" name="Google Shape;2471;p67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2" name="Google Shape;2472;p67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3" name="Google Shape;2473;p67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74" name="Google Shape;2474;p67"/>
          <p:cNvGrpSpPr/>
          <p:nvPr/>
        </p:nvGrpSpPr>
        <p:grpSpPr>
          <a:xfrm rot="19765717">
            <a:off x="809351" y="1335335"/>
            <a:ext cx="1214568" cy="4002317"/>
            <a:chOff x="5093225" y="4083425"/>
            <a:chExt cx="374500" cy="1234075"/>
          </a:xfrm>
        </p:grpSpPr>
        <p:sp>
          <p:nvSpPr>
            <p:cNvPr id="2475" name="Google Shape;2475;p67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6" name="Google Shape;2476;p67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7" name="Google Shape;2477;p67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8" name="Google Shape;2478;p67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9" name="Google Shape;2479;p67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0" name="Google Shape;2480;p67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1" name="Google Shape;2481;p67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2" name="Google Shape;2482;p67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64879" y="1658267"/>
            <a:ext cx="8154957" cy="25699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00" b="1" dirty="0">
                <a:solidFill>
                  <a:srgbClr val="002060"/>
                </a:solidFill>
              </a:rPr>
              <a:t>HẸN GẶP LẠI CÁC EM TRONG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1979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:a16="http://schemas.microsoft.com/office/drawing/2014/main" id="{0A62EDEB-0B2E-166F-23EA-99F796944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6910" y="316456"/>
            <a:ext cx="1474245" cy="147424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7"/>
            <a:ext cx="6065667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4" y="176245"/>
            <a:ext cx="5014315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445639" y="1145359"/>
            <a:ext cx="5617029" cy="1325563"/>
          </a:xfrm>
          <a:prstGeom prst="rect">
            <a:avLst/>
          </a:prstGeom>
        </p:spPr>
        <p:txBody>
          <a:bodyPr vert="horz" lIns="91438" tIns="45719" rIns="91438" bIns="4571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endParaRPr lang="en-US" sz="4400" b="1" dirty="0" smtClean="0">
              <a:ln>
                <a:solidFill>
                  <a:srgbClr val="ED7D31">
                    <a:lumMod val="60000"/>
                    <a:lumOff val="40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n-US" sz="4400" b="1" dirty="0" smtClean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</a:t>
            </a:r>
            <a:r>
              <a:rPr lang="en-US" sz="44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HÁI CAM</a:t>
            </a: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id="{A1645EF3-5193-D171-01B8-D20DBF8BF4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4773985"/>
            <a:ext cx="1110923" cy="1085927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0232" y="3985185"/>
            <a:ext cx="1873013" cy="1901536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:a16="http://schemas.microsoft.com/office/drawing/2014/main" id="{31B42984-6A06-D543-F5AF-C996616C63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15800" y="4679121"/>
            <a:ext cx="1358793" cy="1251788"/>
          </a:xfrm>
          <a:prstGeom prst="rect">
            <a:avLst/>
          </a:prstGeom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id="{4A7C7AAC-3B70-C407-EBFD-FF047F25E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8391" y="4665406"/>
            <a:ext cx="515068" cy="12312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DBAF44B-A559-0A7F-FB6B-EC7481EEF3E1}"/>
              </a:ext>
            </a:extLst>
          </p:cNvPr>
          <p:cNvGrpSpPr/>
          <p:nvPr/>
        </p:nvGrpSpPr>
        <p:grpSpPr>
          <a:xfrm>
            <a:off x="29811" y="5413028"/>
            <a:ext cx="12122653" cy="684757"/>
            <a:chOff x="-8290" y="5413027"/>
            <a:chExt cx="12122653" cy="6847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97B517-4A72-F012-4561-8136F0E05B88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57" name="Picture 28">
                <a:extLst>
                  <a:ext uri="{FF2B5EF4-FFF2-40B4-BE49-F238E27FC236}">
                    <a16:creationId xmlns:a16="http://schemas.microsoft.com/office/drawing/2014/main" id="{88A168E1-E521-FE1C-551F-6E9BE1D4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59" name="Picture 28">
                <a:extLst>
                  <a:ext uri="{FF2B5EF4-FFF2-40B4-BE49-F238E27FC236}">
                    <a16:creationId xmlns:a16="http://schemas.microsoft.com/office/drawing/2014/main" id="{F52430A5-D28B-4CA2-3391-B218CCF56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:a16="http://schemas.microsoft.com/office/drawing/2014/main" id="{389721E7-C836-CCF3-3AD3-0C32B1A41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7" name="Picture 28">
                <a:extLst>
                  <a:ext uri="{FF2B5EF4-FFF2-40B4-BE49-F238E27FC236}">
                    <a16:creationId xmlns:a16="http://schemas.microsoft.com/office/drawing/2014/main" id="{A68E5A3D-6A83-5F9F-7C79-C548C85A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9" name="Picture 28">
                <a:extLst>
                  <a:ext uri="{FF2B5EF4-FFF2-40B4-BE49-F238E27FC236}">
                    <a16:creationId xmlns:a16="http://schemas.microsoft.com/office/drawing/2014/main" id="{8A68903C-421A-6C36-365F-DA022943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0" name="Picture 28">
                <a:extLst>
                  <a:ext uri="{FF2B5EF4-FFF2-40B4-BE49-F238E27FC236}">
                    <a16:creationId xmlns:a16="http://schemas.microsoft.com/office/drawing/2014/main" id="{E3676029-B3EB-85AA-DDA4-07AB4D906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1" name="Picture 28">
                <a:extLst>
                  <a:ext uri="{FF2B5EF4-FFF2-40B4-BE49-F238E27FC236}">
                    <a16:creationId xmlns:a16="http://schemas.microsoft.com/office/drawing/2014/main" id="{0C82DD3D-EE82-85A8-E637-F6725963E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2" name="Picture 28">
                <a:extLst>
                  <a:ext uri="{FF2B5EF4-FFF2-40B4-BE49-F238E27FC236}">
                    <a16:creationId xmlns:a16="http://schemas.microsoft.com/office/drawing/2014/main" id="{6013191C-42C2-0263-3911-549E9A94A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id="{C4208611-058B-D079-893C-6AA8E01A9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id="{78AE347E-4624-0DAA-6D1D-98AEE1FA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79" name="Picture 28">
              <a:extLst>
                <a:ext uri="{FF2B5EF4-FFF2-40B4-BE49-F238E27FC236}">
                  <a16:creationId xmlns:a16="http://schemas.microsoft.com/office/drawing/2014/main" id="{9114F5FE-3390-7CFD-E74D-3A7EBCE1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80" name="Picture 28">
              <a:extLst>
                <a:ext uri="{FF2B5EF4-FFF2-40B4-BE49-F238E27FC236}">
                  <a16:creationId xmlns:a16="http://schemas.microsoft.com/office/drawing/2014/main" id="{7D209461-B33C-EBB5-B1AA-24F7BC21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:a16="http://schemas.microsoft.com/office/drawing/2014/main" id="{A116D83E-D576-E068-F1A4-6C6B7638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82" name="Picture 28">
              <a:extLst>
                <a:ext uri="{FF2B5EF4-FFF2-40B4-BE49-F238E27FC236}">
                  <a16:creationId xmlns:a16="http://schemas.microsoft.com/office/drawing/2014/main" id="{CB467FAB-A0C1-9414-0EF9-D5B589E1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43" name="Picture 9">
            <a:extLst>
              <a:ext uri="{FF2B5EF4-FFF2-40B4-BE49-F238E27FC236}">
                <a16:creationId xmlns:a16="http://schemas.microsoft.com/office/drawing/2014/main" id="{E8CC3E8C-B601-A94F-0C00-38F3196530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00635" y="-5938"/>
            <a:ext cx="5798132" cy="685155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867C48-0FA7-A6BA-E158-19B5D5F64E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4154" y="4245622"/>
            <a:ext cx="2792211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562 0.00232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7"/>
            <a:ext cx="6065667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4" y="176245"/>
            <a:ext cx="5014315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id="{468E6E86-2698-21EC-05BF-8C893A7C99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4773985"/>
            <a:ext cx="1110923" cy="1085927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23FD4A3-7D42-C765-74AF-144EBD0B6F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0232" y="3985185"/>
            <a:ext cx="1873013" cy="1901536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id="{7868D53D-5B0C-A25B-07D7-0E7186815B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15800" y="4679121"/>
            <a:ext cx="1358793" cy="1251788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:a16="http://schemas.microsoft.com/office/drawing/2014/main" id="{2A0C6E9A-CE80-90E4-4647-ECC4D0BE3CD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8391" y="4665406"/>
            <a:ext cx="515068" cy="123123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0871AAE-94C1-BF6C-136C-7AD2DEEF3295}"/>
              </a:ext>
            </a:extLst>
          </p:cNvPr>
          <p:cNvGrpSpPr/>
          <p:nvPr/>
        </p:nvGrpSpPr>
        <p:grpSpPr>
          <a:xfrm>
            <a:off x="29811" y="5413028"/>
            <a:ext cx="12122653" cy="684757"/>
            <a:chOff x="-8290" y="5413027"/>
            <a:chExt cx="12122653" cy="68475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497D3F7-6732-F8B8-579A-D217268FABB5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id="{40015C2E-BA31-33C7-C4D2-0C080A77D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id="{5C136423-896E-306E-2670-9195C7D2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5" name="Picture 28">
                <a:extLst>
                  <a:ext uri="{FF2B5EF4-FFF2-40B4-BE49-F238E27FC236}">
                    <a16:creationId xmlns:a16="http://schemas.microsoft.com/office/drawing/2014/main" id="{0FF70990-447D-C718-34B8-96A7F3587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1" name="Picture 28">
                <a:extLst>
                  <a:ext uri="{FF2B5EF4-FFF2-40B4-BE49-F238E27FC236}">
                    <a16:creationId xmlns:a16="http://schemas.microsoft.com/office/drawing/2014/main" id="{D4CD895B-DBC0-AE79-EF61-52F38B3D1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2" name="Picture 28">
                <a:extLst>
                  <a:ext uri="{FF2B5EF4-FFF2-40B4-BE49-F238E27FC236}">
                    <a16:creationId xmlns:a16="http://schemas.microsoft.com/office/drawing/2014/main" id="{C85EA560-BF4D-59B6-9045-8A3E5A168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3" name="Picture 28">
                <a:extLst>
                  <a:ext uri="{FF2B5EF4-FFF2-40B4-BE49-F238E27FC236}">
                    <a16:creationId xmlns:a16="http://schemas.microsoft.com/office/drawing/2014/main" id="{CF89B1D3-E8C6-B0F9-351D-867569C8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4" name="Picture 28">
                <a:extLst>
                  <a:ext uri="{FF2B5EF4-FFF2-40B4-BE49-F238E27FC236}">
                    <a16:creationId xmlns:a16="http://schemas.microsoft.com/office/drawing/2014/main" id="{476EEEFA-FF27-9941-3143-AE101ECF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5" name="Picture 28">
                <a:extLst>
                  <a:ext uri="{FF2B5EF4-FFF2-40B4-BE49-F238E27FC236}">
                    <a16:creationId xmlns:a16="http://schemas.microsoft.com/office/drawing/2014/main" id="{1A2F4732-822A-BDB2-FDB0-BB979E27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6" name="Picture 28">
                <a:extLst>
                  <a:ext uri="{FF2B5EF4-FFF2-40B4-BE49-F238E27FC236}">
                    <a16:creationId xmlns:a16="http://schemas.microsoft.com/office/drawing/2014/main" id="{53959C8A-13A4-F7B6-DDF4-269215EA1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7" name="Picture 28">
                <a:extLst>
                  <a:ext uri="{FF2B5EF4-FFF2-40B4-BE49-F238E27FC236}">
                    <a16:creationId xmlns:a16="http://schemas.microsoft.com/office/drawing/2014/main" id="{4FBCBFF6-0023-FA82-C71C-0E906CD9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69" name="Picture 28">
              <a:extLst>
                <a:ext uri="{FF2B5EF4-FFF2-40B4-BE49-F238E27FC236}">
                  <a16:creationId xmlns:a16="http://schemas.microsoft.com/office/drawing/2014/main" id="{2BC50069-7DBE-D576-F176-FE3BA9E7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70" name="Picture 28">
              <a:extLst>
                <a:ext uri="{FF2B5EF4-FFF2-40B4-BE49-F238E27FC236}">
                  <a16:creationId xmlns:a16="http://schemas.microsoft.com/office/drawing/2014/main" id="{CA030713-A539-8FF2-1FB3-1B18256A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:a16="http://schemas.microsoft.com/office/drawing/2014/main" id="{6F96AFFC-A2EE-00B4-B81E-955E24F0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72" name="Picture 28">
              <a:extLst>
                <a:ext uri="{FF2B5EF4-FFF2-40B4-BE49-F238E27FC236}">
                  <a16:creationId xmlns:a16="http://schemas.microsoft.com/office/drawing/2014/main" id="{2EB4F3E3-E2EC-AF72-A7A5-6AD43387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id="{930451D9-BEE6-6025-F639-19ACFC3F2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4491" y="5016287"/>
            <a:ext cx="1871635" cy="1865539"/>
          </a:xfrm>
          <a:prstGeom prst="rect">
            <a:avLst/>
          </a:prstGeom>
        </p:spPr>
      </p:pic>
      <p:pic>
        <p:nvPicPr>
          <p:cNvPr id="88" name="Picture 10">
            <a:extLst>
              <a:ext uri="{FF2B5EF4-FFF2-40B4-BE49-F238E27FC236}">
                <a16:creationId xmlns:a16="http://schemas.microsoft.com/office/drawing/2014/main" id="{1FC080CC-B340-7C9B-4125-9A6686BBBBD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695656" y="176244"/>
            <a:ext cx="5977147" cy="6641275"/>
          </a:xfrm>
          <a:prstGeom prst="rect">
            <a:avLst/>
          </a:prstGeom>
        </p:spPr>
      </p:pic>
      <p:pic>
        <p:nvPicPr>
          <p:cNvPr id="89" name="Picture 11">
            <a:extLst>
              <a:ext uri="{FF2B5EF4-FFF2-40B4-BE49-F238E27FC236}">
                <a16:creationId xmlns:a16="http://schemas.microsoft.com/office/drawing/2014/main" id="{2A34D424-4B32-5F54-75C4-AC7EEAD48F2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063103" y="581242"/>
            <a:ext cx="1474245" cy="147424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B42C3E2-D776-1565-5018-85D4757919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33497" y="1398817"/>
            <a:ext cx="1219307" cy="1487553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3CA0418-557D-8608-FC7C-12A255F61E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12142" y="813850"/>
            <a:ext cx="1219307" cy="1487553"/>
          </a:xfrm>
          <a:prstGeom prst="rect">
            <a:avLst/>
          </a:prstGeom>
        </p:spPr>
      </p:pic>
      <p:pic>
        <p:nvPicPr>
          <p:cNvPr id="17" name="Picture 16">
            <a:hlinkClick r:id="rId19" action="ppaction://hlinksldjump"/>
            <a:extLst>
              <a:ext uri="{FF2B5EF4-FFF2-40B4-BE49-F238E27FC236}">
                <a16:creationId xmlns:a16="http://schemas.microsoft.com/office/drawing/2014/main" id="{6DC8C934-5803-9BA9-79A2-D9F495109AB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40239" y="458547"/>
            <a:ext cx="1219307" cy="1475360"/>
          </a:xfrm>
          <a:prstGeom prst="rect">
            <a:avLst/>
          </a:prstGeom>
        </p:spPr>
      </p:pic>
      <p:pic>
        <p:nvPicPr>
          <p:cNvPr id="43" name="Picture 42">
            <a:hlinkClick r:id="rId21" action="ppaction://hlinksldjump"/>
            <a:extLst>
              <a:ext uri="{FF2B5EF4-FFF2-40B4-BE49-F238E27FC236}">
                <a16:creationId xmlns:a16="http://schemas.microsoft.com/office/drawing/2014/main" id="{8961A69D-374E-850A-26A9-7279FD986B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0239" y="1804533"/>
            <a:ext cx="1219307" cy="148755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908701" y="2136498"/>
            <a:ext cx="690849" cy="63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hlinkClick r:id="rId22" action="ppaction://hlinksldjump"/>
            <a:extLst>
              <a:ext uri="{FF2B5EF4-FFF2-40B4-BE49-F238E27FC236}">
                <a16:creationId xmlns:a16="http://schemas.microsoft.com/office/drawing/2014/main" id="{6871FC22-2672-D7A2-F9E4-4354F76BF5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38871" y="2214114"/>
            <a:ext cx="1219307" cy="14875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55447" y="2614504"/>
            <a:ext cx="831809" cy="50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18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3058" y="346366"/>
            <a:ext cx="9762837" cy="38632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/>
          <a:lstStyle/>
          <a:p>
            <a:r>
              <a:rPr lang="en-US" dirty="0"/>
              <a:t>?</a:t>
            </a:r>
            <a:endParaRPr lang="en-GB" dirty="0"/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309839" y="3680681"/>
            <a:ext cx="779866" cy="678798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0D6120-B039-30E9-A684-0FD0A081DDE5}"/>
              </a:ext>
            </a:extLst>
          </p:cNvPr>
          <p:cNvSpPr txBox="1"/>
          <p:nvPr/>
        </p:nvSpPr>
        <p:spPr>
          <a:xfrm>
            <a:off x="1851825" y="831558"/>
            <a:ext cx="8599112" cy="677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 </a:t>
            </a:r>
            <a:r>
              <a:rPr lang="vi-VN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Khẳng định nào sau đây là đúng</a:t>
            </a:r>
            <a:r>
              <a:rPr lang="vi-VN" sz="3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GB" sz="32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Đáp án sai 1">
            <a:extLst>
              <a:ext uri="{FF2B5EF4-FFF2-40B4-BE49-F238E27FC236}">
                <a16:creationId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1851825" y="1658564"/>
            <a:ext cx="8599113" cy="25510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Tứ giác có hai cạnh đối song song là hình bình hành.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Tứ giác có hai cạnh đối bằng nhau là hình bình hành.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Tứ giác có hai góc đối bằng nhau là hình bình hành.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Tứ giác có các cạnh đối song song là hình bình hành.</a:t>
            </a:r>
            <a:endParaRPr lang="vi-VN" sz="27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3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342904"/>
            <a:ext cx="9762837" cy="78652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en-US" sz="2800" b="1" u="sng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28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 dưới đây là hình thoi theo dấu hiệu nào?</a:t>
            </a:r>
            <a:endParaRPr lang="vi-VN" sz="28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Đáp án đúng">
            <a:extLst>
              <a:ext uri="{FF2B5EF4-FFF2-40B4-BE49-F238E27FC236}">
                <a16:creationId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5669480" y="3793132"/>
            <a:ext cx="5877751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buClrTx/>
              <a:buFontTx/>
              <a:buNone/>
              <a:defRPr/>
            </a:pPr>
            <a:r>
              <a:rPr lang="en-US" sz="27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 có hai đường chéo giao nhau tại trung điểm mỗi đường</a:t>
            </a:r>
            <a:r>
              <a:rPr lang="en-US" sz="27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7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560439" y="2475345"/>
            <a:ext cx="10986791" cy="13684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buClrTx/>
              <a:buFontTx/>
              <a:buNone/>
              <a:defRPr/>
            </a:pPr>
            <a:r>
              <a:rPr lang="en-US" sz="27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7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7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410310" y="3582379"/>
            <a:ext cx="5175206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buClrTx/>
              <a:buFontTx/>
              <a:buNone/>
              <a:defRPr/>
            </a:pPr>
            <a:r>
              <a:rPr lang="en-US" sz="27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7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có hai đường chéo bằng nhau</a:t>
            </a:r>
            <a:r>
              <a:rPr lang="en-US" sz="27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7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Đáp án sai 3">
            <a:extLst>
              <a:ext uri="{FF2B5EF4-FFF2-40B4-BE49-F238E27FC236}">
                <a16:creationId xmlns:a16="http://schemas.microsoft.com/office/drawing/2014/main" id="{976214D2-B342-7750-5C8C-C27E00310D7A}"/>
              </a:ext>
            </a:extLst>
          </p:cNvPr>
          <p:cNvSpPr/>
          <p:nvPr/>
        </p:nvSpPr>
        <p:spPr>
          <a:xfrm>
            <a:off x="5589590" y="2513804"/>
            <a:ext cx="6274166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buClrTx/>
              <a:buFontTx/>
              <a:buNone/>
              <a:defRPr/>
            </a:pPr>
            <a:r>
              <a:rPr lang="en-US" sz="27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 có hai đường chéo vuông góc</a:t>
            </a:r>
            <a:r>
              <a:rPr lang="en-US" sz="27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7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9415" y="2620790"/>
            <a:ext cx="853047" cy="742495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1026" name="Picture 2" descr="bài tập trắc nghiệm hình thoi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22" y="1344748"/>
            <a:ext cx="2943225" cy="1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342903"/>
            <a:ext cx="9762837" cy="77078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>
              <a:buClrTx/>
              <a:buFontTx/>
              <a:buNone/>
              <a:defRPr/>
            </a:pPr>
            <a:r>
              <a:rPr lang="vi-VN" sz="2800" b="1" u="sng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800" b="1" u="sng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u="sng" noProof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2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Khẳng định nào sau đây là </a:t>
            </a:r>
            <a:r>
              <a:rPr lang="vi-VN" sz="3200" b="1" i="1" dirty="0">
                <a:solidFill>
                  <a:schemeClr val="tx1"/>
                </a:solidFill>
                <a:latin typeface="+mj-lt"/>
              </a:rPr>
              <a:t>sai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?</a:t>
            </a:r>
            <a:endParaRPr lang="vi-VN" sz="2800" b="1" i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38808" y="2403231"/>
            <a:ext cx="630302" cy="548617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19" name="Đáp án sai 2">
            <a:extLst>
              <a:ext uri="{FF2B5EF4-FFF2-40B4-BE49-F238E27FC236}">
                <a16:creationId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1043354" y="2403231"/>
            <a:ext cx="9510464" cy="11758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lnSpc>
                <a:spcPct val="150000"/>
              </a:lnSpc>
            </a:pP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Hình chữ nhật có hai đường chéo bằng nhau.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Hình chữ nhật có hai đường chéo cắt nhau tại trung điểm mỗi đường.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Hình chữ nhật có hai cạnh kề bằng nhau.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Trong hình chữ nhật, giao của hai đường chéo là tâm của hình chữ nhật đó.</a:t>
            </a:r>
          </a:p>
          <a:p>
            <a:pPr algn="just"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27436" y="2497015"/>
            <a:ext cx="624942" cy="5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3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557199"/>
            <a:ext cx="11161395" cy="5100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dirty="0" smtClean="0">
                <a:latin typeface="+mj-lt"/>
              </a:rPr>
              <a:t>a</a:t>
            </a:r>
            <a:r>
              <a:rPr lang="vi-VN" sz="3600" dirty="0">
                <a:latin typeface="+mj-lt"/>
              </a:rPr>
              <a:t>) Tứ giác có hai đường chéo bằng nhau là hình bình hành.</a:t>
            </a:r>
          </a:p>
          <a:p>
            <a:pPr marL="0" indent="0">
              <a:buNone/>
            </a:pPr>
            <a:r>
              <a:rPr lang="vi-VN" sz="3600" dirty="0">
                <a:latin typeface="+mj-lt"/>
              </a:rPr>
              <a:t>b) Tứ giác có hai cặp cạnh bằng nhau là hình bình hành.</a:t>
            </a:r>
          </a:p>
          <a:p>
            <a:pPr marL="0" indent="0">
              <a:buNone/>
            </a:pPr>
            <a:r>
              <a:rPr lang="vi-VN" sz="3600" dirty="0">
                <a:latin typeface="+mj-lt"/>
              </a:rPr>
              <a:t>c) Tứ giác có ba góc vuông là hình chữ nhật.</a:t>
            </a:r>
          </a:p>
          <a:p>
            <a:pPr marL="0" indent="0">
              <a:buNone/>
            </a:pPr>
            <a:r>
              <a:rPr lang="vi-VN" sz="3600" dirty="0">
                <a:latin typeface="+mj-lt"/>
              </a:rPr>
              <a:t>d) Tứ giác có ba cạnh bằng nhau là hình thoi.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7">
            <a:extLst>
              <a:ext uri="{FF2B5EF4-FFF2-40B4-BE49-F238E27FC236}">
                <a16:creationId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sp>
        <p:nvSpPr>
          <p:cNvPr id="10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752168" y="342903"/>
            <a:ext cx="10928555" cy="77078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>
              <a:buClrTx/>
              <a:buFontTx/>
              <a:buNone/>
              <a:defRPr/>
            </a:pP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khẳng định sau, khẳng định nào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i="1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58833" y="3428788"/>
            <a:ext cx="779866" cy="67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19" y="931935"/>
            <a:ext cx="11772900" cy="4947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dirty="0" smtClean="0">
                <a:latin typeface="+mj-lt"/>
              </a:rPr>
              <a:t>a</a:t>
            </a:r>
            <a:r>
              <a:rPr lang="vi-VN" sz="3600" dirty="0">
                <a:latin typeface="+mj-lt"/>
              </a:rPr>
              <a:t>) Tứ giác có hai đường chéo bằng nhau và </a:t>
            </a:r>
            <a:r>
              <a:rPr lang="vi-VN" sz="3600" dirty="0" smtClean="0">
                <a:latin typeface="+mj-lt"/>
              </a:rPr>
              <a:t>hai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cặp</a:t>
            </a:r>
            <a:r>
              <a:rPr lang="vi-VN" sz="3600" dirty="0" smtClean="0">
                <a:latin typeface="+mj-lt"/>
              </a:rPr>
              <a:t> </a:t>
            </a:r>
            <a:r>
              <a:rPr lang="vi-VN" sz="3600" dirty="0">
                <a:latin typeface="+mj-lt"/>
              </a:rPr>
              <a:t>cạnh đối </a:t>
            </a:r>
            <a:r>
              <a:rPr lang="vi-VN" sz="3600" dirty="0" smtClean="0">
                <a:latin typeface="+mj-lt"/>
              </a:rPr>
              <a:t> </a:t>
            </a:r>
            <a:r>
              <a:rPr lang="vi-VN" sz="3600" dirty="0">
                <a:latin typeface="+mj-lt"/>
              </a:rPr>
              <a:t>bằng nhau là hình chữ nhật.</a:t>
            </a:r>
          </a:p>
          <a:p>
            <a:pPr marL="0" indent="0">
              <a:buNone/>
            </a:pPr>
            <a:r>
              <a:rPr lang="vi-VN" sz="3600" dirty="0">
                <a:latin typeface="+mj-lt"/>
              </a:rPr>
              <a:t>b) Tứ giác có </a:t>
            </a:r>
            <a:r>
              <a:rPr lang="en-US" sz="3600" dirty="0" err="1" smtClean="0">
                <a:latin typeface="+mj-lt"/>
              </a:rPr>
              <a:t>các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cạnh</a:t>
            </a:r>
            <a:r>
              <a:rPr lang="vi-VN" sz="3600" dirty="0" smtClean="0">
                <a:latin typeface="+mj-lt"/>
              </a:rPr>
              <a:t> </a:t>
            </a:r>
            <a:r>
              <a:rPr lang="vi-VN" sz="3600" dirty="0">
                <a:latin typeface="+mj-lt"/>
              </a:rPr>
              <a:t>đối </a:t>
            </a:r>
            <a:r>
              <a:rPr lang="vi-VN" sz="3600" dirty="0" smtClean="0">
                <a:latin typeface="+mj-lt"/>
              </a:rPr>
              <a:t>bằng </a:t>
            </a:r>
            <a:r>
              <a:rPr lang="vi-VN" sz="3600" dirty="0">
                <a:latin typeface="+mj-lt"/>
              </a:rPr>
              <a:t>nhau là hình bình hành.</a:t>
            </a:r>
          </a:p>
          <a:p>
            <a:pPr marL="0" indent="0">
              <a:buNone/>
            </a:pPr>
            <a:r>
              <a:rPr lang="vi-VN" sz="3600" dirty="0">
                <a:latin typeface="+mj-lt"/>
              </a:rPr>
              <a:t>c) Tứ giác có hai cạnh song song và hai đường chéo bằng nhau là hình thang cân.</a:t>
            </a:r>
          </a:p>
          <a:p>
            <a:pPr marL="0" indent="0">
              <a:buNone/>
            </a:pPr>
            <a:r>
              <a:rPr lang="vi-VN" sz="3600" dirty="0">
                <a:latin typeface="+mj-lt"/>
              </a:rPr>
              <a:t>d) Tứ giác có hai cạnh song song và hai cạnh </a:t>
            </a:r>
            <a:r>
              <a:rPr lang="en-US" sz="3600" dirty="0" err="1" smtClean="0">
                <a:latin typeface="+mj-lt"/>
              </a:rPr>
              <a:t>bên</a:t>
            </a:r>
            <a:r>
              <a:rPr lang="vi-VN" sz="3600" dirty="0" smtClean="0">
                <a:latin typeface="+mj-lt"/>
              </a:rPr>
              <a:t> </a:t>
            </a:r>
            <a:r>
              <a:rPr lang="vi-VN" sz="3600" dirty="0">
                <a:latin typeface="+mj-lt"/>
              </a:rPr>
              <a:t>bằng nhau là hình </a:t>
            </a:r>
            <a:r>
              <a:rPr lang="en-US" sz="3600" dirty="0" smtClean="0">
                <a:latin typeface="+mj-lt"/>
              </a:rPr>
              <a:t>thang </a:t>
            </a:r>
            <a:r>
              <a:rPr lang="en-US" sz="3600" dirty="0" err="1" smtClean="0">
                <a:latin typeface="+mj-lt"/>
              </a:rPr>
              <a:t>cân</a:t>
            </a:r>
            <a:r>
              <a:rPr lang="vi-VN" sz="3600" dirty="0" smtClean="0">
                <a:latin typeface="+mj-lt"/>
              </a:rPr>
              <a:t>.</a:t>
            </a:r>
            <a:endParaRPr lang="vi-VN" sz="3600" dirty="0">
              <a:latin typeface="+mj-lt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7">
            <a:extLst>
              <a:ext uri="{FF2B5EF4-FFF2-40B4-BE49-F238E27FC236}">
                <a16:creationId xmlns:a16="http://schemas.microsoft.com/office/drawing/2014/main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sp>
        <p:nvSpPr>
          <p:cNvPr id="9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3057" y="-9016"/>
            <a:ext cx="10364427" cy="87629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khẳng định sau,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nào 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23156" y="4265177"/>
            <a:ext cx="779866" cy="67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2229" y="1986337"/>
            <a:ext cx="8356315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C00000"/>
                </a:solidFill>
              </a:rPr>
              <a:t>BÀI TẬP CUỐI CHƯƠNG </a:t>
            </a:r>
            <a:r>
              <a:rPr lang="en-US" sz="4800" b="1" dirty="0" smtClean="0">
                <a:solidFill>
                  <a:srgbClr val="C00000"/>
                </a:solidFill>
              </a:rPr>
              <a:t>III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51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870</Words>
  <Application>Microsoft Office PowerPoint</Application>
  <PresentationFormat>Widescreen</PresentationFormat>
  <Paragraphs>103</Paragraphs>
  <Slides>15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Poppins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Hung</dc:creator>
  <cp:lastModifiedBy>HP</cp:lastModifiedBy>
  <cp:revision>40</cp:revision>
  <dcterms:created xsi:type="dcterms:W3CDTF">2023-06-25T15:40:50Z</dcterms:created>
  <dcterms:modified xsi:type="dcterms:W3CDTF">2024-11-25T14:56:48Z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2023-06-25T15:40:50Z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5bc1d2e7-c8ae-4fc6-b3b0-10078f6863e0</vt:lpwstr>
  </property>
  <property fmtid="{D5CDD505-2E9C-101B-9397-08002B2CF9AE}" pid="7" name="MSIP_Label_defa4170-0d19-0005-0004-bc88714345d2_ActionId">
    <vt:lpwstr>f30a7a89-ae92-43dd-80d8-e0409ce6a0cf</vt:lpwstr>
  </property>
  <property fmtid="{D5CDD505-2E9C-101B-9397-08002B2CF9AE}" pid="8" name="MSIP_Label_defa4170-0d19-0005-0004-bc88714345d2_ContentBits">
    <vt:lpwstr>0</vt:lpwstr>
  </property>
</Properties>
</file>