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2"/>
  </p:notesMasterIdLst>
  <p:sldIdLst>
    <p:sldId id="301" r:id="rId3"/>
    <p:sldId id="294" r:id="rId4"/>
    <p:sldId id="295" r:id="rId5"/>
    <p:sldId id="264" r:id="rId6"/>
    <p:sldId id="296" r:id="rId7"/>
    <p:sldId id="261" r:id="rId8"/>
    <p:sldId id="262" r:id="rId9"/>
    <p:sldId id="259" r:id="rId10"/>
    <p:sldId id="260" r:id="rId11"/>
    <p:sldId id="284" r:id="rId12"/>
    <p:sldId id="297" r:id="rId13"/>
    <p:sldId id="285" r:id="rId14"/>
    <p:sldId id="286" r:id="rId15"/>
    <p:sldId id="298" r:id="rId16"/>
    <p:sldId id="287" r:id="rId17"/>
    <p:sldId id="299" r:id="rId18"/>
    <p:sldId id="300" r:id="rId19"/>
    <p:sldId id="288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82B3D-F7CE-0D23-6758-218F62B26D7E}" v="6" dt="2021-10-03T00:59:37.596"/>
    <p1510:client id="{DD212AB2-7BEE-43B4-9018-559DA2750FD4}" v="9" dt="2021-10-03T00:54:46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2A2F-C2F4-4EB1-9460-435D7B4895C2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926F-52E8-432D-9F4C-9ED4F65A2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1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DengXian" pitchFamily="2" charset="-122"/>
            </a:endParaRPr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5B1BDC7-02D6-4891-8DBF-4B675D5123FE}" type="slidenum">
              <a:rPr lang="zh-CN" altLang="en-US">
                <a:ea typeface="DengXian" pitchFamily="2" charset="-122"/>
              </a:rPr>
              <a:pPr/>
              <a:t>3</a:t>
            </a:fld>
            <a:endParaRPr lang="zh-CN" altLang="en-US">
              <a:ea typeface="DengXia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14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B5CE6-916C-4670-870B-37DE49E7F1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5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2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22FD2-B265-46CB-976A-2FE605CB9B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70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838F4-DC4C-4152-92DF-E484EAB6D58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7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190559-339F-4419-8FCE-FA012B2E69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32445-740F-4E5D-95EF-D7423F87A6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4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CD92E-C89C-4FA1-B40A-2207C5E59B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92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F7BDBE-9CFC-4D51-AF96-5A0A26C03E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67167-6549-41A6-90A6-963AA63D94F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67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4545D-64EB-4E6E-95F0-EABB07A2F8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1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6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7071D-F254-47B0-A45F-9E287086A5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79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392DD6-08C5-4926-A646-40D7FE30DE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83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0B8C8-E1E2-4EF9-BE64-CD49E961C5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7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0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6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8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0E37-57B5-4139-9CC6-7BCDA2645006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6F225-6D33-4350-BE1F-36D484850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874EE3-96DF-47D5-B932-950BBB14EC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92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2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388" y="1156376"/>
            <a:ext cx="83295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Powperpoit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 </a:t>
            </a:r>
            <a:r>
              <a:rPr lang="en-US" sz="4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endParaRPr 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Bài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10: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Thiết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kế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thiệp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chúc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mừng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0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1" y="245419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51774" y="1054301"/>
            <a:ext cx="11106217" cy="3970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3. THẢO LUẬN(LUYỆN TẬP)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gian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11" y="3431396"/>
            <a:ext cx="3711142" cy="316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04" y="2298179"/>
            <a:ext cx="3469851" cy="37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4001" y="1860189"/>
            <a:ext cx="66154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lưu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ý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i="1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lựa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dễ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dưới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dạng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2D, 3D (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,..)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ựa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chất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trước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Tiến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hành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phác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,..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-&gt;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Tô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lắp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ghép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hoàn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3" y="1277840"/>
            <a:ext cx="9900693" cy="41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29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373480" y="1095596"/>
            <a:ext cx="4759893" cy="3749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TRƯNG BÀY SẢN PHẨM VÀ CHIA SẺ</a:t>
            </a: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29275"/>
            <a:ext cx="5182364" cy="230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09" y="2114027"/>
            <a:ext cx="6573124" cy="45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4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7" name="Text Box 1"/>
          <p:cNvSpPr txBox="1"/>
          <p:nvPr/>
        </p:nvSpPr>
        <p:spPr>
          <a:xfrm>
            <a:off x="254001" y="941986"/>
            <a:ext cx="5483860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0" y="1541623"/>
            <a:ext cx="6394450" cy="408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66919" b="11793"/>
          <a:stretch/>
        </p:blipFill>
        <p:spPr bwMode="auto">
          <a:xfrm>
            <a:off x="7941887" y="1541623"/>
            <a:ext cx="2611035" cy="41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38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" y="160303"/>
            <a:ext cx="11645663" cy="66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699796" y="313507"/>
            <a:ext cx="2080726" cy="5219546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Chúng</a:t>
            </a:r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em</a:t>
            </a:r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vui</a:t>
            </a:r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Trung</a:t>
            </a:r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endParaRPr lang="en-US" sz="3200" dirty="0" smtClean="0">
              <a:solidFill>
                <a:srgbClr val="FFC000"/>
              </a:solidFill>
              <a:latin typeface="Algerian" pitchFamily="82" charset="0"/>
            </a:endParaRPr>
          </a:p>
          <a:p>
            <a:pPr algn="ctr"/>
            <a:r>
              <a:rPr lang="en-US" sz="3200" dirty="0" smtClean="0">
                <a:solidFill>
                  <a:srgbClr val="FFC000"/>
                </a:solidFill>
                <a:latin typeface="Algerian" pitchFamily="82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Algerian" pitchFamily="82" charset="0"/>
              </a:rPr>
              <a:t>thu</a:t>
            </a:r>
            <a:endParaRPr lang="en-US" sz="3200" dirty="0">
              <a:solidFill>
                <a:srgbClr val="FFC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7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429764" y="803212"/>
            <a:ext cx="7895036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VẬN DỤNG – SÁNG TẠO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54" y="429932"/>
            <a:ext cx="5781312" cy="60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53239"/>
            <a:ext cx="5811810" cy="406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24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77" y="721502"/>
            <a:ext cx="4652115" cy="46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5" y="630463"/>
            <a:ext cx="6512815" cy="48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14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8" y="276183"/>
            <a:ext cx="5822831" cy="409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02" y="2295331"/>
            <a:ext cx="6267356" cy="43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8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481202" y="922245"/>
            <a:ext cx="51562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DẶN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DÒ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4" y="1735494"/>
            <a:ext cx="7372030" cy="475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2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nh_dep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00200" y="1828800"/>
            <a:ext cx="990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 HỌC TỐT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141297"/>
      </p:ext>
    </p:extLst>
  </p:cSld>
  <p:clrMapOvr>
    <a:masterClrMapping/>
  </p:clrMapOvr>
  <p:transition advTm="46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5990" name="Rectangle 6">
            <a:extLst>
              <a:ext uri="{FF2B5EF4-FFF2-40B4-BE49-F238E27FC236}">
                <a16:creationId xmlns:a16="http://schemas.microsoft.com/office/drawing/2014/main" xmlns="" id="{69E4BC30-21D4-4EFB-A388-C3BC3BD0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573" y="4130411"/>
            <a:ext cx="555265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Jam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Jam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Jam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Jam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Jamai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9pPr>
          </a:lstStyle>
          <a:p>
            <a:pPr algn="ctr" eaLnBrk="1" hangingPunct="1"/>
            <a:r>
              <a:rPr lang="en-US" alt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MĨ THUẬT 6</a:t>
            </a:r>
          </a:p>
        </p:txBody>
      </p:sp>
      <p:pic>
        <p:nvPicPr>
          <p:cNvPr id="6" name="Picture 13" descr="E:\PPT素材\卡通b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19" y="4436947"/>
            <a:ext cx="3865582" cy="3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4529973"/>
            <a:ext cx="1901825" cy="2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4" b="2627"/>
          <a:stretch/>
        </p:blipFill>
        <p:spPr bwMode="auto">
          <a:xfrm>
            <a:off x="2450127" y="1091682"/>
            <a:ext cx="7388225" cy="271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5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18" y="4461407"/>
            <a:ext cx="1901825" cy="238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8" y="5688231"/>
            <a:ext cx="15494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E:\PPT素材\卡通b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12" y="5668581"/>
            <a:ext cx="9382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55" y="4947338"/>
            <a:ext cx="25193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27" y="-185378"/>
            <a:ext cx="2714554" cy="2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5301;p59"/>
          <p:cNvGrpSpPr/>
          <p:nvPr/>
        </p:nvGrpSpPr>
        <p:grpSpPr>
          <a:xfrm rot="1519066" flipH="1">
            <a:off x="10110472" y="-328069"/>
            <a:ext cx="1342937" cy="2209332"/>
            <a:chOff x="303043" y="-910759"/>
            <a:chExt cx="1342937" cy="2209332"/>
          </a:xfrm>
        </p:grpSpPr>
        <p:sp>
          <p:nvSpPr>
            <p:cNvPr id="21" name="Google Shape;5302;p59"/>
            <p:cNvSpPr/>
            <p:nvPr/>
          </p:nvSpPr>
          <p:spPr>
            <a:xfrm>
              <a:off x="303043" y="752711"/>
              <a:ext cx="426057" cy="232075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4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40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3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4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0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4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7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8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9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0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1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25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26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8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62" name="Google Shape;5327;p59"/>
          <p:cNvSpPr/>
          <p:nvPr/>
        </p:nvSpPr>
        <p:spPr>
          <a:xfrm rot="1519066" flipH="1">
            <a:off x="10677105" y="717719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3" name="Google Shape;5327;p59"/>
          <p:cNvSpPr/>
          <p:nvPr/>
        </p:nvSpPr>
        <p:spPr>
          <a:xfrm rot="1519066" flipH="1">
            <a:off x="11267056" y="550254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4" name="Google Shape;5327;p59"/>
          <p:cNvSpPr/>
          <p:nvPr/>
        </p:nvSpPr>
        <p:spPr>
          <a:xfrm rot="1519066" flipH="1">
            <a:off x="11534327" y="1022663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" name="Google Shape;5327;p59"/>
          <p:cNvSpPr/>
          <p:nvPr/>
        </p:nvSpPr>
        <p:spPr>
          <a:xfrm rot="1519066" flipH="1">
            <a:off x="11593900" y="220957"/>
            <a:ext cx="293097" cy="171931"/>
          </a:xfrm>
          <a:custGeom>
            <a:avLst/>
            <a:gdLst/>
            <a:ahLst/>
            <a:cxnLst/>
            <a:rect l="l" t="t" r="r" b="b"/>
            <a:pathLst>
              <a:path w="6478" h="3800" extrusionOk="0">
                <a:moveTo>
                  <a:pt x="1572" y="0"/>
                </a:moveTo>
                <a:lnTo>
                  <a:pt x="1132" y="24"/>
                </a:lnTo>
                <a:cubicBezTo>
                  <a:pt x="1132" y="24"/>
                  <a:pt x="1578" y="868"/>
                  <a:pt x="1553" y="868"/>
                </a:cubicBezTo>
                <a:cubicBezTo>
                  <a:pt x="1548" y="868"/>
                  <a:pt x="1521" y="830"/>
                  <a:pt x="1465" y="738"/>
                </a:cubicBezTo>
                <a:cubicBezTo>
                  <a:pt x="1132" y="226"/>
                  <a:pt x="1" y="48"/>
                  <a:pt x="1" y="48"/>
                </a:cubicBezTo>
                <a:lnTo>
                  <a:pt x="1" y="48"/>
                </a:lnTo>
                <a:cubicBezTo>
                  <a:pt x="1813" y="813"/>
                  <a:pt x="2271" y="3800"/>
                  <a:pt x="2809" y="3800"/>
                </a:cubicBezTo>
                <a:cubicBezTo>
                  <a:pt x="2882" y="3800"/>
                  <a:pt x="2957" y="3744"/>
                  <a:pt x="3037" y="3620"/>
                </a:cubicBezTo>
                <a:cubicBezTo>
                  <a:pt x="3716" y="2572"/>
                  <a:pt x="6478" y="1512"/>
                  <a:pt x="6478" y="1512"/>
                </a:cubicBezTo>
                <a:cubicBezTo>
                  <a:pt x="6172" y="1233"/>
                  <a:pt x="4974" y="988"/>
                  <a:pt x="4228" y="988"/>
                </a:cubicBezTo>
                <a:cubicBezTo>
                  <a:pt x="3987" y="988"/>
                  <a:pt x="3793" y="1014"/>
                  <a:pt x="3692" y="1072"/>
                </a:cubicBezTo>
                <a:cubicBezTo>
                  <a:pt x="3275" y="1322"/>
                  <a:pt x="2846" y="2262"/>
                  <a:pt x="2846" y="2262"/>
                </a:cubicBezTo>
                <a:cubicBezTo>
                  <a:pt x="2894" y="1572"/>
                  <a:pt x="2084" y="72"/>
                  <a:pt x="2084" y="72"/>
                </a:cubicBezTo>
                <a:lnTo>
                  <a:pt x="1811" y="24"/>
                </a:lnTo>
                <a:lnTo>
                  <a:pt x="2072" y="1131"/>
                </a:lnTo>
                <a:lnTo>
                  <a:pt x="15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8913"/>
            <a:ext cx="119554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9" y="1986822"/>
            <a:ext cx="5021356" cy="345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4"/>
          <a:stretch/>
        </p:blipFill>
        <p:spPr bwMode="auto">
          <a:xfrm>
            <a:off x="5555048" y="2103872"/>
            <a:ext cx="3205163" cy="443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62" y="2398461"/>
            <a:ext cx="2926164" cy="412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370101" y="511050"/>
            <a:ext cx="2787527" cy="65146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6670" y="1278623"/>
            <a:ext cx="7473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thiệp</a:t>
            </a:r>
            <a:r>
              <a:rPr lang="en-US" dirty="0" smtClean="0"/>
              <a:t> </a:t>
            </a:r>
            <a:r>
              <a:rPr lang="en-US" dirty="0" err="1" smtClean="0"/>
              <a:t>chúc</a:t>
            </a:r>
            <a:r>
              <a:rPr lang="en-US" dirty="0" smtClean="0"/>
              <a:t> </a:t>
            </a:r>
            <a:r>
              <a:rPr lang="en-US" dirty="0" err="1" smtClean="0"/>
              <a:t>mừng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tặng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mến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9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84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82880"/>
            <a:ext cx="11939451" cy="64661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4799" y="1020491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5327" y="3169828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481" y="3706403"/>
            <a:ext cx="13462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14" y="413456"/>
            <a:ext cx="1347333" cy="1072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44" y="4928577"/>
            <a:ext cx="1347333" cy="1072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66" y="2093641"/>
            <a:ext cx="1347333" cy="1072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22988" y="564898"/>
            <a:ext cx="87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CHỦ ĐỀ </a:t>
            </a:r>
            <a:r>
              <a:rPr lang="en-US" altLang="ko-KR" sz="4000" b="1" dirty="0" smtClean="0"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TRÒ CHƠI DÂN GIAN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6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18" y="4168211"/>
            <a:ext cx="3865582" cy="3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5657" y="1584465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84" y="2565754"/>
            <a:ext cx="6923315" cy="38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03200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26909" y="814144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5" y="1920095"/>
            <a:ext cx="11326875" cy="324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3102" y="679396"/>
            <a:ext cx="898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THIẾT KẾ THIỆP CHÚC MỪNG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40524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9366" y="835186"/>
            <a:ext cx="6096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: QUAN SÁT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81" y="211561"/>
            <a:ext cx="2900088" cy="637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456093"/>
            <a:ext cx="4732501" cy="371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03770" y="2398885"/>
            <a:ext cx="401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Vật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liệu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thức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mừng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?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313508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1806181" y="772160"/>
            <a:ext cx="5931744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469464"/>
            <a:ext cx="6701464" cy="208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9" y="584574"/>
            <a:ext cx="3021397" cy="302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72" y="3671288"/>
            <a:ext cx="4121408" cy="274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5" y="3658523"/>
            <a:ext cx="4310743" cy="27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99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4" y="265383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/>
          <p:nvPr/>
        </p:nvSpPr>
        <p:spPr>
          <a:xfrm>
            <a:off x="2248933" y="728870"/>
            <a:ext cx="4759893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>
              <a:solidFill>
                <a:srgbClr val="000000"/>
              </a:solidFill>
              <a:latin typeface="Arial"/>
              <a:ea typeface="SimSun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47225" y="967917"/>
            <a:ext cx="2565142" cy="9048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2: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+mn-ea"/>
              </a:rPr>
              <a:t>THỂ HIỆN</a:t>
            </a: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7134" y="1095267"/>
            <a:ext cx="704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Cách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sử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trò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chơi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dân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kế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mừng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"/>
          <a:stretch/>
        </p:blipFill>
        <p:spPr bwMode="auto">
          <a:xfrm>
            <a:off x="2652175" y="1566367"/>
            <a:ext cx="9269532" cy="50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77516" y="1604867"/>
            <a:ext cx="2473692" cy="252736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minh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họa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SGK/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43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6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1" y="203200"/>
            <a:ext cx="11667706" cy="6456392"/>
          </a:xfrm>
          <a:prstGeom prst="rect">
            <a:avLst/>
          </a:prstGeom>
          <a:noFill/>
          <a:ln w="15875" cmpd="thickThin">
            <a:solidFill>
              <a:srgbClr val="FF000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11" y="264672"/>
            <a:ext cx="11645663" cy="63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Google Shape;772;p46"/>
          <p:cNvSpPr/>
          <p:nvPr/>
        </p:nvSpPr>
        <p:spPr>
          <a:xfrm>
            <a:off x="970674" y="1472387"/>
            <a:ext cx="1999235" cy="22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773;p46"/>
          <p:cNvSpPr/>
          <p:nvPr/>
        </p:nvSpPr>
        <p:spPr>
          <a:xfrm>
            <a:off x="478482" y="3021938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1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Google Shape;776;p46"/>
          <p:cNvSpPr/>
          <p:nvPr/>
        </p:nvSpPr>
        <p:spPr>
          <a:xfrm>
            <a:off x="478482" y="1267646"/>
            <a:ext cx="1491809" cy="1695646"/>
          </a:xfrm>
          <a:custGeom>
            <a:avLst/>
            <a:gdLst/>
            <a:ahLst/>
            <a:cxnLst/>
            <a:rect l="l" t="t" r="r" b="b"/>
            <a:pathLst>
              <a:path w="18208" h="18177" extrusionOk="0">
                <a:moveTo>
                  <a:pt x="9051" y="5682"/>
                </a:moveTo>
                <a:cubicBezTo>
                  <a:pt x="10857" y="5682"/>
                  <a:pt x="12404" y="7091"/>
                  <a:pt x="12493" y="8936"/>
                </a:cubicBezTo>
                <a:cubicBezTo>
                  <a:pt x="12554" y="10790"/>
                  <a:pt x="11126" y="12371"/>
                  <a:pt x="9241" y="12462"/>
                </a:cubicBezTo>
                <a:cubicBezTo>
                  <a:pt x="9185" y="12465"/>
                  <a:pt x="9129" y="12466"/>
                  <a:pt x="9073" y="12466"/>
                </a:cubicBezTo>
                <a:cubicBezTo>
                  <a:pt x="7292" y="12466"/>
                  <a:pt x="5804" y="11068"/>
                  <a:pt x="5715" y="9240"/>
                </a:cubicBezTo>
                <a:cubicBezTo>
                  <a:pt x="5624" y="7386"/>
                  <a:pt x="7053" y="5775"/>
                  <a:pt x="8937" y="5684"/>
                </a:cubicBezTo>
                <a:cubicBezTo>
                  <a:pt x="8975" y="5683"/>
                  <a:pt x="9013" y="5682"/>
                  <a:pt x="9051" y="5682"/>
                </a:cubicBezTo>
                <a:close/>
                <a:moveTo>
                  <a:pt x="9241" y="0"/>
                </a:moveTo>
                <a:lnTo>
                  <a:pt x="8056" y="30"/>
                </a:lnTo>
                <a:lnTo>
                  <a:pt x="7964" y="2948"/>
                </a:lnTo>
                <a:cubicBezTo>
                  <a:pt x="7417" y="3040"/>
                  <a:pt x="6901" y="3222"/>
                  <a:pt x="6414" y="3435"/>
                </a:cubicBezTo>
                <a:lnTo>
                  <a:pt x="4651" y="1125"/>
                </a:lnTo>
                <a:lnTo>
                  <a:pt x="3648" y="1793"/>
                </a:lnTo>
                <a:lnTo>
                  <a:pt x="5046" y="4347"/>
                </a:lnTo>
                <a:cubicBezTo>
                  <a:pt x="4651" y="4681"/>
                  <a:pt x="4287" y="5076"/>
                  <a:pt x="3983" y="5502"/>
                </a:cubicBezTo>
                <a:lnTo>
                  <a:pt x="1308" y="4377"/>
                </a:lnTo>
                <a:lnTo>
                  <a:pt x="761" y="5410"/>
                </a:lnTo>
                <a:lnTo>
                  <a:pt x="3223" y="6961"/>
                </a:lnTo>
                <a:cubicBezTo>
                  <a:pt x="3040" y="7477"/>
                  <a:pt x="2919" y="7994"/>
                  <a:pt x="2888" y="8541"/>
                </a:cubicBezTo>
                <a:lnTo>
                  <a:pt x="1" y="8936"/>
                </a:lnTo>
                <a:lnTo>
                  <a:pt x="62" y="10122"/>
                </a:lnTo>
                <a:lnTo>
                  <a:pt x="2949" y="10213"/>
                </a:lnTo>
                <a:cubicBezTo>
                  <a:pt x="3071" y="10760"/>
                  <a:pt x="3223" y="11277"/>
                  <a:pt x="3466" y="11763"/>
                </a:cubicBezTo>
                <a:lnTo>
                  <a:pt x="1156" y="13526"/>
                </a:lnTo>
                <a:lnTo>
                  <a:pt x="1794" y="14529"/>
                </a:lnTo>
                <a:lnTo>
                  <a:pt x="4347" y="13161"/>
                </a:lnTo>
                <a:cubicBezTo>
                  <a:pt x="4682" y="13526"/>
                  <a:pt x="5077" y="13891"/>
                  <a:pt x="5502" y="14195"/>
                </a:cubicBezTo>
                <a:lnTo>
                  <a:pt x="4378" y="16870"/>
                </a:lnTo>
                <a:lnTo>
                  <a:pt x="5411" y="17417"/>
                </a:lnTo>
                <a:lnTo>
                  <a:pt x="6961" y="14955"/>
                </a:lnTo>
                <a:cubicBezTo>
                  <a:pt x="7478" y="15137"/>
                  <a:pt x="7995" y="15259"/>
                  <a:pt x="8572" y="15289"/>
                </a:cubicBezTo>
                <a:lnTo>
                  <a:pt x="8937" y="18177"/>
                </a:lnTo>
                <a:lnTo>
                  <a:pt x="10122" y="18116"/>
                </a:lnTo>
                <a:lnTo>
                  <a:pt x="10214" y="15228"/>
                </a:lnTo>
                <a:cubicBezTo>
                  <a:pt x="10761" y="15107"/>
                  <a:pt x="11278" y="14955"/>
                  <a:pt x="11764" y="14712"/>
                </a:cubicBezTo>
                <a:lnTo>
                  <a:pt x="13527" y="17022"/>
                </a:lnTo>
                <a:lnTo>
                  <a:pt x="14530" y="16383"/>
                </a:lnTo>
                <a:lnTo>
                  <a:pt x="13162" y="13830"/>
                </a:lnTo>
                <a:cubicBezTo>
                  <a:pt x="13557" y="13496"/>
                  <a:pt x="13892" y="13101"/>
                  <a:pt x="14196" y="12675"/>
                </a:cubicBezTo>
                <a:lnTo>
                  <a:pt x="16870" y="13800"/>
                </a:lnTo>
                <a:lnTo>
                  <a:pt x="17417" y="12766"/>
                </a:lnTo>
                <a:lnTo>
                  <a:pt x="14955" y="11216"/>
                </a:lnTo>
                <a:cubicBezTo>
                  <a:pt x="15138" y="10699"/>
                  <a:pt x="15259" y="10183"/>
                  <a:pt x="15320" y="9635"/>
                </a:cubicBezTo>
                <a:lnTo>
                  <a:pt x="18208" y="9240"/>
                </a:lnTo>
                <a:lnTo>
                  <a:pt x="18147" y="8055"/>
                </a:lnTo>
                <a:lnTo>
                  <a:pt x="15229" y="7964"/>
                </a:lnTo>
                <a:cubicBezTo>
                  <a:pt x="15138" y="7417"/>
                  <a:pt x="14955" y="6900"/>
                  <a:pt x="14743" y="6414"/>
                </a:cubicBezTo>
                <a:lnTo>
                  <a:pt x="17053" y="4651"/>
                </a:lnTo>
                <a:lnTo>
                  <a:pt x="16384" y="3648"/>
                </a:lnTo>
                <a:lnTo>
                  <a:pt x="13831" y="5015"/>
                </a:lnTo>
                <a:cubicBezTo>
                  <a:pt x="13496" y="4651"/>
                  <a:pt x="13101" y="4286"/>
                  <a:pt x="12676" y="3982"/>
                </a:cubicBezTo>
                <a:lnTo>
                  <a:pt x="13831" y="1307"/>
                </a:lnTo>
                <a:lnTo>
                  <a:pt x="12767" y="760"/>
                </a:lnTo>
                <a:lnTo>
                  <a:pt x="11217" y="3222"/>
                </a:lnTo>
                <a:cubicBezTo>
                  <a:pt x="10730" y="3040"/>
                  <a:pt x="10183" y="2918"/>
                  <a:pt x="9636" y="2888"/>
                </a:cubicBezTo>
                <a:lnTo>
                  <a:pt x="9241" y="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777;p46"/>
          <p:cNvSpPr/>
          <p:nvPr/>
        </p:nvSpPr>
        <p:spPr>
          <a:xfrm>
            <a:off x="2935118" y="1472387"/>
            <a:ext cx="1999235" cy="22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781;p46"/>
          <p:cNvGrpSpPr/>
          <p:nvPr/>
        </p:nvGrpSpPr>
        <p:grpSpPr>
          <a:xfrm>
            <a:off x="3917962" y="1202491"/>
            <a:ext cx="922929" cy="1570632"/>
            <a:chOff x="3251800" y="1824470"/>
            <a:chExt cx="714094" cy="1067331"/>
          </a:xfrm>
        </p:grpSpPr>
        <p:sp>
          <p:nvSpPr>
            <p:cNvPr id="59" name="Google Shape;782;p46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83;p46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4;p46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85;p46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86;p46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7;p46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88;p46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89;p46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0;p46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791;p46"/>
          <p:cNvSpPr/>
          <p:nvPr/>
        </p:nvSpPr>
        <p:spPr>
          <a:xfrm>
            <a:off x="6868635" y="1452149"/>
            <a:ext cx="1999235" cy="22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95;p46"/>
          <p:cNvGrpSpPr/>
          <p:nvPr/>
        </p:nvGrpSpPr>
        <p:grpSpPr>
          <a:xfrm>
            <a:off x="10233447" y="1247350"/>
            <a:ext cx="1335410" cy="1380906"/>
            <a:chOff x="5079450" y="1953399"/>
            <a:chExt cx="1033241" cy="938402"/>
          </a:xfrm>
        </p:grpSpPr>
        <p:sp>
          <p:nvSpPr>
            <p:cNvPr id="72" name="Google Shape;796;p46"/>
            <p:cNvSpPr/>
            <p:nvPr/>
          </p:nvSpPr>
          <p:spPr>
            <a:xfrm>
              <a:off x="5342491" y="1953399"/>
              <a:ext cx="770200" cy="938402"/>
            </a:xfrm>
            <a:custGeom>
              <a:avLst/>
              <a:gdLst/>
              <a:ahLst/>
              <a:cxnLst/>
              <a:rect l="l" t="t" r="r" b="b"/>
              <a:pathLst>
                <a:path w="13618" h="16592" extrusionOk="0">
                  <a:moveTo>
                    <a:pt x="4543" y="1"/>
                  </a:moveTo>
                  <a:cubicBezTo>
                    <a:pt x="4164" y="1"/>
                    <a:pt x="3783" y="107"/>
                    <a:pt x="3435" y="330"/>
                  </a:cubicBezTo>
                  <a:lnTo>
                    <a:pt x="3617" y="2062"/>
                  </a:lnTo>
                  <a:cubicBezTo>
                    <a:pt x="3709" y="2852"/>
                    <a:pt x="3526" y="3673"/>
                    <a:pt x="3070" y="4342"/>
                  </a:cubicBezTo>
                  <a:lnTo>
                    <a:pt x="912" y="7685"/>
                  </a:lnTo>
                  <a:lnTo>
                    <a:pt x="0" y="7685"/>
                  </a:lnTo>
                  <a:lnTo>
                    <a:pt x="0" y="15467"/>
                  </a:lnTo>
                  <a:cubicBezTo>
                    <a:pt x="578" y="16226"/>
                    <a:pt x="1429" y="16591"/>
                    <a:pt x="2523" y="16591"/>
                  </a:cubicBezTo>
                  <a:lnTo>
                    <a:pt x="9514" y="16591"/>
                  </a:lnTo>
                  <a:cubicBezTo>
                    <a:pt x="10760" y="16591"/>
                    <a:pt x="11368" y="14980"/>
                    <a:pt x="10578" y="14160"/>
                  </a:cubicBezTo>
                  <a:lnTo>
                    <a:pt x="10578" y="14160"/>
                  </a:lnTo>
                  <a:cubicBezTo>
                    <a:pt x="10624" y="14162"/>
                    <a:pt x="10669" y="14164"/>
                    <a:pt x="10713" y="14164"/>
                  </a:cubicBezTo>
                  <a:cubicBezTo>
                    <a:pt x="12609" y="14164"/>
                    <a:pt x="12882" y="11683"/>
                    <a:pt x="11558" y="11608"/>
                  </a:cubicBezTo>
                  <a:lnTo>
                    <a:pt x="11558" y="11608"/>
                  </a:lnTo>
                  <a:cubicBezTo>
                    <a:pt x="11573" y="11608"/>
                    <a:pt x="11589" y="11608"/>
                    <a:pt x="11604" y="11608"/>
                  </a:cubicBezTo>
                  <a:cubicBezTo>
                    <a:pt x="13348" y="11608"/>
                    <a:pt x="13469" y="8809"/>
                    <a:pt x="11794" y="8780"/>
                  </a:cubicBezTo>
                  <a:cubicBezTo>
                    <a:pt x="13253" y="8780"/>
                    <a:pt x="13618" y="5922"/>
                    <a:pt x="11794" y="5892"/>
                  </a:cubicBezTo>
                  <a:lnTo>
                    <a:pt x="6596" y="5892"/>
                  </a:lnTo>
                  <a:lnTo>
                    <a:pt x="6900" y="3248"/>
                  </a:lnTo>
                  <a:cubicBezTo>
                    <a:pt x="7064" y="1208"/>
                    <a:pt x="5818" y="1"/>
                    <a:pt x="4543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97;p46"/>
            <p:cNvSpPr/>
            <p:nvPr/>
          </p:nvSpPr>
          <p:spPr>
            <a:xfrm>
              <a:off x="5079450" y="2360555"/>
              <a:ext cx="263105" cy="503701"/>
            </a:xfrm>
            <a:custGeom>
              <a:avLst/>
              <a:gdLst/>
              <a:ahLst/>
              <a:cxnLst/>
              <a:rect l="l" t="t" r="r" b="b"/>
              <a:pathLst>
                <a:path w="4652" h="8906" extrusionOk="0">
                  <a:moveTo>
                    <a:pt x="1" y="0"/>
                  </a:moveTo>
                  <a:lnTo>
                    <a:pt x="1" y="8906"/>
                  </a:lnTo>
                  <a:lnTo>
                    <a:pt x="4651" y="8906"/>
                  </a:lnTo>
                  <a:lnTo>
                    <a:pt x="465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98;p46"/>
            <p:cNvSpPr/>
            <p:nvPr/>
          </p:nvSpPr>
          <p:spPr>
            <a:xfrm>
              <a:off x="5710330" y="2441318"/>
              <a:ext cx="299189" cy="15553"/>
            </a:xfrm>
            <a:custGeom>
              <a:avLst/>
              <a:gdLst/>
              <a:ahLst/>
              <a:cxnLst/>
              <a:rect l="l" t="t" r="r" b="b"/>
              <a:pathLst>
                <a:path w="5290" h="275" extrusionOk="0">
                  <a:moveTo>
                    <a:pt x="1" y="1"/>
                  </a:moveTo>
                  <a:lnTo>
                    <a:pt x="1" y="274"/>
                  </a:lnTo>
                  <a:lnTo>
                    <a:pt x="5290" y="274"/>
                  </a:lnTo>
                  <a:lnTo>
                    <a:pt x="5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99;p46"/>
            <p:cNvSpPr/>
            <p:nvPr/>
          </p:nvSpPr>
          <p:spPr>
            <a:xfrm>
              <a:off x="5705183" y="2601206"/>
              <a:ext cx="299189" cy="15497"/>
            </a:xfrm>
            <a:custGeom>
              <a:avLst/>
              <a:gdLst/>
              <a:ahLst/>
              <a:cxnLst/>
              <a:rect l="l" t="t" r="r" b="b"/>
              <a:pathLst>
                <a:path w="5290" h="274" extrusionOk="0">
                  <a:moveTo>
                    <a:pt x="1" y="0"/>
                  </a:moveTo>
                  <a:lnTo>
                    <a:pt x="1" y="274"/>
                  </a:lnTo>
                  <a:lnTo>
                    <a:pt x="5290" y="274"/>
                  </a:lnTo>
                  <a:lnTo>
                    <a:pt x="5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0;p46"/>
            <p:cNvSpPr/>
            <p:nvPr/>
          </p:nvSpPr>
          <p:spPr>
            <a:xfrm>
              <a:off x="5705183" y="2745596"/>
              <a:ext cx="239012" cy="15553"/>
            </a:xfrm>
            <a:custGeom>
              <a:avLst/>
              <a:gdLst/>
              <a:ahLst/>
              <a:cxnLst/>
              <a:rect l="l" t="t" r="r" b="b"/>
              <a:pathLst>
                <a:path w="4226" h="275" extrusionOk="0">
                  <a:moveTo>
                    <a:pt x="1" y="1"/>
                  </a:moveTo>
                  <a:lnTo>
                    <a:pt x="1" y="274"/>
                  </a:lnTo>
                  <a:lnTo>
                    <a:pt x="4226" y="274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1;p46"/>
            <p:cNvSpPr/>
            <p:nvPr/>
          </p:nvSpPr>
          <p:spPr>
            <a:xfrm>
              <a:off x="5153368" y="2714659"/>
              <a:ext cx="113511" cy="113511"/>
            </a:xfrm>
            <a:custGeom>
              <a:avLst/>
              <a:gdLst/>
              <a:ahLst/>
              <a:cxnLst/>
              <a:rect l="l" t="t" r="r" b="b"/>
              <a:pathLst>
                <a:path w="2007" h="2007" extrusionOk="0">
                  <a:moveTo>
                    <a:pt x="1004" y="304"/>
                  </a:moveTo>
                  <a:cubicBezTo>
                    <a:pt x="1429" y="304"/>
                    <a:pt x="1733" y="608"/>
                    <a:pt x="1733" y="1004"/>
                  </a:cubicBezTo>
                  <a:cubicBezTo>
                    <a:pt x="1733" y="1399"/>
                    <a:pt x="1399" y="1733"/>
                    <a:pt x="1004" y="1733"/>
                  </a:cubicBezTo>
                  <a:cubicBezTo>
                    <a:pt x="609" y="1733"/>
                    <a:pt x="305" y="1399"/>
                    <a:pt x="305" y="1004"/>
                  </a:cubicBezTo>
                  <a:cubicBezTo>
                    <a:pt x="305" y="608"/>
                    <a:pt x="609" y="304"/>
                    <a:pt x="1004" y="304"/>
                  </a:cubicBezTo>
                  <a:close/>
                  <a:moveTo>
                    <a:pt x="1004" y="0"/>
                  </a:moveTo>
                  <a:cubicBezTo>
                    <a:pt x="457" y="0"/>
                    <a:pt x="1" y="456"/>
                    <a:pt x="1" y="1004"/>
                  </a:cubicBezTo>
                  <a:cubicBezTo>
                    <a:pt x="1" y="1551"/>
                    <a:pt x="457" y="2007"/>
                    <a:pt x="1004" y="2007"/>
                  </a:cubicBezTo>
                  <a:cubicBezTo>
                    <a:pt x="1581" y="2007"/>
                    <a:pt x="2007" y="1551"/>
                    <a:pt x="2007" y="1004"/>
                  </a:cubicBezTo>
                  <a:cubicBezTo>
                    <a:pt x="2007" y="456"/>
                    <a:pt x="1551" y="0"/>
                    <a:pt x="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802;p46"/>
          <p:cNvSpPr/>
          <p:nvPr/>
        </p:nvSpPr>
        <p:spPr>
          <a:xfrm>
            <a:off x="4904191" y="1452149"/>
            <a:ext cx="1999235" cy="227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06;p46"/>
          <p:cNvGrpSpPr/>
          <p:nvPr/>
        </p:nvGrpSpPr>
        <p:grpSpPr>
          <a:xfrm>
            <a:off x="7123048" y="1066891"/>
            <a:ext cx="1160877" cy="1629300"/>
            <a:chOff x="5146975" y="1577638"/>
            <a:chExt cx="898200" cy="1107200"/>
          </a:xfrm>
        </p:grpSpPr>
        <p:sp>
          <p:nvSpPr>
            <p:cNvPr id="82" name="Google Shape;807;p46"/>
            <p:cNvSpPr/>
            <p:nvPr/>
          </p:nvSpPr>
          <p:spPr>
            <a:xfrm>
              <a:off x="5146975" y="1804463"/>
              <a:ext cx="898200" cy="880375"/>
            </a:xfrm>
            <a:custGeom>
              <a:avLst/>
              <a:gdLst/>
              <a:ahLst/>
              <a:cxnLst/>
              <a:rect l="l" t="t" r="r" b="b"/>
              <a:pathLst>
                <a:path w="35928" h="35215" extrusionOk="0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08;p46"/>
            <p:cNvSpPr/>
            <p:nvPr/>
          </p:nvSpPr>
          <p:spPr>
            <a:xfrm>
              <a:off x="5246500" y="1577638"/>
              <a:ext cx="699125" cy="769050"/>
            </a:xfrm>
            <a:custGeom>
              <a:avLst/>
              <a:gdLst/>
              <a:ahLst/>
              <a:cxnLst/>
              <a:rect l="l" t="t" r="r" b="b"/>
              <a:pathLst>
                <a:path w="27965" h="30762" extrusionOk="0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09;p46"/>
            <p:cNvSpPr/>
            <p:nvPr/>
          </p:nvSpPr>
          <p:spPr>
            <a:xfrm>
              <a:off x="5216125" y="2342838"/>
              <a:ext cx="779675" cy="279675"/>
            </a:xfrm>
            <a:custGeom>
              <a:avLst/>
              <a:gdLst/>
              <a:ahLst/>
              <a:cxnLst/>
              <a:rect l="l" t="t" r="r" b="b"/>
              <a:pathLst>
                <a:path w="31187" h="11187" extrusionOk="0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0;p46"/>
            <p:cNvSpPr/>
            <p:nvPr/>
          </p:nvSpPr>
          <p:spPr>
            <a:xfrm>
              <a:off x="5417475" y="1687063"/>
              <a:ext cx="357950" cy="6875"/>
            </a:xfrm>
            <a:custGeom>
              <a:avLst/>
              <a:gdLst/>
              <a:ahLst/>
              <a:cxnLst/>
              <a:rect l="l" t="t" r="r" b="b"/>
              <a:pathLst>
                <a:path w="14318" h="275" extrusionOk="0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1;p46"/>
            <p:cNvSpPr/>
            <p:nvPr/>
          </p:nvSpPr>
          <p:spPr>
            <a:xfrm>
              <a:off x="5351375" y="1824613"/>
              <a:ext cx="489400" cy="7625"/>
            </a:xfrm>
            <a:custGeom>
              <a:avLst/>
              <a:gdLst/>
              <a:ahLst/>
              <a:cxnLst/>
              <a:rect l="l" t="t" r="r" b="b"/>
              <a:pathLst>
                <a:path w="19576" h="305" extrusionOk="0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2;p46"/>
            <p:cNvSpPr/>
            <p:nvPr/>
          </p:nvSpPr>
          <p:spPr>
            <a:xfrm>
              <a:off x="5351375" y="1927188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3;p46"/>
            <p:cNvSpPr/>
            <p:nvPr/>
          </p:nvSpPr>
          <p:spPr>
            <a:xfrm>
              <a:off x="5351375" y="2029788"/>
              <a:ext cx="489400" cy="6850"/>
            </a:xfrm>
            <a:custGeom>
              <a:avLst/>
              <a:gdLst/>
              <a:ahLst/>
              <a:cxnLst/>
              <a:rect l="l" t="t" r="r" b="b"/>
              <a:pathLst>
                <a:path w="1957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14;p46"/>
            <p:cNvSpPr/>
            <p:nvPr/>
          </p:nvSpPr>
          <p:spPr>
            <a:xfrm>
              <a:off x="5351375" y="2132363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15;p46"/>
            <p:cNvSpPr/>
            <p:nvPr/>
          </p:nvSpPr>
          <p:spPr>
            <a:xfrm>
              <a:off x="5450925" y="2234938"/>
              <a:ext cx="291050" cy="6875"/>
            </a:xfrm>
            <a:custGeom>
              <a:avLst/>
              <a:gdLst/>
              <a:ahLst/>
              <a:cxnLst/>
              <a:rect l="l" t="t" r="r" b="b"/>
              <a:pathLst>
                <a:path w="11642" h="275" extrusionOk="0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1" name="Google Shape;816;p46"/>
          <p:cNvCxnSpPr/>
          <p:nvPr/>
        </p:nvCxnSpPr>
        <p:spPr>
          <a:xfrm flipV="1">
            <a:off x="1887558" y="1528637"/>
            <a:ext cx="964827" cy="1139120"/>
          </a:xfrm>
          <a:prstGeom prst="curvedConnector4">
            <a:avLst>
              <a:gd name="adj1" fmla="val 227299"/>
              <a:gd name="adj2" fmla="val 120068"/>
            </a:avLst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2" name="Google Shape;817;p46"/>
          <p:cNvCxnSpPr/>
          <p:nvPr/>
        </p:nvCxnSpPr>
        <p:spPr>
          <a:xfrm flipV="1">
            <a:off x="4774951" y="1452149"/>
            <a:ext cx="969456" cy="1159358"/>
          </a:xfrm>
          <a:prstGeom prst="curvedConnector4">
            <a:avLst>
              <a:gd name="adj1" fmla="val 226691"/>
              <a:gd name="adj2" fmla="val 119718"/>
            </a:avLst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3" name="Google Shape;818;p46"/>
          <p:cNvCxnSpPr/>
          <p:nvPr/>
        </p:nvCxnSpPr>
        <p:spPr>
          <a:xfrm flipV="1">
            <a:off x="8095357" y="1311981"/>
            <a:ext cx="964827" cy="1139120"/>
          </a:xfrm>
          <a:prstGeom prst="curvedConnector4">
            <a:avLst>
              <a:gd name="adj1" fmla="val 227299"/>
              <a:gd name="adj2" fmla="val 120068"/>
            </a:avLst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4" name="Google Shape;820;p46"/>
          <p:cNvSpPr/>
          <p:nvPr/>
        </p:nvSpPr>
        <p:spPr>
          <a:xfrm rot="-6644592">
            <a:off x="1769615" y="4613338"/>
            <a:ext cx="821399" cy="624239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29;p54"/>
          <p:cNvSpPr txBox="1">
            <a:spLocks/>
          </p:cNvSpPr>
          <p:nvPr/>
        </p:nvSpPr>
        <p:spPr>
          <a:xfrm>
            <a:off x="417679" y="364290"/>
            <a:ext cx="10653456" cy="11643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990"/>
            </a:pPr>
            <a:r>
              <a:rPr lang="vi-VN" sz="2800" b="1" dirty="0" smtClean="0">
                <a:solidFill>
                  <a:srgbClr val="FF0000"/>
                </a:solidFill>
                <a:latin typeface="+mn-lt"/>
              </a:rPr>
              <a:t>Kết luận: Các bước thực hiện</a:t>
            </a:r>
            <a:endParaRPr lang="vi-VN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0" name="Google Shape;773;p46"/>
          <p:cNvSpPr/>
          <p:nvPr/>
        </p:nvSpPr>
        <p:spPr>
          <a:xfrm>
            <a:off x="2587252" y="3021938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2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1" name="Google Shape;773;p46"/>
          <p:cNvSpPr/>
          <p:nvPr/>
        </p:nvSpPr>
        <p:spPr>
          <a:xfrm>
            <a:off x="4492456" y="3017400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3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" name="Google Shape;773;p46"/>
          <p:cNvSpPr/>
          <p:nvPr/>
        </p:nvSpPr>
        <p:spPr>
          <a:xfrm>
            <a:off x="6229684" y="3021938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4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3" name="Google Shape;773;p46"/>
          <p:cNvSpPr/>
          <p:nvPr/>
        </p:nvSpPr>
        <p:spPr>
          <a:xfrm>
            <a:off x="8347806" y="3033454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5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4" name="Google Shape;773;p46"/>
          <p:cNvSpPr/>
          <p:nvPr/>
        </p:nvSpPr>
        <p:spPr>
          <a:xfrm>
            <a:off x="10328982" y="3033950"/>
            <a:ext cx="1347483" cy="696438"/>
          </a:xfrm>
          <a:prstGeom prst="roundRect">
            <a:avLst>
              <a:gd name="adj" fmla="val 21761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6</a:t>
            </a:r>
            <a:endParaRPr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6484" y="3862865"/>
            <a:ext cx="115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Gấp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đôi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bìa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xẻ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hai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rãnh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tạo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tấm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617664" y="3881526"/>
            <a:ext cx="1328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mặt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tấm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42353" y="3936535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phác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355685" y="3924550"/>
            <a:ext cx="142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rời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350665" y="3924275"/>
            <a:ext cx="1352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phần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gấp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295725" y="3931845"/>
            <a:ext cx="162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Trang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mặt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ngoài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tấm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thiệp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95" grpId="0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|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865"/>
  <p:tag name="TIMING" val="|1.149|1.829"/>
  <p:tag name="ISPRING_SLIDE_INDENT_LEVEL" val="0"/>
  <p:tag name="ISPRING_PLAYER_LAYOUT_TYPE" val="Full"/>
  <p:tag name="GENSWF_SLIDE_TITLE" val="NỘI DUNG"/>
  <p:tag name="ISPRING_PRESENTER_ID" val="{61DD6BCA-5C65-498A-9929-E23298B563F4}"/>
  <p:tag name="ISPRING_SLIDE_ID_2" val="{F8BD6F1B-F8EA-4E47-A182-024F71BB144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360</Words>
  <Application>Microsoft Office PowerPoint</Application>
  <PresentationFormat>Widescreen</PresentationFormat>
  <Paragraphs>59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맑은 고딕</vt:lpstr>
      <vt:lpstr>SimSun</vt:lpstr>
      <vt:lpstr>Algerian</vt:lpstr>
      <vt:lpstr>Arial</vt:lpstr>
      <vt:lpstr>Arial Rounded MT Bold</vt:lpstr>
      <vt:lpstr>Calibri</vt:lpstr>
      <vt:lpstr>Calibri Light</vt:lpstr>
      <vt:lpstr>DengXian</vt:lpstr>
      <vt:lpstr>Garamond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56</cp:revision>
  <dcterms:created xsi:type="dcterms:W3CDTF">2021-10-02T23:20:41Z</dcterms:created>
  <dcterms:modified xsi:type="dcterms:W3CDTF">2022-12-31T01:53:21Z</dcterms:modified>
</cp:coreProperties>
</file>