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311" r:id="rId3"/>
    <p:sldId id="338" r:id="rId4"/>
    <p:sldId id="324" r:id="rId5"/>
    <p:sldId id="337" r:id="rId6"/>
    <p:sldId id="336" r:id="rId7"/>
    <p:sldId id="339" r:id="rId8"/>
    <p:sldId id="340" r:id="rId9"/>
    <p:sldId id="341" r:id="rId10"/>
    <p:sldId id="342" r:id="rId11"/>
    <p:sldId id="335" r:id="rId12"/>
    <p:sldId id="334" r:id="rId13"/>
    <p:sldId id="333" r:id="rId14"/>
    <p:sldId id="332" r:id="rId15"/>
    <p:sldId id="331" r:id="rId16"/>
    <p:sldId id="330" r:id="rId17"/>
    <p:sldId id="329" r:id="rId18"/>
    <p:sldId id="328" r:id="rId19"/>
    <p:sldId id="327" r:id="rId20"/>
    <p:sldId id="326" r:id="rId21"/>
    <p:sldId id="325" r:id="rId22"/>
    <p:sldId id="348" r:id="rId23"/>
    <p:sldId id="347" r:id="rId24"/>
    <p:sldId id="346" r:id="rId25"/>
    <p:sldId id="345" r:id="rId26"/>
    <p:sldId id="343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106" d="100"/>
          <a:sy n="106" d="100"/>
        </p:scale>
        <p:origin x="-102" y="-1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623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676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7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02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48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10/30/2022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38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10/30/2022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717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10/30/2022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38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10/30/2022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381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10/30/2022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63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10/30/2022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67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  <a:pPr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8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66607" y="776716"/>
            <a:ext cx="2819400" cy="28194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/>
          <a:srcRect l="2277" t="1948" r="2235" b="1948"/>
          <a:stretch/>
        </p:blipFill>
        <p:spPr>
          <a:xfrm>
            <a:off x="549836" y="1155396"/>
            <a:ext cx="1852941" cy="253140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68151" y="1956440"/>
            <a:ext cx="5773567" cy="3718885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KẾ HOẠCH BÀI DẠY 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MÔN: MĨ THUẬT 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LỚP: 6</a:t>
            </a:r>
          </a:p>
          <a:p>
            <a:r>
              <a:rPr lang="vi-VN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Trường: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TH_THCS </a:t>
            </a:r>
            <a:r>
              <a:rPr lang="en-US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Vinh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Quang</a:t>
            </a:r>
            <a:endParaRPr lang="vi-VN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vi-VN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Tổ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 </a:t>
            </a:r>
            <a:r>
              <a:rPr lang="en-US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Xã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hội</a:t>
            </a:r>
            <a:endParaRPr lang="vi-VN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Họ và tên giáo </a:t>
            </a:r>
            <a:r>
              <a:rPr lang="vi-VN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viên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 </a:t>
            </a:r>
            <a:r>
              <a:rPr lang="en-US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Phùng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Thị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Thúy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Vân</a:t>
            </a:r>
            <a:endParaRPr lang="vi-VN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567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44720"/>
            <a:ext cx="9078592" cy="563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4804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97005" y="1571861"/>
            <a:ext cx="7897091" cy="37482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/>
              <a:t>Câu</a:t>
            </a:r>
            <a:r>
              <a:rPr lang="en-US" sz="2400" b="1" dirty="0"/>
              <a:t> </a:t>
            </a:r>
            <a:r>
              <a:rPr lang="en-US" sz="2400" b="1" dirty="0" err="1"/>
              <a:t>hỏi</a:t>
            </a:r>
            <a:r>
              <a:rPr lang="en-US" sz="2400" b="1" dirty="0"/>
              <a:t> </a:t>
            </a:r>
            <a:r>
              <a:rPr lang="en-US" sz="2400" b="1" dirty="0" err="1"/>
              <a:t>gợi</a:t>
            </a:r>
            <a:r>
              <a:rPr lang="en-US" sz="2400" b="1" dirty="0"/>
              <a:t> ý </a:t>
            </a:r>
            <a:r>
              <a:rPr lang="en-US" sz="2400" b="1" dirty="0" err="1"/>
              <a:t>thảo</a:t>
            </a:r>
            <a:r>
              <a:rPr lang="en-US" sz="2400" b="1" dirty="0"/>
              <a:t> </a:t>
            </a:r>
            <a:r>
              <a:rPr lang="en-US" sz="2400" b="1" dirty="0" err="1"/>
              <a:t>luận</a:t>
            </a:r>
            <a:r>
              <a:rPr lang="en-US" sz="2400" b="1" dirty="0"/>
              <a:t>: </a:t>
            </a:r>
          </a:p>
          <a:p>
            <a:r>
              <a:rPr lang="vi-VN" sz="2400" dirty="0" smtClean="0"/>
              <a:t>+</a:t>
            </a:r>
            <a:r>
              <a:rPr lang="en-US" sz="2400" dirty="0" smtClean="0"/>
              <a:t> </a:t>
            </a:r>
            <a:r>
              <a:rPr lang="en-US" sz="2400" dirty="0" err="1" smtClean="0"/>
              <a:t>Các</a:t>
            </a:r>
            <a:r>
              <a:rPr lang="en-US" sz="2400" dirty="0" smtClean="0"/>
              <a:t> </a:t>
            </a:r>
            <a:r>
              <a:rPr lang="en-US" sz="2400" dirty="0" err="1"/>
              <a:t>bức</a:t>
            </a:r>
            <a:r>
              <a:rPr lang="en-US" sz="2400" dirty="0"/>
              <a:t> </a:t>
            </a:r>
            <a:r>
              <a:rPr lang="en-US" sz="2400" dirty="0" err="1"/>
              <a:t>tranh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hiện</a:t>
            </a:r>
            <a:r>
              <a:rPr lang="en-US" sz="2400" dirty="0"/>
              <a:t> </a:t>
            </a:r>
            <a:r>
              <a:rPr lang="en-US" sz="2400" dirty="0" err="1"/>
              <a:t>hoạt</a:t>
            </a:r>
            <a:r>
              <a:rPr lang="en-US" sz="2400" dirty="0"/>
              <a:t> </a:t>
            </a:r>
            <a:r>
              <a:rPr lang="en-US" sz="2400" dirty="0" err="1"/>
              <a:t>động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trường</a:t>
            </a:r>
            <a:r>
              <a:rPr lang="vi-VN" sz="2400" dirty="0"/>
              <a:t>?</a:t>
            </a:r>
          </a:p>
          <a:p>
            <a:r>
              <a:rPr lang="vi-VN" sz="2400" dirty="0" smtClean="0"/>
              <a:t>+</a:t>
            </a:r>
            <a:r>
              <a:rPr lang="en-US" sz="2400" dirty="0" smtClean="0"/>
              <a:t> </a:t>
            </a:r>
            <a:r>
              <a:rPr lang="en-US" sz="2400" dirty="0" err="1" smtClean="0"/>
              <a:t>Dáng</a:t>
            </a:r>
            <a:r>
              <a:rPr lang="en-US" sz="2400" dirty="0" smtClean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bức</a:t>
            </a:r>
            <a:r>
              <a:rPr lang="en-US" sz="2400" dirty="0"/>
              <a:t> </a:t>
            </a:r>
            <a:r>
              <a:rPr lang="en-US" sz="2400" dirty="0" err="1"/>
              <a:t>tranh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hiện</a:t>
            </a:r>
            <a:r>
              <a:rPr lang="en-US" sz="2400" dirty="0"/>
              <a:t> </a:t>
            </a:r>
            <a:r>
              <a:rPr lang="en-US" sz="2400" dirty="0" err="1"/>
              <a:t>hoạt</a:t>
            </a:r>
            <a:r>
              <a:rPr lang="en-US" sz="2400" dirty="0"/>
              <a:t> </a:t>
            </a:r>
            <a:r>
              <a:rPr lang="en-US" sz="2400" dirty="0" err="1"/>
              <a:t>động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 </a:t>
            </a:r>
            <a:r>
              <a:rPr lang="vi-VN" sz="2400" dirty="0"/>
              <a:t>?</a:t>
            </a:r>
            <a:endParaRPr lang="en-US" sz="2400" dirty="0"/>
          </a:p>
          <a:p>
            <a:r>
              <a:rPr lang="en-US" sz="2400" dirty="0"/>
              <a:t>+ </a:t>
            </a:r>
            <a:r>
              <a:rPr lang="en-US" sz="2400" dirty="0" err="1"/>
              <a:t>Cách</a:t>
            </a:r>
            <a:r>
              <a:rPr lang="en-US" sz="2400" dirty="0"/>
              <a:t> </a:t>
            </a:r>
            <a:r>
              <a:rPr lang="en-US" sz="2400" dirty="0" err="1"/>
              <a:t>sắp</a:t>
            </a:r>
            <a:r>
              <a:rPr lang="en-US" sz="2400" dirty="0"/>
              <a:t> </a:t>
            </a:r>
            <a:r>
              <a:rPr lang="en-US" sz="2400" dirty="0" err="1"/>
              <a:t>xếp</a:t>
            </a:r>
            <a:r>
              <a:rPr lang="en-US" sz="2400" dirty="0"/>
              <a:t> </a:t>
            </a:r>
            <a:r>
              <a:rPr lang="en-US" sz="2400" dirty="0" err="1"/>
              <a:t>nhân</a:t>
            </a:r>
            <a:r>
              <a:rPr lang="en-US" sz="2400" dirty="0"/>
              <a:t>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bức</a:t>
            </a:r>
            <a:r>
              <a:rPr lang="en-US" sz="2400" dirty="0"/>
              <a:t> </a:t>
            </a:r>
            <a:r>
              <a:rPr lang="en-US" sz="2400" dirty="0" err="1"/>
              <a:t>tranh</a:t>
            </a:r>
            <a:r>
              <a:rPr lang="en-US" sz="2400" dirty="0"/>
              <a:t> </a:t>
            </a:r>
            <a:r>
              <a:rPr lang="en-US" sz="2400" dirty="0" err="1"/>
              <a:t>như</a:t>
            </a:r>
            <a:r>
              <a:rPr lang="en-US" sz="2400" dirty="0"/>
              <a:t> </a:t>
            </a:r>
            <a:r>
              <a:rPr lang="en-US" sz="2400" dirty="0" err="1"/>
              <a:t>thế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?</a:t>
            </a:r>
          </a:p>
          <a:p>
            <a:r>
              <a:rPr lang="en-US" sz="2400" dirty="0"/>
              <a:t>+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sắc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hiện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bức</a:t>
            </a:r>
            <a:r>
              <a:rPr lang="en-US" sz="2400" dirty="0"/>
              <a:t> </a:t>
            </a:r>
            <a:r>
              <a:rPr lang="en-US" sz="2400" dirty="0" err="1"/>
              <a:t>tranh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tạo</a:t>
            </a:r>
            <a:r>
              <a:rPr lang="en-US" sz="2400" dirty="0"/>
              <a:t> </a:t>
            </a:r>
            <a:r>
              <a:rPr lang="en-US" sz="2400" dirty="0" err="1"/>
              <a:t>sự</a:t>
            </a:r>
            <a:r>
              <a:rPr lang="en-US" sz="2400" dirty="0"/>
              <a:t> </a:t>
            </a:r>
            <a:r>
              <a:rPr lang="en-US" sz="2400" dirty="0" err="1"/>
              <a:t>hài</a:t>
            </a:r>
            <a:r>
              <a:rPr lang="en-US" sz="2400" dirty="0"/>
              <a:t> </a:t>
            </a:r>
            <a:r>
              <a:rPr lang="en-US" sz="2400" dirty="0" err="1"/>
              <a:t>hòa</a:t>
            </a:r>
            <a:r>
              <a:rPr lang="en-US" sz="2400" dirty="0"/>
              <a:t>, </a:t>
            </a:r>
            <a:r>
              <a:rPr lang="en-US" sz="2400" dirty="0" err="1"/>
              <a:t>sắc</a:t>
            </a:r>
            <a:r>
              <a:rPr lang="en-US" sz="2400" dirty="0"/>
              <a:t> </a:t>
            </a:r>
            <a:r>
              <a:rPr lang="en-US" sz="2400" dirty="0" err="1"/>
              <a:t>độ</a:t>
            </a:r>
            <a:r>
              <a:rPr lang="en-US" sz="2400" dirty="0"/>
              <a:t> </a:t>
            </a:r>
            <a:r>
              <a:rPr lang="en-US" sz="2400" dirty="0" err="1"/>
              <a:t>đậm</a:t>
            </a:r>
            <a:r>
              <a:rPr lang="en-US" sz="2400" dirty="0"/>
              <a:t> – </a:t>
            </a:r>
            <a:r>
              <a:rPr lang="en-US" sz="2400" dirty="0" err="1"/>
              <a:t>nhạt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r>
              <a:rPr lang="en-US" sz="2400" dirty="0"/>
              <a:t>?</a:t>
            </a:r>
          </a:p>
          <a:p>
            <a:r>
              <a:rPr lang="en-US" sz="2400" dirty="0"/>
              <a:t>+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sẽ</a:t>
            </a:r>
            <a:r>
              <a:rPr lang="en-US" sz="2400" dirty="0"/>
              <a:t> </a:t>
            </a:r>
            <a:r>
              <a:rPr lang="en-US" sz="2400" dirty="0" err="1"/>
              <a:t>khai</a:t>
            </a:r>
            <a:r>
              <a:rPr lang="en-US" sz="2400" dirty="0"/>
              <a:t> </a:t>
            </a:r>
            <a:r>
              <a:rPr lang="en-US" sz="2400" dirty="0" err="1"/>
              <a:t>thác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ảnh</a:t>
            </a:r>
            <a:r>
              <a:rPr lang="en-US" sz="2400" dirty="0"/>
              <a:t>, </a:t>
            </a:r>
            <a:r>
              <a:rPr lang="en-US" sz="2400" dirty="0" err="1"/>
              <a:t>động</a:t>
            </a:r>
            <a:r>
              <a:rPr lang="en-US" sz="2400" dirty="0"/>
              <a:t> </a:t>
            </a:r>
            <a:r>
              <a:rPr lang="en-US" sz="2400" dirty="0" err="1"/>
              <a:t>tác</a:t>
            </a:r>
            <a:r>
              <a:rPr lang="en-US" sz="2400" dirty="0"/>
              <a:t>, </a:t>
            </a:r>
            <a:r>
              <a:rPr lang="en-US" sz="2400" dirty="0" err="1"/>
              <a:t>dáng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ở </a:t>
            </a:r>
            <a:r>
              <a:rPr lang="en-US" sz="2400" dirty="0" err="1"/>
              <a:t>hoạt</a:t>
            </a:r>
            <a:r>
              <a:rPr lang="en-US" sz="2400" dirty="0"/>
              <a:t> </a:t>
            </a:r>
            <a:r>
              <a:rPr lang="en-US" sz="2400" dirty="0" err="1"/>
              <a:t>động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phần</a:t>
            </a:r>
            <a:r>
              <a:rPr lang="en-US" sz="2400" dirty="0"/>
              <a:t> </a:t>
            </a:r>
            <a:r>
              <a:rPr lang="en-US" sz="2400" dirty="0" err="1"/>
              <a:t>thực</a:t>
            </a:r>
            <a:r>
              <a:rPr lang="en-US" sz="2400" dirty="0"/>
              <a:t> </a:t>
            </a:r>
            <a:r>
              <a:rPr lang="en-US" sz="2400" dirty="0" err="1"/>
              <a:t>hành</a:t>
            </a:r>
            <a:r>
              <a:rPr lang="en-US" sz="2400" dirty="0"/>
              <a:t>, </a:t>
            </a:r>
            <a:r>
              <a:rPr lang="en-US" sz="2400" dirty="0" err="1"/>
              <a:t>sáng</a:t>
            </a:r>
            <a:r>
              <a:rPr lang="en-US" sz="2400" dirty="0"/>
              <a:t> </a:t>
            </a:r>
            <a:r>
              <a:rPr lang="en-US" sz="2400" dirty="0" err="1"/>
              <a:t>tạo</a:t>
            </a:r>
            <a:r>
              <a:rPr lang="en-US" sz="2400" dirty="0"/>
              <a:t> </a:t>
            </a:r>
            <a:r>
              <a:rPr lang="en-US" sz="2400" dirty="0" err="1"/>
              <a:t>sản</a:t>
            </a:r>
            <a:r>
              <a:rPr lang="en-US" sz="2400" dirty="0"/>
              <a:t> </a:t>
            </a:r>
            <a:r>
              <a:rPr lang="en-US" sz="2400" dirty="0" err="1"/>
              <a:t>phẩm</a:t>
            </a:r>
            <a:r>
              <a:rPr lang="en-US" sz="2400" dirty="0"/>
              <a:t> </a:t>
            </a:r>
            <a:r>
              <a:rPr lang="en-US" sz="2400" dirty="0" err="1"/>
              <a:t>mĩ</a:t>
            </a:r>
            <a:r>
              <a:rPr lang="en-US" sz="2400" dirty="0"/>
              <a:t> </a:t>
            </a:r>
            <a:r>
              <a:rPr lang="en-US" sz="2400" dirty="0" err="1"/>
              <a:t>thuật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mình</a:t>
            </a:r>
            <a:r>
              <a:rPr lang="en-US" sz="2400" dirty="0"/>
              <a:t>?</a:t>
            </a:r>
            <a:endParaRPr lang="vi-VN" sz="2400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5100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697" y="682326"/>
            <a:ext cx="6144482" cy="12765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2175" y="1958854"/>
            <a:ext cx="6011114" cy="17718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328" y="3953074"/>
            <a:ext cx="4591691" cy="20005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6257" y="3730751"/>
            <a:ext cx="4067743" cy="301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8172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23452" y="1125997"/>
            <a:ext cx="7897091" cy="35669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/>
              <a:t>Câu</a:t>
            </a:r>
            <a:r>
              <a:rPr lang="en-US" sz="2400" b="1" dirty="0"/>
              <a:t> </a:t>
            </a:r>
            <a:r>
              <a:rPr lang="en-US" sz="2400" b="1" dirty="0" err="1"/>
              <a:t>hỏi</a:t>
            </a:r>
            <a:r>
              <a:rPr lang="en-US" sz="2400" b="1" dirty="0"/>
              <a:t> </a:t>
            </a:r>
            <a:r>
              <a:rPr lang="en-US" sz="2400" b="1" dirty="0" err="1"/>
              <a:t>gợi</a:t>
            </a:r>
            <a:r>
              <a:rPr lang="en-US" sz="2400" b="1" dirty="0"/>
              <a:t> ý </a:t>
            </a:r>
            <a:r>
              <a:rPr lang="en-US" sz="2400" b="1" dirty="0" err="1"/>
              <a:t>thảo</a:t>
            </a:r>
            <a:r>
              <a:rPr lang="en-US" sz="2400" b="1" dirty="0"/>
              <a:t> </a:t>
            </a:r>
            <a:r>
              <a:rPr lang="en-US" sz="2400" b="1" dirty="0" err="1"/>
              <a:t>luận</a:t>
            </a:r>
            <a:r>
              <a:rPr lang="en-US" sz="2400" b="1" dirty="0"/>
              <a:t>: </a:t>
            </a:r>
          </a:p>
          <a:p>
            <a:r>
              <a:rPr lang="vi-VN" sz="2400" dirty="0"/>
              <a:t>+ </a:t>
            </a:r>
            <a:r>
              <a:rPr lang="en-US" sz="2400" dirty="0" err="1"/>
              <a:t>Sản</a:t>
            </a:r>
            <a:r>
              <a:rPr lang="en-US" sz="2400" dirty="0"/>
              <a:t> </a:t>
            </a:r>
            <a:r>
              <a:rPr lang="en-US" sz="2400" dirty="0" err="1"/>
              <a:t>phẩm</a:t>
            </a:r>
            <a:r>
              <a:rPr lang="en-US" sz="2400" dirty="0"/>
              <a:t> </a:t>
            </a:r>
            <a:r>
              <a:rPr lang="en-US" sz="2400" dirty="0" err="1"/>
              <a:t>mĩ</a:t>
            </a:r>
            <a:r>
              <a:rPr lang="en-US" sz="2400" dirty="0"/>
              <a:t> </a:t>
            </a:r>
            <a:r>
              <a:rPr lang="en-US" sz="2400" dirty="0" err="1"/>
              <a:t>thuật</a:t>
            </a:r>
            <a:r>
              <a:rPr lang="en-US" sz="2400" dirty="0"/>
              <a:t> </a:t>
            </a:r>
            <a:r>
              <a:rPr lang="vi-VN" sz="2400" dirty="0"/>
              <a:t>đắp nổi trong hình minh hoạ được làm bằng chất liệu gì?</a:t>
            </a:r>
          </a:p>
          <a:p>
            <a:r>
              <a:rPr lang="vi-VN" sz="2400" dirty="0"/>
              <a:t>+ Nêu các bước thể hiện sáng tạo phù điêu đắp nổi theo chủ đề. </a:t>
            </a:r>
          </a:p>
          <a:p>
            <a:r>
              <a:rPr lang="vi-VN" sz="2400" dirty="0"/>
              <a:t>+ Có những hoạt động nào ở trường học em thường thấy và đã được tham gia?</a:t>
            </a:r>
          </a:p>
          <a:p>
            <a:r>
              <a:rPr lang="vi-VN" sz="2400" dirty="0"/>
              <a:t>+ Em sử dụng hình, màu như thế nào để thể hiện động tác, dáng người?</a:t>
            </a:r>
          </a:p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694" y="4800671"/>
            <a:ext cx="8274424" cy="1268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4810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334" y="1310738"/>
            <a:ext cx="7911327" cy="509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6190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33" y="1348001"/>
            <a:ext cx="8983329" cy="426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1770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946" y="1317813"/>
            <a:ext cx="8697539" cy="304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4794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502" y="1054270"/>
            <a:ext cx="7887801" cy="13336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56" y="2666871"/>
            <a:ext cx="4636352" cy="24272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8349" y="2448129"/>
            <a:ext cx="4079248" cy="4066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7257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408" y="1491406"/>
            <a:ext cx="7747180" cy="250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5328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7445"/>
            <a:ext cx="5068007" cy="15623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729" y="2267631"/>
            <a:ext cx="2993340" cy="40285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5939" y="1187431"/>
            <a:ext cx="3296110" cy="5163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4236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36" y="1304629"/>
            <a:ext cx="8512185" cy="410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8708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28993" y="1148668"/>
            <a:ext cx="4972522" cy="42772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/>
              <a:t>Câu</a:t>
            </a:r>
            <a:r>
              <a:rPr lang="en-US" sz="2400" b="1" dirty="0"/>
              <a:t> </a:t>
            </a:r>
            <a:r>
              <a:rPr lang="en-US" sz="2400" b="1" dirty="0" err="1"/>
              <a:t>hỏi</a:t>
            </a:r>
            <a:r>
              <a:rPr lang="en-US" sz="2400" b="1" dirty="0"/>
              <a:t> </a:t>
            </a:r>
            <a:r>
              <a:rPr lang="en-US" sz="2400" b="1" dirty="0" err="1"/>
              <a:t>gợi</a:t>
            </a:r>
            <a:r>
              <a:rPr lang="en-US" sz="2400" b="1" dirty="0"/>
              <a:t> ý </a:t>
            </a:r>
            <a:r>
              <a:rPr lang="en-US" sz="2400" b="1" dirty="0" err="1"/>
              <a:t>thảo</a:t>
            </a:r>
            <a:r>
              <a:rPr lang="en-US" sz="2400" b="1" dirty="0"/>
              <a:t> </a:t>
            </a:r>
            <a:r>
              <a:rPr lang="en-US" sz="2400" b="1" dirty="0" err="1"/>
              <a:t>luận</a:t>
            </a:r>
            <a:r>
              <a:rPr lang="en-US" sz="2400" b="1" dirty="0"/>
              <a:t>: </a:t>
            </a:r>
          </a:p>
          <a:p>
            <a:r>
              <a:rPr lang="vi-VN" sz="2400" dirty="0"/>
              <a:t>+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đồ</a:t>
            </a:r>
            <a:r>
              <a:rPr lang="en-US" sz="2400" dirty="0"/>
              <a:t> </a:t>
            </a:r>
            <a:r>
              <a:rPr lang="en-US" sz="2400" dirty="0" err="1"/>
              <a:t>chơi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từ</a:t>
            </a:r>
            <a:r>
              <a:rPr lang="en-US" sz="2400" dirty="0"/>
              <a:t> </a:t>
            </a: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liệu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vi-VN" sz="2400" dirty="0"/>
              <a:t>?</a:t>
            </a:r>
          </a:p>
          <a:p>
            <a:r>
              <a:rPr lang="vi-VN" sz="2400" dirty="0"/>
              <a:t>+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đồ</a:t>
            </a:r>
            <a:r>
              <a:rPr lang="en-US" sz="2400" dirty="0"/>
              <a:t> </a:t>
            </a:r>
            <a:r>
              <a:rPr lang="en-US" sz="2400" dirty="0" err="1"/>
              <a:t>chơi</a:t>
            </a:r>
            <a:r>
              <a:rPr lang="en-US" sz="2400" dirty="0"/>
              <a:t> </a:t>
            </a:r>
            <a:r>
              <a:rPr lang="en-US" sz="2400" dirty="0" err="1"/>
              <a:t>này</a:t>
            </a:r>
            <a:r>
              <a:rPr lang="en-US" sz="2400" dirty="0"/>
              <a:t> </a:t>
            </a:r>
            <a:r>
              <a:rPr lang="en-US" sz="2400" dirty="0" err="1"/>
              <a:t>thường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chơi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dịp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vi-VN" sz="2400" dirty="0"/>
              <a:t>?</a:t>
            </a:r>
            <a:endParaRPr lang="en-US" sz="2400" dirty="0"/>
          </a:p>
          <a:p>
            <a:r>
              <a:rPr lang="en-US" sz="2400" dirty="0"/>
              <a:t>+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trang</a:t>
            </a:r>
            <a:r>
              <a:rPr lang="en-US" sz="2400" dirty="0"/>
              <a:t> </a:t>
            </a:r>
            <a:r>
              <a:rPr lang="en-US" sz="2400" dirty="0" err="1"/>
              <a:t>trí</a:t>
            </a:r>
            <a:r>
              <a:rPr lang="en-US" sz="2400" dirty="0"/>
              <a:t> </a:t>
            </a:r>
            <a:r>
              <a:rPr lang="en-US" sz="2400" dirty="0" err="1"/>
              <a:t>trên</a:t>
            </a:r>
            <a:r>
              <a:rPr lang="en-US" sz="2400" dirty="0"/>
              <a:t> </a:t>
            </a:r>
            <a:r>
              <a:rPr lang="en-US" sz="2400" dirty="0" err="1"/>
              <a:t>đồ</a:t>
            </a:r>
            <a:r>
              <a:rPr lang="en-US" sz="2400" dirty="0"/>
              <a:t> </a:t>
            </a:r>
            <a:r>
              <a:rPr lang="en-US" sz="2400" dirty="0" err="1"/>
              <a:t>chơi</a:t>
            </a:r>
            <a:r>
              <a:rPr lang="en-US" sz="2400" dirty="0"/>
              <a:t> </a:t>
            </a:r>
            <a:r>
              <a:rPr lang="en-US" sz="2400" dirty="0" err="1"/>
              <a:t>mô</a:t>
            </a:r>
            <a:r>
              <a:rPr lang="en-US" sz="2400" dirty="0"/>
              <a:t> </a:t>
            </a:r>
            <a:r>
              <a:rPr lang="en-US" sz="2400" dirty="0" err="1"/>
              <a:t>phỏng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dáng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đang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?</a:t>
            </a:r>
          </a:p>
          <a:p>
            <a:r>
              <a:rPr lang="en-US" sz="2400" dirty="0"/>
              <a:t>+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sắc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hiện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đồ</a:t>
            </a:r>
            <a:r>
              <a:rPr lang="en-US" sz="2400" dirty="0"/>
              <a:t> </a:t>
            </a:r>
            <a:r>
              <a:rPr lang="en-US" sz="2400" dirty="0" err="1"/>
              <a:t>chơi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hấp</a:t>
            </a:r>
            <a:r>
              <a:rPr lang="en-US" sz="2400" dirty="0"/>
              <a:t> </a:t>
            </a:r>
            <a:r>
              <a:rPr lang="en-US" sz="2400" dirty="0" err="1"/>
              <a:t>dẫn</a:t>
            </a:r>
            <a:r>
              <a:rPr lang="en-US" sz="2400" dirty="0"/>
              <a:t>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r>
              <a:rPr lang="en-US" sz="2400" dirty="0"/>
              <a:t>?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7291" y="3144348"/>
            <a:ext cx="3230931" cy="2281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3167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9124" y="668796"/>
            <a:ext cx="6060736" cy="30649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0691" y="3733707"/>
            <a:ext cx="4031470" cy="291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5066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23452" y="1125997"/>
            <a:ext cx="7897091" cy="35669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/>
              <a:t>Câu</a:t>
            </a:r>
            <a:r>
              <a:rPr lang="en-US" sz="2800" b="1" dirty="0"/>
              <a:t> </a:t>
            </a:r>
            <a:r>
              <a:rPr lang="en-US" sz="2800" b="1" dirty="0" err="1"/>
              <a:t>hỏi</a:t>
            </a:r>
            <a:r>
              <a:rPr lang="en-US" sz="2800" b="1" dirty="0"/>
              <a:t> </a:t>
            </a:r>
            <a:r>
              <a:rPr lang="en-US" sz="2800" b="1" dirty="0" err="1"/>
              <a:t>gợi</a:t>
            </a:r>
            <a:r>
              <a:rPr lang="en-US" sz="2800" b="1" dirty="0"/>
              <a:t> ý </a:t>
            </a:r>
            <a:r>
              <a:rPr lang="en-US" sz="2800" b="1" dirty="0" err="1"/>
              <a:t>thảo</a:t>
            </a:r>
            <a:r>
              <a:rPr lang="en-US" sz="2800" b="1" dirty="0"/>
              <a:t> </a:t>
            </a:r>
            <a:r>
              <a:rPr lang="en-US" sz="2800" b="1" dirty="0" err="1"/>
              <a:t>luận</a:t>
            </a:r>
            <a:r>
              <a:rPr lang="en-US" sz="2800" b="1" dirty="0"/>
              <a:t>: </a:t>
            </a:r>
          </a:p>
          <a:p>
            <a:r>
              <a:rPr lang="vi-VN" sz="2800" dirty="0"/>
              <a:t>+</a:t>
            </a:r>
            <a:r>
              <a:rPr lang="en-US" sz="2800" dirty="0"/>
              <a:t> </a:t>
            </a:r>
            <a:r>
              <a:rPr lang="en-US" sz="2800" dirty="0" err="1"/>
              <a:t>Đồ</a:t>
            </a:r>
            <a:r>
              <a:rPr lang="en-US" sz="2800" dirty="0"/>
              <a:t> </a:t>
            </a:r>
            <a:r>
              <a:rPr lang="en-US" sz="2800" dirty="0" err="1"/>
              <a:t>chơi</a:t>
            </a:r>
            <a:r>
              <a:rPr lang="en-US" sz="2800" dirty="0"/>
              <a:t> “</a:t>
            </a:r>
            <a:r>
              <a:rPr lang="en-US" sz="2800" dirty="0" err="1"/>
              <a:t>Đá</a:t>
            </a:r>
            <a:r>
              <a:rPr lang="en-US" sz="2800" dirty="0"/>
              <a:t> </a:t>
            </a:r>
            <a:r>
              <a:rPr lang="en-US" sz="2800" dirty="0" err="1"/>
              <a:t>bóng</a:t>
            </a:r>
            <a:r>
              <a:rPr lang="en-US" sz="2800" dirty="0"/>
              <a:t>”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thực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 </a:t>
            </a:r>
            <a:r>
              <a:rPr lang="en-US" sz="2800" dirty="0" err="1"/>
              <a:t>liệu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vi-VN" sz="2800" dirty="0"/>
              <a:t>?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sưu</a:t>
            </a:r>
            <a:r>
              <a:rPr lang="en-US" sz="2800" dirty="0"/>
              <a:t> </a:t>
            </a:r>
            <a:r>
              <a:rPr lang="en-US" sz="2800" dirty="0" err="1"/>
              <a:t>tầm</a:t>
            </a:r>
            <a:r>
              <a:rPr lang="en-US" sz="2800" dirty="0"/>
              <a:t>, </a:t>
            </a:r>
            <a:r>
              <a:rPr lang="en-US" sz="2800" dirty="0" err="1"/>
              <a:t>chuẩn</a:t>
            </a:r>
            <a:r>
              <a:rPr lang="en-US" sz="2800" dirty="0"/>
              <a:t> </a:t>
            </a:r>
            <a:r>
              <a:rPr lang="en-US" sz="2800" dirty="0" err="1"/>
              <a:t>bị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 </a:t>
            </a:r>
            <a:r>
              <a:rPr lang="en-US" sz="2800" dirty="0" err="1"/>
              <a:t>liệu</a:t>
            </a:r>
            <a:r>
              <a:rPr lang="en-US" sz="2800" dirty="0"/>
              <a:t> </a:t>
            </a:r>
            <a:r>
              <a:rPr lang="en-US" sz="2800" dirty="0" err="1"/>
              <a:t>này</a:t>
            </a:r>
            <a:r>
              <a:rPr lang="en-US" sz="2800" dirty="0"/>
              <a:t> </a:t>
            </a:r>
            <a:r>
              <a:rPr lang="en-US" sz="2800" dirty="0" err="1"/>
              <a:t>không</a:t>
            </a:r>
            <a:r>
              <a:rPr lang="en-US" sz="2800" dirty="0"/>
              <a:t>?</a:t>
            </a:r>
            <a:endParaRPr lang="vi-VN" sz="2800" dirty="0"/>
          </a:p>
          <a:p>
            <a:r>
              <a:rPr lang="vi-VN" sz="2800" dirty="0"/>
              <a:t>+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sẽ</a:t>
            </a:r>
            <a:r>
              <a:rPr lang="en-US" sz="2800" dirty="0"/>
              <a:t> </a:t>
            </a:r>
            <a:r>
              <a:rPr lang="en-US" sz="2800" dirty="0" err="1"/>
              <a:t>thiết</a:t>
            </a:r>
            <a:r>
              <a:rPr lang="en-US" sz="2800" dirty="0"/>
              <a:t> </a:t>
            </a:r>
            <a:r>
              <a:rPr lang="en-US" sz="2800" dirty="0" err="1"/>
              <a:t>kế</a:t>
            </a:r>
            <a:r>
              <a:rPr lang="en-US" sz="2800" dirty="0"/>
              <a:t> </a:t>
            </a:r>
            <a:r>
              <a:rPr lang="en-US" sz="2800" dirty="0" err="1"/>
              <a:t>đồ</a:t>
            </a:r>
            <a:r>
              <a:rPr lang="en-US" sz="2800" dirty="0"/>
              <a:t> </a:t>
            </a:r>
            <a:r>
              <a:rPr lang="en-US" sz="2800" dirty="0" err="1"/>
              <a:t>chơi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,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kiểu</a:t>
            </a:r>
            <a:r>
              <a:rPr lang="en-US" sz="2800" dirty="0"/>
              <a:t> </a:t>
            </a:r>
            <a:r>
              <a:rPr lang="en-US" sz="2800" dirty="0" err="1"/>
              <a:t>dáng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màu</a:t>
            </a:r>
            <a:r>
              <a:rPr lang="en-US" sz="2800" dirty="0"/>
              <a:t> </a:t>
            </a:r>
            <a:r>
              <a:rPr lang="en-US" sz="2800" dirty="0" err="1"/>
              <a:t>sắc</a:t>
            </a:r>
            <a:r>
              <a:rPr lang="en-US" sz="2800" dirty="0"/>
              <a:t> </a:t>
            </a:r>
            <a:r>
              <a:rPr lang="en-US" sz="2800" dirty="0" err="1"/>
              <a:t>thế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?</a:t>
            </a:r>
            <a:r>
              <a:rPr lang="vi-VN" sz="2800" dirty="0"/>
              <a:t>. </a:t>
            </a:r>
          </a:p>
          <a:p>
            <a:r>
              <a:rPr lang="vi-VN" sz="2800" dirty="0"/>
              <a:t>+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sẽ</a:t>
            </a:r>
            <a:r>
              <a:rPr lang="en-US" sz="2800" dirty="0"/>
              <a:t> </a:t>
            </a:r>
            <a:r>
              <a:rPr lang="en-US" sz="2800" dirty="0" err="1"/>
              <a:t>sử</a:t>
            </a:r>
            <a:r>
              <a:rPr lang="en-US" sz="2800" dirty="0"/>
              <a:t> </a:t>
            </a:r>
            <a:r>
              <a:rPr lang="en-US" sz="2800" dirty="0" err="1"/>
              <a:t>dụng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 </a:t>
            </a:r>
            <a:r>
              <a:rPr lang="en-US" sz="2800" dirty="0" err="1"/>
              <a:t>liệu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thực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vi-VN" sz="2800" dirty="0"/>
              <a:t>?</a:t>
            </a:r>
          </a:p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210" y="4761358"/>
            <a:ext cx="8106789" cy="82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9590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508" y="827462"/>
            <a:ext cx="4582164" cy="4572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508" y="1504459"/>
            <a:ext cx="4251336" cy="29617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6354" y="2717916"/>
            <a:ext cx="4447779" cy="301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0960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904" y="1737166"/>
            <a:ext cx="8152203" cy="2991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9276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3487"/>
            <a:ext cx="5144218" cy="15813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621" y="2526296"/>
            <a:ext cx="7405523" cy="312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6158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91849" y="3652217"/>
            <a:ext cx="3536688" cy="2308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76197" y="713984"/>
            <a:ext cx="5874707" cy="10396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Gợi</a:t>
            </a:r>
            <a:r>
              <a:rPr lang="en-US" sz="2800" dirty="0"/>
              <a:t> ý </a:t>
            </a:r>
            <a:r>
              <a:rPr lang="en-US" sz="2800" dirty="0" err="1"/>
              <a:t>tiêu</a:t>
            </a:r>
            <a:r>
              <a:rPr lang="en-US" sz="2800" dirty="0"/>
              <a:t> </a:t>
            </a:r>
            <a:r>
              <a:rPr lang="en-US" sz="2800" dirty="0" err="1"/>
              <a:t>chí</a:t>
            </a:r>
            <a:r>
              <a:rPr lang="en-US" sz="2800" dirty="0"/>
              <a:t> </a:t>
            </a:r>
            <a:r>
              <a:rPr lang="en-US" sz="2800" dirty="0" err="1"/>
              <a:t>đánh</a:t>
            </a:r>
            <a:r>
              <a:rPr lang="en-US" sz="2800" dirty="0"/>
              <a:t> </a:t>
            </a:r>
            <a:r>
              <a:rPr lang="en-US" sz="2800" dirty="0" err="1"/>
              <a:t>giá</a:t>
            </a:r>
            <a:r>
              <a:rPr lang="en-US" sz="2800" dirty="0"/>
              <a:t> </a:t>
            </a:r>
            <a:r>
              <a:rPr lang="en-US" sz="2800" dirty="0" err="1"/>
              <a:t>kết</a:t>
            </a:r>
            <a:r>
              <a:rPr lang="en-US" sz="2800" dirty="0"/>
              <a:t> </a:t>
            </a:r>
            <a:r>
              <a:rPr lang="en-US" sz="2800" dirty="0" err="1"/>
              <a:t>thúc</a:t>
            </a:r>
            <a:r>
              <a:rPr lang="en-US" sz="2800" dirty="0"/>
              <a:t> </a:t>
            </a:r>
            <a:r>
              <a:rPr lang="en-US" sz="2800" dirty="0" err="1"/>
              <a:t>chủ</a:t>
            </a:r>
            <a:r>
              <a:rPr lang="en-US" sz="2800" dirty="0"/>
              <a:t> </a:t>
            </a:r>
            <a:r>
              <a:rPr lang="en-US" sz="2800" dirty="0" err="1"/>
              <a:t>đề</a:t>
            </a:r>
            <a:endParaRPr lang="en-US" sz="2800" dirty="0"/>
          </a:p>
          <a:p>
            <a:r>
              <a:rPr lang="en-US" dirty="0" err="1"/>
              <a:t>Hệ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qui </a:t>
            </a:r>
            <a:r>
              <a:rPr lang="en-US" dirty="0" err="1"/>
              <a:t>đổi</a:t>
            </a:r>
            <a:r>
              <a:rPr lang="en-US" dirty="0"/>
              <a:t>: &lt; 5: </a:t>
            </a:r>
            <a:r>
              <a:rPr lang="en-US" b="1" dirty="0" err="1"/>
              <a:t>Chưa</a:t>
            </a:r>
            <a:r>
              <a:rPr lang="en-US" b="1" dirty="0"/>
              <a:t> </a:t>
            </a:r>
            <a:r>
              <a:rPr lang="en-US" b="1" dirty="0" err="1"/>
              <a:t>đạt</a:t>
            </a:r>
            <a:r>
              <a:rPr lang="en-US" dirty="0"/>
              <a:t>. ≥ 5: </a:t>
            </a:r>
            <a:r>
              <a:rPr lang="en-US" b="1" dirty="0" err="1"/>
              <a:t>Đạt</a:t>
            </a:r>
            <a:r>
              <a:rPr lang="en-US" b="1" dirty="0"/>
              <a:t> </a:t>
            </a:r>
            <a:r>
              <a:rPr lang="en-US" dirty="0"/>
              <a:t>(5-7: </a:t>
            </a:r>
            <a:r>
              <a:rPr lang="en-US" dirty="0" err="1"/>
              <a:t>Khá</a:t>
            </a:r>
            <a:r>
              <a:rPr lang="en-US" dirty="0"/>
              <a:t>. &gt; 8: </a:t>
            </a:r>
            <a:r>
              <a:rPr lang="en-US" dirty="0" err="1"/>
              <a:t>Tốt</a:t>
            </a:r>
            <a:r>
              <a:rPr lang="en-US" dirty="0"/>
              <a:t>)</a:t>
            </a:r>
          </a:p>
          <a:p>
            <a:r>
              <a:rPr lang="en-US" sz="1600" dirty="0" err="1"/>
              <a:t>Không</a:t>
            </a:r>
            <a:r>
              <a:rPr lang="en-US" sz="1600" dirty="0"/>
              <a:t> </a:t>
            </a:r>
            <a:r>
              <a:rPr lang="en-US" sz="1600" dirty="0" err="1"/>
              <a:t>biết</a:t>
            </a:r>
            <a:r>
              <a:rPr lang="en-US" sz="1600" dirty="0"/>
              <a:t>/ </a:t>
            </a:r>
            <a:r>
              <a:rPr lang="en-US" sz="1600" dirty="0" err="1"/>
              <a:t>thực</a:t>
            </a:r>
            <a:r>
              <a:rPr lang="en-US" sz="1600" dirty="0"/>
              <a:t> </a:t>
            </a:r>
            <a:r>
              <a:rPr lang="en-US" sz="1600" dirty="0" err="1"/>
              <a:t>hiện</a:t>
            </a:r>
            <a:r>
              <a:rPr lang="en-US" sz="1600" dirty="0"/>
              <a:t> </a:t>
            </a:r>
            <a:r>
              <a:rPr lang="en-US" sz="1600" dirty="0" err="1"/>
              <a:t>được</a:t>
            </a:r>
            <a:r>
              <a:rPr lang="en-US" sz="1600" dirty="0"/>
              <a:t>: 0; </a:t>
            </a:r>
            <a:r>
              <a:rPr lang="en-US" sz="1600" dirty="0" err="1"/>
              <a:t>Thực</a:t>
            </a:r>
            <a:r>
              <a:rPr lang="en-US" sz="1600" dirty="0"/>
              <a:t> </a:t>
            </a:r>
            <a:r>
              <a:rPr lang="en-US" sz="1600" dirty="0" err="1"/>
              <a:t>hiện</a:t>
            </a:r>
            <a:r>
              <a:rPr lang="en-US" sz="1600" dirty="0"/>
              <a:t> </a:t>
            </a:r>
            <a:r>
              <a:rPr lang="en-US" sz="1600" dirty="0" err="1"/>
              <a:t>được</a:t>
            </a:r>
            <a:r>
              <a:rPr lang="en-US" sz="1600" dirty="0"/>
              <a:t>: 1, </a:t>
            </a:r>
            <a:r>
              <a:rPr lang="en-US" sz="1600" dirty="0" err="1"/>
              <a:t>Thực</a:t>
            </a:r>
            <a:r>
              <a:rPr lang="en-US" sz="1600" dirty="0"/>
              <a:t> </a:t>
            </a:r>
            <a:r>
              <a:rPr lang="en-US" sz="1600" dirty="0" err="1"/>
              <a:t>hiện</a:t>
            </a:r>
            <a:r>
              <a:rPr lang="en-US" sz="1600" dirty="0"/>
              <a:t> </a:t>
            </a:r>
            <a:r>
              <a:rPr lang="en-US" sz="1600" dirty="0" err="1"/>
              <a:t>tốt</a:t>
            </a:r>
            <a:r>
              <a:rPr lang="en-US" sz="1600" dirty="0"/>
              <a:t>: 2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9596183"/>
              </p:ext>
            </p:extLst>
          </p:nvPr>
        </p:nvGraphicFramePr>
        <p:xfrm>
          <a:off x="576197" y="1825181"/>
          <a:ext cx="8279704" cy="50527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74707">
                  <a:extLst>
                    <a:ext uri="{9D8B030D-6E8A-4147-A177-3AD203B41FA5}">
                      <a16:colId xmlns:a16="http://schemas.microsoft.com/office/drawing/2014/main" xmlns="" val="3158496360"/>
                    </a:ext>
                  </a:extLst>
                </a:gridCol>
                <a:gridCol w="977030">
                  <a:extLst>
                    <a:ext uri="{9D8B030D-6E8A-4147-A177-3AD203B41FA5}">
                      <a16:colId xmlns:a16="http://schemas.microsoft.com/office/drawing/2014/main" xmlns="" val="833879249"/>
                    </a:ext>
                  </a:extLst>
                </a:gridCol>
                <a:gridCol w="789140">
                  <a:extLst>
                    <a:ext uri="{9D8B030D-6E8A-4147-A177-3AD203B41FA5}">
                      <a16:colId xmlns:a16="http://schemas.microsoft.com/office/drawing/2014/main" xmlns="" val="2648419031"/>
                    </a:ext>
                  </a:extLst>
                </a:gridCol>
                <a:gridCol w="638827">
                  <a:extLst>
                    <a:ext uri="{9D8B030D-6E8A-4147-A177-3AD203B41FA5}">
                      <a16:colId xmlns:a16="http://schemas.microsoft.com/office/drawing/2014/main" xmlns="" val="1891098168"/>
                    </a:ext>
                  </a:extLst>
                </a:gridCol>
              </a:tblGrid>
              <a:tr h="572162">
                <a:tc>
                  <a:txBody>
                    <a:bodyPr/>
                    <a:lstStyle/>
                    <a:p>
                      <a:r>
                        <a:rPr lang="en-US" sz="1400" dirty="0" err="1"/>
                        <a:t>Tiêu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baseline="0" dirty="0" err="1"/>
                        <a:t>chí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err="1"/>
                        <a:t>Không</a:t>
                      </a:r>
                      <a:r>
                        <a:rPr lang="en-US" sz="1050" dirty="0"/>
                        <a:t> </a:t>
                      </a:r>
                      <a:r>
                        <a:rPr lang="en-US" sz="1050" dirty="0" err="1"/>
                        <a:t>biết</a:t>
                      </a:r>
                      <a:r>
                        <a:rPr lang="en-US" sz="1050" dirty="0"/>
                        <a:t>/ </a:t>
                      </a:r>
                      <a:r>
                        <a:rPr lang="en-US" sz="1050" dirty="0" err="1"/>
                        <a:t>thực</a:t>
                      </a:r>
                      <a:r>
                        <a:rPr lang="en-US" sz="1050" baseline="0" dirty="0"/>
                        <a:t> </a:t>
                      </a:r>
                      <a:r>
                        <a:rPr lang="en-US" sz="1050" baseline="0" dirty="0" err="1"/>
                        <a:t>hiện</a:t>
                      </a:r>
                      <a:r>
                        <a:rPr lang="en-US" sz="1050" baseline="0" dirty="0"/>
                        <a:t> </a:t>
                      </a:r>
                      <a:r>
                        <a:rPr lang="en-US" sz="1050" baseline="0" dirty="0" err="1"/>
                        <a:t>được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err="1"/>
                        <a:t>Thực</a:t>
                      </a:r>
                      <a:r>
                        <a:rPr lang="en-US" sz="1050" baseline="0" dirty="0"/>
                        <a:t> </a:t>
                      </a:r>
                      <a:r>
                        <a:rPr lang="en-US" sz="1050" baseline="0" dirty="0" err="1"/>
                        <a:t>hiện</a:t>
                      </a:r>
                      <a:r>
                        <a:rPr lang="en-US" sz="1050" baseline="0" dirty="0"/>
                        <a:t> </a:t>
                      </a:r>
                      <a:r>
                        <a:rPr lang="en-US" sz="1050" baseline="0" dirty="0" err="1"/>
                        <a:t>được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err="1"/>
                        <a:t>Thực</a:t>
                      </a:r>
                      <a:r>
                        <a:rPr lang="en-US" sz="1050" baseline="0" dirty="0"/>
                        <a:t> </a:t>
                      </a:r>
                      <a:r>
                        <a:rPr lang="en-US" sz="1050" baseline="0" dirty="0" err="1"/>
                        <a:t>hiện</a:t>
                      </a:r>
                      <a:r>
                        <a:rPr lang="en-US" sz="1050" baseline="0" dirty="0"/>
                        <a:t> </a:t>
                      </a:r>
                      <a:r>
                        <a:rPr lang="en-US" sz="1050" baseline="0" dirty="0" err="1"/>
                        <a:t>tốt</a:t>
                      </a:r>
                      <a:endParaRPr lang="en-US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3400659"/>
                  </a:ext>
                </a:extLst>
              </a:tr>
              <a:tr h="572162">
                <a:tc>
                  <a:txBody>
                    <a:bodyPr/>
                    <a:lstStyle/>
                    <a:p>
                      <a:r>
                        <a:rPr lang="en-US" sz="1800" dirty="0" err="1"/>
                        <a:t>Em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có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biết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cách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khai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thác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hình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ảnh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hoạt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động</a:t>
                      </a:r>
                      <a:r>
                        <a:rPr lang="en-US" sz="1800" baseline="0" dirty="0"/>
                        <a:t> ở </a:t>
                      </a:r>
                      <a:r>
                        <a:rPr lang="en-US" sz="1800" baseline="0" dirty="0" err="1"/>
                        <a:t>trường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trong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thực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hành</a:t>
                      </a:r>
                      <a:r>
                        <a:rPr lang="en-US" sz="1800" baseline="0" dirty="0"/>
                        <a:t>, </a:t>
                      </a:r>
                      <a:r>
                        <a:rPr lang="en-US" sz="1800" baseline="0" dirty="0" err="1"/>
                        <a:t>sáng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tạo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sản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phẩm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mĩ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thuật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không</a:t>
                      </a:r>
                      <a:r>
                        <a:rPr lang="en-US" sz="1800" baseline="0" dirty="0"/>
                        <a:t>?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10105864"/>
                  </a:ext>
                </a:extLst>
              </a:tr>
              <a:tr h="386776">
                <a:tc>
                  <a:txBody>
                    <a:bodyPr/>
                    <a:lstStyle/>
                    <a:p>
                      <a:r>
                        <a:rPr lang="en-US" sz="1800" dirty="0" err="1"/>
                        <a:t>Em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có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biết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nêu</a:t>
                      </a:r>
                      <a:r>
                        <a:rPr lang="en-US" sz="1800" baseline="0" dirty="0"/>
                        <a:t> ý </a:t>
                      </a:r>
                      <a:r>
                        <a:rPr lang="en-US" sz="1800" baseline="0" dirty="0" err="1"/>
                        <a:t>tưởng</a:t>
                      </a:r>
                      <a:r>
                        <a:rPr lang="en-US" sz="1800" baseline="0" dirty="0"/>
                        <a:t>, </a:t>
                      </a:r>
                      <a:r>
                        <a:rPr lang="en-US" sz="1800" baseline="0" dirty="0" err="1"/>
                        <a:t>khai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thác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được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vẻ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đẹp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của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dáng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người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trong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thực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hành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sản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phẩm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mĩ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thuật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của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mình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không</a:t>
                      </a:r>
                      <a:r>
                        <a:rPr lang="en-US" sz="1800" baseline="0" dirty="0"/>
                        <a:t>?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21355600"/>
                  </a:ext>
                </a:extLst>
              </a:tr>
              <a:tr h="572162">
                <a:tc>
                  <a:txBody>
                    <a:bodyPr/>
                    <a:lstStyle/>
                    <a:p>
                      <a:r>
                        <a:rPr lang="en-US" sz="1800" dirty="0" err="1"/>
                        <a:t>Em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có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nhận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biết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và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mô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tả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được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các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bước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thực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hiện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hình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thức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đắp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nổi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từ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giấy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không</a:t>
                      </a:r>
                      <a:r>
                        <a:rPr lang="en-US" sz="1800" baseline="0" dirty="0"/>
                        <a:t>?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83362223"/>
                  </a:ext>
                </a:extLst>
              </a:tr>
              <a:tr h="572162">
                <a:tc>
                  <a:txBody>
                    <a:bodyPr/>
                    <a:lstStyle/>
                    <a:p>
                      <a:r>
                        <a:rPr lang="en-US" sz="1800" dirty="0" err="1"/>
                        <a:t>Em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có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biết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cách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sắp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xếp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nhân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vật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thể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hiện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về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chủ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đề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i="1" baseline="0" dirty="0" err="1"/>
                        <a:t>Hoạt</a:t>
                      </a:r>
                      <a:r>
                        <a:rPr lang="en-US" sz="1800" i="1" baseline="0" dirty="0"/>
                        <a:t> </a:t>
                      </a:r>
                      <a:r>
                        <a:rPr lang="en-US" sz="1800" i="1" baseline="0" dirty="0" err="1"/>
                        <a:t>động</a:t>
                      </a:r>
                      <a:r>
                        <a:rPr lang="en-US" sz="1800" i="1" baseline="0" dirty="0"/>
                        <a:t> </a:t>
                      </a:r>
                      <a:r>
                        <a:rPr lang="en-US" sz="1800" i="1" baseline="0" dirty="0" err="1"/>
                        <a:t>trong</a:t>
                      </a:r>
                      <a:r>
                        <a:rPr lang="en-US" sz="1800" i="1" baseline="0" dirty="0"/>
                        <a:t> </a:t>
                      </a:r>
                      <a:r>
                        <a:rPr lang="en-US" sz="1800" i="1" baseline="0" dirty="0" err="1"/>
                        <a:t>nhà</a:t>
                      </a:r>
                      <a:r>
                        <a:rPr lang="en-US" sz="1800" i="1" baseline="0" dirty="0"/>
                        <a:t> </a:t>
                      </a:r>
                      <a:r>
                        <a:rPr lang="en-US" sz="1800" i="1" baseline="0" dirty="0" err="1"/>
                        <a:t>trường</a:t>
                      </a:r>
                      <a:r>
                        <a:rPr lang="en-US" sz="1800" i="1" baseline="0" dirty="0"/>
                        <a:t> </a:t>
                      </a:r>
                      <a:r>
                        <a:rPr lang="en-US" sz="1800" baseline="0" dirty="0" err="1"/>
                        <a:t>không</a:t>
                      </a:r>
                      <a:r>
                        <a:rPr lang="en-US" sz="1800" baseline="0" dirty="0"/>
                        <a:t>?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72395577"/>
                  </a:ext>
                </a:extLst>
              </a:tr>
              <a:tr h="46610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/>
                        <a:t>Em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có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nêu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được</a:t>
                      </a:r>
                      <a:r>
                        <a:rPr lang="en-US" sz="1800" baseline="0" dirty="0"/>
                        <a:t> ý </a:t>
                      </a:r>
                      <a:r>
                        <a:rPr lang="en-US" sz="1800" baseline="0" dirty="0" err="1"/>
                        <a:t>tưởng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thể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hiện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một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món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đồ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chơi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thể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hiện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về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hoạt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động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trong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nhà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trường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không</a:t>
                      </a:r>
                      <a:r>
                        <a:rPr lang="en-US" sz="1800" baseline="0" dirty="0"/>
                        <a:t>?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60190662"/>
                  </a:ext>
                </a:extLst>
              </a:tr>
              <a:tr h="57216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/>
                        <a:t>Em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có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phác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thảo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và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lựa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chọn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vật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liệu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để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thể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hiện</a:t>
                      </a:r>
                      <a:r>
                        <a:rPr lang="en-US" sz="1800" baseline="0" dirty="0"/>
                        <a:t> ý </a:t>
                      </a:r>
                      <a:r>
                        <a:rPr lang="en-US" sz="1800" baseline="0" dirty="0" err="1"/>
                        <a:t>tưởng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thành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sản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phẩm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mĩ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thuật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không</a:t>
                      </a:r>
                      <a:r>
                        <a:rPr lang="en-US" sz="1800" baseline="0" dirty="0"/>
                        <a:t>?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2676206"/>
                  </a:ext>
                </a:extLst>
              </a:tr>
              <a:tr h="57216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/>
                        <a:t>Em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có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thể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hiện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được</a:t>
                      </a:r>
                      <a:r>
                        <a:rPr lang="en-US" sz="1800" baseline="0" dirty="0"/>
                        <a:t> ý </a:t>
                      </a:r>
                      <a:r>
                        <a:rPr lang="en-US" sz="1800" baseline="0" dirty="0" err="1"/>
                        <a:t>tưởng</a:t>
                      </a:r>
                      <a:r>
                        <a:rPr lang="en-US" sz="1800" baseline="0" dirty="0"/>
                        <a:t>, </a:t>
                      </a:r>
                      <a:r>
                        <a:rPr lang="en-US" sz="1800" baseline="0" dirty="0" err="1"/>
                        <a:t>tạo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được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sản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phẩm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mĩ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thuật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không</a:t>
                      </a:r>
                      <a:r>
                        <a:rPr lang="en-US" sz="1800" baseline="0" dirty="0"/>
                        <a:t>?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369203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46966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49905" y="1103326"/>
            <a:ext cx="1957270" cy="52143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Tổ</a:t>
            </a:r>
            <a:r>
              <a:rPr lang="en-US" dirty="0"/>
              <a:t> </a:t>
            </a:r>
            <a:r>
              <a:rPr lang="en-US" dirty="0" err="1"/>
              <a:t>chức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49905" y="1738115"/>
            <a:ext cx="7693050" cy="41714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b="1" dirty="0"/>
          </a:p>
          <a:p>
            <a:r>
              <a:rPr lang="en-US" b="1" dirty="0" err="1"/>
              <a:t>Trò</a:t>
            </a:r>
            <a:r>
              <a:rPr lang="en-US" b="1" dirty="0"/>
              <a:t> </a:t>
            </a:r>
            <a:r>
              <a:rPr lang="en-US" b="1" dirty="0" err="1"/>
              <a:t>chơi</a:t>
            </a:r>
            <a:r>
              <a:rPr lang="en-US" b="1" dirty="0"/>
              <a:t> </a:t>
            </a:r>
            <a:r>
              <a:rPr lang="en-US" b="1" dirty="0" err="1"/>
              <a:t>gợi</a:t>
            </a:r>
            <a:r>
              <a:rPr lang="en-US" b="1" dirty="0"/>
              <a:t> ý 1:</a:t>
            </a:r>
          </a:p>
          <a:p>
            <a:r>
              <a:rPr lang="en-US" dirty="0"/>
              <a:t>(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video clip </a:t>
            </a:r>
            <a:r>
              <a:rPr lang="en-US" dirty="0" err="1"/>
              <a:t>chiếu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liên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vui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/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/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ngoại</a:t>
            </a:r>
            <a:r>
              <a:rPr lang="en-US" dirty="0"/>
              <a:t> </a:t>
            </a:r>
            <a:r>
              <a:rPr lang="en-US" dirty="0" err="1"/>
              <a:t>khóa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trường</a:t>
            </a:r>
            <a:r>
              <a:rPr lang="en-US" dirty="0"/>
              <a:t> ở </a:t>
            </a:r>
            <a:r>
              <a:rPr lang="en-US" dirty="0" err="1"/>
              <a:t>địa</a:t>
            </a:r>
            <a:r>
              <a:rPr lang="en-US" dirty="0"/>
              <a:t> </a:t>
            </a:r>
            <a:r>
              <a:rPr lang="en-US" dirty="0" err="1"/>
              <a:t>phương</a:t>
            </a:r>
            <a:r>
              <a:rPr lang="en-US" dirty="0"/>
              <a:t>).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Đối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dành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tất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.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: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2 </a:t>
            </a:r>
            <a:r>
              <a:rPr lang="en-US" dirty="0" err="1"/>
              <a:t>phút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ghi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bao</a:t>
            </a:r>
            <a:r>
              <a:rPr lang="en-US" dirty="0"/>
              <a:t> </a:t>
            </a:r>
            <a:r>
              <a:rPr lang="en-US" dirty="0" err="1"/>
              <a:t>nhiêu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trường</a:t>
            </a:r>
            <a:r>
              <a:rPr lang="en-US" dirty="0"/>
              <a:t>?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bao</a:t>
            </a:r>
            <a:r>
              <a:rPr lang="en-US" dirty="0"/>
              <a:t> </a:t>
            </a:r>
            <a:r>
              <a:rPr lang="en-US" dirty="0" err="1"/>
              <a:t>nhiêu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vui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?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?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?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Chọn</a:t>
            </a:r>
            <a:r>
              <a:rPr lang="en-US" dirty="0"/>
              <a:t> 5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mô</a:t>
            </a:r>
            <a:r>
              <a:rPr lang="en-US" dirty="0"/>
              <a:t> </a:t>
            </a:r>
            <a:r>
              <a:rPr lang="en-US" dirty="0" err="1"/>
              <a:t>tả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xác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khen</a:t>
            </a:r>
            <a:r>
              <a:rPr lang="en-US" dirty="0"/>
              <a:t> </a:t>
            </a:r>
            <a:r>
              <a:rPr lang="en-US" dirty="0" err="1"/>
              <a:t>thưởng</a:t>
            </a:r>
            <a:r>
              <a:rPr lang="en-US" dirty="0"/>
              <a:t>.</a:t>
            </a:r>
          </a:p>
          <a:p>
            <a:r>
              <a:rPr lang="en-US" b="1" dirty="0" err="1"/>
              <a:t>Trò</a:t>
            </a:r>
            <a:r>
              <a:rPr lang="en-US" b="1" dirty="0"/>
              <a:t> </a:t>
            </a:r>
            <a:r>
              <a:rPr lang="en-US" b="1" dirty="0" err="1"/>
              <a:t>chơi</a:t>
            </a:r>
            <a:r>
              <a:rPr lang="en-US" b="1" dirty="0"/>
              <a:t> </a:t>
            </a:r>
            <a:r>
              <a:rPr lang="en-US" b="1" dirty="0" err="1"/>
              <a:t>gợi</a:t>
            </a:r>
            <a:r>
              <a:rPr lang="en-US" b="1" dirty="0"/>
              <a:t> ý 2:</a:t>
            </a:r>
          </a:p>
          <a:p>
            <a:r>
              <a:rPr lang="en-US" dirty="0"/>
              <a:t>- </a:t>
            </a:r>
            <a:r>
              <a:rPr lang="en-US" dirty="0" err="1"/>
              <a:t>Đối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: chia </a:t>
            </a:r>
            <a:r>
              <a:rPr lang="en-US" dirty="0" err="1"/>
              <a:t>thành</a:t>
            </a:r>
            <a:r>
              <a:rPr lang="en-US" dirty="0"/>
              <a:t> 2 </a:t>
            </a:r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lựa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trường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dáng</a:t>
            </a:r>
            <a:r>
              <a:rPr lang="en-US" dirty="0"/>
              <a:t>.</a:t>
            </a:r>
          </a:p>
          <a:p>
            <a:r>
              <a:rPr lang="en-US" dirty="0"/>
              <a:t>-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5 </a:t>
            </a:r>
            <a:r>
              <a:rPr lang="en-US" dirty="0" err="1"/>
              <a:t>phút</a:t>
            </a:r>
            <a:r>
              <a:rPr lang="en-US" dirty="0"/>
              <a:t>,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ghi</a:t>
            </a:r>
            <a:r>
              <a:rPr lang="en-US" dirty="0"/>
              <a:t> </a:t>
            </a:r>
            <a:r>
              <a:rPr lang="en-US" dirty="0" err="1"/>
              <a:t>chép</a:t>
            </a:r>
            <a:r>
              <a:rPr lang="en-US" dirty="0"/>
              <a:t> </a:t>
            </a:r>
            <a:r>
              <a:rPr lang="en-US" dirty="0" err="1"/>
              <a:t>dáng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đơn</a:t>
            </a:r>
            <a:r>
              <a:rPr lang="en-US" dirty="0"/>
              <a:t> </a:t>
            </a:r>
            <a:r>
              <a:rPr lang="en-US" dirty="0" err="1"/>
              <a:t>giản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giấy</a:t>
            </a:r>
            <a:r>
              <a:rPr lang="en-US" dirty="0"/>
              <a:t>. </a:t>
            </a:r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dáng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ghi</a:t>
            </a:r>
            <a:r>
              <a:rPr lang="en-US" dirty="0"/>
              <a:t> </a:t>
            </a:r>
            <a:r>
              <a:rPr lang="en-US" dirty="0" err="1"/>
              <a:t>chép</a:t>
            </a:r>
            <a:r>
              <a:rPr lang="en-US" dirty="0"/>
              <a:t> </a:t>
            </a:r>
            <a:r>
              <a:rPr lang="en-US" dirty="0" err="1"/>
              <a:t>dáng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thắng</a:t>
            </a:r>
            <a:r>
              <a:rPr lang="en-US" dirty="0"/>
              <a:t>.</a:t>
            </a:r>
          </a:p>
          <a:p>
            <a:endParaRPr lang="en-US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5173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237" y="884852"/>
            <a:ext cx="1276528" cy="96215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14922" y="1416261"/>
            <a:ext cx="4587113" cy="430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Hình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ảnh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một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số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hoạt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động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trong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nhà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trường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357" y="4611076"/>
            <a:ext cx="2775239" cy="21207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850" y="1929353"/>
            <a:ext cx="3578141" cy="24386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26" y="4611076"/>
            <a:ext cx="3189065" cy="21207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82600" y="1812294"/>
            <a:ext cx="3507947" cy="269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9316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548" y="3685939"/>
            <a:ext cx="4200479" cy="25486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30" y="989912"/>
            <a:ext cx="3774401" cy="25119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548" y="1112911"/>
            <a:ext cx="3589587" cy="23889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220" y="3566523"/>
            <a:ext cx="3551392" cy="266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356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843" y="1074114"/>
            <a:ext cx="6875572" cy="528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9013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97005" y="1571861"/>
            <a:ext cx="7776179" cy="3476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/>
              <a:t>Câu</a:t>
            </a:r>
            <a:r>
              <a:rPr lang="en-US" sz="2400" b="1" dirty="0"/>
              <a:t> </a:t>
            </a:r>
            <a:r>
              <a:rPr lang="en-US" sz="2400" b="1" dirty="0" err="1"/>
              <a:t>hỏi</a:t>
            </a:r>
            <a:r>
              <a:rPr lang="en-US" sz="2400" b="1" dirty="0"/>
              <a:t> </a:t>
            </a:r>
            <a:r>
              <a:rPr lang="en-US" sz="2400" b="1" dirty="0" err="1"/>
              <a:t>gợi</a:t>
            </a:r>
            <a:r>
              <a:rPr lang="en-US" sz="2400" b="1" dirty="0"/>
              <a:t> ý </a:t>
            </a:r>
            <a:r>
              <a:rPr lang="en-US" sz="2400" b="1" dirty="0" err="1"/>
              <a:t>thảo</a:t>
            </a:r>
            <a:r>
              <a:rPr lang="en-US" sz="2400" b="1" dirty="0"/>
              <a:t> </a:t>
            </a:r>
            <a:r>
              <a:rPr lang="en-US" sz="2400" b="1" dirty="0" err="1"/>
              <a:t>luận</a:t>
            </a:r>
            <a:r>
              <a:rPr lang="en-US" sz="2400" b="1" dirty="0"/>
              <a:t>: </a:t>
            </a:r>
          </a:p>
          <a:p>
            <a:r>
              <a:rPr lang="vi-VN" sz="2000" dirty="0"/>
              <a:t>+ </a:t>
            </a:r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biết</a:t>
            </a:r>
            <a:r>
              <a:rPr lang="en-US" sz="2000" dirty="0"/>
              <a:t> </a:t>
            </a:r>
            <a:r>
              <a:rPr lang="vi-VN" sz="2000" dirty="0"/>
              <a:t>những hoạt động học tập, thể thao, từ thiện,...</a:t>
            </a:r>
            <a:r>
              <a:rPr lang="en-US" sz="2000" dirty="0"/>
              <a:t> </a:t>
            </a:r>
            <a:r>
              <a:rPr lang="en-US" sz="2000" dirty="0" err="1"/>
              <a:t>nào</a:t>
            </a:r>
            <a:r>
              <a:rPr lang="vi-VN" sz="2000" dirty="0"/>
              <a:t> ở trường em?</a:t>
            </a:r>
          </a:p>
          <a:p>
            <a:r>
              <a:rPr lang="vi-VN" sz="2000" dirty="0"/>
              <a:t>+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những</a:t>
            </a:r>
            <a:r>
              <a:rPr lang="en-US" sz="2000" dirty="0"/>
              <a:t> </a:t>
            </a:r>
            <a:r>
              <a:rPr lang="en-US" sz="2000" dirty="0" err="1"/>
              <a:t>hoạt</a:t>
            </a:r>
            <a:r>
              <a:rPr lang="en-US" sz="2000" dirty="0"/>
              <a:t> </a:t>
            </a:r>
            <a:r>
              <a:rPr lang="en-US" sz="2000" dirty="0" err="1"/>
              <a:t>động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tổ</a:t>
            </a:r>
            <a:r>
              <a:rPr lang="en-US" sz="2000" dirty="0"/>
              <a:t> </a:t>
            </a:r>
            <a:r>
              <a:rPr lang="en-US" sz="2000" dirty="0" err="1"/>
              <a:t>chức</a:t>
            </a:r>
            <a:r>
              <a:rPr lang="en-US" sz="2000" dirty="0"/>
              <a:t> ở </a:t>
            </a:r>
            <a:r>
              <a:rPr lang="en-US" sz="2000" dirty="0" err="1"/>
              <a:t>trường</a:t>
            </a:r>
            <a:r>
              <a:rPr lang="en-US" sz="2000" dirty="0"/>
              <a:t>, </a:t>
            </a:r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đã</a:t>
            </a:r>
            <a:r>
              <a:rPr lang="en-US" sz="2000" dirty="0"/>
              <a:t> </a:t>
            </a:r>
            <a:r>
              <a:rPr lang="en-US" sz="2000" dirty="0" err="1"/>
              <a:t>tham</a:t>
            </a:r>
            <a:r>
              <a:rPr lang="en-US" sz="2000" dirty="0"/>
              <a:t> </a:t>
            </a:r>
            <a:r>
              <a:rPr lang="en-US" sz="2000" dirty="0" err="1"/>
              <a:t>gia</a:t>
            </a:r>
            <a:r>
              <a:rPr lang="en-US" sz="2000" dirty="0"/>
              <a:t> </a:t>
            </a:r>
            <a:r>
              <a:rPr lang="en-US" sz="2000" dirty="0" err="1"/>
              <a:t>những</a:t>
            </a:r>
            <a:r>
              <a:rPr lang="en-US" sz="2000" dirty="0"/>
              <a:t> </a:t>
            </a:r>
            <a:r>
              <a:rPr lang="en-US" sz="2000" dirty="0" err="1"/>
              <a:t>hoạt</a:t>
            </a:r>
            <a:r>
              <a:rPr lang="en-US" sz="2000" dirty="0"/>
              <a:t> </a:t>
            </a:r>
            <a:r>
              <a:rPr lang="en-US" sz="2000" dirty="0" err="1"/>
              <a:t>động</a:t>
            </a:r>
            <a:r>
              <a:rPr lang="en-US" sz="2000" dirty="0"/>
              <a:t> </a:t>
            </a:r>
            <a:r>
              <a:rPr lang="en-US" sz="2000" dirty="0" err="1"/>
              <a:t>nào</a:t>
            </a:r>
            <a:r>
              <a:rPr lang="vi-VN" sz="2000" dirty="0"/>
              <a:t>?</a:t>
            </a:r>
          </a:p>
          <a:p>
            <a:r>
              <a:rPr lang="vi-VN" sz="2000" dirty="0"/>
              <a:t>+</a:t>
            </a:r>
            <a:r>
              <a:rPr lang="en-US" sz="2000" dirty="0"/>
              <a:t> </a:t>
            </a:r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hãy</a:t>
            </a:r>
            <a:r>
              <a:rPr lang="en-US" sz="2000" dirty="0"/>
              <a:t> </a:t>
            </a:r>
            <a:r>
              <a:rPr lang="en-US" sz="2000" dirty="0" err="1"/>
              <a:t>nhớ</a:t>
            </a:r>
            <a:r>
              <a:rPr lang="en-US" sz="2000" dirty="0"/>
              <a:t> </a:t>
            </a:r>
            <a:r>
              <a:rPr lang="en-US" sz="2000" dirty="0" err="1"/>
              <a:t>đến</a:t>
            </a:r>
            <a:r>
              <a:rPr lang="en-US" sz="2000" dirty="0"/>
              <a:t> </a:t>
            </a:r>
            <a:r>
              <a:rPr lang="en-US" sz="2000" dirty="0" err="1"/>
              <a:t>những</a:t>
            </a:r>
            <a:r>
              <a:rPr lang="en-US" sz="2000" dirty="0"/>
              <a:t> </a:t>
            </a:r>
            <a:r>
              <a:rPr lang="en-US" sz="2000" dirty="0" err="1"/>
              <a:t>động</a:t>
            </a:r>
            <a:r>
              <a:rPr lang="en-US" sz="2000" dirty="0"/>
              <a:t> </a:t>
            </a:r>
            <a:r>
              <a:rPr lang="en-US" sz="2000" dirty="0" err="1"/>
              <a:t>tác</a:t>
            </a:r>
            <a:r>
              <a:rPr lang="en-US" sz="2000" dirty="0"/>
              <a:t>, </a:t>
            </a:r>
            <a:r>
              <a:rPr lang="en-US" sz="2000" dirty="0" err="1"/>
              <a:t>dáng</a:t>
            </a:r>
            <a:r>
              <a:rPr lang="en-US" sz="2000" dirty="0"/>
              <a:t> </a:t>
            </a:r>
            <a:r>
              <a:rPr lang="en-US" sz="2000" dirty="0" err="1"/>
              <a:t>người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những</a:t>
            </a:r>
            <a:r>
              <a:rPr lang="en-US" sz="2000" dirty="0"/>
              <a:t> </a:t>
            </a:r>
            <a:r>
              <a:rPr lang="en-US" sz="2000" dirty="0" err="1"/>
              <a:t>hoạt</a:t>
            </a:r>
            <a:r>
              <a:rPr lang="en-US" sz="2000" dirty="0"/>
              <a:t> </a:t>
            </a:r>
            <a:r>
              <a:rPr lang="en-US" sz="2000" dirty="0" err="1"/>
              <a:t>động</a:t>
            </a:r>
            <a:r>
              <a:rPr lang="en-US" sz="2000" dirty="0"/>
              <a:t> ở </a:t>
            </a:r>
            <a:r>
              <a:rPr lang="en-US" sz="2000" dirty="0" err="1"/>
              <a:t>trường</a:t>
            </a:r>
            <a:r>
              <a:rPr lang="en-US" sz="2000" dirty="0"/>
              <a:t> </a:t>
            </a:r>
            <a:r>
              <a:rPr lang="en-US" sz="2000" dirty="0" err="1"/>
              <a:t>mà</a:t>
            </a:r>
            <a:r>
              <a:rPr lang="en-US" sz="2000" dirty="0"/>
              <a:t> </a:t>
            </a:r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yêu</a:t>
            </a:r>
            <a:r>
              <a:rPr lang="en-US" sz="2000" dirty="0"/>
              <a:t> </a:t>
            </a:r>
            <a:r>
              <a:rPr lang="en-US" sz="2000" dirty="0" err="1"/>
              <a:t>thích</a:t>
            </a:r>
            <a:r>
              <a:rPr lang="vi-VN" sz="2000" dirty="0"/>
              <a:t>?</a:t>
            </a:r>
          </a:p>
          <a:p>
            <a:r>
              <a:rPr lang="vi-VN" sz="2000" dirty="0"/>
              <a:t>+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thể</a:t>
            </a:r>
            <a:r>
              <a:rPr lang="en-US" sz="2000" dirty="0"/>
              <a:t> </a:t>
            </a:r>
            <a:r>
              <a:rPr lang="en-US" sz="2000" dirty="0" err="1"/>
              <a:t>hiện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động</a:t>
            </a:r>
            <a:r>
              <a:rPr lang="en-US" sz="2000" dirty="0"/>
              <a:t> </a:t>
            </a:r>
            <a:r>
              <a:rPr lang="en-US" sz="2000" dirty="0" err="1"/>
              <a:t>tác</a:t>
            </a:r>
            <a:r>
              <a:rPr lang="en-US" sz="2000" dirty="0"/>
              <a:t>, </a:t>
            </a:r>
            <a:r>
              <a:rPr lang="en-US" sz="2000" dirty="0" err="1"/>
              <a:t>dáng</a:t>
            </a:r>
            <a:r>
              <a:rPr lang="en-US" sz="2000" dirty="0"/>
              <a:t> </a:t>
            </a:r>
            <a:r>
              <a:rPr lang="en-US" sz="2000" dirty="0" err="1"/>
              <a:t>người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sản</a:t>
            </a:r>
            <a:r>
              <a:rPr lang="en-US" sz="2000" dirty="0"/>
              <a:t> </a:t>
            </a:r>
            <a:r>
              <a:rPr lang="en-US" sz="2000" dirty="0" err="1"/>
              <a:t>phẩm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mình</a:t>
            </a:r>
            <a:r>
              <a:rPr lang="en-US" sz="2000" dirty="0"/>
              <a:t>, </a:t>
            </a:r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sẽ</a:t>
            </a:r>
            <a:r>
              <a:rPr lang="en-US" sz="2000" dirty="0"/>
              <a:t> </a:t>
            </a:r>
            <a:r>
              <a:rPr lang="en-US" sz="2000" dirty="0" err="1"/>
              <a:t>bắt</a:t>
            </a:r>
            <a:r>
              <a:rPr lang="en-US" sz="2000" dirty="0"/>
              <a:t> </a:t>
            </a:r>
            <a:r>
              <a:rPr lang="en-US" sz="2000" dirty="0" err="1"/>
              <a:t>đầu</a:t>
            </a:r>
            <a:r>
              <a:rPr lang="en-US" sz="2000" dirty="0"/>
              <a:t> </a:t>
            </a:r>
            <a:r>
              <a:rPr lang="en-US" sz="2000" dirty="0" err="1"/>
              <a:t>như</a:t>
            </a:r>
            <a:r>
              <a:rPr lang="en-US" sz="2000" dirty="0"/>
              <a:t> </a:t>
            </a:r>
            <a:r>
              <a:rPr lang="en-US" sz="2000" dirty="0" err="1"/>
              <a:t>thế</a:t>
            </a:r>
            <a:r>
              <a:rPr lang="en-US" sz="2000" dirty="0"/>
              <a:t> </a:t>
            </a:r>
            <a:r>
              <a:rPr lang="en-US" sz="2000" dirty="0" err="1"/>
              <a:t>nào</a:t>
            </a:r>
            <a:r>
              <a:rPr lang="vi-VN" sz="2000" dirty="0"/>
              <a:t>?</a:t>
            </a:r>
            <a:r>
              <a:rPr lang="en-US" sz="2000" dirty="0"/>
              <a:t> (</a:t>
            </a:r>
            <a:r>
              <a:rPr lang="en-US" sz="2000" dirty="0" err="1"/>
              <a:t>nhớ</a:t>
            </a:r>
            <a:r>
              <a:rPr lang="en-US" sz="2000" dirty="0"/>
              <a:t> </a:t>
            </a:r>
            <a:r>
              <a:rPr lang="en-US" sz="2000" dirty="0" err="1"/>
              <a:t>lại</a:t>
            </a:r>
            <a:r>
              <a:rPr lang="en-US" sz="2000" dirty="0"/>
              <a:t>, </a:t>
            </a:r>
            <a:r>
              <a:rPr lang="en-US" sz="2000" dirty="0" err="1"/>
              <a:t>ghi</a:t>
            </a:r>
            <a:r>
              <a:rPr lang="en-US" sz="2000" dirty="0"/>
              <a:t> </a:t>
            </a:r>
            <a:r>
              <a:rPr lang="en-US" sz="2000" dirty="0" err="1"/>
              <a:t>chép</a:t>
            </a:r>
            <a:r>
              <a:rPr lang="en-US" sz="2000" dirty="0"/>
              <a:t> </a:t>
            </a:r>
            <a:r>
              <a:rPr lang="en-US" sz="2000" dirty="0" err="1"/>
              <a:t>dáng</a:t>
            </a:r>
            <a:r>
              <a:rPr lang="en-US" sz="2000" dirty="0"/>
              <a:t>, </a:t>
            </a:r>
            <a:r>
              <a:rPr lang="en-US" sz="2000" dirty="0" err="1"/>
              <a:t>mô</a:t>
            </a:r>
            <a:r>
              <a:rPr lang="en-US" sz="2000" dirty="0"/>
              <a:t> </a:t>
            </a:r>
            <a:r>
              <a:rPr lang="en-US" sz="2000" dirty="0" err="1"/>
              <a:t>phỏng</a:t>
            </a:r>
            <a:r>
              <a:rPr lang="en-US" sz="2000" dirty="0"/>
              <a:t> qua </a:t>
            </a:r>
            <a:r>
              <a:rPr lang="en-US" sz="2000" dirty="0" err="1"/>
              <a:t>ảnh</a:t>
            </a:r>
            <a:r>
              <a:rPr lang="en-US" sz="2000" dirty="0"/>
              <a:t> </a:t>
            </a:r>
            <a:r>
              <a:rPr lang="en-US" sz="2000" dirty="0" err="1"/>
              <a:t>chụp</a:t>
            </a:r>
            <a:r>
              <a:rPr lang="en-US" sz="2000" dirty="0"/>
              <a:t>, </a:t>
            </a:r>
            <a:r>
              <a:rPr lang="en-US" sz="2000" dirty="0" err="1"/>
              <a:t>hình</a:t>
            </a:r>
            <a:r>
              <a:rPr lang="en-US" sz="2000" dirty="0"/>
              <a:t> minh </a:t>
            </a:r>
            <a:r>
              <a:rPr lang="en-US" sz="2000" dirty="0" err="1"/>
              <a:t>họa</a:t>
            </a:r>
            <a:r>
              <a:rPr lang="en-US" sz="2000" dirty="0"/>
              <a:t>,…)</a:t>
            </a:r>
            <a:endParaRPr lang="vi-VN" sz="2000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0017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534" y="938848"/>
            <a:ext cx="6477904" cy="4763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534" y="1476102"/>
            <a:ext cx="7675294" cy="476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75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100" y="1096426"/>
            <a:ext cx="7392432" cy="523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9707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545</TotalTime>
  <Words>855</Words>
  <Application>Microsoft Office PowerPoint</Application>
  <PresentationFormat>On-screen Show (4:3)</PresentationFormat>
  <Paragraphs>56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21AK22</cp:lastModifiedBy>
  <cp:revision>80</cp:revision>
  <dcterms:created xsi:type="dcterms:W3CDTF">2021-01-29T04:19:07Z</dcterms:created>
  <dcterms:modified xsi:type="dcterms:W3CDTF">2022-10-30T10:57:23Z</dcterms:modified>
</cp:coreProperties>
</file>