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57" r:id="rId3"/>
    <p:sldId id="258" r:id="rId4"/>
    <p:sldId id="288" r:id="rId5"/>
    <p:sldId id="260" r:id="rId6"/>
    <p:sldId id="261" r:id="rId7"/>
    <p:sldId id="262" r:id="rId8"/>
    <p:sldId id="263" r:id="rId9"/>
    <p:sldId id="287" r:id="rId10"/>
    <p:sldId id="264" r:id="rId11"/>
    <p:sldId id="265" r:id="rId12"/>
    <p:sldId id="266" r:id="rId13"/>
    <p:sldId id="268" r:id="rId14"/>
    <p:sldId id="270" r:id="rId15"/>
    <p:sldId id="271" r:id="rId16"/>
    <p:sldId id="273" r:id="rId17"/>
    <p:sldId id="269" r:id="rId18"/>
    <p:sldId id="285" r:id="rId19"/>
    <p:sldId id="278" r:id="rId20"/>
  </p:sldIdLst>
  <p:sldSz cx="9144000" cy="5143500" type="screen16x9"/>
  <p:notesSz cx="6858000" cy="9144000"/>
  <p:embeddedFontLst>
    <p:embeddedFont>
      <p:font typeface="Red Hat Text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DM Sans" charset="0"/>
      <p:regular r:id="rId30"/>
      <p:bold r:id="rId31"/>
      <p:italic r:id="rId32"/>
      <p:boldItalic r:id="rId33"/>
    </p:embeddedFont>
    <p:embeddedFont>
      <p:font typeface="Zilla Slab" charset="0"/>
      <p:regular r:id="rId34"/>
      <p:bold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0905850-DA82-4F7D-B1E8-8B3E4BB2DB8A}">
  <a:tblStyle styleId="{30905850-DA82-4F7D-B1E8-8B3E4BB2DB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58A258-484F-489F-9975-5C46AB3A274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>
        <p:scale>
          <a:sx n="102" d="100"/>
          <a:sy n="102" d="100"/>
        </p:scale>
        <p:origin x="-45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111B4-492B-41C3-AF4C-EA32EC9453AF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307790-5A70-4E96-83B9-0BB7E2631A8D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fr-FR" dirty="0" err="1" smtClean="0"/>
            <a:t>Cách</a:t>
          </a:r>
          <a:r>
            <a:rPr lang="fr-FR" dirty="0" smtClean="0"/>
            <a:t> </a:t>
          </a:r>
          <a:r>
            <a:rPr lang="fr-FR" dirty="0" err="1" smtClean="0"/>
            <a:t>thức</a:t>
          </a:r>
          <a:r>
            <a:rPr lang="fr-FR" dirty="0" smtClean="0"/>
            <a:t> </a:t>
          </a:r>
          <a:r>
            <a:rPr lang="fr-FR" dirty="0" err="1" smtClean="0"/>
            <a:t>tạo</a:t>
          </a:r>
          <a:r>
            <a:rPr lang="fr-FR" dirty="0" smtClean="0"/>
            <a:t> </a:t>
          </a:r>
          <a:r>
            <a:rPr lang="fr-FR" dirty="0" err="1" smtClean="0"/>
            <a:t>hình</a:t>
          </a:r>
          <a:r>
            <a:rPr lang="fr-FR" dirty="0" smtClean="0"/>
            <a:t> </a:t>
          </a:r>
          <a:r>
            <a:rPr lang="fr-FR" dirty="0" err="1" smtClean="0"/>
            <a:t>sản</a:t>
          </a:r>
          <a:r>
            <a:rPr lang="fr-FR" dirty="0" smtClean="0"/>
            <a:t> </a:t>
          </a:r>
          <a:r>
            <a:rPr lang="fr-FR" dirty="0" err="1" smtClean="0"/>
            <a:t>phẩm</a:t>
          </a:r>
          <a:endParaRPr lang="en-US" dirty="0"/>
        </a:p>
      </dgm:t>
    </dgm:pt>
    <dgm:pt modelId="{99E91720-ABD4-42DF-A569-D63B5D5C7687}" type="parTrans" cxnId="{C6902B0D-BF84-4A0C-82F8-85FF34865D51}">
      <dgm:prSet/>
      <dgm:spPr/>
      <dgm:t>
        <a:bodyPr/>
        <a:lstStyle/>
        <a:p>
          <a:endParaRPr lang="en-US"/>
        </a:p>
      </dgm:t>
    </dgm:pt>
    <dgm:pt modelId="{A18E5563-1B8A-4D3D-B6AE-B19340228077}" type="sibTrans" cxnId="{C6902B0D-BF84-4A0C-82F8-85FF34865D51}">
      <dgm:prSet/>
      <dgm:spPr/>
      <dgm:t>
        <a:bodyPr/>
        <a:lstStyle/>
        <a:p>
          <a:endParaRPr lang="en-US"/>
        </a:p>
      </dgm:t>
    </dgm:pt>
    <dgm:pt modelId="{6675B08D-21FE-4C60-8164-9E1ECA291B6A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endParaRPr lang="fr-FR" sz="1600" smtClean="0"/>
        </a:p>
        <a:p>
          <a:pPr algn="ctr">
            <a:lnSpc>
              <a:spcPct val="150000"/>
            </a:lnSpc>
          </a:pPr>
          <a:r>
            <a:rPr lang="fr-FR" sz="1800" smtClean="0"/>
            <a:t>nhà </a:t>
          </a:r>
          <a:r>
            <a:rPr lang="fr-FR" sz="1800" dirty="0" err="1" smtClean="0"/>
            <a:t>sàn</a:t>
          </a:r>
          <a:r>
            <a:rPr lang="fr-FR" sz="1800" dirty="0" smtClean="0"/>
            <a:t>, </a:t>
          </a:r>
          <a:r>
            <a:rPr lang="fr-FR" sz="1800" dirty="0" err="1" smtClean="0"/>
            <a:t>nhà</a:t>
          </a:r>
          <a:r>
            <a:rPr lang="fr-FR" sz="1800" dirty="0" smtClean="0"/>
            <a:t> </a:t>
          </a:r>
          <a:r>
            <a:rPr lang="fr-FR" sz="1800" dirty="0" err="1" smtClean="0"/>
            <a:t>tầng</a:t>
          </a:r>
          <a:r>
            <a:rPr lang="fr-FR" sz="1800" dirty="0" smtClean="0"/>
            <a:t>,….</a:t>
          </a:r>
          <a:endParaRPr lang="en-US" sz="1800" dirty="0"/>
        </a:p>
      </dgm:t>
    </dgm:pt>
    <dgm:pt modelId="{0916015B-730D-477E-B0CC-27D0E3D1FBE5}" type="parTrans" cxnId="{1713B21D-9FB7-434E-96C9-7606FACB2B25}">
      <dgm:prSet/>
      <dgm:spPr/>
      <dgm:t>
        <a:bodyPr/>
        <a:lstStyle/>
        <a:p>
          <a:endParaRPr lang="en-US"/>
        </a:p>
      </dgm:t>
    </dgm:pt>
    <dgm:pt modelId="{951F63F3-AED0-4020-A97A-E982E2EEAF94}" type="sibTrans" cxnId="{1713B21D-9FB7-434E-96C9-7606FACB2B25}">
      <dgm:prSet/>
      <dgm:spPr/>
      <dgm:t>
        <a:bodyPr/>
        <a:lstStyle/>
        <a:p>
          <a:endParaRPr lang="en-US"/>
        </a:p>
      </dgm:t>
    </dgm:pt>
    <dgm:pt modelId="{D2EB6AA4-9616-4AC6-8281-BADD8BC5848E}">
      <dgm:prSet phldrT="[Text]"/>
      <dgm:spPr/>
      <dgm:t>
        <a:bodyPr/>
        <a:lstStyle/>
        <a:p>
          <a:r>
            <a:rPr lang="en-US" dirty="0" err="1" smtClean="0"/>
            <a:t>Chất</a:t>
          </a:r>
          <a:r>
            <a:rPr lang="en-US" dirty="0" smtClean="0"/>
            <a:t> </a:t>
          </a:r>
          <a:r>
            <a:rPr lang="en-US" dirty="0" err="1" smtClean="0"/>
            <a:t>liệu</a:t>
          </a:r>
          <a:endParaRPr lang="en-US" dirty="0"/>
        </a:p>
      </dgm:t>
    </dgm:pt>
    <dgm:pt modelId="{9BE2AA22-D3BE-40C1-8E7E-1DEAD9014105}" type="parTrans" cxnId="{3868DF46-99A1-4E9C-8A45-07042FAC595E}">
      <dgm:prSet/>
      <dgm:spPr/>
      <dgm:t>
        <a:bodyPr/>
        <a:lstStyle/>
        <a:p>
          <a:endParaRPr lang="en-US"/>
        </a:p>
      </dgm:t>
    </dgm:pt>
    <dgm:pt modelId="{837FBE3A-1589-4F32-BFF9-CE7C4BB61B5D}" type="sibTrans" cxnId="{3868DF46-99A1-4E9C-8A45-07042FAC595E}">
      <dgm:prSet/>
      <dgm:spPr/>
      <dgm:t>
        <a:bodyPr/>
        <a:lstStyle/>
        <a:p>
          <a:endParaRPr lang="en-US"/>
        </a:p>
      </dgm:t>
    </dgm:pt>
    <dgm:pt modelId="{6F792864-A4F0-45BA-897F-D2B60EE8E524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endParaRPr lang="fr-FR" sz="1600" smtClean="0"/>
        </a:p>
        <a:p>
          <a:pPr algn="l">
            <a:lnSpc>
              <a:spcPct val="150000"/>
            </a:lnSpc>
          </a:pPr>
          <a:r>
            <a:rPr lang="fr-FR" sz="1800" smtClean="0"/>
            <a:t>Vải</a:t>
          </a:r>
          <a:r>
            <a:rPr lang="fr-FR" sz="1800" dirty="0" smtClean="0"/>
            <a:t>, </a:t>
          </a:r>
          <a:r>
            <a:rPr lang="fr-FR" sz="1800" dirty="0" err="1" smtClean="0"/>
            <a:t>sứ</a:t>
          </a:r>
          <a:r>
            <a:rPr lang="fr-FR" sz="1800" dirty="0" smtClean="0"/>
            <a:t>, </a:t>
          </a:r>
          <a:r>
            <a:rPr lang="fr-FR" sz="1800" dirty="0" err="1" smtClean="0"/>
            <a:t>đa</a:t>
          </a:r>
          <a:r>
            <a:rPr lang="fr-FR" sz="1800" dirty="0" smtClean="0"/>
            <a:t> </a:t>
          </a:r>
          <a:r>
            <a:rPr lang="fr-FR" sz="1800" dirty="0" err="1" smtClean="0"/>
            <a:t>chất</a:t>
          </a:r>
          <a:r>
            <a:rPr lang="fr-FR" sz="1800" dirty="0" smtClean="0"/>
            <a:t> </a:t>
          </a:r>
          <a:r>
            <a:rPr lang="fr-FR" sz="1800" dirty="0" err="1" smtClean="0"/>
            <a:t>liệu</a:t>
          </a:r>
          <a:r>
            <a:rPr lang="fr-FR" sz="1800" dirty="0" smtClean="0"/>
            <a:t>, </a:t>
          </a:r>
          <a:r>
            <a:rPr lang="fr-FR" sz="1800" dirty="0" err="1" smtClean="0"/>
            <a:t>gỗ</a:t>
          </a:r>
          <a:r>
            <a:rPr lang="fr-FR" sz="1800" dirty="0" smtClean="0"/>
            <a:t>,…</a:t>
          </a:r>
          <a:endParaRPr lang="en-US" sz="1800" dirty="0"/>
        </a:p>
      </dgm:t>
    </dgm:pt>
    <dgm:pt modelId="{9FAF7854-3E24-4921-B922-C7413584C28D}" type="parTrans" cxnId="{4DFEDCB2-2DB8-4734-953B-6F4D36E34879}">
      <dgm:prSet/>
      <dgm:spPr/>
      <dgm:t>
        <a:bodyPr/>
        <a:lstStyle/>
        <a:p>
          <a:endParaRPr lang="en-US"/>
        </a:p>
      </dgm:t>
    </dgm:pt>
    <dgm:pt modelId="{DAD63592-A8AE-41D9-9BDA-59E656D37038}" type="sibTrans" cxnId="{4DFEDCB2-2DB8-4734-953B-6F4D36E34879}">
      <dgm:prSet/>
      <dgm:spPr/>
      <dgm:t>
        <a:bodyPr/>
        <a:lstStyle/>
        <a:p>
          <a:endParaRPr lang="en-US"/>
        </a:p>
      </dgm:t>
    </dgm:pt>
    <dgm:pt modelId="{774E2C81-3F80-40FF-AF28-3979AA9DF2E9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fr-FR" dirty="0" err="1" smtClean="0"/>
            <a:t>Biểu</a:t>
          </a:r>
          <a:r>
            <a:rPr lang="fr-FR" dirty="0" smtClean="0"/>
            <a:t> </a:t>
          </a:r>
          <a:r>
            <a:rPr lang="fr-FR" dirty="0" err="1" smtClean="0"/>
            <a:t>hiện</a:t>
          </a:r>
          <a:r>
            <a:rPr lang="fr-FR" dirty="0" smtClean="0"/>
            <a:t> </a:t>
          </a:r>
          <a:r>
            <a:rPr lang="fr-FR" dirty="0" err="1" smtClean="0"/>
            <a:t>nguyên</a:t>
          </a:r>
          <a:r>
            <a:rPr lang="fr-FR" dirty="0" smtClean="0"/>
            <a:t> </a:t>
          </a:r>
          <a:r>
            <a:rPr lang="fr-FR" dirty="0" err="1" smtClean="0"/>
            <a:t>lý</a:t>
          </a:r>
          <a:r>
            <a:rPr lang="fr-FR" dirty="0" smtClean="0"/>
            <a:t> </a:t>
          </a:r>
          <a:r>
            <a:rPr lang="fr-FR" dirty="0" err="1" smtClean="0"/>
            <a:t>tạo</a:t>
          </a:r>
          <a:r>
            <a:rPr lang="fr-FR" dirty="0" smtClean="0"/>
            <a:t> </a:t>
          </a:r>
          <a:r>
            <a:rPr lang="fr-FR" dirty="0" err="1" smtClean="0"/>
            <a:t>hình</a:t>
          </a:r>
          <a:r>
            <a:rPr lang="fr-FR" dirty="0" smtClean="0"/>
            <a:t> </a:t>
          </a:r>
          <a:endParaRPr lang="en-US" dirty="0"/>
        </a:p>
      </dgm:t>
    </dgm:pt>
    <dgm:pt modelId="{8C3A361A-0FFB-4268-AFD1-5DF744C81252}" type="parTrans" cxnId="{5C742A06-B901-44BE-93CF-491491747406}">
      <dgm:prSet/>
      <dgm:spPr/>
      <dgm:t>
        <a:bodyPr/>
        <a:lstStyle/>
        <a:p>
          <a:endParaRPr lang="en-US"/>
        </a:p>
      </dgm:t>
    </dgm:pt>
    <dgm:pt modelId="{8D964F15-1EF7-4B11-AECA-35F2F8CA8039}" type="sibTrans" cxnId="{5C742A06-B901-44BE-93CF-491491747406}">
      <dgm:prSet/>
      <dgm:spPr/>
      <dgm:t>
        <a:bodyPr/>
        <a:lstStyle/>
        <a:p>
          <a:endParaRPr lang="en-US"/>
        </a:p>
      </dgm:t>
    </dgm:pt>
    <dgm:pt modelId="{3615BEA3-D9D7-41BE-BEE7-A9CF07C93D12}">
      <dgm:prSet phldrT="[Text]" custT="1"/>
      <dgm:spPr/>
      <dgm:t>
        <a:bodyPr/>
        <a:lstStyle/>
        <a:p>
          <a:pPr algn="l"/>
          <a:r>
            <a:rPr lang="fr-FR" sz="1600" dirty="0" smtClean="0"/>
            <a:t>+ </a:t>
          </a:r>
          <a:r>
            <a:rPr lang="fr-FR" sz="1600" dirty="0" err="1" smtClean="0"/>
            <a:t>Về</a:t>
          </a:r>
          <a:r>
            <a:rPr lang="fr-FR" sz="1600" dirty="0" smtClean="0"/>
            <a:t> </a:t>
          </a:r>
          <a:r>
            <a:rPr lang="fr-FR" sz="1600" dirty="0" err="1" smtClean="0"/>
            <a:t>đường</a:t>
          </a:r>
          <a:r>
            <a:rPr lang="fr-FR" sz="1600" dirty="0" smtClean="0"/>
            <a:t> </a:t>
          </a:r>
          <a:r>
            <a:rPr lang="fr-FR" sz="1600" dirty="0" err="1" smtClean="0"/>
            <a:t>nét</a:t>
          </a:r>
          <a:r>
            <a:rPr lang="fr-FR" sz="1600" dirty="0" smtClean="0"/>
            <a:t>: </a:t>
          </a:r>
          <a:r>
            <a:rPr lang="fr-FR" sz="1600" dirty="0" err="1" smtClean="0"/>
            <a:t>nét</a:t>
          </a:r>
          <a:r>
            <a:rPr lang="fr-FR" sz="1600" dirty="0" smtClean="0"/>
            <a:t> </a:t>
          </a:r>
          <a:r>
            <a:rPr lang="fr-FR" sz="1600" dirty="0" err="1" smtClean="0"/>
            <a:t>dài</a:t>
          </a:r>
          <a:r>
            <a:rPr lang="fr-FR" sz="1600" dirty="0" smtClean="0"/>
            <a:t> - </a:t>
          </a:r>
          <a:r>
            <a:rPr lang="fr-FR" sz="1600" dirty="0" err="1" smtClean="0"/>
            <a:t>nét</a:t>
          </a:r>
          <a:r>
            <a:rPr lang="fr-FR" sz="1600" dirty="0" smtClean="0"/>
            <a:t> </a:t>
          </a:r>
          <a:r>
            <a:rPr lang="fr-FR" sz="1600" dirty="0" err="1" smtClean="0"/>
            <a:t>ngắn</a:t>
          </a:r>
          <a:r>
            <a:rPr lang="fr-FR" sz="1600" dirty="0" smtClean="0"/>
            <a:t>, </a:t>
          </a:r>
          <a:r>
            <a:rPr lang="fr-FR" sz="1600" dirty="0" err="1" smtClean="0"/>
            <a:t>nét</a:t>
          </a:r>
          <a:r>
            <a:rPr lang="fr-FR" sz="1600" dirty="0" smtClean="0"/>
            <a:t> </a:t>
          </a:r>
          <a:r>
            <a:rPr lang="fr-FR" sz="1600" dirty="0" err="1" smtClean="0"/>
            <a:t>thẳng</a:t>
          </a:r>
          <a:r>
            <a:rPr lang="fr-FR" sz="1600" dirty="0" smtClean="0"/>
            <a:t> - </a:t>
          </a:r>
          <a:r>
            <a:rPr lang="fr-FR" sz="1600" dirty="0" err="1" smtClean="0"/>
            <a:t>nét</a:t>
          </a:r>
          <a:r>
            <a:rPr lang="fr-FR" sz="1600" dirty="0" smtClean="0"/>
            <a:t> </a:t>
          </a:r>
          <a:r>
            <a:rPr lang="fr-FR" sz="1600" dirty="0" err="1" smtClean="0"/>
            <a:t>cong</a:t>
          </a:r>
          <a:r>
            <a:rPr lang="fr-FR" sz="1600" dirty="0" smtClean="0"/>
            <a:t>, </a:t>
          </a:r>
          <a:r>
            <a:rPr lang="fr-FR" sz="1600" dirty="0" err="1" smtClean="0"/>
            <a:t>nét</a:t>
          </a:r>
          <a:r>
            <a:rPr lang="fr-FR" sz="1600" dirty="0" smtClean="0"/>
            <a:t> </a:t>
          </a:r>
          <a:r>
            <a:rPr lang="fr-FR" sz="1600" dirty="0" err="1" smtClean="0"/>
            <a:t>uốn</a:t>
          </a:r>
          <a:r>
            <a:rPr lang="fr-FR" sz="1600" dirty="0" smtClean="0"/>
            <a:t> </a:t>
          </a:r>
          <a:r>
            <a:rPr lang="fr-FR" sz="1600" dirty="0" err="1" smtClean="0"/>
            <a:t>lượn</a:t>
          </a:r>
          <a:r>
            <a:rPr lang="fr-FR" sz="1600" dirty="0" smtClean="0"/>
            <a:t> - </a:t>
          </a:r>
          <a:r>
            <a:rPr lang="fr-FR" sz="1600" dirty="0" err="1" smtClean="0"/>
            <a:t>nét</a:t>
          </a:r>
          <a:r>
            <a:rPr lang="fr-FR" sz="1600" dirty="0" smtClean="0"/>
            <a:t> </a:t>
          </a:r>
          <a:r>
            <a:rPr lang="fr-FR" sz="1600" dirty="0" err="1" smtClean="0"/>
            <a:t>gấp</a:t>
          </a:r>
          <a:r>
            <a:rPr lang="fr-FR" sz="1600" dirty="0" smtClean="0"/>
            <a:t> </a:t>
          </a:r>
          <a:r>
            <a:rPr lang="fr-FR" sz="1600" dirty="0" err="1" smtClean="0"/>
            <a:t>khúc</a:t>
          </a:r>
          <a:r>
            <a:rPr lang="fr-FR" sz="1600" dirty="0" smtClean="0"/>
            <a:t>, </a:t>
          </a:r>
          <a:r>
            <a:rPr lang="fr-FR" sz="1600" dirty="0" err="1" smtClean="0"/>
            <a:t>nét</a:t>
          </a:r>
          <a:r>
            <a:rPr lang="fr-FR" sz="1600" dirty="0" smtClean="0"/>
            <a:t> </a:t>
          </a:r>
          <a:r>
            <a:rPr lang="fr-FR" sz="1600" dirty="0" err="1" smtClean="0"/>
            <a:t>thanh</a:t>
          </a:r>
          <a:r>
            <a:rPr lang="fr-FR" sz="1600" dirty="0" smtClean="0"/>
            <a:t> - </a:t>
          </a:r>
          <a:r>
            <a:rPr lang="fr-FR" sz="1600" dirty="0" err="1" smtClean="0"/>
            <a:t>nét</a:t>
          </a:r>
          <a:r>
            <a:rPr lang="fr-FR" sz="1600" dirty="0" smtClean="0"/>
            <a:t> </a:t>
          </a:r>
          <a:r>
            <a:rPr lang="fr-FR" sz="1600" dirty="0" err="1" smtClean="0"/>
            <a:t>đậm</a:t>
          </a:r>
          <a:r>
            <a:rPr lang="fr-FR" sz="1600" dirty="0" smtClean="0"/>
            <a:t>...</a:t>
          </a:r>
          <a:endParaRPr lang="en-US" sz="1600" dirty="0"/>
        </a:p>
      </dgm:t>
    </dgm:pt>
    <dgm:pt modelId="{488ECB24-08B2-477A-8045-7D57F8F7B68F}" type="parTrans" cxnId="{1A752E5E-46AC-4935-A113-A03D68191D23}">
      <dgm:prSet/>
      <dgm:spPr/>
      <dgm:t>
        <a:bodyPr/>
        <a:lstStyle/>
        <a:p>
          <a:endParaRPr lang="en-US"/>
        </a:p>
      </dgm:t>
    </dgm:pt>
    <dgm:pt modelId="{3E2D50C1-ED37-4CB8-AB02-795E01CF1FE7}" type="sibTrans" cxnId="{1A752E5E-46AC-4935-A113-A03D68191D23}">
      <dgm:prSet/>
      <dgm:spPr/>
      <dgm:t>
        <a:bodyPr/>
        <a:lstStyle/>
        <a:p>
          <a:endParaRPr lang="en-US"/>
        </a:p>
      </dgm:t>
    </dgm:pt>
    <dgm:pt modelId="{0E3D823C-21AC-40D6-98EC-7AAE28806DAE}">
      <dgm:prSet custT="1"/>
      <dgm:spPr/>
      <dgm:t>
        <a:bodyPr/>
        <a:lstStyle/>
        <a:p>
          <a:pPr algn="l"/>
          <a:r>
            <a:rPr lang="fr-FR" sz="1600" dirty="0" smtClean="0"/>
            <a:t>+ </a:t>
          </a:r>
          <a:r>
            <a:rPr lang="fr-FR" sz="1600" dirty="0" err="1" smtClean="0"/>
            <a:t>Về</a:t>
          </a:r>
          <a:r>
            <a:rPr lang="fr-FR" sz="1600" dirty="0" smtClean="0"/>
            <a:t>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sắc</a:t>
          </a:r>
          <a:r>
            <a:rPr lang="fr-FR" sz="1600" dirty="0" smtClean="0"/>
            <a:t>: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sáng</a:t>
          </a:r>
          <a:r>
            <a:rPr lang="fr-FR" sz="1600" dirty="0" smtClean="0"/>
            <a:t> -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tối</a:t>
          </a:r>
          <a:r>
            <a:rPr lang="fr-FR" sz="1600" dirty="0" smtClean="0"/>
            <a:t>,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đậm</a:t>
          </a:r>
          <a:r>
            <a:rPr lang="fr-FR" sz="1600" dirty="0" smtClean="0"/>
            <a:t> -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nhạt</a:t>
          </a:r>
          <a:r>
            <a:rPr lang="fr-FR" sz="1600" dirty="0" smtClean="0"/>
            <a:t>,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nóng</a:t>
          </a:r>
          <a:r>
            <a:rPr lang="fr-FR" sz="1600" dirty="0" smtClean="0"/>
            <a:t> -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lạnh</a:t>
          </a:r>
          <a:r>
            <a:rPr lang="fr-FR" sz="1600" dirty="0" smtClean="0"/>
            <a:t>,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trầm</a:t>
          </a:r>
          <a:r>
            <a:rPr lang="fr-FR" sz="1600" dirty="0" smtClean="0"/>
            <a:t> -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tươi</a:t>
          </a:r>
          <a:r>
            <a:rPr lang="fr-FR" sz="1600" dirty="0" smtClean="0"/>
            <a:t> </a:t>
          </a:r>
          <a:r>
            <a:rPr lang="fr-FR" sz="1600" dirty="0" err="1" smtClean="0"/>
            <a:t>sáng</a:t>
          </a:r>
          <a:endParaRPr lang="en-US" sz="1600" dirty="0"/>
        </a:p>
      </dgm:t>
    </dgm:pt>
    <dgm:pt modelId="{4DDE41A8-2AC1-4A43-A82E-C5298502D265}" type="parTrans" cxnId="{F80C3477-AF23-4695-A13D-149B5B9A9AC3}">
      <dgm:prSet/>
      <dgm:spPr/>
      <dgm:t>
        <a:bodyPr/>
        <a:lstStyle/>
        <a:p>
          <a:endParaRPr lang="en-US"/>
        </a:p>
      </dgm:t>
    </dgm:pt>
    <dgm:pt modelId="{6FB85932-C9B3-4C93-AF4A-DC88FB8372CB}" type="sibTrans" cxnId="{F80C3477-AF23-4695-A13D-149B5B9A9AC3}">
      <dgm:prSet/>
      <dgm:spPr/>
      <dgm:t>
        <a:bodyPr/>
        <a:lstStyle/>
        <a:p>
          <a:endParaRPr lang="en-US"/>
        </a:p>
      </dgm:t>
    </dgm:pt>
    <dgm:pt modelId="{71CC75DE-7EF3-47EC-96AE-D8E3628C5329}">
      <dgm:prSet custT="1"/>
      <dgm:spPr/>
      <dgm:t>
        <a:bodyPr/>
        <a:lstStyle/>
        <a:p>
          <a:pPr algn="l"/>
          <a:r>
            <a:rPr lang="fr-FR" sz="1600" dirty="0" smtClean="0"/>
            <a:t>+ </a:t>
          </a:r>
          <a:r>
            <a:rPr lang="fr-FR" sz="1600" dirty="0" err="1" smtClean="0"/>
            <a:t>Về</a:t>
          </a:r>
          <a:r>
            <a:rPr lang="fr-FR" sz="1600" dirty="0" smtClean="0"/>
            <a:t> </a:t>
          </a:r>
          <a:r>
            <a:rPr lang="fr-FR" sz="1600" dirty="0" err="1" smtClean="0"/>
            <a:t>khối</a:t>
          </a:r>
          <a:r>
            <a:rPr lang="fr-FR" sz="1600" dirty="0" smtClean="0"/>
            <a:t>: </a:t>
          </a:r>
          <a:r>
            <a:rPr lang="fr-FR" sz="1600" dirty="0" err="1" smtClean="0"/>
            <a:t>khối</a:t>
          </a:r>
          <a:r>
            <a:rPr lang="fr-FR" sz="1600" dirty="0" smtClean="0"/>
            <a:t> </a:t>
          </a:r>
          <a:r>
            <a:rPr lang="fr-FR" sz="1600" dirty="0" err="1" smtClean="0"/>
            <a:t>nổi</a:t>
          </a:r>
          <a:r>
            <a:rPr lang="fr-FR" sz="1600" dirty="0" smtClean="0"/>
            <a:t> - </a:t>
          </a:r>
          <a:r>
            <a:rPr lang="fr-FR" sz="1600" dirty="0" err="1" smtClean="0"/>
            <a:t>khối</a:t>
          </a:r>
          <a:r>
            <a:rPr lang="fr-FR" sz="1600" dirty="0" smtClean="0"/>
            <a:t> </a:t>
          </a:r>
          <a:r>
            <a:rPr lang="fr-FR" sz="1600" dirty="0" err="1" smtClean="0"/>
            <a:t>chìm</a:t>
          </a:r>
          <a:r>
            <a:rPr lang="fr-FR" sz="1600" dirty="0" smtClean="0"/>
            <a:t>, </a:t>
          </a:r>
          <a:r>
            <a:rPr lang="fr-FR" sz="1600" dirty="0" err="1" smtClean="0"/>
            <a:t>khối</a:t>
          </a:r>
          <a:r>
            <a:rPr lang="fr-FR" sz="1600" dirty="0" smtClean="0"/>
            <a:t> </a:t>
          </a:r>
          <a:r>
            <a:rPr lang="fr-FR" sz="1600" dirty="0" err="1" smtClean="0"/>
            <a:t>tĩnh</a:t>
          </a:r>
          <a:r>
            <a:rPr lang="fr-FR" sz="1600" dirty="0" smtClean="0"/>
            <a:t> - </a:t>
          </a:r>
          <a:r>
            <a:rPr lang="fr-FR" sz="1600" dirty="0" err="1" smtClean="0"/>
            <a:t>khối</a:t>
          </a:r>
          <a:r>
            <a:rPr lang="fr-FR" sz="1600" dirty="0" smtClean="0"/>
            <a:t> </a:t>
          </a:r>
          <a:r>
            <a:rPr lang="fr-FR" sz="1600" dirty="0" err="1" smtClean="0"/>
            <a:t>động</a:t>
          </a:r>
          <a:r>
            <a:rPr lang="fr-FR" sz="1600" dirty="0" smtClean="0"/>
            <a:t>, </a:t>
          </a:r>
          <a:r>
            <a:rPr lang="fr-FR" sz="1600" dirty="0" err="1" smtClean="0"/>
            <a:t>khối</a:t>
          </a:r>
          <a:r>
            <a:rPr lang="fr-FR" sz="1600" dirty="0" smtClean="0"/>
            <a:t> </a:t>
          </a:r>
          <a:r>
            <a:rPr lang="fr-FR" sz="1600" dirty="0" err="1" smtClean="0"/>
            <a:t>cứng</a:t>
          </a:r>
          <a:r>
            <a:rPr lang="fr-FR" sz="1600" dirty="0" smtClean="0"/>
            <a:t> - </a:t>
          </a:r>
          <a:r>
            <a:rPr lang="fr-FR" sz="1600" dirty="0" err="1" smtClean="0"/>
            <a:t>khối</a:t>
          </a:r>
          <a:r>
            <a:rPr lang="fr-FR" sz="1600" dirty="0" smtClean="0"/>
            <a:t> </a:t>
          </a:r>
          <a:r>
            <a:rPr lang="fr-FR" sz="1600" dirty="0" err="1" smtClean="0"/>
            <a:t>mềm</a:t>
          </a:r>
          <a:r>
            <a:rPr lang="fr-FR" sz="1600" dirty="0" smtClean="0"/>
            <a:t>, </a:t>
          </a:r>
          <a:r>
            <a:rPr lang="fr-FR" sz="1600" dirty="0" err="1" smtClean="0"/>
            <a:t>khối</a:t>
          </a:r>
          <a:r>
            <a:rPr lang="fr-FR" sz="1600" dirty="0" smtClean="0"/>
            <a:t> </a:t>
          </a:r>
          <a:r>
            <a:rPr lang="fr-FR" sz="1600" dirty="0" err="1" smtClean="0"/>
            <a:t>đặc</a:t>
          </a:r>
          <a:r>
            <a:rPr lang="fr-FR" sz="1600" dirty="0" smtClean="0"/>
            <a:t> - </a:t>
          </a:r>
          <a:r>
            <a:rPr lang="fr-FR" sz="1600" dirty="0" err="1" smtClean="0"/>
            <a:t>khôi</a:t>
          </a:r>
          <a:r>
            <a:rPr lang="fr-FR" sz="1600" dirty="0" smtClean="0"/>
            <a:t> </a:t>
          </a:r>
          <a:r>
            <a:rPr lang="fr-FR" sz="1600" dirty="0" err="1" smtClean="0"/>
            <a:t>rỗng</a:t>
          </a:r>
          <a:r>
            <a:rPr lang="fr-FR" sz="1600" dirty="0" smtClean="0"/>
            <a:t>, </a:t>
          </a:r>
          <a:r>
            <a:rPr lang="fr-FR" sz="1600" dirty="0" err="1" smtClean="0"/>
            <a:t>khôi</a:t>
          </a:r>
          <a:r>
            <a:rPr lang="fr-FR" sz="1600" dirty="0" smtClean="0"/>
            <a:t> </a:t>
          </a:r>
          <a:r>
            <a:rPr lang="fr-FR" sz="1600" dirty="0" err="1" smtClean="0"/>
            <a:t>dày</a:t>
          </a:r>
          <a:r>
            <a:rPr lang="fr-FR" sz="1600" dirty="0" smtClean="0"/>
            <a:t> - </a:t>
          </a:r>
          <a:r>
            <a:rPr lang="fr-FR" sz="1600" dirty="0" err="1" smtClean="0"/>
            <a:t>khôi</a:t>
          </a:r>
          <a:r>
            <a:rPr lang="fr-FR" sz="1600" dirty="0" smtClean="0"/>
            <a:t> </a:t>
          </a:r>
          <a:r>
            <a:rPr lang="fr-FR" sz="1600" dirty="0" err="1" smtClean="0"/>
            <a:t>mỏng</a:t>
          </a:r>
          <a:r>
            <a:rPr lang="fr-FR" sz="1600" dirty="0" smtClean="0"/>
            <a:t>...</a:t>
          </a:r>
          <a:endParaRPr lang="en-US" sz="1600" dirty="0"/>
        </a:p>
      </dgm:t>
    </dgm:pt>
    <dgm:pt modelId="{8C8FD076-F211-49D1-ACDA-FA08E8B3000E}" type="parTrans" cxnId="{AA298F14-A945-41BC-B7F0-A0B99AA895E2}">
      <dgm:prSet/>
      <dgm:spPr/>
      <dgm:t>
        <a:bodyPr/>
        <a:lstStyle/>
        <a:p>
          <a:endParaRPr lang="en-US"/>
        </a:p>
      </dgm:t>
    </dgm:pt>
    <dgm:pt modelId="{78283B04-A7C0-4697-BF59-8CF30A3E96C9}" type="sibTrans" cxnId="{AA298F14-A945-41BC-B7F0-A0B99AA895E2}">
      <dgm:prSet/>
      <dgm:spPr/>
      <dgm:t>
        <a:bodyPr/>
        <a:lstStyle/>
        <a:p>
          <a:endParaRPr lang="en-US"/>
        </a:p>
      </dgm:t>
    </dgm:pt>
    <dgm:pt modelId="{E853E542-870D-4370-BD7C-AE136CB6224E}" type="pres">
      <dgm:prSet presAssocID="{758111B4-492B-41C3-AF4C-EA32EC9453AF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8DA76E8-AAD3-4A82-B393-2DC9E6967FCB}" type="pres">
      <dgm:prSet presAssocID="{774E2C81-3F80-40FF-AF28-3979AA9DF2E9}" presName="ChildAccent3" presStyleCnt="0"/>
      <dgm:spPr/>
    </dgm:pt>
    <dgm:pt modelId="{1A3A216F-AACD-4753-B28A-4B6F00135A59}" type="pres">
      <dgm:prSet presAssocID="{774E2C81-3F80-40FF-AF28-3979AA9DF2E9}" presName="ChildAccent" presStyleLbl="alignImgPlace1" presStyleIdx="0" presStyleCnt="3" custScaleX="143241" custLinFactNeighborX="30984" custLinFactNeighborY="837"/>
      <dgm:spPr/>
      <dgm:t>
        <a:bodyPr/>
        <a:lstStyle/>
        <a:p>
          <a:endParaRPr lang="en-US"/>
        </a:p>
      </dgm:t>
    </dgm:pt>
    <dgm:pt modelId="{06B42C9E-AFF4-4752-85AA-A32EAC932659}" type="pres">
      <dgm:prSet presAssocID="{774E2C81-3F80-40FF-AF28-3979AA9DF2E9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05936-C2CD-46E7-9A09-39B685FA7ED1}" type="pres">
      <dgm:prSet presAssocID="{774E2C81-3F80-40FF-AF28-3979AA9DF2E9}" presName="Parent3" presStyleLbl="node1" presStyleIdx="0" presStyleCnt="3" custScaleX="141667" custLinFactNeighborX="3036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138BD-1499-4C17-99C1-482F1D8DECAB}" type="pres">
      <dgm:prSet presAssocID="{D2EB6AA4-9616-4AC6-8281-BADD8BC5848E}" presName="ChildAccent2" presStyleCnt="0"/>
      <dgm:spPr/>
    </dgm:pt>
    <dgm:pt modelId="{B9764CE0-2D74-48DE-8209-C2DAE1BDBFD8}" type="pres">
      <dgm:prSet presAssocID="{D2EB6AA4-9616-4AC6-8281-BADD8BC5848E}" presName="ChildAccent" presStyleLbl="alignImgPlace1" presStyleIdx="1" presStyleCnt="3" custScaleY="72272" custLinFactNeighborX="-3377" custLinFactNeighborY="-12740"/>
      <dgm:spPr/>
      <dgm:t>
        <a:bodyPr/>
        <a:lstStyle/>
        <a:p>
          <a:endParaRPr lang="en-US"/>
        </a:p>
      </dgm:t>
    </dgm:pt>
    <dgm:pt modelId="{14F67450-E700-4DF1-BEA0-16FC36623B08}" type="pres">
      <dgm:prSet presAssocID="{D2EB6AA4-9616-4AC6-8281-BADD8BC5848E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66F83-952E-4940-B4E9-FE5E9075A8BB}" type="pres">
      <dgm:prSet presAssocID="{D2EB6AA4-9616-4AC6-8281-BADD8BC5848E}" presName="Parent2" presStyleLbl="node1" presStyleIdx="1" presStyleCnt="3" custScaleY="124148" custLinFactNeighborX="-4503" custLinFactNeighborY="-1418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06DD1-9ECA-4B4A-98FB-2E86A0576F22}" type="pres">
      <dgm:prSet presAssocID="{27307790-5A70-4E96-83B9-0BB7E2631A8D}" presName="ChildAccent1" presStyleCnt="0"/>
      <dgm:spPr/>
    </dgm:pt>
    <dgm:pt modelId="{47A4F5FD-2DF5-4C61-812B-86DAE697FC9F}" type="pres">
      <dgm:prSet presAssocID="{27307790-5A70-4E96-83B9-0BB7E2631A8D}" presName="ChildAccent" presStyleLbl="alignImgPlace1" presStyleIdx="2" presStyleCnt="3" custScaleY="58860" custLinFactNeighborX="-12382" custLinFactNeighborY="-18825"/>
      <dgm:spPr/>
      <dgm:t>
        <a:bodyPr/>
        <a:lstStyle/>
        <a:p>
          <a:endParaRPr lang="en-US"/>
        </a:p>
      </dgm:t>
    </dgm:pt>
    <dgm:pt modelId="{F6B05D8D-1723-44E9-AB77-A1B63EBE4377}" type="pres">
      <dgm:prSet presAssocID="{27307790-5A70-4E96-83B9-0BB7E2631A8D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0B947-3F23-4FE5-875B-75484A49EB6D}" type="pres">
      <dgm:prSet presAssocID="{27307790-5A70-4E96-83B9-0BB7E2631A8D}" presName="Parent1" presStyleLbl="node1" presStyleIdx="2" presStyleCnt="3" custScaleY="135817" custLinFactNeighborX="-11819" custLinFactNeighborY="1772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298F14-A945-41BC-B7F0-A0B99AA895E2}" srcId="{774E2C81-3F80-40FF-AF28-3979AA9DF2E9}" destId="{71CC75DE-7EF3-47EC-96AE-D8E3628C5329}" srcOrd="2" destOrd="0" parTransId="{8C8FD076-F211-49D1-ACDA-FA08E8B3000E}" sibTransId="{78283B04-A7C0-4697-BF59-8CF30A3E96C9}"/>
    <dgm:cxn modelId="{A4AF568D-7FD0-42E2-AB68-72175DF2E965}" type="presOf" srcId="{27307790-5A70-4E96-83B9-0BB7E2631A8D}" destId="{22E0B947-3F23-4FE5-875B-75484A49EB6D}" srcOrd="0" destOrd="0" presId="urn:microsoft.com/office/officeart/2011/layout/InterconnectedBlockProcess"/>
    <dgm:cxn modelId="{DE5B8559-0ABC-4EDF-9B51-EEF993E3FBD1}" type="presOf" srcId="{758111B4-492B-41C3-AF4C-EA32EC9453AF}" destId="{E853E542-870D-4370-BD7C-AE136CB6224E}" srcOrd="0" destOrd="0" presId="urn:microsoft.com/office/officeart/2011/layout/InterconnectedBlockProcess"/>
    <dgm:cxn modelId="{1A752E5E-46AC-4935-A113-A03D68191D23}" srcId="{774E2C81-3F80-40FF-AF28-3979AA9DF2E9}" destId="{3615BEA3-D9D7-41BE-BEE7-A9CF07C93D12}" srcOrd="0" destOrd="0" parTransId="{488ECB24-08B2-477A-8045-7D57F8F7B68F}" sibTransId="{3E2D50C1-ED37-4CB8-AB02-795E01CF1FE7}"/>
    <dgm:cxn modelId="{D2A25960-CA7C-455E-AB2B-C47B865AB564}" type="presOf" srcId="{71CC75DE-7EF3-47EC-96AE-D8E3628C5329}" destId="{1A3A216F-AACD-4753-B28A-4B6F00135A59}" srcOrd="0" destOrd="2" presId="urn:microsoft.com/office/officeart/2011/layout/InterconnectedBlockProcess"/>
    <dgm:cxn modelId="{4DFEDCB2-2DB8-4734-953B-6F4D36E34879}" srcId="{D2EB6AA4-9616-4AC6-8281-BADD8BC5848E}" destId="{6F792864-A4F0-45BA-897F-D2B60EE8E524}" srcOrd="0" destOrd="0" parTransId="{9FAF7854-3E24-4921-B922-C7413584C28D}" sibTransId="{DAD63592-A8AE-41D9-9BDA-59E656D37038}"/>
    <dgm:cxn modelId="{6006D99F-599B-4D9F-B725-3DF345B13D63}" type="presOf" srcId="{774E2C81-3F80-40FF-AF28-3979AA9DF2E9}" destId="{BD405936-C2CD-46E7-9A09-39B685FA7ED1}" srcOrd="0" destOrd="0" presId="urn:microsoft.com/office/officeart/2011/layout/InterconnectedBlockProcess"/>
    <dgm:cxn modelId="{F80C3477-AF23-4695-A13D-149B5B9A9AC3}" srcId="{774E2C81-3F80-40FF-AF28-3979AA9DF2E9}" destId="{0E3D823C-21AC-40D6-98EC-7AAE28806DAE}" srcOrd="1" destOrd="0" parTransId="{4DDE41A8-2AC1-4A43-A82E-C5298502D265}" sibTransId="{6FB85932-C9B3-4C93-AF4A-DC88FB8372CB}"/>
    <dgm:cxn modelId="{EA82358F-E34E-4F40-9A14-32A78D5E6465}" type="presOf" srcId="{6F792864-A4F0-45BA-897F-D2B60EE8E524}" destId="{B9764CE0-2D74-48DE-8209-C2DAE1BDBFD8}" srcOrd="0" destOrd="0" presId="urn:microsoft.com/office/officeart/2011/layout/InterconnectedBlockProcess"/>
    <dgm:cxn modelId="{6E2D48DB-5936-4A89-AAE4-162A038B92EC}" type="presOf" srcId="{0E3D823C-21AC-40D6-98EC-7AAE28806DAE}" destId="{06B42C9E-AFF4-4752-85AA-A32EAC932659}" srcOrd="1" destOrd="1" presId="urn:microsoft.com/office/officeart/2011/layout/InterconnectedBlockProcess"/>
    <dgm:cxn modelId="{064B355A-56CB-40DF-9253-2358F909C0AF}" type="presOf" srcId="{3615BEA3-D9D7-41BE-BEE7-A9CF07C93D12}" destId="{1A3A216F-AACD-4753-B28A-4B6F00135A59}" srcOrd="0" destOrd="0" presId="urn:microsoft.com/office/officeart/2011/layout/InterconnectedBlockProcess"/>
    <dgm:cxn modelId="{3868DF46-99A1-4E9C-8A45-07042FAC595E}" srcId="{758111B4-492B-41C3-AF4C-EA32EC9453AF}" destId="{D2EB6AA4-9616-4AC6-8281-BADD8BC5848E}" srcOrd="1" destOrd="0" parTransId="{9BE2AA22-D3BE-40C1-8E7E-1DEAD9014105}" sibTransId="{837FBE3A-1589-4F32-BFF9-CE7C4BB61B5D}"/>
    <dgm:cxn modelId="{BA5AF8E9-DC92-4F0B-A431-42DB6A86A25C}" type="presOf" srcId="{6675B08D-21FE-4C60-8164-9E1ECA291B6A}" destId="{F6B05D8D-1723-44E9-AB77-A1B63EBE4377}" srcOrd="1" destOrd="0" presId="urn:microsoft.com/office/officeart/2011/layout/InterconnectedBlockProcess"/>
    <dgm:cxn modelId="{4029A1E2-A004-4E1D-A52D-5B259D593DB1}" type="presOf" srcId="{6675B08D-21FE-4C60-8164-9E1ECA291B6A}" destId="{47A4F5FD-2DF5-4C61-812B-86DAE697FC9F}" srcOrd="0" destOrd="0" presId="urn:microsoft.com/office/officeart/2011/layout/InterconnectedBlockProcess"/>
    <dgm:cxn modelId="{6288BFE0-74D2-4FD1-B499-6D17F09EC943}" type="presOf" srcId="{71CC75DE-7EF3-47EC-96AE-D8E3628C5329}" destId="{06B42C9E-AFF4-4752-85AA-A32EAC932659}" srcOrd="1" destOrd="2" presId="urn:microsoft.com/office/officeart/2011/layout/InterconnectedBlockProcess"/>
    <dgm:cxn modelId="{06CDF1AE-123C-4D6D-B0CF-959E4ACF532D}" type="presOf" srcId="{6F792864-A4F0-45BA-897F-D2B60EE8E524}" destId="{14F67450-E700-4DF1-BEA0-16FC36623B08}" srcOrd="1" destOrd="0" presId="urn:microsoft.com/office/officeart/2011/layout/InterconnectedBlockProcess"/>
    <dgm:cxn modelId="{9D3256BC-8365-4B19-9B3D-9A70E9A2D918}" type="presOf" srcId="{D2EB6AA4-9616-4AC6-8281-BADD8BC5848E}" destId="{FA766F83-952E-4940-B4E9-FE5E9075A8BB}" srcOrd="0" destOrd="0" presId="urn:microsoft.com/office/officeart/2011/layout/InterconnectedBlockProcess"/>
    <dgm:cxn modelId="{A2ACDF3A-6748-4CDD-910E-BDCAEF3EC499}" type="presOf" srcId="{0E3D823C-21AC-40D6-98EC-7AAE28806DAE}" destId="{1A3A216F-AACD-4753-B28A-4B6F00135A59}" srcOrd="0" destOrd="1" presId="urn:microsoft.com/office/officeart/2011/layout/InterconnectedBlockProcess"/>
    <dgm:cxn modelId="{5C742A06-B901-44BE-93CF-491491747406}" srcId="{758111B4-492B-41C3-AF4C-EA32EC9453AF}" destId="{774E2C81-3F80-40FF-AF28-3979AA9DF2E9}" srcOrd="2" destOrd="0" parTransId="{8C3A361A-0FFB-4268-AFD1-5DF744C81252}" sibTransId="{8D964F15-1EF7-4B11-AECA-35F2F8CA8039}"/>
    <dgm:cxn modelId="{C6902B0D-BF84-4A0C-82F8-85FF34865D51}" srcId="{758111B4-492B-41C3-AF4C-EA32EC9453AF}" destId="{27307790-5A70-4E96-83B9-0BB7E2631A8D}" srcOrd="0" destOrd="0" parTransId="{99E91720-ABD4-42DF-A569-D63B5D5C7687}" sibTransId="{A18E5563-1B8A-4D3D-B6AE-B19340228077}"/>
    <dgm:cxn modelId="{1713B21D-9FB7-434E-96C9-7606FACB2B25}" srcId="{27307790-5A70-4E96-83B9-0BB7E2631A8D}" destId="{6675B08D-21FE-4C60-8164-9E1ECA291B6A}" srcOrd="0" destOrd="0" parTransId="{0916015B-730D-477E-B0CC-27D0E3D1FBE5}" sibTransId="{951F63F3-AED0-4020-A97A-E982E2EEAF94}"/>
    <dgm:cxn modelId="{BD181275-95DE-45D3-A344-BA2C70685E89}" type="presOf" srcId="{3615BEA3-D9D7-41BE-BEE7-A9CF07C93D12}" destId="{06B42C9E-AFF4-4752-85AA-A32EAC932659}" srcOrd="1" destOrd="0" presId="urn:microsoft.com/office/officeart/2011/layout/InterconnectedBlockProcess"/>
    <dgm:cxn modelId="{90029084-BFCB-4CEC-A88D-B0AD68EE90D2}" type="presParOf" srcId="{E853E542-870D-4370-BD7C-AE136CB6224E}" destId="{B8DA76E8-AAD3-4A82-B393-2DC9E6967FCB}" srcOrd="0" destOrd="0" presId="urn:microsoft.com/office/officeart/2011/layout/InterconnectedBlockProcess"/>
    <dgm:cxn modelId="{28C68FC7-2DED-4F58-86C1-6E24494A98B6}" type="presParOf" srcId="{B8DA76E8-AAD3-4A82-B393-2DC9E6967FCB}" destId="{1A3A216F-AACD-4753-B28A-4B6F00135A59}" srcOrd="0" destOrd="0" presId="urn:microsoft.com/office/officeart/2011/layout/InterconnectedBlockProcess"/>
    <dgm:cxn modelId="{845EBB1C-9DD4-41E9-99B9-AFF5C9B58F9B}" type="presParOf" srcId="{E853E542-870D-4370-BD7C-AE136CB6224E}" destId="{06B42C9E-AFF4-4752-85AA-A32EAC932659}" srcOrd="1" destOrd="0" presId="urn:microsoft.com/office/officeart/2011/layout/InterconnectedBlockProcess"/>
    <dgm:cxn modelId="{3362776F-35F0-4A2D-A8A6-C6F88FC58EEF}" type="presParOf" srcId="{E853E542-870D-4370-BD7C-AE136CB6224E}" destId="{BD405936-C2CD-46E7-9A09-39B685FA7ED1}" srcOrd="2" destOrd="0" presId="urn:microsoft.com/office/officeart/2011/layout/InterconnectedBlockProcess"/>
    <dgm:cxn modelId="{44E92AEE-2B76-47FC-8513-D6EB041F011D}" type="presParOf" srcId="{E853E542-870D-4370-BD7C-AE136CB6224E}" destId="{83C138BD-1499-4C17-99C1-482F1D8DECAB}" srcOrd="3" destOrd="0" presId="urn:microsoft.com/office/officeart/2011/layout/InterconnectedBlockProcess"/>
    <dgm:cxn modelId="{10E81A09-A388-4D63-92D1-1BB9AEB3C16A}" type="presParOf" srcId="{83C138BD-1499-4C17-99C1-482F1D8DECAB}" destId="{B9764CE0-2D74-48DE-8209-C2DAE1BDBFD8}" srcOrd="0" destOrd="0" presId="urn:microsoft.com/office/officeart/2011/layout/InterconnectedBlockProcess"/>
    <dgm:cxn modelId="{35B3F16E-F847-4387-8862-96F9B915498F}" type="presParOf" srcId="{E853E542-870D-4370-BD7C-AE136CB6224E}" destId="{14F67450-E700-4DF1-BEA0-16FC36623B08}" srcOrd="4" destOrd="0" presId="urn:microsoft.com/office/officeart/2011/layout/InterconnectedBlockProcess"/>
    <dgm:cxn modelId="{404159F8-53CE-458B-9E36-6B537881D10B}" type="presParOf" srcId="{E853E542-870D-4370-BD7C-AE136CB6224E}" destId="{FA766F83-952E-4940-B4E9-FE5E9075A8BB}" srcOrd="5" destOrd="0" presId="urn:microsoft.com/office/officeart/2011/layout/InterconnectedBlockProcess"/>
    <dgm:cxn modelId="{AD29270E-D4AF-4026-B62C-7A2073CF0A48}" type="presParOf" srcId="{E853E542-870D-4370-BD7C-AE136CB6224E}" destId="{3DA06DD1-9ECA-4B4A-98FB-2E86A0576F22}" srcOrd="6" destOrd="0" presId="urn:microsoft.com/office/officeart/2011/layout/InterconnectedBlockProcess"/>
    <dgm:cxn modelId="{DE286AB6-8016-44E3-B930-5B572525CCA6}" type="presParOf" srcId="{3DA06DD1-9ECA-4B4A-98FB-2E86A0576F22}" destId="{47A4F5FD-2DF5-4C61-812B-86DAE697FC9F}" srcOrd="0" destOrd="0" presId="urn:microsoft.com/office/officeart/2011/layout/InterconnectedBlockProcess"/>
    <dgm:cxn modelId="{EFF0138F-2CD2-49C3-BA80-4B65A9C33DC3}" type="presParOf" srcId="{E853E542-870D-4370-BD7C-AE136CB6224E}" destId="{F6B05D8D-1723-44E9-AB77-A1B63EBE4377}" srcOrd="7" destOrd="0" presId="urn:microsoft.com/office/officeart/2011/layout/InterconnectedBlockProcess"/>
    <dgm:cxn modelId="{AF815253-1F7F-455D-9DE4-48F366B85653}" type="presParOf" srcId="{E853E542-870D-4370-BD7C-AE136CB6224E}" destId="{22E0B947-3F23-4FE5-875B-75484A49EB6D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A216F-AACD-4753-B28A-4B6F00135A59}">
      <dsp:nvSpPr>
        <dsp:cNvPr id="0" name=""/>
        <dsp:cNvSpPr/>
      </dsp:nvSpPr>
      <dsp:spPr>
        <a:xfrm>
          <a:off x="4300064" y="874502"/>
          <a:ext cx="2644526" cy="4102743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+ </a:t>
          </a:r>
          <a:r>
            <a:rPr lang="fr-FR" sz="1600" kern="1200" dirty="0" err="1" smtClean="0"/>
            <a:t>Về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đường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: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dài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ngắn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thẳng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cong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uốn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lượn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gấp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khúc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thanh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đậm</a:t>
          </a:r>
          <a:r>
            <a:rPr lang="fr-FR" sz="1600" kern="1200" dirty="0" smtClean="0"/>
            <a:t>...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+ </a:t>
          </a:r>
          <a:r>
            <a:rPr lang="fr-FR" sz="1600" kern="1200" dirty="0" err="1" smtClean="0"/>
            <a:t>Về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sắc</a:t>
          </a:r>
          <a:r>
            <a:rPr lang="fr-FR" sz="1600" kern="1200" dirty="0" smtClean="0"/>
            <a:t>: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sáng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tối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đậm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nhạt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nóng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lạnh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trầm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tươi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sáng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+ </a:t>
          </a:r>
          <a:r>
            <a:rPr lang="fr-FR" sz="1600" kern="1200" dirty="0" err="1" smtClean="0"/>
            <a:t>Về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khối</a:t>
          </a:r>
          <a:r>
            <a:rPr lang="fr-FR" sz="1600" kern="1200" dirty="0" smtClean="0"/>
            <a:t>: </a:t>
          </a:r>
          <a:r>
            <a:rPr lang="fr-FR" sz="1600" kern="1200" dirty="0" err="1" smtClean="0"/>
            <a:t>khối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nổi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khối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chìm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khối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tĩnh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khối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động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khối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cứng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khối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mềm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khối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đặc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khôi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rỗng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khôi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dày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khôi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mỏng</a:t>
          </a:r>
          <a:r>
            <a:rPr lang="fr-FR" sz="1600" kern="1200" dirty="0" smtClean="0"/>
            <a:t>...</a:t>
          </a:r>
          <a:endParaRPr lang="en-US" sz="1600" kern="1200" dirty="0"/>
        </a:p>
      </dsp:txBody>
      <dsp:txXfrm>
        <a:off x="4635688" y="874502"/>
        <a:ext cx="2308902" cy="4102743"/>
      </dsp:txXfrm>
    </dsp:sp>
    <dsp:sp modelId="{BD405936-C2CD-46E7-9A09-39B685FA7ED1}">
      <dsp:nvSpPr>
        <dsp:cNvPr id="0" name=""/>
        <dsp:cNvSpPr/>
      </dsp:nvSpPr>
      <dsp:spPr>
        <a:xfrm>
          <a:off x="4329123" y="0"/>
          <a:ext cx="2615467" cy="875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Biểu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hiện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nguyên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lý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tạo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hình</a:t>
          </a:r>
          <a:r>
            <a:rPr lang="fr-FR" sz="1600" kern="1200" dirty="0" smtClean="0"/>
            <a:t> </a:t>
          </a:r>
          <a:endParaRPr lang="en-US" sz="1600" kern="1200" dirty="0"/>
        </a:p>
      </dsp:txBody>
      <dsp:txXfrm>
        <a:off x="4329123" y="0"/>
        <a:ext cx="2615467" cy="875995"/>
      </dsp:txXfrm>
    </dsp:sp>
    <dsp:sp modelId="{B9764CE0-2D74-48DE-8209-C2DAE1BDBFD8}">
      <dsp:nvSpPr>
        <dsp:cNvPr id="0" name=""/>
        <dsp:cNvSpPr/>
      </dsp:nvSpPr>
      <dsp:spPr>
        <a:xfrm>
          <a:off x="2286988" y="917327"/>
          <a:ext cx="1846207" cy="275362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fr-FR" sz="1600" kern="1200" smtClean="0"/>
        </a:p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Vải</a:t>
          </a:r>
          <a:r>
            <a:rPr lang="fr-FR" sz="1800" kern="1200" dirty="0" smtClean="0"/>
            <a:t>, </a:t>
          </a:r>
          <a:r>
            <a:rPr lang="fr-FR" sz="1800" kern="1200" dirty="0" err="1" smtClean="0"/>
            <a:t>sứ</a:t>
          </a:r>
          <a:r>
            <a:rPr lang="fr-FR" sz="1800" kern="1200" dirty="0" smtClean="0"/>
            <a:t>, </a:t>
          </a:r>
          <a:r>
            <a:rPr lang="fr-FR" sz="1800" kern="1200" dirty="0" err="1" smtClean="0"/>
            <a:t>đa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chất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liệu</a:t>
          </a:r>
          <a:r>
            <a:rPr lang="fr-FR" sz="1800" kern="1200" dirty="0" smtClean="0"/>
            <a:t>, </a:t>
          </a:r>
          <a:r>
            <a:rPr lang="fr-FR" sz="1800" kern="1200" dirty="0" err="1" smtClean="0"/>
            <a:t>gỗ</a:t>
          </a:r>
          <a:r>
            <a:rPr lang="fr-FR" sz="1800" kern="1200" dirty="0" smtClean="0"/>
            <a:t>,…</a:t>
          </a:r>
          <a:endParaRPr lang="en-US" sz="1800" kern="1200" dirty="0"/>
        </a:p>
      </dsp:txBody>
      <dsp:txXfrm>
        <a:off x="2521295" y="917327"/>
        <a:ext cx="1611900" cy="2753622"/>
      </dsp:txXfrm>
    </dsp:sp>
    <dsp:sp modelId="{FA766F83-952E-4940-B4E9-FE5E9075A8BB}">
      <dsp:nvSpPr>
        <dsp:cNvPr id="0" name=""/>
        <dsp:cNvSpPr/>
      </dsp:nvSpPr>
      <dsp:spPr>
        <a:xfrm>
          <a:off x="2266200" y="43002"/>
          <a:ext cx="1846207" cy="909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Chất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liệu</a:t>
          </a:r>
          <a:endParaRPr lang="en-US" sz="1600" kern="1200" dirty="0"/>
        </a:p>
      </dsp:txBody>
      <dsp:txXfrm>
        <a:off x="2266200" y="43002"/>
        <a:ext cx="1846207" cy="909571"/>
      </dsp:txXfrm>
    </dsp:sp>
    <dsp:sp modelId="{47A4F5FD-2DF5-4C61-812B-86DAE697FC9F}">
      <dsp:nvSpPr>
        <dsp:cNvPr id="0" name=""/>
        <dsp:cNvSpPr/>
      </dsp:nvSpPr>
      <dsp:spPr>
        <a:xfrm>
          <a:off x="274529" y="935872"/>
          <a:ext cx="1846207" cy="207006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fr-FR" sz="1600" kern="1200" smtClean="0"/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nhà </a:t>
          </a:r>
          <a:r>
            <a:rPr lang="fr-FR" sz="1800" kern="1200" dirty="0" err="1" smtClean="0"/>
            <a:t>sàn</a:t>
          </a:r>
          <a:r>
            <a:rPr lang="fr-FR" sz="1800" kern="1200" dirty="0" smtClean="0"/>
            <a:t>, </a:t>
          </a:r>
          <a:r>
            <a:rPr lang="fr-FR" sz="1800" kern="1200" dirty="0" err="1" smtClean="0"/>
            <a:t>nhà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tầng</a:t>
          </a:r>
          <a:r>
            <a:rPr lang="fr-FR" sz="1800" kern="1200" dirty="0" smtClean="0"/>
            <a:t>,….</a:t>
          </a:r>
          <a:endParaRPr lang="en-US" sz="1800" kern="1200" dirty="0"/>
        </a:p>
      </dsp:txBody>
      <dsp:txXfrm>
        <a:off x="508837" y="935872"/>
        <a:ext cx="1611900" cy="2070060"/>
      </dsp:txXfrm>
    </dsp:sp>
    <dsp:sp modelId="{22E0B947-3F23-4FE5-875B-75484A49EB6D}">
      <dsp:nvSpPr>
        <dsp:cNvPr id="0" name=""/>
        <dsp:cNvSpPr/>
      </dsp:nvSpPr>
      <dsp:spPr>
        <a:xfrm>
          <a:off x="284924" y="193571"/>
          <a:ext cx="1846207" cy="796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Cách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thức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tạo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hình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sản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phẩm</a:t>
          </a:r>
          <a:endParaRPr lang="en-US" sz="1600" kern="1200" dirty="0"/>
        </a:p>
      </dsp:txBody>
      <dsp:txXfrm>
        <a:off x="284924" y="193571"/>
        <a:ext cx="1846207" cy="796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3834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c89748de2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c89748de2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0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c89748de2b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c89748de2b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38" name="Google Shape;38;p3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4"/>
          <p:cNvGrpSpPr/>
          <p:nvPr/>
        </p:nvGrpSpPr>
        <p:grpSpPr>
          <a:xfrm>
            <a:off x="2101" y="-4212"/>
            <a:ext cx="9156821" cy="5148491"/>
            <a:chOff x="12700" y="0"/>
            <a:chExt cx="12166917" cy="6858253"/>
          </a:xfrm>
        </p:grpSpPr>
        <p:sp>
          <p:nvSpPr>
            <p:cNvPr id="66" name="Google Shape;66;p4"/>
            <p:cNvSpPr/>
            <p:nvPr/>
          </p:nvSpPr>
          <p:spPr>
            <a:xfrm>
              <a:off x="12700" y="5848456"/>
              <a:ext cx="1668970" cy="1009543"/>
            </a:xfrm>
            <a:custGeom>
              <a:avLst/>
              <a:gdLst/>
              <a:ahLst/>
              <a:cxnLst/>
              <a:rect l="l" t="t" r="r" b="b"/>
              <a:pathLst>
                <a:path w="1668970" h="1009543" extrusionOk="0">
                  <a:moveTo>
                    <a:pt x="1119632" y="272943"/>
                  </a:moveTo>
                  <a:cubicBezTo>
                    <a:pt x="752793" y="57869"/>
                    <a:pt x="365697" y="-37254"/>
                    <a:pt x="0" y="13292"/>
                  </a:cubicBezTo>
                  <a:lnTo>
                    <a:pt x="0" y="1009543"/>
                  </a:lnTo>
                  <a:lnTo>
                    <a:pt x="1668970" y="1009543"/>
                  </a:lnTo>
                  <a:cubicBezTo>
                    <a:pt x="1592263" y="709252"/>
                    <a:pt x="1405700" y="441155"/>
                    <a:pt x="1119632" y="272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7303025" y="2827152"/>
              <a:ext cx="4873992" cy="4030847"/>
            </a:xfrm>
            <a:custGeom>
              <a:avLst/>
              <a:gdLst/>
              <a:ahLst/>
              <a:cxnLst/>
              <a:rect l="l" t="t" r="r" b="b"/>
              <a:pathLst>
                <a:path w="4873992" h="4030847" extrusionOk="0">
                  <a:moveTo>
                    <a:pt x="4331826" y="341498"/>
                  </a:moveTo>
                  <a:cubicBezTo>
                    <a:pt x="3654344" y="-207142"/>
                    <a:pt x="2753470" y="-69665"/>
                    <a:pt x="2111866" y="574606"/>
                  </a:cubicBezTo>
                  <a:cubicBezTo>
                    <a:pt x="1470262" y="1218877"/>
                    <a:pt x="986392" y="2112386"/>
                    <a:pt x="386825" y="2704968"/>
                  </a:cubicBezTo>
                  <a:cubicBezTo>
                    <a:pt x="34718" y="3052948"/>
                    <a:pt x="-71836" y="3556313"/>
                    <a:pt x="46084" y="4030848"/>
                  </a:cubicBezTo>
                  <a:lnTo>
                    <a:pt x="3414822" y="4030848"/>
                  </a:lnTo>
                  <a:cubicBezTo>
                    <a:pt x="3829605" y="3568314"/>
                    <a:pt x="4267373" y="3078348"/>
                    <a:pt x="4565569" y="2561395"/>
                  </a:cubicBezTo>
                  <a:cubicBezTo>
                    <a:pt x="5009625" y="1790504"/>
                    <a:pt x="5009625" y="890074"/>
                    <a:pt x="4331826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7656470" y="653184"/>
              <a:ext cx="1060400" cy="1021501"/>
            </a:xfrm>
            <a:custGeom>
              <a:avLst/>
              <a:gdLst/>
              <a:ahLst/>
              <a:cxnLst/>
              <a:rect l="l" t="t" r="r" b="b"/>
              <a:pathLst>
                <a:path w="1060400" h="1021501" extrusionOk="0">
                  <a:moveTo>
                    <a:pt x="198035" y="899137"/>
                  </a:moveTo>
                  <a:cubicBezTo>
                    <a:pt x="408474" y="1091859"/>
                    <a:pt x="708258" y="1049568"/>
                    <a:pt x="922507" y="824016"/>
                  </a:cubicBezTo>
                  <a:cubicBezTo>
                    <a:pt x="1136756" y="598464"/>
                    <a:pt x="1093957" y="245595"/>
                    <a:pt x="845354" y="99735"/>
                  </a:cubicBezTo>
                  <a:cubicBezTo>
                    <a:pt x="596751" y="-46124"/>
                    <a:pt x="322939" y="-40917"/>
                    <a:pt x="120883" y="174856"/>
                  </a:cubicBezTo>
                  <a:cubicBezTo>
                    <a:pt x="-81175" y="390629"/>
                    <a:pt x="-12467" y="706351"/>
                    <a:pt x="198035" y="899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09331" y="874531"/>
              <a:ext cx="3566591" cy="3908051"/>
            </a:xfrm>
            <a:custGeom>
              <a:avLst/>
              <a:gdLst/>
              <a:ahLst/>
              <a:cxnLst/>
              <a:rect l="l" t="t" r="r" b="b"/>
              <a:pathLst>
                <a:path w="3566591" h="3908051" extrusionOk="0">
                  <a:moveTo>
                    <a:pt x="3139709" y="272025"/>
                  </a:moveTo>
                  <a:cubicBezTo>
                    <a:pt x="3633929" y="672075"/>
                    <a:pt x="3710193" y="1397436"/>
                    <a:pt x="3309889" y="1891656"/>
                  </a:cubicBezTo>
                  <a:cubicBezTo>
                    <a:pt x="2909585" y="2385877"/>
                    <a:pt x="2381519" y="2920356"/>
                    <a:pt x="2051319" y="3446136"/>
                  </a:cubicBezTo>
                  <a:cubicBezTo>
                    <a:pt x="1721119" y="3971916"/>
                    <a:pt x="877331" y="4076373"/>
                    <a:pt x="431688" y="3616379"/>
                  </a:cubicBezTo>
                  <a:cubicBezTo>
                    <a:pt x="-13955" y="3156385"/>
                    <a:pt x="-185088" y="2548119"/>
                    <a:pt x="261254" y="1996749"/>
                  </a:cubicBezTo>
                  <a:lnTo>
                    <a:pt x="1520014" y="442268"/>
                  </a:lnTo>
                  <a:cubicBezTo>
                    <a:pt x="1958609" y="-99323"/>
                    <a:pt x="2645425" y="-128216"/>
                    <a:pt x="3139709" y="272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18171" y="451813"/>
              <a:ext cx="6181043" cy="5954359"/>
            </a:xfrm>
            <a:custGeom>
              <a:avLst/>
              <a:gdLst/>
              <a:ahLst/>
              <a:cxnLst/>
              <a:rect l="l" t="t" r="r" b="b"/>
              <a:pathLst>
                <a:path w="6181043" h="5954359" extrusionOk="0">
                  <a:moveTo>
                    <a:pt x="5026581" y="713348"/>
                  </a:moveTo>
                  <a:cubicBezTo>
                    <a:pt x="3799760" y="-410157"/>
                    <a:pt x="2052113" y="-163587"/>
                    <a:pt x="803386" y="1151117"/>
                  </a:cubicBezTo>
                  <a:cubicBezTo>
                    <a:pt x="-445341" y="2465821"/>
                    <a:pt x="-194961" y="4522967"/>
                    <a:pt x="1253220" y="5373042"/>
                  </a:cubicBezTo>
                  <a:cubicBezTo>
                    <a:pt x="2701401" y="6223117"/>
                    <a:pt x="4298173" y="6192954"/>
                    <a:pt x="5476351" y="4935209"/>
                  </a:cubicBezTo>
                  <a:cubicBezTo>
                    <a:pt x="6654530" y="3677465"/>
                    <a:pt x="6253337" y="1836854"/>
                    <a:pt x="5026581" y="7133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2700" y="79502"/>
              <a:ext cx="1132669" cy="2211705"/>
            </a:xfrm>
            <a:custGeom>
              <a:avLst/>
              <a:gdLst/>
              <a:ahLst/>
              <a:cxnLst/>
              <a:rect l="l" t="t" r="r" b="b"/>
              <a:pathLst>
                <a:path w="1132669" h="2211705" extrusionOk="0">
                  <a:moveTo>
                    <a:pt x="845566" y="383667"/>
                  </a:moveTo>
                  <a:cubicBezTo>
                    <a:pt x="612775" y="181674"/>
                    <a:pt x="308356" y="33465"/>
                    <a:pt x="0" y="0"/>
                  </a:cubicBezTo>
                  <a:lnTo>
                    <a:pt x="0" y="2211705"/>
                  </a:lnTo>
                  <a:cubicBezTo>
                    <a:pt x="228219" y="2192655"/>
                    <a:pt x="460756" y="2117789"/>
                    <a:pt x="673545" y="2001139"/>
                  </a:cubicBezTo>
                  <a:cubicBezTo>
                    <a:pt x="1218121" y="1702626"/>
                    <a:pt x="1281811" y="762254"/>
                    <a:pt x="845566" y="3836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761319" y="165378"/>
              <a:ext cx="1851377" cy="1857489"/>
            </a:xfrm>
            <a:custGeom>
              <a:avLst/>
              <a:gdLst/>
              <a:ahLst/>
              <a:cxnLst/>
              <a:rect l="l" t="t" r="r" b="b"/>
              <a:pathLst>
                <a:path w="1851377" h="1857489" extrusionOk="0">
                  <a:moveTo>
                    <a:pt x="97958" y="1337857"/>
                  </a:moveTo>
                  <a:cubicBezTo>
                    <a:pt x="327892" y="1813154"/>
                    <a:pt x="864086" y="1982128"/>
                    <a:pt x="1318301" y="1762354"/>
                  </a:cubicBezTo>
                  <a:cubicBezTo>
                    <a:pt x="1772517" y="1542581"/>
                    <a:pt x="2001879" y="934251"/>
                    <a:pt x="1742735" y="542012"/>
                  </a:cubicBezTo>
                  <a:cubicBezTo>
                    <a:pt x="1483592" y="149772"/>
                    <a:pt x="988355" y="-186016"/>
                    <a:pt x="522392" y="117514"/>
                  </a:cubicBezTo>
                  <a:cubicBezTo>
                    <a:pt x="56429" y="421044"/>
                    <a:pt x="-132039" y="862623"/>
                    <a:pt x="97958" y="1337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912568" y="190"/>
              <a:ext cx="385836" cy="296343"/>
            </a:xfrm>
            <a:custGeom>
              <a:avLst/>
              <a:gdLst/>
              <a:ahLst/>
              <a:cxnLst/>
              <a:rect l="l" t="t" r="r" b="b"/>
              <a:pathLst>
                <a:path w="385836" h="296343" extrusionOk="0">
                  <a:moveTo>
                    <a:pt x="20433" y="188151"/>
                  </a:moveTo>
                  <a:cubicBezTo>
                    <a:pt x="68375" y="287147"/>
                    <a:pt x="180072" y="322326"/>
                    <a:pt x="274750" y="276479"/>
                  </a:cubicBezTo>
                  <a:cubicBezTo>
                    <a:pt x="369428" y="230632"/>
                    <a:pt x="417180" y="103950"/>
                    <a:pt x="363205" y="22479"/>
                  </a:cubicBezTo>
                  <a:cubicBezTo>
                    <a:pt x="358189" y="14859"/>
                    <a:pt x="352728" y="7302"/>
                    <a:pt x="346886" y="0"/>
                  </a:cubicBezTo>
                  <a:lnTo>
                    <a:pt x="36625" y="0"/>
                  </a:lnTo>
                  <a:cubicBezTo>
                    <a:pt x="-4269" y="54420"/>
                    <a:pt x="-12714" y="119571"/>
                    <a:pt x="20433" y="188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6378" y="1275650"/>
              <a:ext cx="1262959" cy="1267225"/>
            </a:xfrm>
            <a:custGeom>
              <a:avLst/>
              <a:gdLst/>
              <a:ahLst/>
              <a:cxnLst/>
              <a:rect l="l" t="t" r="r" b="b"/>
              <a:pathLst>
                <a:path w="1262959" h="1267225" extrusionOk="0">
                  <a:moveTo>
                    <a:pt x="1031942" y="1122109"/>
                  </a:moveTo>
                  <a:cubicBezTo>
                    <a:pt x="748033" y="1351979"/>
                    <a:pt x="362461" y="1299909"/>
                    <a:pt x="142942" y="1028447"/>
                  </a:cubicBezTo>
                  <a:cubicBezTo>
                    <a:pt x="-76578" y="756984"/>
                    <a:pt x="-41526" y="308420"/>
                    <a:pt x="236160" y="139447"/>
                  </a:cubicBezTo>
                  <a:cubicBezTo>
                    <a:pt x="513846" y="-29527"/>
                    <a:pt x="922976" y="-94233"/>
                    <a:pt x="1125160" y="233109"/>
                  </a:cubicBezTo>
                  <a:cubicBezTo>
                    <a:pt x="1327344" y="560451"/>
                    <a:pt x="1315851" y="892239"/>
                    <a:pt x="1031942" y="1122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708516" y="6044728"/>
              <a:ext cx="1062500" cy="813525"/>
            </a:xfrm>
            <a:custGeom>
              <a:avLst/>
              <a:gdLst/>
              <a:ahLst/>
              <a:cxnLst/>
              <a:rect l="l" t="t" r="r" b="b"/>
              <a:pathLst>
                <a:path w="1062500" h="813525" extrusionOk="0">
                  <a:moveTo>
                    <a:pt x="906348" y="65178"/>
                  </a:moveTo>
                  <a:cubicBezTo>
                    <a:pt x="729945" y="-96557"/>
                    <a:pt x="379806" y="70702"/>
                    <a:pt x="159080" y="262028"/>
                  </a:cubicBezTo>
                  <a:cubicBezTo>
                    <a:pt x="330" y="399442"/>
                    <a:pt x="-40691" y="627089"/>
                    <a:pt x="40907" y="813525"/>
                  </a:cubicBezTo>
                  <a:lnTo>
                    <a:pt x="1025284" y="813525"/>
                  </a:lnTo>
                  <a:cubicBezTo>
                    <a:pt x="1107326" y="562065"/>
                    <a:pt x="1047572" y="194591"/>
                    <a:pt x="906348" y="65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469633" y="4440872"/>
              <a:ext cx="2073892" cy="1997784"/>
            </a:xfrm>
            <a:custGeom>
              <a:avLst/>
              <a:gdLst/>
              <a:ahLst/>
              <a:cxnLst/>
              <a:rect l="l" t="t" r="r" b="b"/>
              <a:pathLst>
                <a:path w="2073892" h="1997784" extrusionOk="0">
                  <a:moveTo>
                    <a:pt x="387616" y="1758442"/>
                  </a:moveTo>
                  <a:cubicBezTo>
                    <a:pt x="799223" y="2135378"/>
                    <a:pt x="1385582" y="2052701"/>
                    <a:pt x="1804492" y="1611567"/>
                  </a:cubicBezTo>
                  <a:cubicBezTo>
                    <a:pt x="2223402" y="1170432"/>
                    <a:pt x="2139137" y="480377"/>
                    <a:pt x="1653298" y="195072"/>
                  </a:cubicBezTo>
                  <a:cubicBezTo>
                    <a:pt x="1167460" y="-90234"/>
                    <a:pt x="631710" y="-80010"/>
                    <a:pt x="236423" y="342011"/>
                  </a:cubicBezTo>
                  <a:cubicBezTo>
                    <a:pt x="-158865" y="764032"/>
                    <a:pt x="-24308" y="1381506"/>
                    <a:pt x="387616" y="1758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789587" y="3368567"/>
              <a:ext cx="785106" cy="756187"/>
            </a:xfrm>
            <a:custGeom>
              <a:avLst/>
              <a:gdLst/>
              <a:ahLst/>
              <a:cxnLst/>
              <a:rect l="l" t="t" r="r" b="b"/>
              <a:pathLst>
                <a:path w="785106" h="756187" extrusionOk="0">
                  <a:moveTo>
                    <a:pt x="146702" y="665587"/>
                  </a:moveTo>
                  <a:cubicBezTo>
                    <a:pt x="302468" y="808272"/>
                    <a:pt x="524464" y="776967"/>
                    <a:pt x="683023" y="610025"/>
                  </a:cubicBezTo>
                  <a:cubicBezTo>
                    <a:pt x="841582" y="443083"/>
                    <a:pt x="810023" y="181781"/>
                    <a:pt x="625873" y="73831"/>
                  </a:cubicBezTo>
                  <a:cubicBezTo>
                    <a:pt x="441723" y="-34119"/>
                    <a:pt x="239158" y="-30309"/>
                    <a:pt x="89488" y="129393"/>
                  </a:cubicBezTo>
                  <a:cubicBezTo>
                    <a:pt x="-60181" y="289096"/>
                    <a:pt x="-9127" y="522903"/>
                    <a:pt x="146702" y="6655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108312" y="6248280"/>
              <a:ext cx="257887" cy="248311"/>
            </a:xfrm>
            <a:custGeom>
              <a:avLst/>
              <a:gdLst/>
              <a:ahLst/>
              <a:cxnLst/>
              <a:rect l="l" t="t" r="r" b="b"/>
              <a:pathLst>
                <a:path w="257887" h="248311" extrusionOk="0">
                  <a:moveTo>
                    <a:pt x="48275" y="218560"/>
                  </a:moveTo>
                  <a:cubicBezTo>
                    <a:pt x="99456" y="265423"/>
                    <a:pt x="172354" y="255136"/>
                    <a:pt x="224424" y="200272"/>
                  </a:cubicBezTo>
                  <a:cubicBezTo>
                    <a:pt x="276494" y="145408"/>
                    <a:pt x="266017" y="59683"/>
                    <a:pt x="205374" y="24250"/>
                  </a:cubicBezTo>
                  <a:cubicBezTo>
                    <a:pt x="144731" y="-11184"/>
                    <a:pt x="78374" y="-9977"/>
                    <a:pt x="29289" y="42474"/>
                  </a:cubicBezTo>
                  <a:cubicBezTo>
                    <a:pt x="-19797" y="94925"/>
                    <a:pt x="-2906" y="171570"/>
                    <a:pt x="48275" y="2185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0283937" y="4153415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7" y="145407"/>
                    <a:pt x="266017" y="59682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326364" y="6045915"/>
              <a:ext cx="128851" cy="124142"/>
            </a:xfrm>
            <a:custGeom>
              <a:avLst/>
              <a:gdLst/>
              <a:ahLst/>
              <a:cxnLst/>
              <a:rect l="l" t="t" r="r" b="b"/>
              <a:pathLst>
                <a:path w="128851" h="124142" extrusionOk="0">
                  <a:moveTo>
                    <a:pt x="24024" y="109267"/>
                  </a:moveTo>
                  <a:cubicBezTo>
                    <a:pt x="49424" y="132698"/>
                    <a:pt x="86064" y="127555"/>
                    <a:pt x="112099" y="100123"/>
                  </a:cubicBezTo>
                  <a:cubicBezTo>
                    <a:pt x="138134" y="72691"/>
                    <a:pt x="132927" y="29828"/>
                    <a:pt x="102701" y="12112"/>
                  </a:cubicBezTo>
                  <a:cubicBezTo>
                    <a:pt x="72475" y="-5605"/>
                    <a:pt x="39201" y="-4970"/>
                    <a:pt x="14690" y="21256"/>
                  </a:cubicBezTo>
                  <a:cubicBezTo>
                    <a:pt x="-9821" y="47481"/>
                    <a:pt x="-1566" y="85835"/>
                    <a:pt x="24024" y="109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809147" y="354228"/>
              <a:ext cx="785106" cy="756208"/>
            </a:xfrm>
            <a:custGeom>
              <a:avLst/>
              <a:gdLst/>
              <a:ahLst/>
              <a:cxnLst/>
              <a:rect l="l" t="t" r="r" b="b"/>
              <a:pathLst>
                <a:path w="785106" h="756208" extrusionOk="0">
                  <a:moveTo>
                    <a:pt x="146702" y="665582"/>
                  </a:moveTo>
                  <a:cubicBezTo>
                    <a:pt x="302531" y="808330"/>
                    <a:pt x="524463" y="776961"/>
                    <a:pt x="683022" y="610019"/>
                  </a:cubicBezTo>
                  <a:cubicBezTo>
                    <a:pt x="841583" y="443078"/>
                    <a:pt x="810022" y="181775"/>
                    <a:pt x="625872" y="73825"/>
                  </a:cubicBezTo>
                  <a:cubicBezTo>
                    <a:pt x="441722" y="-34125"/>
                    <a:pt x="239158" y="-30315"/>
                    <a:pt x="89488" y="129451"/>
                  </a:cubicBezTo>
                  <a:cubicBezTo>
                    <a:pt x="-60181" y="289217"/>
                    <a:pt x="-9128" y="522897"/>
                    <a:pt x="146702" y="665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81831" y="5495170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8" y="145408"/>
                    <a:pt x="266017" y="59683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851583" y="1132324"/>
              <a:ext cx="248377" cy="257352"/>
            </a:xfrm>
            <a:custGeom>
              <a:avLst/>
              <a:gdLst/>
              <a:ahLst/>
              <a:cxnLst/>
              <a:rect l="l" t="t" r="r" b="b"/>
              <a:pathLst>
                <a:path w="248377" h="257352" extrusionOk="0">
                  <a:moveTo>
                    <a:pt x="15937" y="70746"/>
                  </a:moveTo>
                  <a:cubicBezTo>
                    <a:pt x="-19242" y="130563"/>
                    <a:pt x="5968" y="199715"/>
                    <a:pt x="70420" y="239212"/>
                  </a:cubicBezTo>
                  <a:cubicBezTo>
                    <a:pt x="134872" y="278709"/>
                    <a:pt x="216470" y="250705"/>
                    <a:pt x="238695" y="184284"/>
                  </a:cubicBezTo>
                  <a:cubicBezTo>
                    <a:pt x="260920" y="117863"/>
                    <a:pt x="245744" y="52966"/>
                    <a:pt x="184212" y="15819"/>
                  </a:cubicBezTo>
                  <a:cubicBezTo>
                    <a:pt x="122681" y="-21329"/>
                    <a:pt x="51116" y="10993"/>
                    <a:pt x="15937" y="7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9788952" y="1717573"/>
              <a:ext cx="785106" cy="756220"/>
            </a:xfrm>
            <a:custGeom>
              <a:avLst/>
              <a:gdLst/>
              <a:ahLst/>
              <a:cxnLst/>
              <a:rect l="l" t="t" r="r" b="b"/>
              <a:pathLst>
                <a:path w="785106" h="756220" extrusionOk="0">
                  <a:moveTo>
                    <a:pt x="146702" y="665645"/>
                  </a:moveTo>
                  <a:cubicBezTo>
                    <a:pt x="302467" y="808330"/>
                    <a:pt x="524464" y="776961"/>
                    <a:pt x="683023" y="610019"/>
                  </a:cubicBezTo>
                  <a:cubicBezTo>
                    <a:pt x="841582" y="443078"/>
                    <a:pt x="810023" y="181775"/>
                    <a:pt x="625873" y="73825"/>
                  </a:cubicBezTo>
                  <a:cubicBezTo>
                    <a:pt x="441723" y="-34125"/>
                    <a:pt x="239158" y="-30315"/>
                    <a:pt x="89488" y="129451"/>
                  </a:cubicBezTo>
                  <a:cubicBezTo>
                    <a:pt x="-60181" y="289217"/>
                    <a:pt x="-9127" y="522897"/>
                    <a:pt x="146702" y="6656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0280934" y="0"/>
              <a:ext cx="1898365" cy="1929701"/>
            </a:xfrm>
            <a:custGeom>
              <a:avLst/>
              <a:gdLst/>
              <a:ahLst/>
              <a:cxnLst/>
              <a:rect l="l" t="t" r="r" b="b"/>
              <a:pathLst>
                <a:path w="1898365" h="1929701" extrusionOk="0">
                  <a:moveTo>
                    <a:pt x="1898365" y="0"/>
                  </a:moveTo>
                  <a:lnTo>
                    <a:pt x="617888" y="0"/>
                  </a:lnTo>
                  <a:cubicBezTo>
                    <a:pt x="488030" y="176467"/>
                    <a:pt x="358173" y="346012"/>
                    <a:pt x="216759" y="485712"/>
                  </a:cubicBezTo>
                  <a:cubicBezTo>
                    <a:pt x="-119157" y="817690"/>
                    <a:pt x="-56291" y="1402207"/>
                    <a:pt x="347441" y="1729169"/>
                  </a:cubicBezTo>
                  <a:cubicBezTo>
                    <a:pt x="751174" y="2056130"/>
                    <a:pt x="1296068" y="1962531"/>
                    <a:pt x="1590898" y="1598486"/>
                  </a:cubicBezTo>
                  <a:cubicBezTo>
                    <a:pt x="1683862" y="1483741"/>
                    <a:pt x="1789463" y="1365631"/>
                    <a:pt x="1898365" y="1244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9903705" y="5110054"/>
              <a:ext cx="2275912" cy="1747945"/>
            </a:xfrm>
            <a:custGeom>
              <a:avLst/>
              <a:gdLst/>
              <a:ahLst/>
              <a:cxnLst/>
              <a:rect l="l" t="t" r="r" b="b"/>
              <a:pathLst>
                <a:path w="2275912" h="1747945" extrusionOk="0">
                  <a:moveTo>
                    <a:pt x="2275595" y="249854"/>
                  </a:moveTo>
                  <a:cubicBezTo>
                    <a:pt x="1605797" y="-125558"/>
                    <a:pt x="873959" y="-100349"/>
                    <a:pt x="331161" y="479089"/>
                  </a:cubicBezTo>
                  <a:cubicBezTo>
                    <a:pt x="-11739" y="845293"/>
                    <a:pt x="-70032" y="1316654"/>
                    <a:pt x="72462" y="1747946"/>
                  </a:cubicBezTo>
                  <a:lnTo>
                    <a:pt x="2275912" y="17479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6070" y="2326844"/>
              <a:ext cx="380528" cy="362923"/>
            </a:xfrm>
            <a:custGeom>
              <a:avLst/>
              <a:gdLst/>
              <a:ahLst/>
              <a:cxnLst/>
              <a:rect l="l" t="t" r="r" b="b"/>
              <a:pathLst>
                <a:path w="380528" h="362923" extrusionOk="0">
                  <a:moveTo>
                    <a:pt x="305765" y="327900"/>
                  </a:moveTo>
                  <a:cubicBezTo>
                    <a:pt x="216865" y="376541"/>
                    <a:pt x="107010" y="380795"/>
                    <a:pt x="41795" y="300277"/>
                  </a:cubicBezTo>
                  <a:cubicBezTo>
                    <a:pt x="-23407" y="219702"/>
                    <a:pt x="-10955" y="101528"/>
                    <a:pt x="69608" y="36307"/>
                  </a:cubicBezTo>
                  <a:cubicBezTo>
                    <a:pt x="150190" y="-28971"/>
                    <a:pt x="262331" y="2081"/>
                    <a:pt x="333578" y="63930"/>
                  </a:cubicBezTo>
                  <a:cubicBezTo>
                    <a:pt x="404825" y="125779"/>
                    <a:pt x="394538" y="279259"/>
                    <a:pt x="305765" y="32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2750325" y="2161800"/>
            <a:ext cx="36435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2279732" y="359940"/>
            <a:ext cx="9300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endParaRPr sz="9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93" name="Google Shape;93;p5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21" name="Google Shape;121;p6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2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7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50" name="Google Shape;150;p7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819672" y="394425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1515977" y="4599209"/>
              <a:ext cx="188949" cy="181872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1363546">
              <a:off x="10487027" y="2291608"/>
              <a:ext cx="1061767" cy="1022852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1363546">
              <a:off x="10291954" y="3168162"/>
              <a:ext cx="336025" cy="348229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1"/>
          </p:nvPr>
        </p:nvSpPr>
        <p:spPr>
          <a:xfrm>
            <a:off x="61145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2"/>
          </p:nvPr>
        </p:nvSpPr>
        <p:spPr>
          <a:xfrm>
            <a:off x="297116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3"/>
          </p:nvPr>
        </p:nvSpPr>
        <p:spPr>
          <a:xfrm>
            <a:off x="5330871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8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79" name="Google Shape;179;p8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0"/>
          <p:cNvGrpSpPr/>
          <p:nvPr/>
        </p:nvGrpSpPr>
        <p:grpSpPr>
          <a:xfrm>
            <a:off x="0" y="0"/>
            <a:ext cx="9158630" cy="5151729"/>
            <a:chOff x="0" y="0"/>
            <a:chExt cx="12192000" cy="6857999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0"/>
              <a:ext cx="2159540" cy="3253090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1337681" y="105918"/>
              <a:ext cx="854318" cy="1629473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9622028" y="4708770"/>
              <a:ext cx="2569971" cy="214922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05263" y="0"/>
              <a:ext cx="1446400" cy="968569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81668" y="773563"/>
              <a:ext cx="301359" cy="302398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0871839" y="986555"/>
              <a:ext cx="928947" cy="93230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2028065" y="0"/>
              <a:ext cx="373336" cy="33152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2369848" y="273325"/>
              <a:ext cx="169729" cy="170275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9052624" y="6351471"/>
              <a:ext cx="779104" cy="50652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426120" y="920796"/>
              <a:ext cx="1119129" cy="1077892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1160703" y="4866386"/>
              <a:ext cx="577036" cy="555898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352471" y="1985504"/>
              <a:ext cx="189466" cy="182642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1524180" y="5443206"/>
              <a:ext cx="189464" cy="182642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512688" y="1837315"/>
              <a:ext cx="94839" cy="91318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1074663" y="5899581"/>
              <a:ext cx="189465" cy="182642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1669025" y="2982853"/>
              <a:ext cx="522974" cy="555794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0" y="5664838"/>
              <a:ext cx="1038230" cy="11931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0" y="4897936"/>
              <a:ext cx="1068429" cy="1153631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0547338" y="2583702"/>
              <a:ext cx="866003" cy="834312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9622038" y="3540800"/>
              <a:ext cx="2228612" cy="241602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28577" y="3606751"/>
              <a:ext cx="711488" cy="685378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1245850" y="5946076"/>
              <a:ext cx="946150" cy="911923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1785200" y="1760054"/>
              <a:ext cx="279737" cy="266755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660470" y="1122685"/>
              <a:ext cx="169519" cy="161673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0" y="1841488"/>
              <a:ext cx="1425953" cy="2110769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175721" y="5807234"/>
              <a:ext cx="279751" cy="266869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3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1"/>
          <p:cNvGrpSpPr/>
          <p:nvPr/>
        </p:nvGrpSpPr>
        <p:grpSpPr>
          <a:xfrm>
            <a:off x="2385" y="2386"/>
            <a:ext cx="9146643" cy="5143181"/>
            <a:chOff x="3175" y="3175"/>
            <a:chExt cx="12185776" cy="6852093"/>
          </a:xfrm>
        </p:grpSpPr>
        <p:sp>
          <p:nvSpPr>
            <p:cNvPr id="266" name="Google Shape;266;p11"/>
            <p:cNvSpPr/>
            <p:nvPr/>
          </p:nvSpPr>
          <p:spPr>
            <a:xfrm>
              <a:off x="11340814" y="109410"/>
              <a:ext cx="848010" cy="1622615"/>
            </a:xfrm>
            <a:custGeom>
              <a:avLst/>
              <a:gdLst/>
              <a:ahLst/>
              <a:cxnLst/>
              <a:rect l="l" t="t" r="r" b="b"/>
              <a:pathLst>
                <a:path w="848010" h="1622615" extrusionOk="0">
                  <a:moveTo>
                    <a:pt x="848010" y="1622616"/>
                  </a:moveTo>
                  <a:cubicBezTo>
                    <a:pt x="711168" y="1613725"/>
                    <a:pt x="565943" y="1575816"/>
                    <a:pt x="427767" y="1512888"/>
                  </a:cubicBezTo>
                  <a:cubicBezTo>
                    <a:pt x="507587" y="1308989"/>
                    <a:pt x="446246" y="1074293"/>
                    <a:pt x="287432" y="977456"/>
                  </a:cubicBezTo>
                  <a:cubicBezTo>
                    <a:pt x="197517" y="922655"/>
                    <a:pt x="96425" y="887095"/>
                    <a:pt x="2381" y="877253"/>
                  </a:cubicBezTo>
                  <a:cubicBezTo>
                    <a:pt x="-14891" y="632968"/>
                    <a:pt x="62579" y="410972"/>
                    <a:pt x="209963" y="283083"/>
                  </a:cubicBezTo>
                  <a:cubicBezTo>
                    <a:pt x="394938" y="122365"/>
                    <a:pt x="627284" y="19494"/>
                    <a:pt x="848010" y="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0874301" y="990155"/>
              <a:ext cx="922938" cy="925576"/>
            </a:xfrm>
            <a:custGeom>
              <a:avLst/>
              <a:gdLst/>
              <a:ahLst/>
              <a:cxnLst/>
              <a:rect l="l" t="t" r="r" b="b"/>
              <a:pathLst>
                <a:path w="922938" h="925576" extrusionOk="0">
                  <a:moveTo>
                    <a:pt x="460766" y="925513"/>
                  </a:moveTo>
                  <a:cubicBezTo>
                    <a:pt x="355610" y="925513"/>
                    <a:pt x="254772" y="888873"/>
                    <a:pt x="169174" y="819531"/>
                  </a:cubicBezTo>
                  <a:cubicBezTo>
                    <a:pt x="-29707" y="658495"/>
                    <a:pt x="-54409" y="421767"/>
                    <a:pt x="101292" y="169990"/>
                  </a:cubicBezTo>
                  <a:cubicBezTo>
                    <a:pt x="170063" y="58801"/>
                    <a:pt x="278712" y="0"/>
                    <a:pt x="415427" y="0"/>
                  </a:cubicBezTo>
                  <a:cubicBezTo>
                    <a:pt x="521980" y="0"/>
                    <a:pt x="644027" y="37211"/>
                    <a:pt x="750643" y="102172"/>
                  </a:cubicBezTo>
                  <a:cubicBezTo>
                    <a:pt x="837194" y="154940"/>
                    <a:pt x="895805" y="247333"/>
                    <a:pt x="915743" y="362522"/>
                  </a:cubicBezTo>
                  <a:cubicBezTo>
                    <a:pt x="939683" y="501015"/>
                    <a:pt x="903043" y="646367"/>
                    <a:pt x="818398" y="751205"/>
                  </a:cubicBezTo>
                  <a:cubicBezTo>
                    <a:pt x="728673" y="862013"/>
                    <a:pt x="598307" y="925576"/>
                    <a:pt x="460766" y="92557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9813163" y="4711890"/>
              <a:ext cx="2375661" cy="2142934"/>
            </a:xfrm>
            <a:custGeom>
              <a:avLst/>
              <a:gdLst/>
              <a:ahLst/>
              <a:cxnLst/>
              <a:rect l="l" t="t" r="r" b="b"/>
              <a:pathLst>
                <a:path w="2375661" h="2142934" extrusionOk="0">
                  <a:moveTo>
                    <a:pt x="0" y="2142935"/>
                  </a:moveTo>
                  <a:cubicBezTo>
                    <a:pt x="25781" y="2071243"/>
                    <a:pt x="28321" y="1993265"/>
                    <a:pt x="7303" y="1920050"/>
                  </a:cubicBezTo>
                  <a:cubicBezTo>
                    <a:pt x="178181" y="1739710"/>
                    <a:pt x="338074" y="1526350"/>
                    <a:pt x="474726" y="1340675"/>
                  </a:cubicBezTo>
                  <a:cubicBezTo>
                    <a:pt x="662559" y="1297610"/>
                    <a:pt x="830580" y="1192822"/>
                    <a:pt x="951865" y="1043051"/>
                  </a:cubicBezTo>
                  <a:cubicBezTo>
                    <a:pt x="1043115" y="930338"/>
                    <a:pt x="1145731" y="815912"/>
                    <a:pt x="1254379" y="694690"/>
                  </a:cubicBezTo>
                  <a:cubicBezTo>
                    <a:pt x="1295781" y="648589"/>
                    <a:pt x="1338517" y="600900"/>
                    <a:pt x="1380744" y="553149"/>
                  </a:cubicBezTo>
                  <a:cubicBezTo>
                    <a:pt x="1399413" y="588029"/>
                    <a:pt x="1423924" y="619481"/>
                    <a:pt x="1453134" y="646176"/>
                  </a:cubicBezTo>
                  <a:cubicBezTo>
                    <a:pt x="1499044" y="689337"/>
                    <a:pt x="1559623" y="713423"/>
                    <a:pt x="1622616" y="713550"/>
                  </a:cubicBezTo>
                  <a:cubicBezTo>
                    <a:pt x="1704022" y="713550"/>
                    <a:pt x="1785493" y="675069"/>
                    <a:pt x="1851914" y="605092"/>
                  </a:cubicBezTo>
                  <a:cubicBezTo>
                    <a:pt x="1909318" y="545840"/>
                    <a:pt x="1936306" y="463506"/>
                    <a:pt x="1925193" y="381762"/>
                  </a:cubicBezTo>
                  <a:cubicBezTo>
                    <a:pt x="1915541" y="308527"/>
                    <a:pt x="1872742" y="243795"/>
                    <a:pt x="1809179" y="206184"/>
                  </a:cubicBezTo>
                  <a:cubicBezTo>
                    <a:pt x="1776285" y="186500"/>
                    <a:pt x="1740726" y="171539"/>
                    <a:pt x="1703642" y="161734"/>
                  </a:cubicBezTo>
                  <a:cubicBezTo>
                    <a:pt x="1729422" y="127063"/>
                    <a:pt x="1752918" y="94170"/>
                    <a:pt x="1775143" y="61786"/>
                  </a:cubicBezTo>
                  <a:cubicBezTo>
                    <a:pt x="1894522" y="21304"/>
                    <a:pt x="2019681" y="438"/>
                    <a:pt x="2145729" y="0"/>
                  </a:cubicBezTo>
                  <a:cubicBezTo>
                    <a:pt x="2223071" y="-38"/>
                    <a:pt x="2300161" y="8267"/>
                    <a:pt x="2375662" y="24765"/>
                  </a:cubicBezTo>
                  <a:lnTo>
                    <a:pt x="2375662" y="1231265"/>
                  </a:lnTo>
                  <a:cubicBezTo>
                    <a:pt x="2108200" y="1251077"/>
                    <a:pt x="1871599" y="1368869"/>
                    <a:pt x="1672527" y="1581468"/>
                  </a:cubicBezTo>
                  <a:cubicBezTo>
                    <a:pt x="1525333" y="1738567"/>
                    <a:pt x="1441387" y="1932686"/>
                    <a:pt x="1429639" y="2142935"/>
                  </a:cubicBezTo>
                  <a:close/>
                  <a:moveTo>
                    <a:pt x="1352232" y="1184593"/>
                  </a:moveTo>
                  <a:cubicBezTo>
                    <a:pt x="1324928" y="1184739"/>
                    <a:pt x="1298893" y="1196460"/>
                    <a:pt x="1280731" y="1216850"/>
                  </a:cubicBezTo>
                  <a:cubicBezTo>
                    <a:pt x="1265428" y="1232890"/>
                    <a:pt x="1257364" y="1254468"/>
                    <a:pt x="1258316" y="1276604"/>
                  </a:cubicBezTo>
                  <a:cubicBezTo>
                    <a:pt x="1260157" y="1305179"/>
                    <a:pt x="1273239" y="1331868"/>
                    <a:pt x="1294702" y="1350836"/>
                  </a:cubicBezTo>
                  <a:cubicBezTo>
                    <a:pt x="1310195" y="1365377"/>
                    <a:pt x="1330643" y="1373480"/>
                    <a:pt x="1351852" y="1373505"/>
                  </a:cubicBezTo>
                  <a:cubicBezTo>
                    <a:pt x="1379156" y="1373505"/>
                    <a:pt x="1406462" y="1360805"/>
                    <a:pt x="1428687" y="1337246"/>
                  </a:cubicBezTo>
                  <a:cubicBezTo>
                    <a:pt x="1447991" y="1317301"/>
                    <a:pt x="1457071" y="1289615"/>
                    <a:pt x="1453325" y="1262126"/>
                  </a:cubicBezTo>
                  <a:cubicBezTo>
                    <a:pt x="1450022" y="1237431"/>
                    <a:pt x="1435608" y="1215600"/>
                    <a:pt x="1414208" y="1202881"/>
                  </a:cubicBezTo>
                  <a:cubicBezTo>
                    <a:pt x="1395540" y="1191412"/>
                    <a:pt x="1374140" y="1185107"/>
                    <a:pt x="1352232" y="1184593"/>
                  </a:cubicBezTo>
                  <a:close/>
                  <a:moveTo>
                    <a:pt x="1801749" y="728281"/>
                  </a:moveTo>
                  <a:cubicBezTo>
                    <a:pt x="1774444" y="728402"/>
                    <a:pt x="1748472" y="740105"/>
                    <a:pt x="1730248" y="760476"/>
                  </a:cubicBezTo>
                  <a:cubicBezTo>
                    <a:pt x="1714944" y="776516"/>
                    <a:pt x="1706880" y="798093"/>
                    <a:pt x="1707832" y="820230"/>
                  </a:cubicBezTo>
                  <a:cubicBezTo>
                    <a:pt x="1709674" y="848805"/>
                    <a:pt x="1722755" y="875494"/>
                    <a:pt x="1744218" y="894461"/>
                  </a:cubicBezTo>
                  <a:cubicBezTo>
                    <a:pt x="1759712" y="909028"/>
                    <a:pt x="1780095" y="917137"/>
                    <a:pt x="1801368" y="917131"/>
                  </a:cubicBezTo>
                  <a:cubicBezTo>
                    <a:pt x="1828673" y="917131"/>
                    <a:pt x="1855978" y="904431"/>
                    <a:pt x="1878203" y="880872"/>
                  </a:cubicBezTo>
                  <a:cubicBezTo>
                    <a:pt x="1897507" y="860933"/>
                    <a:pt x="1906588" y="833247"/>
                    <a:pt x="1902841" y="805751"/>
                  </a:cubicBezTo>
                  <a:cubicBezTo>
                    <a:pt x="1899603" y="781044"/>
                    <a:pt x="1885188" y="759200"/>
                    <a:pt x="1863725" y="746506"/>
                  </a:cubicBezTo>
                  <a:cubicBezTo>
                    <a:pt x="1845056" y="735057"/>
                    <a:pt x="1823656" y="728770"/>
                    <a:pt x="1801749" y="728281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1077757" y="5902769"/>
              <a:ext cx="183129" cy="176276"/>
            </a:xfrm>
            <a:custGeom>
              <a:avLst/>
              <a:gdLst/>
              <a:ahLst/>
              <a:cxnLst/>
              <a:rect l="l" t="t" r="r" b="b"/>
              <a:pathLst>
                <a:path w="183129" h="176276" extrusionOk="0">
                  <a:moveTo>
                    <a:pt x="87193" y="176276"/>
                  </a:moveTo>
                  <a:cubicBezTo>
                    <a:pt x="67572" y="176219"/>
                    <a:pt x="48712" y="168701"/>
                    <a:pt x="34424" y="155258"/>
                  </a:cubicBezTo>
                  <a:cubicBezTo>
                    <a:pt x="14232" y="137420"/>
                    <a:pt x="1849" y="112313"/>
                    <a:pt x="72" y="85408"/>
                  </a:cubicBezTo>
                  <a:cubicBezTo>
                    <a:pt x="-818" y="64979"/>
                    <a:pt x="6611" y="45066"/>
                    <a:pt x="20773" y="30290"/>
                  </a:cubicBezTo>
                  <a:cubicBezTo>
                    <a:pt x="37790" y="11176"/>
                    <a:pt x="62048" y="165"/>
                    <a:pt x="87637" y="0"/>
                  </a:cubicBezTo>
                  <a:cubicBezTo>
                    <a:pt x="108402" y="514"/>
                    <a:pt x="128659" y="6521"/>
                    <a:pt x="146311" y="17399"/>
                  </a:cubicBezTo>
                  <a:cubicBezTo>
                    <a:pt x="166061" y="29153"/>
                    <a:pt x="179332" y="49295"/>
                    <a:pt x="182380" y="72072"/>
                  </a:cubicBezTo>
                  <a:cubicBezTo>
                    <a:pt x="185809" y="97650"/>
                    <a:pt x="177363" y="123399"/>
                    <a:pt x="159393" y="141922"/>
                  </a:cubicBezTo>
                  <a:cubicBezTo>
                    <a:pt x="138437" y="164021"/>
                    <a:pt x="112784" y="176213"/>
                    <a:pt x="87193" y="17621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1672262" y="2985960"/>
              <a:ext cx="516689" cy="549529"/>
            </a:xfrm>
            <a:custGeom>
              <a:avLst/>
              <a:gdLst/>
              <a:ahLst/>
              <a:cxnLst/>
              <a:rect l="l" t="t" r="r" b="b"/>
              <a:pathLst>
                <a:path w="516689" h="549529" extrusionOk="0">
                  <a:moveTo>
                    <a:pt x="271897" y="549529"/>
                  </a:moveTo>
                  <a:cubicBezTo>
                    <a:pt x="210493" y="549370"/>
                    <a:pt x="151501" y="525850"/>
                    <a:pt x="106797" y="483743"/>
                  </a:cubicBezTo>
                  <a:cubicBezTo>
                    <a:pt x="42091" y="424498"/>
                    <a:pt x="3229" y="345440"/>
                    <a:pt x="244" y="266827"/>
                  </a:cubicBezTo>
                  <a:cubicBezTo>
                    <a:pt x="-2677" y="202825"/>
                    <a:pt x="20755" y="140417"/>
                    <a:pt x="65014" y="94107"/>
                  </a:cubicBezTo>
                  <a:cubicBezTo>
                    <a:pt x="122672" y="32512"/>
                    <a:pt x="194681" y="0"/>
                    <a:pt x="273294" y="0"/>
                  </a:cubicBezTo>
                  <a:cubicBezTo>
                    <a:pt x="332413" y="0"/>
                    <a:pt x="395341" y="18605"/>
                    <a:pt x="455349" y="53848"/>
                  </a:cubicBezTo>
                  <a:cubicBezTo>
                    <a:pt x="478717" y="67526"/>
                    <a:pt x="499481" y="85236"/>
                    <a:pt x="516690" y="106172"/>
                  </a:cubicBezTo>
                  <a:lnTo>
                    <a:pt x="516690" y="419418"/>
                  </a:lnTo>
                  <a:cubicBezTo>
                    <a:pt x="510467" y="427673"/>
                    <a:pt x="503735" y="435559"/>
                    <a:pt x="496624" y="443039"/>
                  </a:cubicBezTo>
                  <a:cubicBezTo>
                    <a:pt x="431409" y="511683"/>
                    <a:pt x="351653" y="549529"/>
                    <a:pt x="272024" y="549529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0550466" y="2586863"/>
              <a:ext cx="859831" cy="722757"/>
            </a:xfrm>
            <a:custGeom>
              <a:avLst/>
              <a:gdLst/>
              <a:ahLst/>
              <a:cxnLst/>
              <a:rect l="l" t="t" r="r" b="b"/>
              <a:pathLst>
                <a:path w="859831" h="722757" extrusionOk="0">
                  <a:moveTo>
                    <a:pt x="154363" y="722757"/>
                  </a:moveTo>
                  <a:cubicBezTo>
                    <a:pt x="70924" y="643763"/>
                    <a:pt x="17330" y="542989"/>
                    <a:pt x="3551" y="438912"/>
                  </a:cubicBezTo>
                  <a:cubicBezTo>
                    <a:pt x="-11436" y="326454"/>
                    <a:pt x="21203" y="223710"/>
                    <a:pt x="97912" y="141795"/>
                  </a:cubicBezTo>
                  <a:cubicBezTo>
                    <a:pt x="184843" y="49022"/>
                    <a:pt x="293364" y="0"/>
                    <a:pt x="411728" y="0"/>
                  </a:cubicBezTo>
                  <a:cubicBezTo>
                    <a:pt x="500628" y="0"/>
                    <a:pt x="595498" y="28004"/>
                    <a:pt x="685731" y="81026"/>
                  </a:cubicBezTo>
                  <a:cubicBezTo>
                    <a:pt x="779076" y="136360"/>
                    <a:pt x="841877" y="231496"/>
                    <a:pt x="856038" y="339090"/>
                  </a:cubicBezTo>
                  <a:cubicBezTo>
                    <a:pt x="872802" y="458026"/>
                    <a:pt x="833496" y="577786"/>
                    <a:pt x="748088" y="667703"/>
                  </a:cubicBezTo>
                  <a:cubicBezTo>
                    <a:pt x="743897" y="672084"/>
                    <a:pt x="739706" y="676339"/>
                    <a:pt x="735388" y="680403"/>
                  </a:cubicBezTo>
                  <a:cubicBezTo>
                    <a:pt x="661093" y="657815"/>
                    <a:pt x="583877" y="646367"/>
                    <a:pt x="506216" y="646430"/>
                  </a:cubicBezTo>
                  <a:cubicBezTo>
                    <a:pt x="384932" y="647167"/>
                    <a:pt x="265107" y="673164"/>
                    <a:pt x="154363" y="72275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1788393" y="1763128"/>
              <a:ext cx="273276" cy="260553"/>
            </a:xfrm>
            <a:custGeom>
              <a:avLst/>
              <a:gdLst/>
              <a:ahLst/>
              <a:cxnLst/>
              <a:rect l="l" t="t" r="r" b="b"/>
              <a:pathLst>
                <a:path w="273276" h="260553" extrusionOk="0">
                  <a:moveTo>
                    <a:pt x="145733" y="260553"/>
                  </a:moveTo>
                  <a:cubicBezTo>
                    <a:pt x="113285" y="259931"/>
                    <a:pt x="81471" y="251200"/>
                    <a:pt x="53277" y="235153"/>
                  </a:cubicBezTo>
                  <a:cubicBezTo>
                    <a:pt x="24702" y="219469"/>
                    <a:pt x="5080" y="186385"/>
                    <a:pt x="826" y="146571"/>
                  </a:cubicBezTo>
                  <a:cubicBezTo>
                    <a:pt x="-3428" y="106756"/>
                    <a:pt x="8954" y="67513"/>
                    <a:pt x="33401" y="46304"/>
                  </a:cubicBezTo>
                  <a:cubicBezTo>
                    <a:pt x="66739" y="17348"/>
                    <a:pt x="109601" y="13"/>
                    <a:pt x="148463" y="13"/>
                  </a:cubicBezTo>
                  <a:cubicBezTo>
                    <a:pt x="175705" y="-393"/>
                    <a:pt x="202185" y="8801"/>
                    <a:pt x="223330" y="25984"/>
                  </a:cubicBezTo>
                  <a:cubicBezTo>
                    <a:pt x="281115" y="72873"/>
                    <a:pt x="290068" y="157683"/>
                    <a:pt x="243333" y="215595"/>
                  </a:cubicBezTo>
                  <a:cubicBezTo>
                    <a:pt x="219584" y="244951"/>
                    <a:pt x="183515" y="261557"/>
                    <a:pt x="145733" y="26049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0663692" y="1125849"/>
              <a:ext cx="162747" cy="155355"/>
            </a:xfrm>
            <a:custGeom>
              <a:avLst/>
              <a:gdLst/>
              <a:ahLst/>
              <a:cxnLst/>
              <a:rect l="l" t="t" r="r" b="b"/>
              <a:pathLst>
                <a:path w="162747" h="155355" extrusionOk="0">
                  <a:moveTo>
                    <a:pt x="87049" y="155326"/>
                  </a:moveTo>
                  <a:cubicBezTo>
                    <a:pt x="67617" y="154952"/>
                    <a:pt x="48567" y="149738"/>
                    <a:pt x="31613" y="140150"/>
                  </a:cubicBezTo>
                  <a:cubicBezTo>
                    <a:pt x="14658" y="130815"/>
                    <a:pt x="3038" y="111130"/>
                    <a:pt x="498" y="87445"/>
                  </a:cubicBezTo>
                  <a:cubicBezTo>
                    <a:pt x="-2042" y="63759"/>
                    <a:pt x="5260" y="40328"/>
                    <a:pt x="19548" y="27691"/>
                  </a:cubicBezTo>
                  <a:cubicBezTo>
                    <a:pt x="38598" y="10711"/>
                    <a:pt x="62982" y="920"/>
                    <a:pt x="88509" y="5"/>
                  </a:cubicBezTo>
                  <a:cubicBezTo>
                    <a:pt x="104702" y="-192"/>
                    <a:pt x="120386" y="5263"/>
                    <a:pt x="132959" y="15436"/>
                  </a:cubicBezTo>
                  <a:cubicBezTo>
                    <a:pt x="167439" y="43420"/>
                    <a:pt x="172774" y="94055"/>
                    <a:pt x="144833" y="128593"/>
                  </a:cubicBezTo>
                  <a:cubicBezTo>
                    <a:pt x="130673" y="146081"/>
                    <a:pt x="109146" y="155967"/>
                    <a:pt x="86667" y="155326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9242388" y="3239770"/>
              <a:ext cx="2607895" cy="2827210"/>
            </a:xfrm>
            <a:custGeom>
              <a:avLst/>
              <a:gdLst/>
              <a:ahLst/>
              <a:cxnLst/>
              <a:rect l="l" t="t" r="r" b="b"/>
              <a:pathLst>
                <a:path w="2607895" h="2827210" extrusionOk="0">
                  <a:moveTo>
                    <a:pt x="860716" y="2827211"/>
                  </a:moveTo>
                  <a:cubicBezTo>
                    <a:pt x="669073" y="2827211"/>
                    <a:pt x="486066" y="2761044"/>
                    <a:pt x="331570" y="2635885"/>
                  </a:cubicBezTo>
                  <a:cubicBezTo>
                    <a:pt x="133577" y="2475547"/>
                    <a:pt x="13118" y="2243391"/>
                    <a:pt x="989" y="1998980"/>
                  </a:cubicBezTo>
                  <a:cubicBezTo>
                    <a:pt x="-9488" y="1786382"/>
                    <a:pt x="63537" y="1591437"/>
                    <a:pt x="206666" y="1450022"/>
                  </a:cubicBezTo>
                  <a:cubicBezTo>
                    <a:pt x="366686" y="1291844"/>
                    <a:pt x="508481" y="1097788"/>
                    <a:pt x="658531" y="892365"/>
                  </a:cubicBezTo>
                  <a:cubicBezTo>
                    <a:pt x="806296" y="690118"/>
                    <a:pt x="959077" y="480949"/>
                    <a:pt x="1131988" y="307277"/>
                  </a:cubicBezTo>
                  <a:cubicBezTo>
                    <a:pt x="1329346" y="109093"/>
                    <a:pt x="1571662" y="0"/>
                    <a:pt x="1814359" y="0"/>
                  </a:cubicBezTo>
                  <a:cubicBezTo>
                    <a:pt x="1996730" y="0"/>
                    <a:pt x="2170975" y="63055"/>
                    <a:pt x="2318358" y="182372"/>
                  </a:cubicBezTo>
                  <a:cubicBezTo>
                    <a:pt x="2489808" y="321120"/>
                    <a:pt x="2588932" y="510730"/>
                    <a:pt x="2605379" y="730695"/>
                  </a:cubicBezTo>
                  <a:cubicBezTo>
                    <a:pt x="2620872" y="936879"/>
                    <a:pt x="2564611" y="1157605"/>
                    <a:pt x="2442755" y="1368933"/>
                  </a:cubicBezTo>
                  <a:cubicBezTo>
                    <a:pt x="2281656" y="1648333"/>
                    <a:pt x="2047213" y="1909699"/>
                    <a:pt x="1820455" y="2162683"/>
                  </a:cubicBezTo>
                  <a:cubicBezTo>
                    <a:pt x="1711743" y="2283905"/>
                    <a:pt x="1609063" y="2398458"/>
                    <a:pt x="1517623" y="2511362"/>
                  </a:cubicBezTo>
                  <a:cubicBezTo>
                    <a:pt x="1355063" y="2712021"/>
                    <a:pt x="1115605" y="2827211"/>
                    <a:pt x="860716" y="2827211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1249025" y="5949505"/>
              <a:ext cx="939800" cy="905319"/>
            </a:xfrm>
            <a:custGeom>
              <a:avLst/>
              <a:gdLst/>
              <a:ahLst/>
              <a:cxnLst/>
              <a:rect l="l" t="t" r="r" b="b"/>
              <a:pathLst>
                <a:path w="939800" h="905319" extrusionOk="0">
                  <a:moveTo>
                    <a:pt x="0" y="905320"/>
                  </a:moveTo>
                  <a:cubicBezTo>
                    <a:pt x="11747" y="696659"/>
                    <a:pt x="95250" y="504127"/>
                    <a:pt x="241300" y="348171"/>
                  </a:cubicBezTo>
                  <a:cubicBezTo>
                    <a:pt x="439166" y="136970"/>
                    <a:pt x="674180" y="19812"/>
                    <a:pt x="939800" y="0"/>
                  </a:cubicBezTo>
                  <a:lnTo>
                    <a:pt x="939800" y="905320"/>
                  </a:ln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055701" y="6354953"/>
              <a:ext cx="772367" cy="500315"/>
            </a:xfrm>
            <a:custGeom>
              <a:avLst/>
              <a:gdLst/>
              <a:ahLst/>
              <a:cxnLst/>
              <a:rect l="l" t="t" r="r" b="b"/>
              <a:pathLst>
                <a:path w="772367" h="500315" extrusionOk="0">
                  <a:moveTo>
                    <a:pt x="6574" y="499872"/>
                  </a:moveTo>
                  <a:cubicBezTo>
                    <a:pt x="-13175" y="350012"/>
                    <a:pt x="12162" y="214693"/>
                    <a:pt x="74645" y="137922"/>
                  </a:cubicBezTo>
                  <a:cubicBezTo>
                    <a:pt x="146654" y="49022"/>
                    <a:pt x="247683" y="0"/>
                    <a:pt x="359189" y="0"/>
                  </a:cubicBezTo>
                  <a:cubicBezTo>
                    <a:pt x="444787" y="0"/>
                    <a:pt x="533052" y="28511"/>
                    <a:pt x="614459" y="82550"/>
                  </a:cubicBezTo>
                  <a:cubicBezTo>
                    <a:pt x="750730" y="173736"/>
                    <a:pt x="807054" y="346328"/>
                    <a:pt x="750667" y="5003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3175" y="3175"/>
              <a:ext cx="2097785" cy="2906966"/>
            </a:xfrm>
            <a:custGeom>
              <a:avLst/>
              <a:gdLst/>
              <a:ahLst/>
              <a:cxnLst/>
              <a:rect l="l" t="t" r="r" b="b"/>
              <a:pathLst>
                <a:path w="2097785" h="2906966" extrusionOk="0">
                  <a:moveTo>
                    <a:pt x="1249871" y="2906967"/>
                  </a:moveTo>
                  <a:cubicBezTo>
                    <a:pt x="1263079" y="2891028"/>
                    <a:pt x="1275271" y="2876233"/>
                    <a:pt x="1286701" y="2862072"/>
                  </a:cubicBezTo>
                  <a:cubicBezTo>
                    <a:pt x="1503966" y="2593740"/>
                    <a:pt x="1462602" y="2200097"/>
                    <a:pt x="1194308" y="1982788"/>
                  </a:cubicBezTo>
                  <a:cubicBezTo>
                    <a:pt x="1075055" y="1885950"/>
                    <a:pt x="936371" y="1835150"/>
                    <a:pt x="793369" y="1835150"/>
                  </a:cubicBezTo>
                  <a:cubicBezTo>
                    <a:pt x="610235" y="1835150"/>
                    <a:pt x="440373" y="1920431"/>
                    <a:pt x="315024" y="2075180"/>
                  </a:cubicBezTo>
                  <a:lnTo>
                    <a:pt x="0" y="2464245"/>
                  </a:lnTo>
                  <a:lnTo>
                    <a:pt x="0" y="0"/>
                  </a:lnTo>
                  <a:lnTo>
                    <a:pt x="349250" y="0"/>
                  </a:lnTo>
                  <a:cubicBezTo>
                    <a:pt x="237300" y="313690"/>
                    <a:pt x="313690" y="598234"/>
                    <a:pt x="565150" y="801624"/>
                  </a:cubicBezTo>
                  <a:cubicBezTo>
                    <a:pt x="700024" y="910844"/>
                    <a:pt x="858838" y="968566"/>
                    <a:pt x="1024573" y="968566"/>
                  </a:cubicBezTo>
                  <a:cubicBezTo>
                    <a:pt x="1241235" y="968566"/>
                    <a:pt x="1446467" y="868553"/>
                    <a:pt x="1587627" y="694182"/>
                  </a:cubicBezTo>
                  <a:cubicBezTo>
                    <a:pt x="1677543" y="583121"/>
                    <a:pt x="1734566" y="439039"/>
                    <a:pt x="1748536" y="287782"/>
                  </a:cubicBezTo>
                  <a:cubicBezTo>
                    <a:pt x="1914493" y="471199"/>
                    <a:pt x="2034235" y="691604"/>
                    <a:pt x="2097786" y="930656"/>
                  </a:cubicBezTo>
                  <a:cubicBezTo>
                    <a:pt x="2052403" y="920058"/>
                    <a:pt x="2005965" y="914629"/>
                    <a:pt x="1959356" y="914463"/>
                  </a:cubicBezTo>
                  <a:cubicBezTo>
                    <a:pt x="1804353" y="914463"/>
                    <a:pt x="1662303" y="978535"/>
                    <a:pt x="1548702" y="1099884"/>
                  </a:cubicBezTo>
                  <a:cubicBezTo>
                    <a:pt x="1460957" y="1191374"/>
                    <a:pt x="1414513" y="1314812"/>
                    <a:pt x="1420178" y="1441450"/>
                  </a:cubicBezTo>
                  <a:cubicBezTo>
                    <a:pt x="1426147" y="1596390"/>
                    <a:pt x="1502728" y="1752156"/>
                    <a:pt x="1629728" y="1868742"/>
                  </a:cubicBezTo>
                  <a:cubicBezTo>
                    <a:pt x="1722564" y="1953768"/>
                    <a:pt x="1835531" y="1998663"/>
                    <a:pt x="1956308" y="1998663"/>
                  </a:cubicBezTo>
                  <a:cubicBezTo>
                    <a:pt x="1980578" y="1998644"/>
                    <a:pt x="2004816" y="1996866"/>
                    <a:pt x="2028825" y="1993329"/>
                  </a:cubicBezTo>
                  <a:cubicBezTo>
                    <a:pt x="1944961" y="2200561"/>
                    <a:pt x="1822552" y="2390007"/>
                    <a:pt x="1668082" y="2551621"/>
                  </a:cubicBezTo>
                  <a:cubicBezTo>
                    <a:pt x="1542136" y="2685047"/>
                    <a:pt x="1401883" y="2804217"/>
                    <a:pt x="1249871" y="2906967"/>
                  </a:cubicBezTo>
                  <a:close/>
                  <a:moveTo>
                    <a:pt x="314198" y="767080"/>
                  </a:moveTo>
                  <a:cubicBezTo>
                    <a:pt x="268288" y="767080"/>
                    <a:pt x="231648" y="786892"/>
                    <a:pt x="208725" y="824230"/>
                  </a:cubicBezTo>
                  <a:cubicBezTo>
                    <a:pt x="156909" y="908050"/>
                    <a:pt x="165100" y="986790"/>
                    <a:pt x="231648" y="1040511"/>
                  </a:cubicBezTo>
                  <a:cubicBezTo>
                    <a:pt x="295784" y="1094200"/>
                    <a:pt x="391300" y="1085736"/>
                    <a:pt x="444990" y="1021594"/>
                  </a:cubicBezTo>
                  <a:cubicBezTo>
                    <a:pt x="446077" y="1020299"/>
                    <a:pt x="447141" y="1018985"/>
                    <a:pt x="448183" y="1017651"/>
                  </a:cubicBezTo>
                  <a:cubicBezTo>
                    <a:pt x="476910" y="981062"/>
                    <a:pt x="488730" y="933990"/>
                    <a:pt x="480695" y="888175"/>
                  </a:cubicBezTo>
                  <a:cubicBezTo>
                    <a:pt x="474345" y="849630"/>
                    <a:pt x="454279" y="818325"/>
                    <a:pt x="425132" y="800862"/>
                  </a:cubicBezTo>
                  <a:cubicBezTo>
                    <a:pt x="391812" y="779945"/>
                    <a:pt x="353520" y="768287"/>
                    <a:pt x="314198" y="76708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308614" y="3175"/>
              <a:ext cx="1439922" cy="962215"/>
            </a:xfrm>
            <a:custGeom>
              <a:avLst/>
              <a:gdLst/>
              <a:ahLst/>
              <a:cxnLst/>
              <a:rect l="l" t="t" r="r" b="b"/>
              <a:pathLst>
                <a:path w="1439922" h="962215" extrusionOk="0">
                  <a:moveTo>
                    <a:pt x="718816" y="962216"/>
                  </a:moveTo>
                  <a:cubicBezTo>
                    <a:pt x="554541" y="962216"/>
                    <a:pt x="397061" y="905066"/>
                    <a:pt x="263394" y="796671"/>
                  </a:cubicBezTo>
                  <a:cubicBezTo>
                    <a:pt x="13902" y="594678"/>
                    <a:pt x="-61536" y="311785"/>
                    <a:pt x="50732" y="0"/>
                  </a:cubicBezTo>
                  <a:lnTo>
                    <a:pt x="1409061" y="0"/>
                  </a:lnTo>
                  <a:cubicBezTo>
                    <a:pt x="1479228" y="233617"/>
                    <a:pt x="1427476" y="504254"/>
                    <a:pt x="1276917" y="690182"/>
                  </a:cubicBezTo>
                  <a:cubicBezTo>
                    <a:pt x="1137217" y="863029"/>
                    <a:pt x="933446" y="962216"/>
                    <a:pt x="718752" y="9622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031045" y="3175"/>
              <a:ext cx="367163" cy="325183"/>
            </a:xfrm>
            <a:custGeom>
              <a:avLst/>
              <a:gdLst/>
              <a:ahLst/>
              <a:cxnLst/>
              <a:rect l="l" t="t" r="r" b="b"/>
              <a:pathLst>
                <a:path w="367163" h="325183" extrusionOk="0">
                  <a:moveTo>
                    <a:pt x="180469" y="325057"/>
                  </a:moveTo>
                  <a:cubicBezTo>
                    <a:pt x="112556" y="325175"/>
                    <a:pt x="50599" y="286307"/>
                    <a:pt x="21148" y="225108"/>
                  </a:cubicBezTo>
                  <a:cubicBezTo>
                    <a:pt x="-20190" y="143701"/>
                    <a:pt x="-506" y="63818"/>
                    <a:pt x="76520" y="0"/>
                  </a:cubicBezTo>
                  <a:lnTo>
                    <a:pt x="287213" y="0"/>
                  </a:lnTo>
                  <a:cubicBezTo>
                    <a:pt x="309146" y="17682"/>
                    <a:pt x="328393" y="38451"/>
                    <a:pt x="344363" y="61659"/>
                  </a:cubicBezTo>
                  <a:cubicBezTo>
                    <a:pt x="366778" y="94298"/>
                    <a:pt x="372938" y="136716"/>
                    <a:pt x="361635" y="181039"/>
                  </a:cubicBezTo>
                  <a:cubicBezTo>
                    <a:pt x="348300" y="234221"/>
                    <a:pt x="312975" y="279221"/>
                    <a:pt x="264480" y="304800"/>
                  </a:cubicBezTo>
                  <a:cubicBezTo>
                    <a:pt x="238451" y="318067"/>
                    <a:pt x="209679" y="325048"/>
                    <a:pt x="180469" y="325184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2373089" y="276225"/>
              <a:ext cx="163494" cy="164147"/>
            </a:xfrm>
            <a:custGeom>
              <a:avLst/>
              <a:gdLst/>
              <a:ahLst/>
              <a:cxnLst/>
              <a:rect l="l" t="t" r="r" b="b"/>
              <a:pathLst>
                <a:path w="163494" h="164147" extrusionOk="0">
                  <a:moveTo>
                    <a:pt x="80169" y="164147"/>
                  </a:moveTo>
                  <a:cubicBezTo>
                    <a:pt x="49963" y="164203"/>
                    <a:pt x="22404" y="146917"/>
                    <a:pt x="9303" y="119697"/>
                  </a:cubicBezTo>
                  <a:cubicBezTo>
                    <a:pt x="-10890" y="79883"/>
                    <a:pt x="2128" y="40322"/>
                    <a:pt x="45054" y="11240"/>
                  </a:cubicBezTo>
                  <a:cubicBezTo>
                    <a:pt x="54966" y="4114"/>
                    <a:pt x="66822" y="192"/>
                    <a:pt x="79026" y="0"/>
                  </a:cubicBezTo>
                  <a:cubicBezTo>
                    <a:pt x="110015" y="0"/>
                    <a:pt x="137700" y="24194"/>
                    <a:pt x="153258" y="46863"/>
                  </a:cubicBezTo>
                  <a:cubicBezTo>
                    <a:pt x="163367" y="62524"/>
                    <a:pt x="166155" y="81815"/>
                    <a:pt x="160878" y="99695"/>
                  </a:cubicBezTo>
                  <a:cubicBezTo>
                    <a:pt x="154896" y="123371"/>
                    <a:pt x="139161" y="143401"/>
                    <a:pt x="117571" y="154813"/>
                  </a:cubicBezTo>
                  <a:cubicBezTo>
                    <a:pt x="106001" y="160769"/>
                    <a:pt x="93181" y="163883"/>
                    <a:pt x="80169" y="16389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2355649" y="1988883"/>
              <a:ext cx="183140" cy="176276"/>
            </a:xfrm>
            <a:custGeom>
              <a:avLst/>
              <a:gdLst/>
              <a:ahLst/>
              <a:cxnLst/>
              <a:rect l="l" t="t" r="r" b="b"/>
              <a:pathLst>
                <a:path w="183140" h="176276" extrusionOk="0">
                  <a:moveTo>
                    <a:pt x="87196" y="176276"/>
                  </a:moveTo>
                  <a:cubicBezTo>
                    <a:pt x="67555" y="176219"/>
                    <a:pt x="48677" y="168707"/>
                    <a:pt x="34364" y="155258"/>
                  </a:cubicBezTo>
                  <a:cubicBezTo>
                    <a:pt x="14120" y="137446"/>
                    <a:pt x="1782" y="112319"/>
                    <a:pt x="74" y="85408"/>
                  </a:cubicBezTo>
                  <a:cubicBezTo>
                    <a:pt x="-834" y="64980"/>
                    <a:pt x="6640" y="45066"/>
                    <a:pt x="20775" y="30290"/>
                  </a:cubicBezTo>
                  <a:cubicBezTo>
                    <a:pt x="37761" y="11176"/>
                    <a:pt x="62069" y="165"/>
                    <a:pt x="87640" y="0"/>
                  </a:cubicBezTo>
                  <a:cubicBezTo>
                    <a:pt x="108392" y="514"/>
                    <a:pt x="128636" y="6522"/>
                    <a:pt x="146315" y="17399"/>
                  </a:cubicBezTo>
                  <a:cubicBezTo>
                    <a:pt x="166063" y="29153"/>
                    <a:pt x="179347" y="49295"/>
                    <a:pt x="182383" y="72073"/>
                  </a:cubicBezTo>
                  <a:cubicBezTo>
                    <a:pt x="185837" y="97650"/>
                    <a:pt x="177366" y="123400"/>
                    <a:pt x="159396" y="141923"/>
                  </a:cubicBezTo>
                  <a:cubicBezTo>
                    <a:pt x="138377" y="164021"/>
                    <a:pt x="112723" y="176213"/>
                    <a:pt x="87196" y="17621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515771" y="1840229"/>
              <a:ext cx="88404" cy="84899"/>
            </a:xfrm>
            <a:custGeom>
              <a:avLst/>
              <a:gdLst/>
              <a:ahLst/>
              <a:cxnLst/>
              <a:rect l="l" t="t" r="r" b="b"/>
              <a:pathLst>
                <a:path w="88404" h="84899" extrusionOk="0">
                  <a:moveTo>
                    <a:pt x="42072" y="84900"/>
                  </a:moveTo>
                  <a:cubicBezTo>
                    <a:pt x="32629" y="84893"/>
                    <a:pt x="23543" y="81280"/>
                    <a:pt x="16672" y="74803"/>
                  </a:cubicBezTo>
                  <a:cubicBezTo>
                    <a:pt x="6867" y="66192"/>
                    <a:pt x="886" y="54045"/>
                    <a:pt x="35" y="41021"/>
                  </a:cubicBezTo>
                  <a:cubicBezTo>
                    <a:pt x="-397" y="31236"/>
                    <a:pt x="3185" y="21698"/>
                    <a:pt x="9941" y="14605"/>
                  </a:cubicBezTo>
                  <a:cubicBezTo>
                    <a:pt x="18152" y="5404"/>
                    <a:pt x="29867" y="95"/>
                    <a:pt x="42199" y="0"/>
                  </a:cubicBezTo>
                  <a:cubicBezTo>
                    <a:pt x="52302" y="241"/>
                    <a:pt x="62163" y="3156"/>
                    <a:pt x="70774" y="8446"/>
                  </a:cubicBezTo>
                  <a:cubicBezTo>
                    <a:pt x="80236" y="14091"/>
                    <a:pt x="86598" y="23749"/>
                    <a:pt x="88046" y="34671"/>
                  </a:cubicBezTo>
                  <a:cubicBezTo>
                    <a:pt x="89697" y="46977"/>
                    <a:pt x="85595" y="59366"/>
                    <a:pt x="76933" y="68263"/>
                  </a:cubicBezTo>
                  <a:cubicBezTo>
                    <a:pt x="68082" y="78378"/>
                    <a:pt x="55445" y="84398"/>
                    <a:pt x="42008" y="8490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3175" y="5854001"/>
              <a:ext cx="1031722" cy="1000823"/>
            </a:xfrm>
            <a:custGeom>
              <a:avLst/>
              <a:gdLst/>
              <a:ahLst/>
              <a:cxnLst/>
              <a:rect l="l" t="t" r="r" b="b"/>
              <a:pathLst>
                <a:path w="1031722" h="1000823" extrusionOk="0">
                  <a:moveTo>
                    <a:pt x="0" y="1000823"/>
                  </a:moveTo>
                  <a:lnTo>
                    <a:pt x="0" y="0"/>
                  </a:lnTo>
                  <a:cubicBezTo>
                    <a:pt x="24258" y="31121"/>
                    <a:pt x="51950" y="59410"/>
                    <a:pt x="82550" y="84328"/>
                  </a:cubicBezTo>
                  <a:cubicBezTo>
                    <a:pt x="176594" y="160464"/>
                    <a:pt x="295720" y="200723"/>
                    <a:pt x="426974" y="200723"/>
                  </a:cubicBezTo>
                  <a:cubicBezTo>
                    <a:pt x="563563" y="200723"/>
                    <a:pt x="703136" y="156273"/>
                    <a:pt x="820293" y="74676"/>
                  </a:cubicBezTo>
                  <a:cubicBezTo>
                    <a:pt x="930802" y="199453"/>
                    <a:pt x="1001674" y="354298"/>
                    <a:pt x="1023874" y="519494"/>
                  </a:cubicBezTo>
                  <a:cubicBezTo>
                    <a:pt x="1046556" y="684022"/>
                    <a:pt x="1019810" y="851535"/>
                    <a:pt x="947039" y="100082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175" y="4901438"/>
              <a:ext cx="1062141" cy="1146936"/>
            </a:xfrm>
            <a:custGeom>
              <a:avLst/>
              <a:gdLst/>
              <a:ahLst/>
              <a:cxnLst/>
              <a:rect l="l" t="t" r="r" b="b"/>
              <a:pathLst>
                <a:path w="1062141" h="1146936" extrusionOk="0">
                  <a:moveTo>
                    <a:pt x="427101" y="1146937"/>
                  </a:moveTo>
                  <a:cubicBezTo>
                    <a:pt x="297180" y="1146937"/>
                    <a:pt x="179451" y="1107186"/>
                    <a:pt x="86551" y="1031939"/>
                  </a:cubicBezTo>
                  <a:cubicBezTo>
                    <a:pt x="54211" y="1005580"/>
                    <a:pt x="25153" y="975436"/>
                    <a:pt x="0" y="942150"/>
                  </a:cubicBezTo>
                  <a:lnTo>
                    <a:pt x="0" y="209550"/>
                  </a:lnTo>
                  <a:cubicBezTo>
                    <a:pt x="110046" y="74104"/>
                    <a:pt x="263970" y="0"/>
                    <a:pt x="433642" y="0"/>
                  </a:cubicBezTo>
                  <a:cubicBezTo>
                    <a:pt x="563817" y="0"/>
                    <a:pt x="697929" y="43243"/>
                    <a:pt x="821563" y="125095"/>
                  </a:cubicBezTo>
                  <a:cubicBezTo>
                    <a:pt x="957142" y="214681"/>
                    <a:pt x="1044715" y="360978"/>
                    <a:pt x="1059625" y="522796"/>
                  </a:cubicBezTo>
                  <a:cubicBezTo>
                    <a:pt x="1074928" y="683070"/>
                    <a:pt x="1019937" y="837438"/>
                    <a:pt x="908685" y="946340"/>
                  </a:cubicBezTo>
                  <a:cubicBezTo>
                    <a:pt x="778320" y="1073721"/>
                    <a:pt x="602806" y="1146937"/>
                    <a:pt x="427101" y="1146937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232346" y="3622484"/>
              <a:ext cx="704594" cy="666750"/>
            </a:xfrm>
            <a:custGeom>
              <a:avLst/>
              <a:gdLst/>
              <a:ahLst/>
              <a:cxnLst/>
              <a:rect l="l" t="t" r="r" b="b"/>
              <a:pathLst>
                <a:path w="704594" h="666750" extrusionOk="0">
                  <a:moveTo>
                    <a:pt x="335471" y="666560"/>
                  </a:moveTo>
                  <a:cubicBezTo>
                    <a:pt x="259559" y="666414"/>
                    <a:pt x="186555" y="637350"/>
                    <a:pt x="131318" y="585280"/>
                  </a:cubicBezTo>
                  <a:cubicBezTo>
                    <a:pt x="53276" y="513779"/>
                    <a:pt x="5778" y="418529"/>
                    <a:pt x="0" y="323533"/>
                  </a:cubicBezTo>
                  <a:cubicBezTo>
                    <a:pt x="161544" y="295339"/>
                    <a:pt x="299148" y="207455"/>
                    <a:pt x="377889" y="82233"/>
                  </a:cubicBezTo>
                  <a:cubicBezTo>
                    <a:pt x="394272" y="56134"/>
                    <a:pt x="412559" y="28448"/>
                    <a:pt x="432308" y="0"/>
                  </a:cubicBezTo>
                  <a:cubicBezTo>
                    <a:pt x="477850" y="11843"/>
                    <a:pt x="521487" y="30080"/>
                    <a:pt x="561912" y="54166"/>
                  </a:cubicBezTo>
                  <a:cubicBezTo>
                    <a:pt x="638486" y="99511"/>
                    <a:pt x="689991" y="177514"/>
                    <a:pt x="701612" y="265748"/>
                  </a:cubicBezTo>
                  <a:cubicBezTo>
                    <a:pt x="715086" y="364389"/>
                    <a:pt x="682447" y="463747"/>
                    <a:pt x="613093" y="535178"/>
                  </a:cubicBezTo>
                  <a:cubicBezTo>
                    <a:pt x="532511" y="620014"/>
                    <a:pt x="433959" y="666750"/>
                    <a:pt x="335598" y="66675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429225" y="923925"/>
              <a:ext cx="1113147" cy="1071752"/>
            </a:xfrm>
            <a:custGeom>
              <a:avLst/>
              <a:gdLst/>
              <a:ahLst/>
              <a:cxnLst/>
              <a:rect l="l" t="t" r="r" b="b"/>
              <a:pathLst>
                <a:path w="1113147" h="1071752" extrusionOk="0">
                  <a:moveTo>
                    <a:pt x="530448" y="1071689"/>
                  </a:moveTo>
                  <a:cubicBezTo>
                    <a:pt x="411195" y="1071689"/>
                    <a:pt x="299752" y="1027239"/>
                    <a:pt x="208122" y="943356"/>
                  </a:cubicBezTo>
                  <a:cubicBezTo>
                    <a:pt x="82011" y="827913"/>
                    <a:pt x="6382" y="673799"/>
                    <a:pt x="477" y="520573"/>
                  </a:cubicBezTo>
                  <a:cubicBezTo>
                    <a:pt x="-5226" y="395675"/>
                    <a:pt x="40437" y="273882"/>
                    <a:pt x="126842" y="183515"/>
                  </a:cubicBezTo>
                  <a:cubicBezTo>
                    <a:pt x="239300" y="63437"/>
                    <a:pt x="379762" y="0"/>
                    <a:pt x="533242" y="0"/>
                  </a:cubicBezTo>
                  <a:cubicBezTo>
                    <a:pt x="648367" y="0"/>
                    <a:pt x="770922" y="36259"/>
                    <a:pt x="887762" y="104838"/>
                  </a:cubicBezTo>
                  <a:cubicBezTo>
                    <a:pt x="1007841" y="175324"/>
                    <a:pt x="1088232" y="297116"/>
                    <a:pt x="1108234" y="438849"/>
                  </a:cubicBezTo>
                  <a:cubicBezTo>
                    <a:pt x="1129951" y="592836"/>
                    <a:pt x="1079024" y="747903"/>
                    <a:pt x="968534" y="864298"/>
                  </a:cubicBezTo>
                  <a:cubicBezTo>
                    <a:pt x="841534" y="998093"/>
                    <a:pt x="686023" y="1071753"/>
                    <a:pt x="530765" y="107175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175" y="1844675"/>
              <a:ext cx="1419722" cy="2104390"/>
            </a:xfrm>
            <a:custGeom>
              <a:avLst/>
              <a:gdLst/>
              <a:ahLst/>
              <a:cxnLst/>
              <a:rect l="l" t="t" r="r" b="b"/>
              <a:pathLst>
                <a:path w="1419722" h="2104390" extrusionOk="0">
                  <a:moveTo>
                    <a:pt x="121285" y="2104390"/>
                  </a:moveTo>
                  <a:cubicBezTo>
                    <a:pt x="80546" y="2104428"/>
                    <a:pt x="39908" y="2100320"/>
                    <a:pt x="0" y="2092134"/>
                  </a:cubicBezTo>
                  <a:lnTo>
                    <a:pt x="0" y="632841"/>
                  </a:lnTo>
                  <a:lnTo>
                    <a:pt x="319977" y="237680"/>
                  </a:lnTo>
                  <a:cubicBezTo>
                    <a:pt x="444119" y="84392"/>
                    <a:pt x="612077" y="0"/>
                    <a:pt x="793369" y="0"/>
                  </a:cubicBezTo>
                  <a:cubicBezTo>
                    <a:pt x="934911" y="0"/>
                    <a:pt x="1072198" y="50800"/>
                    <a:pt x="1190308" y="146050"/>
                  </a:cubicBezTo>
                  <a:cubicBezTo>
                    <a:pt x="1455909" y="361118"/>
                    <a:pt x="1496879" y="750773"/>
                    <a:pt x="1281811" y="1016381"/>
                  </a:cubicBezTo>
                  <a:cubicBezTo>
                    <a:pt x="1210882" y="1103884"/>
                    <a:pt x="1134174" y="1191959"/>
                    <a:pt x="1053211" y="1285113"/>
                  </a:cubicBezTo>
                  <a:cubicBezTo>
                    <a:pt x="890334" y="1471994"/>
                    <a:pt x="721868" y="1665288"/>
                    <a:pt x="601917" y="1856296"/>
                  </a:cubicBezTo>
                  <a:cubicBezTo>
                    <a:pt x="505905" y="2009203"/>
                    <a:pt x="321818" y="2103946"/>
                    <a:pt x="121603" y="210394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178940" y="5810426"/>
              <a:ext cx="273352" cy="260490"/>
            </a:xfrm>
            <a:custGeom>
              <a:avLst/>
              <a:gdLst/>
              <a:ahLst/>
              <a:cxnLst/>
              <a:rect l="l" t="t" r="r" b="b"/>
              <a:pathLst>
                <a:path w="273352" h="260490" extrusionOk="0">
                  <a:moveTo>
                    <a:pt x="145733" y="260491"/>
                  </a:moveTo>
                  <a:cubicBezTo>
                    <a:pt x="113278" y="259868"/>
                    <a:pt x="81496" y="251137"/>
                    <a:pt x="53277" y="235091"/>
                  </a:cubicBezTo>
                  <a:cubicBezTo>
                    <a:pt x="24702" y="219406"/>
                    <a:pt x="5080" y="186323"/>
                    <a:pt x="826" y="146571"/>
                  </a:cubicBezTo>
                  <a:cubicBezTo>
                    <a:pt x="-3429" y="106820"/>
                    <a:pt x="8954" y="67451"/>
                    <a:pt x="33401" y="46242"/>
                  </a:cubicBezTo>
                  <a:cubicBezTo>
                    <a:pt x="66739" y="17286"/>
                    <a:pt x="109601" y="14"/>
                    <a:pt x="148527" y="14"/>
                  </a:cubicBezTo>
                  <a:cubicBezTo>
                    <a:pt x="175749" y="-406"/>
                    <a:pt x="202248" y="8770"/>
                    <a:pt x="223393" y="25921"/>
                  </a:cubicBezTo>
                  <a:cubicBezTo>
                    <a:pt x="281229" y="72791"/>
                    <a:pt x="290151" y="157659"/>
                    <a:pt x="243332" y="215532"/>
                  </a:cubicBezTo>
                  <a:cubicBezTo>
                    <a:pt x="219577" y="244889"/>
                    <a:pt x="183484" y="261494"/>
                    <a:pt x="145733" y="26042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>
                <a:latin typeface="+mj-lt"/>
              </a:rPr>
              <a:t>C</a:t>
            </a:r>
            <a:r>
              <a:rPr lang="en" sz="5000" dirty="0" smtClean="0">
                <a:latin typeface="+mj-lt"/>
              </a:rPr>
              <a:t>hào mừng quý thầy cô và các em học sinh</a:t>
            </a:r>
            <a:endParaRPr sz="5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54" y="549818"/>
            <a:ext cx="2881626" cy="2862900"/>
          </a:xfrm>
        </p:spPr>
        <p:txBody>
          <a:bodyPr/>
          <a:lstStyle/>
          <a:p>
            <a:pPr marL="139700" indent="0">
              <a:buNone/>
            </a:pPr>
            <a:r>
              <a:rPr lang="nl-NL" sz="1800" dirty="0" smtClean="0">
                <a:latin typeface="+mj-lt"/>
              </a:rPr>
              <a:t>Quan sát các SPMT của các bạn và trả lời câu hỏi: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 smtClean="0">
                <a:latin typeface="+mj-lt"/>
              </a:rPr>
              <a:t>Để </a:t>
            </a:r>
            <a:r>
              <a:rPr lang="nl-NL" sz="1800" dirty="0">
                <a:latin typeface="+mj-lt"/>
              </a:rPr>
              <a:t>sử dụng hình ảnh ngôi nhà trong trang trí quà lưu niệm, các sản phẩm nào hay </a:t>
            </a:r>
            <a:r>
              <a:rPr lang="nl-NL" sz="1800" dirty="0" smtClean="0">
                <a:latin typeface="+mj-lt"/>
              </a:rPr>
              <a:t>được</a:t>
            </a:r>
            <a:r>
              <a:rPr lang="en-US" sz="1800" dirty="0">
                <a:latin typeface="+mj-lt"/>
              </a:rPr>
              <a:t> </a:t>
            </a:r>
            <a:r>
              <a:rPr lang="nl-NL" sz="1800" dirty="0" smtClean="0">
                <a:latin typeface="+mj-lt"/>
              </a:rPr>
              <a:t>thể </a:t>
            </a:r>
            <a:r>
              <a:rPr lang="nl-NL" sz="1800" dirty="0">
                <a:latin typeface="+mj-lt"/>
              </a:rPr>
              <a:t>hiện?</a:t>
            </a:r>
            <a:endParaRPr lang="en-US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 smtClean="0">
                <a:latin typeface="+mj-lt"/>
              </a:rPr>
              <a:t>Em </a:t>
            </a:r>
            <a:r>
              <a:rPr lang="nl-NL" sz="1800" dirty="0">
                <a:latin typeface="+mj-lt"/>
              </a:rPr>
              <a:t>có ý tưởng về thiết kế quà lưu niệm như thế nào</a:t>
            </a:r>
            <a:r>
              <a:rPr lang="nl-NL" sz="1800" dirty="0" smtClean="0">
                <a:latin typeface="+mj-lt"/>
              </a:rPr>
              <a:t>?</a:t>
            </a:r>
            <a:endParaRPr lang="en-US" sz="18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942" y="120606"/>
            <a:ext cx="2725449" cy="2576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008" y="2783373"/>
            <a:ext cx="2502910" cy="2360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315" y="120606"/>
            <a:ext cx="3131993" cy="4870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63" y="1756064"/>
            <a:ext cx="7345656" cy="1924916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789709" y="1278082"/>
            <a:ext cx="1880755" cy="477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 CÓ BIẾT?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57460" y="2220842"/>
            <a:ext cx="8562110" cy="2631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HS trưng bày sản phẩm đã hoàn thiện theo </a:t>
            </a: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 và thảo luận theo nhóm để trả</a:t>
            </a:r>
            <a:r>
              <a:rPr lang="en-US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lời </a:t>
            </a: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câu hỏi </a:t>
            </a: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 đã dùng vật liệu g</a:t>
            </a: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ì </a:t>
            </a: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 tạo dáng quà lưu niệm?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Tạo hình ngôi nhà được bạn sử dụng trang trí cho quà lưu niệm như thế nào?</a:t>
            </a:r>
            <a:endParaRPr lang="en-US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Bạn đã học được gì về cách thiết kế và trang trí quà lưu niệm trong chủ đề này?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354" y="60140"/>
            <a:ext cx="183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3. </a:t>
            </a:r>
            <a:r>
              <a:rPr lang="en-US" sz="2000" b="1" dirty="0" err="1" smtClean="0"/>
              <a:t>Thảo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luận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515" y="60140"/>
            <a:ext cx="2450126" cy="216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28" y="271222"/>
            <a:ext cx="4046827" cy="454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991" y="1151291"/>
            <a:ext cx="4048268" cy="308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821" y="0"/>
            <a:ext cx="5317115" cy="518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11" y="323416"/>
            <a:ext cx="3219450" cy="3457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55" y="342466"/>
            <a:ext cx="3429000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78" y="157162"/>
            <a:ext cx="6972300" cy="482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037" y="1236063"/>
            <a:ext cx="27847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037" y="197427"/>
            <a:ext cx="2098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4. </a:t>
            </a:r>
            <a:r>
              <a:rPr lang="en-US" sz="2400" b="1" dirty="0" err="1" smtClean="0"/>
              <a:t>Vận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188" y="-6230"/>
            <a:ext cx="2410691" cy="4423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679" y="0"/>
            <a:ext cx="2526315" cy="4395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3597" y="4423577"/>
            <a:ext cx="2878282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2036" y="4395313"/>
            <a:ext cx="324196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1"/>
          <p:cNvSpPr txBox="1">
            <a:spLocks noGrp="1"/>
          </p:cNvSpPr>
          <p:nvPr>
            <p:ph type="title"/>
          </p:nvPr>
        </p:nvSpPr>
        <p:spPr>
          <a:xfrm>
            <a:off x="2620390" y="419867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HƯỚNG DẪN VỀ NHÀ</a:t>
            </a:r>
            <a:endParaRPr dirty="0">
              <a:latin typeface="+mj-lt"/>
            </a:endParaRPr>
          </a:p>
        </p:txBody>
      </p:sp>
      <p:sp>
        <p:nvSpPr>
          <p:cNvPr id="646" name="Google Shape;646;p41"/>
          <p:cNvSpPr/>
          <p:nvPr/>
        </p:nvSpPr>
        <p:spPr>
          <a:xfrm>
            <a:off x="261257" y="1322559"/>
            <a:ext cx="4112443" cy="135219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Thiết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kế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một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quà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lưu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niệm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để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tặng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cho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một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người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bạn</a:t>
            </a:r>
            <a:endParaRPr sz="2000" dirty="0">
              <a:solidFill>
                <a:schemeClr val="dk1"/>
              </a:solidFill>
              <a:latin typeface="+mj-lt"/>
              <a:ea typeface="Red Hat Text"/>
              <a:cs typeface="Red Hat Text"/>
              <a:sym typeface="Red Hat Text"/>
            </a:endParaRPr>
          </a:p>
        </p:txBody>
      </p:sp>
      <p:sp>
        <p:nvSpPr>
          <p:cNvPr id="647" name="Google Shape;647;p41"/>
          <p:cNvSpPr/>
          <p:nvPr/>
        </p:nvSpPr>
        <p:spPr>
          <a:xfrm>
            <a:off x="4501096" y="1322559"/>
            <a:ext cx="4400308" cy="135219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Làm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bài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tập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trong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SBT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Mĩ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thuật</a:t>
            </a:r>
            <a:endParaRPr sz="2000" dirty="0">
              <a:solidFill>
                <a:schemeClr val="dk1"/>
              </a:solidFill>
              <a:latin typeface="+mj-lt"/>
              <a:ea typeface="Red Hat Text"/>
              <a:cs typeface="Red Hat Text"/>
              <a:sym typeface="Red Hat Text"/>
            </a:endParaRPr>
          </a:p>
        </p:txBody>
      </p:sp>
      <p:sp>
        <p:nvSpPr>
          <p:cNvPr id="648" name="Google Shape;648;p41"/>
          <p:cNvSpPr/>
          <p:nvPr/>
        </p:nvSpPr>
        <p:spPr>
          <a:xfrm>
            <a:off x="261257" y="2802071"/>
            <a:ext cx="4112443" cy="1427077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Chuẩn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bị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dụng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cụ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theo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hướng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dẫn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của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GV</a:t>
            </a:r>
            <a:endParaRPr sz="2000" dirty="0">
              <a:solidFill>
                <a:schemeClr val="dk1"/>
              </a:solidFill>
              <a:latin typeface="+mj-lt"/>
              <a:ea typeface="Red Hat Text"/>
              <a:cs typeface="Red Hat Text"/>
              <a:sym typeface="Red Hat Text"/>
            </a:endParaRPr>
          </a:p>
        </p:txBody>
      </p:sp>
      <p:sp>
        <p:nvSpPr>
          <p:cNvPr id="649" name="Google Shape;649;p41"/>
          <p:cNvSpPr/>
          <p:nvPr/>
        </p:nvSpPr>
        <p:spPr>
          <a:xfrm>
            <a:off x="4501096" y="2802072"/>
            <a:ext cx="4400308" cy="1427076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Đọc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trước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nội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dung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bài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5: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Tạo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hình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hoạt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động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trong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nhà</a:t>
            </a:r>
            <a:r>
              <a:rPr lang="en-US" sz="2000" b="1" dirty="0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+mj-lt"/>
                <a:ea typeface="Red Hat Text"/>
                <a:cs typeface="Red Hat Text"/>
                <a:sym typeface="Red Hat Text"/>
              </a:rPr>
              <a:t>trường</a:t>
            </a:r>
            <a:endParaRPr sz="2000" b="1" dirty="0">
              <a:solidFill>
                <a:schemeClr val="dk1"/>
              </a:solidFill>
              <a:latin typeface="+mj-lt"/>
              <a:ea typeface="Red Hat Text"/>
              <a:cs typeface="Red Hat Text"/>
              <a:sym typeface="Red Hat Text"/>
            </a:endParaRPr>
          </a:p>
        </p:txBody>
      </p:sp>
      <p:sp>
        <p:nvSpPr>
          <p:cNvPr id="650" name="Google Shape;650;p41"/>
          <p:cNvSpPr/>
          <p:nvPr/>
        </p:nvSpPr>
        <p:spPr>
          <a:xfrm>
            <a:off x="3490659" y="1790128"/>
            <a:ext cx="1767900" cy="17679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1"/>
          <p:cNvSpPr/>
          <p:nvPr/>
        </p:nvSpPr>
        <p:spPr>
          <a:xfrm rot="5400000">
            <a:off x="3618161" y="1790128"/>
            <a:ext cx="1767900" cy="17679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1"/>
          <p:cNvSpPr/>
          <p:nvPr/>
        </p:nvSpPr>
        <p:spPr>
          <a:xfrm rot="10800000">
            <a:off x="3618161" y="1918624"/>
            <a:ext cx="1767900" cy="17679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1"/>
          <p:cNvSpPr/>
          <p:nvPr/>
        </p:nvSpPr>
        <p:spPr>
          <a:xfrm rot="-5400000">
            <a:off x="3490659" y="1918624"/>
            <a:ext cx="1767900" cy="17679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1"/>
          <p:cNvSpPr/>
          <p:nvPr/>
        </p:nvSpPr>
        <p:spPr>
          <a:xfrm>
            <a:off x="3912192" y="2187926"/>
            <a:ext cx="221354" cy="3026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Zilla Slab"/>
              </a:rPr>
              <a:t>1</a:t>
            </a:r>
            <a:endParaRPr b="1" i="0" dirty="0">
              <a:ln>
                <a:noFill/>
              </a:ln>
              <a:solidFill>
                <a:schemeClr val="lt1"/>
              </a:solidFill>
              <a:latin typeface="Zilla Slab"/>
            </a:endParaRPr>
          </a:p>
        </p:txBody>
      </p:sp>
      <p:sp>
        <p:nvSpPr>
          <p:cNvPr id="655" name="Google Shape;655;p41"/>
          <p:cNvSpPr/>
          <p:nvPr/>
        </p:nvSpPr>
        <p:spPr>
          <a:xfrm>
            <a:off x="4655051" y="2193572"/>
            <a:ext cx="439545" cy="2936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Zilla Slab"/>
              </a:rPr>
              <a:t>2</a:t>
            </a:r>
            <a:endParaRPr b="1" i="0" dirty="0">
              <a:ln>
                <a:noFill/>
              </a:ln>
              <a:solidFill>
                <a:schemeClr val="lt1"/>
              </a:solidFill>
              <a:latin typeface="Zilla Slab"/>
            </a:endParaRPr>
          </a:p>
        </p:txBody>
      </p:sp>
      <p:sp>
        <p:nvSpPr>
          <p:cNvPr id="656" name="Google Shape;656;p41"/>
          <p:cNvSpPr/>
          <p:nvPr/>
        </p:nvSpPr>
        <p:spPr>
          <a:xfrm>
            <a:off x="3886894" y="2997164"/>
            <a:ext cx="299957" cy="3026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Zilla Slab"/>
              </a:rPr>
              <a:t>3</a:t>
            </a:r>
            <a:endParaRPr b="1" i="0" dirty="0">
              <a:ln>
                <a:noFill/>
              </a:ln>
              <a:solidFill>
                <a:schemeClr val="lt1"/>
              </a:solidFill>
              <a:latin typeface="Zilla Slab"/>
            </a:endParaRPr>
          </a:p>
        </p:txBody>
      </p:sp>
      <p:sp>
        <p:nvSpPr>
          <p:cNvPr id="657" name="Google Shape;657;p41"/>
          <p:cNvSpPr/>
          <p:nvPr/>
        </p:nvSpPr>
        <p:spPr>
          <a:xfrm>
            <a:off x="4738623" y="3002810"/>
            <a:ext cx="274659" cy="2936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chemeClr val="lt1"/>
                </a:solidFill>
                <a:latin typeface="Zilla Slab"/>
              </a:rPr>
              <a:t>4</a:t>
            </a:r>
            <a:endParaRPr b="1" i="0" dirty="0">
              <a:ln>
                <a:noFill/>
              </a:ln>
              <a:solidFill>
                <a:schemeClr val="lt1"/>
              </a:solidFill>
              <a:latin typeface="Zilla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" grpId="0" animBg="1"/>
      <p:bldP spid="647" grpId="0" animBg="1"/>
      <p:bldP spid="648" grpId="0" animBg="1"/>
      <p:bldP spid="6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32" name="Google Shape;532;p34"/>
          <p:cNvSpPr txBox="1">
            <a:spLocks noGrp="1"/>
          </p:cNvSpPr>
          <p:nvPr>
            <p:ph type="ctrTitle" idx="4294967295"/>
          </p:nvPr>
        </p:nvSpPr>
        <p:spPr>
          <a:xfrm>
            <a:off x="2621597" y="1755211"/>
            <a:ext cx="5569738" cy="122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dirty="0" smtClean="0">
                <a:solidFill>
                  <a:schemeClr val="lt1"/>
                </a:solidFill>
                <a:latin typeface="+mj-lt"/>
                <a:ea typeface="Zilla Slab"/>
                <a:cs typeface="Zilla Slab"/>
                <a:sym typeface="Zilla Slab"/>
              </a:rPr>
              <a:t>C</a:t>
            </a:r>
            <a:r>
              <a:rPr lang="en" sz="4000" b="0" dirty="0" smtClean="0">
                <a:solidFill>
                  <a:schemeClr val="lt1"/>
                </a:solidFill>
                <a:latin typeface="+mj-lt"/>
                <a:ea typeface="Zilla Slab"/>
                <a:cs typeface="Zilla Slab"/>
                <a:sym typeface="Zilla Slab"/>
              </a:rPr>
              <a:t>ảm ơn quý thầy cô và các em đã lắng nghe</a:t>
            </a:r>
            <a:endParaRPr sz="4000" b="0" dirty="0">
              <a:solidFill>
                <a:schemeClr val="lt1"/>
              </a:solidFill>
              <a:latin typeface="+mj-lt"/>
              <a:ea typeface="Zilla Slab"/>
              <a:cs typeface="Zilla Slab"/>
              <a:sym typeface="Zilla Slab"/>
            </a:endParaRPr>
          </a:p>
        </p:txBody>
      </p:sp>
      <p:sp>
        <p:nvSpPr>
          <p:cNvPr id="534" name="Google Shape;534;p34"/>
          <p:cNvSpPr/>
          <p:nvPr/>
        </p:nvSpPr>
        <p:spPr>
          <a:xfrm>
            <a:off x="737911" y="1459354"/>
            <a:ext cx="1806651" cy="1811815"/>
          </a:xfrm>
          <a:custGeom>
            <a:avLst/>
            <a:gdLst/>
            <a:ahLst/>
            <a:cxnLst/>
            <a:rect l="l" t="t" r="r" b="b"/>
            <a:pathLst>
              <a:path w="922938" h="925576" extrusionOk="0">
                <a:moveTo>
                  <a:pt x="460766" y="925513"/>
                </a:moveTo>
                <a:cubicBezTo>
                  <a:pt x="355610" y="925513"/>
                  <a:pt x="254772" y="888873"/>
                  <a:pt x="169174" y="819531"/>
                </a:cubicBezTo>
                <a:cubicBezTo>
                  <a:pt x="-29707" y="658495"/>
                  <a:pt x="-54409" y="421767"/>
                  <a:pt x="101292" y="169990"/>
                </a:cubicBezTo>
                <a:cubicBezTo>
                  <a:pt x="170063" y="58801"/>
                  <a:pt x="278712" y="0"/>
                  <a:pt x="415427" y="0"/>
                </a:cubicBezTo>
                <a:cubicBezTo>
                  <a:pt x="521980" y="0"/>
                  <a:pt x="644027" y="37211"/>
                  <a:pt x="750643" y="102172"/>
                </a:cubicBezTo>
                <a:cubicBezTo>
                  <a:pt x="837194" y="154940"/>
                  <a:pt x="895805" y="247333"/>
                  <a:pt x="915743" y="362522"/>
                </a:cubicBezTo>
                <a:cubicBezTo>
                  <a:pt x="939683" y="501015"/>
                  <a:pt x="903043" y="646367"/>
                  <a:pt x="818398" y="751205"/>
                </a:cubicBezTo>
                <a:cubicBezTo>
                  <a:pt x="728673" y="862013"/>
                  <a:pt x="598307" y="925576"/>
                  <a:pt x="460766" y="925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4"/>
          <p:cNvSpPr/>
          <p:nvPr/>
        </p:nvSpPr>
        <p:spPr>
          <a:xfrm>
            <a:off x="1273190" y="1827927"/>
            <a:ext cx="864587" cy="798592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55" y="108239"/>
            <a:ext cx="3908281" cy="2358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451" y="-1"/>
            <a:ext cx="4663549" cy="2466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55" y="2851809"/>
            <a:ext cx="4190134" cy="2291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272" y="2466790"/>
            <a:ext cx="3962400" cy="28384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96736" y="2197634"/>
            <a:ext cx="59020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?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18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18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039"/>
            <a:ext cx="2740602" cy="1796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30258" y="1464791"/>
            <a:ext cx="58512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smtClean="0">
                <a:solidFill>
                  <a:schemeClr val="bg1"/>
                </a:solidFill>
              </a:rPr>
              <a:t>BÀI 4</a:t>
            </a:r>
            <a:r>
              <a:rPr lang="en-US" sz="3600" b="1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chemeClr val="bg1"/>
                </a:solidFill>
              </a:rPr>
              <a:t>THIẾT KẾ QUÀ LƯU NIỆM</a:t>
            </a:r>
            <a:endParaRPr 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j-lt"/>
              </a:rPr>
              <a:t>N</a:t>
            </a:r>
            <a:r>
              <a:rPr lang="en" sz="3200" dirty="0" smtClean="0">
                <a:latin typeface="+mj-lt"/>
              </a:rPr>
              <a:t>ội dung bài học</a:t>
            </a:r>
            <a:endParaRPr sz="3200" dirty="0">
              <a:latin typeface="+mj-lt"/>
            </a:endParaRPr>
          </a:p>
        </p:txBody>
      </p:sp>
      <p:sp>
        <p:nvSpPr>
          <p:cNvPr id="438" name="Google Shape;438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439" name="Google Shape;439;p28"/>
          <p:cNvGrpSpPr/>
          <p:nvPr/>
        </p:nvGrpSpPr>
        <p:grpSpPr>
          <a:xfrm>
            <a:off x="174824" y="2241353"/>
            <a:ext cx="3040276" cy="1338140"/>
            <a:chOff x="1047099" y="2241353"/>
            <a:chExt cx="3040276" cy="1338140"/>
          </a:xfrm>
        </p:grpSpPr>
        <p:sp>
          <p:nvSpPr>
            <p:cNvPr id="440" name="Google Shape;440;p28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1</a:t>
              </a:r>
              <a:endParaRPr sz="1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2" name="Google Shape;442;p28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 smtClean="0">
                  <a:solidFill>
                    <a:srgbClr val="FFFFFF"/>
                  </a:solidFill>
                  <a:latin typeface="+mj-lt"/>
                  <a:ea typeface="DM Sans"/>
                  <a:cs typeface="DM Sans"/>
                  <a:sym typeface="DM Sans"/>
                </a:rPr>
                <a:t>Quan sát</a:t>
              </a:r>
              <a:endParaRPr sz="2400" b="1" dirty="0">
                <a:solidFill>
                  <a:srgbClr val="FFFFFF"/>
                </a:solidFill>
                <a:latin typeface="+mj-lt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44" name="Google Shape;444;p28"/>
          <p:cNvGrpSpPr/>
          <p:nvPr/>
        </p:nvGrpSpPr>
        <p:grpSpPr>
          <a:xfrm>
            <a:off x="2085045" y="2240903"/>
            <a:ext cx="3040276" cy="1338590"/>
            <a:chOff x="2957320" y="2240903"/>
            <a:chExt cx="3040276" cy="1338590"/>
          </a:xfrm>
        </p:grpSpPr>
        <p:sp>
          <p:nvSpPr>
            <p:cNvPr id="445" name="Google Shape;445;p2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1"/>
                  </a:solidFill>
                  <a:latin typeface="DM Sans"/>
                  <a:ea typeface="DM Sans"/>
                  <a:cs typeface="DM Sans"/>
                  <a:sym typeface="DM Sans"/>
                </a:rPr>
                <a:t>2</a:t>
              </a:r>
              <a:endParaRPr sz="12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47" name="Google Shape;447;p28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 smtClean="0">
                  <a:solidFill>
                    <a:srgbClr val="FFFFFF"/>
                  </a:solidFill>
                  <a:latin typeface="+mj-lt"/>
                  <a:ea typeface="DM Sans"/>
                  <a:cs typeface="DM Sans"/>
                  <a:sym typeface="DM Sans"/>
                </a:rPr>
                <a:t>Thể hiện</a:t>
              </a:r>
              <a:endParaRPr sz="2400" b="1" dirty="0">
                <a:solidFill>
                  <a:srgbClr val="FFFFFF"/>
                </a:solidFill>
                <a:latin typeface="+mj-lt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449" name="Google Shape;449;p28"/>
          <p:cNvGrpSpPr/>
          <p:nvPr/>
        </p:nvGrpSpPr>
        <p:grpSpPr>
          <a:xfrm>
            <a:off x="4005064" y="2238203"/>
            <a:ext cx="3040276" cy="1341290"/>
            <a:chOff x="4877339" y="2238203"/>
            <a:chExt cx="3040276" cy="1341290"/>
          </a:xfrm>
        </p:grpSpPr>
        <p:sp>
          <p:nvSpPr>
            <p:cNvPr id="450" name="Google Shape;450;p28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3</a:t>
              </a:r>
              <a:endParaRPr sz="1200" b="1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452" name="Google Shape;452;p28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 smtClean="0">
                  <a:solidFill>
                    <a:srgbClr val="FFFFFF"/>
                  </a:solidFill>
                  <a:latin typeface="+mj-lt"/>
                  <a:ea typeface="DM Sans"/>
                  <a:cs typeface="DM Sans"/>
                  <a:sym typeface="DM Sans"/>
                </a:rPr>
                <a:t>Thảo luận</a:t>
              </a:r>
              <a:endParaRPr sz="2400" b="1" dirty="0">
                <a:solidFill>
                  <a:srgbClr val="FFFFFF"/>
                </a:solidFill>
                <a:latin typeface="+mj-lt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19" name="Google Shape;450;p28"/>
          <p:cNvSpPr/>
          <p:nvPr/>
        </p:nvSpPr>
        <p:spPr>
          <a:xfrm rot="2700000">
            <a:off x="6745253" y="1332057"/>
            <a:ext cx="540931" cy="304027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" name="Google Shape;451;p28"/>
          <p:cNvSpPr/>
          <p:nvPr/>
        </p:nvSpPr>
        <p:spPr>
          <a:xfrm>
            <a:off x="5966586" y="3533390"/>
            <a:ext cx="374100" cy="360251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 sz="1200" b="1" dirty="0">
              <a:solidFill>
                <a:schemeClr val="accen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" name="Google Shape;452;p28"/>
          <p:cNvSpPr txBox="1"/>
          <p:nvPr/>
        </p:nvSpPr>
        <p:spPr>
          <a:xfrm rot="18900000">
            <a:off x="5944416" y="2568332"/>
            <a:ext cx="2341513" cy="37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+mj-lt"/>
                <a:ea typeface="DM Sans"/>
                <a:cs typeface="DM Sans"/>
                <a:sym typeface="DM Sans"/>
              </a:rPr>
              <a:t>V</a:t>
            </a:r>
            <a:r>
              <a:rPr lang="en" sz="2400" b="1" dirty="0" smtClean="0">
                <a:solidFill>
                  <a:srgbClr val="FFFFFF"/>
                </a:solidFill>
                <a:latin typeface="+mj-lt"/>
                <a:ea typeface="DM Sans"/>
                <a:cs typeface="DM Sans"/>
                <a:sym typeface="DM Sans"/>
              </a:rPr>
              <a:t>ận dụng</a:t>
            </a:r>
            <a:endParaRPr sz="2400" b="1" dirty="0">
              <a:solidFill>
                <a:srgbClr val="FFFFFF"/>
              </a:solidFill>
              <a:latin typeface="+mj-lt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34211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0" y="76199"/>
            <a:ext cx="2838450" cy="3114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70" y="0"/>
            <a:ext cx="2867025" cy="3267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105" y="0"/>
            <a:ext cx="3206895" cy="4597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267075"/>
            <a:ext cx="6858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 sát tranh và cho biết: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 thức tạo hình sản phẩm, lựa chọn chất liệu là gì?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Các yếu tố tạo hình </a:t>
            </a:r>
            <a:r>
              <a:rPr lang="nl-NL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nguyên lí tạo hình </a:t>
            </a:r>
            <a:r>
              <a:rPr lang="nl-NL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 </a:t>
            </a: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dụng trong sản phẩm như thế nào?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Ý tưởng của cá nhân trong tạo sản phẩm ngôi nhà như thế nào?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6554" y="-2"/>
            <a:ext cx="2047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1. </a:t>
            </a:r>
            <a:r>
              <a:rPr lang="en-US" sz="2600" b="1" dirty="0" err="1" smtClean="0"/>
              <a:t>Quan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sát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78507984"/>
              </p:ext>
            </p:extLst>
          </p:nvPr>
        </p:nvGraphicFramePr>
        <p:xfrm>
          <a:off x="1523999" y="83127"/>
          <a:ext cx="6944591" cy="497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96" y="300037"/>
            <a:ext cx="3705225" cy="4543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037109"/>
            <a:ext cx="466551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 làm quà lưu niệm từ vật liệu tái sử dụng, em </a:t>
            </a: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 những bước nào?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945" y="176645"/>
            <a:ext cx="245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hiện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473" y="286945"/>
            <a:ext cx="35121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Ngôi </a:t>
            </a: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 được thiết kế từ chất liệu </a:t>
            </a: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nào?</a:t>
            </a:r>
            <a:endParaRPr lang="en-US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</a:t>
            </a: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bộ phận nào của ngôi nhà được thiết kế </a:t>
            </a: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trước?</a:t>
            </a:r>
            <a:endParaRPr lang="en-US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 </a:t>
            </a: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 trí và làm đẹp cho ngôi nhà, cần bổ sung thêm những hình ảnh </a:t>
            </a: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nào?</a:t>
            </a:r>
            <a:endParaRPr lang="en-US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 </a:t>
            </a: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bố trí, sắp xếp đồ vật trong nhà như thế nào để tạo thành SPMT ứng dụng 3D?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209" y="119909"/>
            <a:ext cx="5115791" cy="2297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582" y="2474399"/>
            <a:ext cx="2606522" cy="2521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104" y="2417554"/>
            <a:ext cx="2464378" cy="2725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3"/>
          <p:cNvSpPr txBox="1">
            <a:spLocks noGrp="1"/>
          </p:cNvSpPr>
          <p:nvPr>
            <p:ph type="title"/>
          </p:nvPr>
        </p:nvSpPr>
        <p:spPr>
          <a:xfrm>
            <a:off x="507491" y="0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sz="2200" i="1" dirty="0" err="1">
                <a:latin typeface="+mj-lt"/>
              </a:rPr>
              <a:t>Các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bước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thực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hiện</a:t>
            </a:r>
            <a:r>
              <a:rPr lang="fr-FR" sz="2200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có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tạo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hình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>
                <a:latin typeface="+mj-lt"/>
              </a:rPr>
              <a:t>ngôi</a:t>
            </a:r>
            <a:r>
              <a:rPr lang="fr-FR" sz="2200" i="1" dirty="0">
                <a:latin typeface="+mj-lt"/>
              </a:rPr>
              <a:t> </a:t>
            </a:r>
            <a:r>
              <a:rPr lang="fr-FR" sz="2200" i="1" dirty="0" err="1" smtClean="0">
                <a:latin typeface="+mj-lt"/>
              </a:rPr>
              <a:t>nhà</a:t>
            </a:r>
            <a:r>
              <a:rPr lang="fr-FR" sz="2200" i="1" dirty="0" smtClean="0">
                <a:latin typeface="+mj-lt"/>
              </a:rPr>
              <a:t>: </a:t>
            </a:r>
            <a:endParaRPr sz="2200" dirty="0">
              <a:latin typeface="+mj-lt"/>
            </a:endParaRPr>
          </a:p>
        </p:txBody>
      </p:sp>
      <p:sp>
        <p:nvSpPr>
          <p:cNvPr id="687" name="Google Shape;687;p43"/>
          <p:cNvSpPr txBox="1">
            <a:spLocks noGrp="1"/>
          </p:cNvSpPr>
          <p:nvPr>
            <p:ph type="sldNum" idx="12"/>
          </p:nvPr>
        </p:nvSpPr>
        <p:spPr>
          <a:xfrm>
            <a:off x="8376674" y="4379925"/>
            <a:ext cx="609305" cy="5689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688" name="Google Shape;688;p43"/>
          <p:cNvGrpSpPr/>
          <p:nvPr/>
        </p:nvGrpSpPr>
        <p:grpSpPr>
          <a:xfrm>
            <a:off x="507480" y="1211647"/>
            <a:ext cx="3199054" cy="3194357"/>
            <a:chOff x="3778727" y="4460423"/>
            <a:chExt cx="720160" cy="552426"/>
          </a:xfrm>
        </p:grpSpPr>
        <p:sp>
          <p:nvSpPr>
            <p:cNvPr id="689" name="Google Shape;689;p43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 smtClean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5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 smtClean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1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 smtClean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3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 smtClean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2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4" name="Google Shape;694;p43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 smtClean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4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5" name="Google Shape;695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cxnSp>
        <p:nvCxnSpPr>
          <p:cNvPr id="696" name="Google Shape;696;p43"/>
          <p:cNvCxnSpPr/>
          <p:nvPr/>
        </p:nvCxnSpPr>
        <p:spPr>
          <a:xfrm>
            <a:off x="3272581" y="1831380"/>
            <a:ext cx="93711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97" name="Google Shape;697;p43"/>
          <p:cNvSpPr txBox="1"/>
          <p:nvPr/>
        </p:nvSpPr>
        <p:spPr>
          <a:xfrm>
            <a:off x="4321473" y="1668047"/>
            <a:ext cx="2803883" cy="39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1600" dirty="0" err="1" smtClean="0"/>
              <a:t>Cắt</a:t>
            </a:r>
            <a:r>
              <a:rPr lang="fr-FR" sz="1600" dirty="0" smtClean="0"/>
              <a:t> </a:t>
            </a:r>
            <a:r>
              <a:rPr lang="fr-FR" sz="1600" dirty="0" err="1"/>
              <a:t>và</a:t>
            </a:r>
            <a:r>
              <a:rPr lang="fr-FR" sz="1600" dirty="0"/>
              <a:t> </a:t>
            </a:r>
            <a:r>
              <a:rPr lang="fr-FR" sz="1600" dirty="0" err="1"/>
              <a:t>gấp</a:t>
            </a:r>
            <a:r>
              <a:rPr lang="fr-FR" sz="1600" dirty="0"/>
              <a:t> </a:t>
            </a:r>
            <a:r>
              <a:rPr lang="fr-FR" sz="1600" dirty="0" err="1"/>
              <a:t>bìa</a:t>
            </a:r>
            <a:r>
              <a:rPr lang="fr-FR" sz="1600" dirty="0"/>
              <a:t> </a:t>
            </a:r>
            <a:r>
              <a:rPr lang="fr-FR" sz="1600" dirty="0" err="1"/>
              <a:t>theo</a:t>
            </a:r>
            <a:r>
              <a:rPr lang="fr-FR" sz="1600" dirty="0"/>
              <a:t> </a:t>
            </a:r>
            <a:r>
              <a:rPr lang="fr-FR" sz="1600" dirty="0" err="1"/>
              <a:t>hình</a:t>
            </a:r>
            <a:endParaRPr sz="1600" dirty="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698" name="Google Shape;698;p43"/>
          <p:cNvCxnSpPr/>
          <p:nvPr/>
        </p:nvCxnSpPr>
        <p:spPr>
          <a:xfrm>
            <a:off x="3158618" y="2368002"/>
            <a:ext cx="1075029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99" name="Google Shape;699;p43"/>
          <p:cNvSpPr txBox="1"/>
          <p:nvPr/>
        </p:nvSpPr>
        <p:spPr>
          <a:xfrm>
            <a:off x="4346167" y="2164387"/>
            <a:ext cx="3509008" cy="39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1600" dirty="0" err="1"/>
              <a:t>Gập</a:t>
            </a:r>
            <a:r>
              <a:rPr lang="fr-FR" sz="1600" dirty="0"/>
              <a:t> </a:t>
            </a:r>
            <a:r>
              <a:rPr lang="fr-FR" sz="1600" dirty="0" err="1"/>
              <a:t>bìa</a:t>
            </a:r>
            <a:r>
              <a:rPr lang="fr-FR" sz="1600" dirty="0"/>
              <a:t> </a:t>
            </a:r>
            <a:r>
              <a:rPr lang="fr-FR" sz="1600" dirty="0" err="1"/>
              <a:t>đã</a:t>
            </a:r>
            <a:r>
              <a:rPr lang="fr-FR" sz="1600" dirty="0"/>
              <a:t> </a:t>
            </a:r>
            <a:r>
              <a:rPr lang="fr-FR" sz="1600" dirty="0" err="1"/>
              <a:t>cắt</a:t>
            </a:r>
            <a:r>
              <a:rPr lang="fr-FR" sz="1600" dirty="0"/>
              <a:t> </a:t>
            </a:r>
            <a:r>
              <a:rPr lang="fr-FR" sz="1600" dirty="0" err="1"/>
              <a:t>thành</a:t>
            </a:r>
            <a:r>
              <a:rPr lang="fr-FR" sz="1600" dirty="0"/>
              <a:t> </a:t>
            </a:r>
            <a:r>
              <a:rPr lang="fr-FR" sz="1600" dirty="0" err="1"/>
              <a:t>khung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endParaRPr sz="1600" dirty="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700" name="Google Shape;700;p43"/>
          <p:cNvCxnSpPr/>
          <p:nvPr/>
        </p:nvCxnSpPr>
        <p:spPr>
          <a:xfrm>
            <a:off x="2873662" y="2982804"/>
            <a:ext cx="127124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01" name="Google Shape;701;p43"/>
          <p:cNvSpPr txBox="1"/>
          <p:nvPr/>
        </p:nvSpPr>
        <p:spPr>
          <a:xfrm>
            <a:off x="4265974" y="2728377"/>
            <a:ext cx="3509007" cy="39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1600" dirty="0" err="1"/>
              <a:t>Cắt</a:t>
            </a:r>
            <a:r>
              <a:rPr lang="fr-FR" sz="1600" dirty="0"/>
              <a:t> </a:t>
            </a:r>
            <a:r>
              <a:rPr lang="fr-FR" sz="1600" dirty="0" err="1"/>
              <a:t>và</a:t>
            </a:r>
            <a:r>
              <a:rPr lang="fr-FR" sz="1600" dirty="0"/>
              <a:t> </a:t>
            </a:r>
            <a:r>
              <a:rPr lang="fr-FR" sz="1600" dirty="0" err="1"/>
              <a:t>gập</a:t>
            </a:r>
            <a:r>
              <a:rPr lang="fr-FR" sz="1600" dirty="0"/>
              <a:t> </a:t>
            </a:r>
            <a:r>
              <a:rPr lang="fr-FR" sz="1600" dirty="0" err="1"/>
              <a:t>bìa</a:t>
            </a:r>
            <a:r>
              <a:rPr lang="fr-FR" sz="1600" dirty="0"/>
              <a:t> </a:t>
            </a:r>
            <a:r>
              <a:rPr lang="fr-FR" sz="1600" dirty="0" err="1"/>
              <a:t>tạo</a:t>
            </a:r>
            <a:r>
              <a:rPr lang="fr-FR" sz="1600" dirty="0"/>
              <a:t> </a:t>
            </a:r>
            <a:r>
              <a:rPr lang="fr-FR" sz="1600" dirty="0" err="1"/>
              <a:t>mái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endParaRPr sz="1600" dirty="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702" name="Google Shape;702;p43"/>
          <p:cNvCxnSpPr/>
          <p:nvPr/>
        </p:nvCxnSpPr>
        <p:spPr>
          <a:xfrm>
            <a:off x="2733367" y="3455018"/>
            <a:ext cx="1438147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03" name="Google Shape;703;p43"/>
          <p:cNvSpPr txBox="1"/>
          <p:nvPr/>
        </p:nvSpPr>
        <p:spPr>
          <a:xfrm>
            <a:off x="4265974" y="3212514"/>
            <a:ext cx="4028244" cy="39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 sz="1600" dirty="0" err="1"/>
              <a:t>Vẽ</a:t>
            </a:r>
            <a:r>
              <a:rPr lang="fr-FR" sz="1600" dirty="0"/>
              <a:t>, </a:t>
            </a:r>
            <a:r>
              <a:rPr lang="fr-FR" sz="1600" dirty="0" err="1"/>
              <a:t>cắt</a:t>
            </a:r>
            <a:r>
              <a:rPr lang="fr-FR" sz="1600" dirty="0"/>
              <a:t> </a:t>
            </a:r>
            <a:r>
              <a:rPr lang="fr-FR" sz="1600" dirty="0" err="1"/>
              <a:t>tạo</a:t>
            </a:r>
            <a:r>
              <a:rPr lang="fr-FR" sz="1600" dirty="0"/>
              <a:t> </a:t>
            </a:r>
            <a:r>
              <a:rPr lang="fr-FR" sz="1600" dirty="0" err="1"/>
              <a:t>hình</a:t>
            </a:r>
            <a:r>
              <a:rPr lang="fr-FR" sz="1600" dirty="0"/>
              <a:t> </a:t>
            </a:r>
            <a:r>
              <a:rPr lang="fr-FR" sz="1600" dirty="0" err="1"/>
              <a:t>trang</a:t>
            </a:r>
            <a:r>
              <a:rPr lang="fr-FR" sz="1600" dirty="0"/>
              <a:t> </a:t>
            </a:r>
            <a:r>
              <a:rPr lang="fr-FR" sz="1600" dirty="0" err="1"/>
              <a:t>trí</a:t>
            </a:r>
            <a:r>
              <a:rPr lang="fr-FR" sz="1600" dirty="0"/>
              <a:t> </a:t>
            </a:r>
            <a:r>
              <a:rPr lang="fr-FR" sz="1600" dirty="0" err="1"/>
              <a:t>cho</a:t>
            </a:r>
            <a:r>
              <a:rPr lang="fr-FR" sz="1600" dirty="0"/>
              <a:t> </a:t>
            </a:r>
            <a:r>
              <a:rPr lang="fr-FR" sz="1600" dirty="0" err="1"/>
              <a:t>ngôi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r>
              <a:rPr lang="fr-FR" sz="1600" dirty="0"/>
              <a:t>.</a:t>
            </a:r>
            <a:endParaRPr lang="en-US" sz="1600" dirty="0"/>
          </a:p>
        </p:txBody>
      </p:sp>
      <p:cxnSp>
        <p:nvCxnSpPr>
          <p:cNvPr id="704" name="Google Shape;704;p43"/>
          <p:cNvCxnSpPr/>
          <p:nvPr/>
        </p:nvCxnSpPr>
        <p:spPr>
          <a:xfrm>
            <a:off x="2504217" y="4086175"/>
            <a:ext cx="1619706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05" name="Google Shape;705;p43"/>
          <p:cNvSpPr txBox="1"/>
          <p:nvPr/>
        </p:nvSpPr>
        <p:spPr>
          <a:xfrm>
            <a:off x="4233647" y="3668126"/>
            <a:ext cx="4178291" cy="953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1600" dirty="0" err="1"/>
              <a:t>Gắn</a:t>
            </a:r>
            <a:r>
              <a:rPr lang="fr-FR" sz="1600" dirty="0"/>
              <a:t> </a:t>
            </a:r>
            <a:r>
              <a:rPr lang="fr-FR" sz="1600" dirty="0" err="1"/>
              <a:t>các</a:t>
            </a:r>
            <a:r>
              <a:rPr lang="fr-FR" sz="1600" dirty="0"/>
              <a:t> </a:t>
            </a:r>
            <a:r>
              <a:rPr lang="fr-FR" sz="1600" dirty="0" err="1"/>
              <a:t>hình</a:t>
            </a:r>
            <a:r>
              <a:rPr lang="fr-FR" sz="1600" dirty="0"/>
              <a:t> </a:t>
            </a:r>
            <a:r>
              <a:rPr lang="fr-FR" sz="1600" dirty="0" err="1"/>
              <a:t>trang</a:t>
            </a:r>
            <a:r>
              <a:rPr lang="fr-FR" sz="1600" dirty="0"/>
              <a:t> </a:t>
            </a:r>
            <a:r>
              <a:rPr lang="fr-FR" sz="1600" dirty="0" err="1"/>
              <a:t>trí</a:t>
            </a:r>
            <a:r>
              <a:rPr lang="fr-FR" sz="1600" dirty="0"/>
              <a:t>, </a:t>
            </a:r>
            <a:r>
              <a:rPr lang="fr-FR" sz="1600" dirty="0" err="1"/>
              <a:t>mái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r>
              <a:rPr lang="fr-FR" sz="1600" dirty="0"/>
              <a:t>, </a:t>
            </a:r>
            <a:r>
              <a:rPr lang="fr-FR" sz="1600" dirty="0" err="1"/>
              <a:t>khung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r>
              <a:rPr lang="fr-FR" sz="1600" dirty="0"/>
              <a:t> </a:t>
            </a:r>
            <a:r>
              <a:rPr lang="fr-FR" sz="1600" dirty="0" err="1"/>
              <a:t>thành</a:t>
            </a:r>
            <a:r>
              <a:rPr lang="fr-FR" sz="1600" dirty="0"/>
              <a:t> </a:t>
            </a:r>
            <a:r>
              <a:rPr lang="fr-FR" sz="1600" dirty="0" err="1"/>
              <a:t>sản</a:t>
            </a:r>
            <a:r>
              <a:rPr lang="fr-FR" sz="1600" dirty="0"/>
              <a:t> </a:t>
            </a:r>
            <a:r>
              <a:rPr lang="fr-FR" sz="1600" dirty="0" err="1"/>
              <a:t>phẩm</a:t>
            </a:r>
            <a:r>
              <a:rPr lang="fr-FR" sz="1600" dirty="0"/>
              <a:t> </a:t>
            </a:r>
            <a:r>
              <a:rPr lang="fr-FR" sz="1600" dirty="0" err="1"/>
              <a:t>hoàn</a:t>
            </a:r>
            <a:r>
              <a:rPr lang="fr-FR" sz="1600" dirty="0"/>
              <a:t> </a:t>
            </a:r>
            <a:r>
              <a:rPr lang="fr-FR" sz="1600" dirty="0" err="1"/>
              <a:t>thiện</a:t>
            </a:r>
            <a:r>
              <a:rPr lang="fr-FR" sz="1600" dirty="0"/>
              <a:t>.</a:t>
            </a:r>
            <a:endParaRPr sz="1600" dirty="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" grpId="0"/>
      <p:bldP spid="699" grpId="0"/>
      <p:bldP spid="701" grpId="0"/>
      <p:bldP spid="703" grpId="0"/>
      <p:bldP spid="705" grpId="0"/>
    </p:bldLst>
  </p:timing>
</p:sld>
</file>

<file path=ppt/theme/theme1.xml><?xml version="1.0" encoding="utf-8"?>
<a:theme xmlns:a="http://schemas.openxmlformats.org/drawingml/2006/main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643</Words>
  <Application>Microsoft Office PowerPoint</Application>
  <PresentationFormat>On-screen Show (16:9)</PresentationFormat>
  <Paragraphs>73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Red Hat Text</vt:lpstr>
      <vt:lpstr>Calibri</vt:lpstr>
      <vt:lpstr>DM Sans</vt:lpstr>
      <vt:lpstr>Zilla Slab</vt:lpstr>
      <vt:lpstr>Times New Roman</vt:lpstr>
      <vt:lpstr>Wingdings</vt:lpstr>
      <vt:lpstr>Hume template</vt:lpstr>
      <vt:lpstr>Chào mừng quý thầy cô và các em học sinh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Các bước thực hiện có tạo hình ngôi nhà: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Cảm ơn quý thầy cô và các em đã lắng nghe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Mai Duyen</dc:creator>
  <cp:lastModifiedBy>HDLAPTOP</cp:lastModifiedBy>
  <cp:revision>10</cp:revision>
  <dcterms:modified xsi:type="dcterms:W3CDTF">2021-08-29T04:57:57Z</dcterms:modified>
</cp:coreProperties>
</file>