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57" r:id="rId3"/>
    <p:sldId id="258" r:id="rId4"/>
    <p:sldId id="266" r:id="rId5"/>
    <p:sldId id="267" r:id="rId6"/>
    <p:sldId id="260" r:id="rId7"/>
    <p:sldId id="261" r:id="rId8"/>
    <p:sldId id="262" r:id="rId9"/>
    <p:sldId id="271" r:id="rId10"/>
    <p:sldId id="275" r:id="rId11"/>
    <p:sldId id="276" r:id="rId12"/>
    <p:sldId id="277" r:id="rId13"/>
    <p:sldId id="278" r:id="rId14"/>
    <p:sldId id="26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29B49-46AE-429C-B7A8-FF602FC9491B}" type="datetimeFigureOut">
              <a:rPr lang="en-US" smtClean="0"/>
              <a:t>11/18/2024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1F933-4BD5-4A64-AFE4-7C9D4528E628}" type="slidenum">
              <a:rPr lang="en-US" smtClean="0"/>
              <a:t>‹#›</a:t>
            </a:fld>
            <a:endParaRPr lang="en-US"/>
          </a:p>
        </p:txBody>
      </p:sp>
    </p:spTree>
    <p:extLst>
      <p:ext uri="{BB962C8B-B14F-4D97-AF65-F5344CB8AC3E}">
        <p14:creationId xmlns:p14="http://schemas.microsoft.com/office/powerpoint/2010/main" val="358779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3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1"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1" y="1600204"/>
            <a:ext cx="4038601"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2" y="1600204"/>
            <a:ext cx="4038601"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4034234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11150"/>
          <a:stretch/>
        </p:blipFill>
        <p:spPr>
          <a:xfrm>
            <a:off x="2" y="4365501"/>
            <a:ext cx="1214025" cy="2492500"/>
          </a:xfrm>
          <a:prstGeom prst="rect">
            <a:avLst/>
          </a:prstGeom>
          <a:noFill/>
          <a:ln>
            <a:noFill/>
          </a:ln>
        </p:spPr>
      </p:pic>
      <p:sp>
        <p:nvSpPr>
          <p:cNvPr id="48" name="Google Shape;48;p7"/>
          <p:cNvSpPr/>
          <p:nvPr/>
        </p:nvSpPr>
        <p:spPr>
          <a:xfrm>
            <a:off x="548700" y="731600"/>
            <a:ext cx="8046600" cy="53948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49" name="Google Shape;49;p7"/>
          <p:cNvSpPr txBox="1">
            <a:spLocks noGrp="1"/>
          </p:cNvSpPr>
          <p:nvPr>
            <p:ph type="title"/>
          </p:nvPr>
        </p:nvSpPr>
        <p:spPr>
          <a:xfrm>
            <a:off x="994975" y="1312353"/>
            <a:ext cx="7154100" cy="5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994975" y="2033100"/>
            <a:ext cx="2218500" cy="3652400"/>
          </a:xfrm>
          <a:prstGeom prst="rect">
            <a:avLst/>
          </a:prstGeom>
        </p:spPr>
        <p:txBody>
          <a:bodyPr spcFirstLastPara="1" wrap="square" lIns="0" tIns="0" rIns="0" bIns="0" anchor="t" anchorCtr="0">
            <a:noAutofit/>
          </a:bodyPr>
          <a:lstStyle>
            <a:lvl1pPr marL="342892" lvl="0" indent="-257169" rtl="0">
              <a:spcBef>
                <a:spcPts val="450"/>
              </a:spcBef>
              <a:spcAft>
                <a:spcPts val="0"/>
              </a:spcAft>
              <a:buSzPts val="1800"/>
              <a:buChar char="⊳"/>
              <a:defRPr sz="1350"/>
            </a:lvl1pPr>
            <a:lvl2pPr marL="685784" lvl="1" indent="-257169" rtl="0">
              <a:spcBef>
                <a:spcPts val="0"/>
              </a:spcBef>
              <a:spcAft>
                <a:spcPts val="0"/>
              </a:spcAft>
              <a:buSzPts val="1800"/>
              <a:buChar char="○"/>
              <a:defRPr sz="1350"/>
            </a:lvl2pPr>
            <a:lvl3pPr marL="1028675" lvl="2" indent="-257169" rtl="0">
              <a:spcBef>
                <a:spcPts val="0"/>
              </a:spcBef>
              <a:spcAft>
                <a:spcPts val="0"/>
              </a:spcAft>
              <a:buSzPts val="1800"/>
              <a:buChar char="■"/>
              <a:defRPr sz="1350"/>
            </a:lvl3pPr>
            <a:lvl4pPr marL="1371566" lvl="3" indent="-257169" rtl="0">
              <a:spcBef>
                <a:spcPts val="0"/>
              </a:spcBef>
              <a:spcAft>
                <a:spcPts val="0"/>
              </a:spcAft>
              <a:buSzPts val="1800"/>
              <a:buChar char="●"/>
              <a:defRPr sz="1350"/>
            </a:lvl4pPr>
            <a:lvl5pPr marL="1714457" lvl="4" indent="-257169" rtl="0">
              <a:spcBef>
                <a:spcPts val="0"/>
              </a:spcBef>
              <a:spcAft>
                <a:spcPts val="0"/>
              </a:spcAft>
              <a:buSzPts val="1800"/>
              <a:buChar char="○"/>
              <a:defRPr sz="1350"/>
            </a:lvl5pPr>
            <a:lvl6pPr marL="2057349" lvl="5" indent="-257169" rtl="0">
              <a:spcBef>
                <a:spcPts val="0"/>
              </a:spcBef>
              <a:spcAft>
                <a:spcPts val="0"/>
              </a:spcAft>
              <a:buSzPts val="1800"/>
              <a:buChar char="■"/>
              <a:defRPr sz="1350"/>
            </a:lvl6pPr>
            <a:lvl7pPr marL="2400240" lvl="6" indent="-257169" rtl="0">
              <a:spcBef>
                <a:spcPts val="0"/>
              </a:spcBef>
              <a:spcAft>
                <a:spcPts val="0"/>
              </a:spcAft>
              <a:buSzPts val="1800"/>
              <a:buChar char="●"/>
              <a:defRPr sz="1350"/>
            </a:lvl7pPr>
            <a:lvl8pPr marL="2743132" lvl="7" indent="-257169" rtl="0">
              <a:spcBef>
                <a:spcPts val="0"/>
              </a:spcBef>
              <a:spcAft>
                <a:spcPts val="0"/>
              </a:spcAft>
              <a:buSzPts val="1800"/>
              <a:buChar char="○"/>
              <a:defRPr sz="1350"/>
            </a:lvl8pPr>
            <a:lvl9pPr marL="3086024" lvl="8" indent="-257169" rtl="0">
              <a:spcBef>
                <a:spcPts val="0"/>
              </a:spcBef>
              <a:spcAft>
                <a:spcPts val="0"/>
              </a:spcAft>
              <a:buSzPts val="1800"/>
              <a:buChar char="■"/>
              <a:defRPr sz="1350"/>
            </a:lvl9pPr>
          </a:lstStyle>
          <a:p>
            <a:endParaRPr/>
          </a:p>
        </p:txBody>
      </p:sp>
      <p:sp>
        <p:nvSpPr>
          <p:cNvPr id="51" name="Google Shape;51;p7"/>
          <p:cNvSpPr txBox="1">
            <a:spLocks noGrp="1"/>
          </p:cNvSpPr>
          <p:nvPr>
            <p:ph type="body" idx="2"/>
          </p:nvPr>
        </p:nvSpPr>
        <p:spPr>
          <a:xfrm>
            <a:off x="3446664" y="2033100"/>
            <a:ext cx="2218500" cy="3652400"/>
          </a:xfrm>
          <a:prstGeom prst="rect">
            <a:avLst/>
          </a:prstGeom>
        </p:spPr>
        <p:txBody>
          <a:bodyPr spcFirstLastPara="1" wrap="square" lIns="0" tIns="0" rIns="0" bIns="0" anchor="t" anchorCtr="0">
            <a:noAutofit/>
          </a:bodyPr>
          <a:lstStyle>
            <a:lvl1pPr marL="342892" lvl="0" indent="-257169" rtl="0">
              <a:spcBef>
                <a:spcPts val="450"/>
              </a:spcBef>
              <a:spcAft>
                <a:spcPts val="0"/>
              </a:spcAft>
              <a:buSzPts val="1800"/>
              <a:buChar char="⊳"/>
              <a:defRPr sz="1350"/>
            </a:lvl1pPr>
            <a:lvl2pPr marL="685784" lvl="1" indent="-257169" rtl="0">
              <a:spcBef>
                <a:spcPts val="0"/>
              </a:spcBef>
              <a:spcAft>
                <a:spcPts val="0"/>
              </a:spcAft>
              <a:buSzPts val="1800"/>
              <a:buChar char="○"/>
              <a:defRPr sz="1350"/>
            </a:lvl2pPr>
            <a:lvl3pPr marL="1028675" lvl="2" indent="-257169" rtl="0">
              <a:spcBef>
                <a:spcPts val="0"/>
              </a:spcBef>
              <a:spcAft>
                <a:spcPts val="0"/>
              </a:spcAft>
              <a:buSzPts val="1800"/>
              <a:buChar char="■"/>
              <a:defRPr sz="1350"/>
            </a:lvl3pPr>
            <a:lvl4pPr marL="1371566" lvl="3" indent="-257169" rtl="0">
              <a:spcBef>
                <a:spcPts val="0"/>
              </a:spcBef>
              <a:spcAft>
                <a:spcPts val="0"/>
              </a:spcAft>
              <a:buSzPts val="1800"/>
              <a:buChar char="●"/>
              <a:defRPr sz="1350"/>
            </a:lvl4pPr>
            <a:lvl5pPr marL="1714457" lvl="4" indent="-257169" rtl="0">
              <a:spcBef>
                <a:spcPts val="0"/>
              </a:spcBef>
              <a:spcAft>
                <a:spcPts val="0"/>
              </a:spcAft>
              <a:buSzPts val="1800"/>
              <a:buChar char="○"/>
              <a:defRPr sz="1350"/>
            </a:lvl5pPr>
            <a:lvl6pPr marL="2057349" lvl="5" indent="-257169" rtl="0">
              <a:spcBef>
                <a:spcPts val="0"/>
              </a:spcBef>
              <a:spcAft>
                <a:spcPts val="0"/>
              </a:spcAft>
              <a:buSzPts val="1800"/>
              <a:buChar char="■"/>
              <a:defRPr sz="1350"/>
            </a:lvl6pPr>
            <a:lvl7pPr marL="2400240" lvl="6" indent="-257169" rtl="0">
              <a:spcBef>
                <a:spcPts val="0"/>
              </a:spcBef>
              <a:spcAft>
                <a:spcPts val="0"/>
              </a:spcAft>
              <a:buSzPts val="1800"/>
              <a:buChar char="●"/>
              <a:defRPr sz="1350"/>
            </a:lvl7pPr>
            <a:lvl8pPr marL="2743132" lvl="7" indent="-257169" rtl="0">
              <a:spcBef>
                <a:spcPts val="0"/>
              </a:spcBef>
              <a:spcAft>
                <a:spcPts val="0"/>
              </a:spcAft>
              <a:buSzPts val="1800"/>
              <a:buChar char="○"/>
              <a:defRPr sz="1350"/>
            </a:lvl8pPr>
            <a:lvl9pPr marL="3086024" lvl="8" indent="-257169" rtl="0">
              <a:spcBef>
                <a:spcPts val="0"/>
              </a:spcBef>
              <a:spcAft>
                <a:spcPts val="0"/>
              </a:spcAft>
              <a:buSzPts val="1800"/>
              <a:buChar char="■"/>
              <a:defRPr sz="1350"/>
            </a:lvl9pPr>
          </a:lstStyle>
          <a:p>
            <a:endParaRPr/>
          </a:p>
        </p:txBody>
      </p:sp>
      <p:sp>
        <p:nvSpPr>
          <p:cNvPr id="52" name="Google Shape;52;p7"/>
          <p:cNvSpPr txBox="1">
            <a:spLocks noGrp="1"/>
          </p:cNvSpPr>
          <p:nvPr>
            <p:ph type="body" idx="3"/>
          </p:nvPr>
        </p:nvSpPr>
        <p:spPr>
          <a:xfrm>
            <a:off x="5898352" y="2033100"/>
            <a:ext cx="2218500" cy="3652400"/>
          </a:xfrm>
          <a:prstGeom prst="rect">
            <a:avLst/>
          </a:prstGeom>
        </p:spPr>
        <p:txBody>
          <a:bodyPr spcFirstLastPara="1" wrap="square" lIns="0" tIns="0" rIns="0" bIns="0" anchor="t" anchorCtr="0">
            <a:noAutofit/>
          </a:bodyPr>
          <a:lstStyle>
            <a:lvl1pPr marL="342892" lvl="0" indent="-257169" rtl="0">
              <a:spcBef>
                <a:spcPts val="450"/>
              </a:spcBef>
              <a:spcAft>
                <a:spcPts val="0"/>
              </a:spcAft>
              <a:buSzPts val="1800"/>
              <a:buChar char="⊳"/>
              <a:defRPr sz="1350"/>
            </a:lvl1pPr>
            <a:lvl2pPr marL="685784" lvl="1" indent="-257169" rtl="0">
              <a:spcBef>
                <a:spcPts val="0"/>
              </a:spcBef>
              <a:spcAft>
                <a:spcPts val="0"/>
              </a:spcAft>
              <a:buSzPts val="1800"/>
              <a:buChar char="○"/>
              <a:defRPr sz="1350"/>
            </a:lvl2pPr>
            <a:lvl3pPr marL="1028675" lvl="2" indent="-257169" rtl="0">
              <a:spcBef>
                <a:spcPts val="0"/>
              </a:spcBef>
              <a:spcAft>
                <a:spcPts val="0"/>
              </a:spcAft>
              <a:buSzPts val="1800"/>
              <a:buChar char="■"/>
              <a:defRPr sz="1350"/>
            </a:lvl3pPr>
            <a:lvl4pPr marL="1371566" lvl="3" indent="-257169" rtl="0">
              <a:spcBef>
                <a:spcPts val="0"/>
              </a:spcBef>
              <a:spcAft>
                <a:spcPts val="0"/>
              </a:spcAft>
              <a:buSzPts val="1800"/>
              <a:buChar char="●"/>
              <a:defRPr sz="1350"/>
            </a:lvl4pPr>
            <a:lvl5pPr marL="1714457" lvl="4" indent="-257169" rtl="0">
              <a:spcBef>
                <a:spcPts val="0"/>
              </a:spcBef>
              <a:spcAft>
                <a:spcPts val="0"/>
              </a:spcAft>
              <a:buSzPts val="1800"/>
              <a:buChar char="○"/>
              <a:defRPr sz="1350"/>
            </a:lvl5pPr>
            <a:lvl6pPr marL="2057349" lvl="5" indent="-257169" rtl="0">
              <a:spcBef>
                <a:spcPts val="0"/>
              </a:spcBef>
              <a:spcAft>
                <a:spcPts val="0"/>
              </a:spcAft>
              <a:buSzPts val="1800"/>
              <a:buChar char="■"/>
              <a:defRPr sz="1350"/>
            </a:lvl6pPr>
            <a:lvl7pPr marL="2400240" lvl="6" indent="-257169" rtl="0">
              <a:spcBef>
                <a:spcPts val="0"/>
              </a:spcBef>
              <a:spcAft>
                <a:spcPts val="0"/>
              </a:spcAft>
              <a:buSzPts val="1800"/>
              <a:buChar char="●"/>
              <a:defRPr sz="1350"/>
            </a:lvl7pPr>
            <a:lvl8pPr marL="2743132" lvl="7" indent="-257169" rtl="0">
              <a:spcBef>
                <a:spcPts val="0"/>
              </a:spcBef>
              <a:spcAft>
                <a:spcPts val="0"/>
              </a:spcAft>
              <a:buSzPts val="1800"/>
              <a:buChar char="○"/>
              <a:defRPr sz="1350"/>
            </a:lvl8pPr>
            <a:lvl9pPr marL="3086024" lvl="8" indent="-257169" rtl="0">
              <a:spcBef>
                <a:spcPts val="0"/>
              </a:spcBef>
              <a:spcAft>
                <a:spcPts val="0"/>
              </a:spcAft>
              <a:buSzPts val="1800"/>
              <a:buChar char="■"/>
              <a:defRPr sz="1350"/>
            </a:lvl9pPr>
          </a:lstStyle>
          <a:p>
            <a:endParaRPr/>
          </a:p>
        </p:txBody>
      </p:sp>
      <p:sp>
        <p:nvSpPr>
          <p:cNvPr id="53" name="Google Shape;53;p7"/>
          <p:cNvSpPr txBox="1">
            <a:spLocks noGrp="1"/>
          </p:cNvSpPr>
          <p:nvPr>
            <p:ph type="sldNum" idx="12"/>
          </p:nvPr>
        </p:nvSpPr>
        <p:spPr>
          <a:xfrm>
            <a:off x="4297650" y="6126400"/>
            <a:ext cx="5487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pic>
        <p:nvPicPr>
          <p:cNvPr id="54" name="Google Shape;54;p7"/>
          <p:cNvPicPr preferRelativeResize="0"/>
          <p:nvPr/>
        </p:nvPicPr>
        <p:blipFill>
          <a:blip r:embed="rId3">
            <a:alphaModFix/>
          </a:blip>
          <a:stretch>
            <a:fillRect/>
          </a:stretch>
        </p:blipFill>
        <p:spPr>
          <a:xfrm>
            <a:off x="5961302" y="3"/>
            <a:ext cx="3182701" cy="3101067"/>
          </a:xfrm>
          <a:prstGeom prst="rect">
            <a:avLst/>
          </a:prstGeom>
          <a:noFill/>
          <a:ln>
            <a:noFill/>
          </a:ln>
        </p:spPr>
      </p:pic>
    </p:spTree>
    <p:extLst>
      <p:ext uri="{BB962C8B-B14F-4D97-AF65-F5344CB8AC3E}">
        <p14:creationId xmlns:p14="http://schemas.microsoft.com/office/powerpoint/2010/main" val="383043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wmf"/><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78377" y="0"/>
            <a:ext cx="9065623" cy="6857999"/>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sz="1175"/>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891" y="3500013"/>
            <a:ext cx="1065182" cy="96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997" y="2356718"/>
            <a:ext cx="2107402" cy="79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3677249" y="2534249"/>
            <a:ext cx="681716" cy="64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1790" b="1" u="sng" dirty="0" err="1">
                <a:solidFill>
                  <a:srgbClr val="FF0000"/>
                </a:solidFill>
                <a:latin typeface="VNI-Thufap3" pitchFamily="18" charset="0"/>
              </a:rPr>
              <a:t>Daïy</a:t>
            </a:r>
            <a:r>
              <a:rPr lang="en-US" altLang="zh-CN" sz="1790" b="1" u="sng" dirty="0">
                <a:solidFill>
                  <a:srgbClr val="FF0000"/>
                </a:solidFill>
                <a:latin typeface="VNI-Thufap3" pitchFamily="18" charset="0"/>
              </a:rPr>
              <a:t> </a:t>
            </a:r>
            <a:r>
              <a:rPr lang="en-US" altLang="zh-CN" sz="1790" b="1" u="sng" dirty="0" err="1">
                <a:solidFill>
                  <a:srgbClr val="FF0000"/>
                </a:solidFill>
                <a:latin typeface="VNI-Thufap3" pitchFamily="18" charset="0"/>
              </a:rPr>
              <a:t>toát</a:t>
            </a:r>
            <a:endParaRPr lang="en-US" altLang="zh-CN" sz="1790" b="1" u="sng" dirty="0">
              <a:solidFill>
                <a:srgbClr val="FF0000"/>
              </a:solidFill>
              <a:latin typeface="VNI-Thufap3" pitchFamily="18" charset="0"/>
            </a:endParaRPr>
          </a:p>
        </p:txBody>
      </p:sp>
      <p:sp>
        <p:nvSpPr>
          <p:cNvPr id="6150" name="Text Box 18"/>
          <p:cNvSpPr txBox="1">
            <a:spLocks noChangeArrowheads="1"/>
          </p:cNvSpPr>
          <p:nvPr/>
        </p:nvSpPr>
        <p:spPr bwMode="auto">
          <a:xfrm>
            <a:off x="4495800" y="2534249"/>
            <a:ext cx="596502" cy="64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1790" b="1" u="sng" dirty="0" err="1">
                <a:solidFill>
                  <a:srgbClr val="FF0000"/>
                </a:solidFill>
                <a:latin typeface="VNI-Thufap3" pitchFamily="18" charset="0"/>
              </a:rPr>
              <a:t>Hoïc</a:t>
            </a:r>
            <a:r>
              <a:rPr lang="en-US" altLang="zh-CN" sz="1790" b="1" u="sng" dirty="0">
                <a:solidFill>
                  <a:srgbClr val="FF0000"/>
                </a:solidFill>
                <a:latin typeface="VNI-Thufap3" pitchFamily="18" charset="0"/>
              </a:rPr>
              <a:t> </a:t>
            </a:r>
            <a:r>
              <a:rPr lang="en-US" altLang="zh-CN" sz="1790" b="1" u="sng" dirty="0" err="1">
                <a:solidFill>
                  <a:srgbClr val="FF0000"/>
                </a:solidFill>
                <a:latin typeface="VNI-Thufap3" pitchFamily="18" charset="0"/>
              </a:rPr>
              <a:t>toát</a:t>
            </a:r>
            <a:endParaRPr lang="en-US" altLang="zh-CN" sz="1790" b="1" u="sng" dirty="0">
              <a:solidFill>
                <a:srgbClr val="FF0000"/>
              </a:solidFill>
              <a:latin typeface="VNI-Thufap3" pitchFamily="18" charset="0"/>
            </a:endParaRPr>
          </a:p>
        </p:txBody>
      </p:sp>
      <p:sp>
        <p:nvSpPr>
          <p:cNvPr id="11" name="Text Box 4099"/>
          <p:cNvSpPr txBox="1"/>
          <p:nvPr/>
        </p:nvSpPr>
        <p:spPr>
          <a:xfrm>
            <a:off x="3536220" y="3174639"/>
            <a:ext cx="1950179" cy="3677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Arial" charset="0"/>
              <a:buNone/>
              <a:defRPr/>
            </a:pPr>
            <a:r>
              <a:rPr lang="en-US" sz="1790" dirty="0">
                <a:solidFill>
                  <a:srgbClr val="FF0000"/>
                </a:solidFill>
                <a:latin typeface="Times New Roman" pitchFamily="18" charset="0"/>
                <a:cs typeface="Times New Roman" pitchFamily="18" charset="0"/>
              </a:rPr>
              <a:t>CÔNG NGHỆ 7</a:t>
            </a:r>
            <a:endParaRPr sz="1790" dirty="0">
              <a:solidFill>
                <a:srgbClr val="FF0000"/>
              </a:solidFill>
              <a:latin typeface="Times New Roman" pitchFamily="18" charset="0"/>
              <a:cs typeface="Times New Roman"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698" y="1420082"/>
            <a:ext cx="532591" cy="53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453" y="4431127"/>
            <a:ext cx="532591" cy="53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713" y="1980353"/>
            <a:ext cx="852146" cy="59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2670" y="1518776"/>
            <a:ext cx="532591" cy="53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8412" y="1508350"/>
            <a:ext cx="532591" cy="53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24770" y="1518777"/>
            <a:ext cx="1059559" cy="281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47" y="4068112"/>
            <a:ext cx="979967" cy="127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68977" y="4360491"/>
            <a:ext cx="500636" cy="91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425871" y="4418437"/>
            <a:ext cx="500636" cy="91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5488" y="1606889"/>
            <a:ext cx="979967" cy="127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6932758" y="1834545"/>
            <a:ext cx="500636" cy="91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7366309" y="1947354"/>
            <a:ext cx="500636" cy="91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5181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534400" cy="1077218"/>
          </a:xfrm>
          <a:prstGeom prst="rect">
            <a:avLst/>
          </a:prstGeom>
        </p:spPr>
        <p:txBody>
          <a:bodyPr wrap="square">
            <a:spAutoFit/>
          </a:bodyPr>
          <a:lstStyle/>
          <a:p>
            <a:r>
              <a:rPr lang="en-US" sz="3200" b="1" u="sng" dirty="0" err="1">
                <a:solidFill>
                  <a:srgbClr val="FF0000"/>
                </a:solidFill>
                <a:latin typeface="Times New Roman" panose="02020603050405020304"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a:t>
            </a:r>
            <a:r>
              <a:rPr lang="en-US" sz="3200" b="1" u="sng" dirty="0" smtClean="0">
                <a:solidFill>
                  <a:srgbClr val="FF0000"/>
                </a:solidFill>
                <a:latin typeface="Times New Roman" pitchFamily="18" charset="0"/>
                <a:cs typeface="Times New Roman" pitchFamily="18" charset="0"/>
              </a:rPr>
              <a:t>5.</a:t>
            </a: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anose="02020603050405020304" pitchFamily="18" charset="0"/>
                <a:cs typeface="Times New Roman" panose="02020603050405020304" pitchFamily="18" charset="0"/>
              </a:rPr>
              <a:t>So </a:t>
            </a:r>
            <a:r>
              <a:rPr lang="en-US" sz="3200" b="1" dirty="0" err="1">
                <a:solidFill>
                  <a:srgbClr val="FF0000"/>
                </a:solidFill>
                <a:latin typeface="Times New Roman" panose="02020603050405020304" pitchFamily="18" charset="0"/>
                <a:cs typeface="Times New Roman" panose="02020603050405020304" pitchFamily="18" charset="0"/>
              </a:rPr>
              <a:t>sánh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rễ</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trần</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 y="1143000"/>
            <a:ext cx="8839200" cy="5632311"/>
          </a:xfrm>
          <a:prstGeom prst="rect">
            <a:avLst/>
          </a:prstGeom>
        </p:spPr>
        <p:txBody>
          <a:bodyPr wrap="square">
            <a:spAutoFit/>
          </a:bodyPr>
          <a:lstStyle/>
          <a:p>
            <a:r>
              <a:rPr lang="vi-VN" sz="3000" dirty="0">
                <a:solidFill>
                  <a:srgbClr val="002060"/>
                </a:solidFill>
                <a:latin typeface="Times New Roman" panose="02020603050405020304" pitchFamily="18" charset="0"/>
                <a:cs typeface="Times New Roman" panose="02020603050405020304" pitchFamily="18" charset="0"/>
              </a:rPr>
              <a:t>* Giống </a:t>
            </a:r>
            <a:r>
              <a:rPr lang="vi-VN" sz="3000" dirty="0" smtClean="0">
                <a:solidFill>
                  <a:srgbClr val="002060"/>
                </a:solidFill>
                <a:latin typeface="Times New Roman" panose="02020603050405020304" pitchFamily="18" charset="0"/>
                <a:cs typeface="Times New Roman" panose="02020603050405020304" pitchFamily="18" charset="0"/>
              </a:rPr>
              <a:t>nhau:</a:t>
            </a:r>
            <a:r>
              <a:rPr lang="en-US" sz="3000" dirty="0" smtClean="0">
                <a:solidFill>
                  <a:srgbClr val="002060"/>
                </a:solidFill>
                <a:latin typeface="Times New Roman" panose="02020603050405020304" pitchFamily="18" charset="0"/>
                <a:cs typeface="Times New Roman" panose="02020603050405020304" pitchFamily="18" charset="0"/>
              </a:rPr>
              <a:t> </a:t>
            </a:r>
            <a:r>
              <a:rPr lang="vi-VN" sz="3000" dirty="0" smtClean="0">
                <a:solidFill>
                  <a:srgbClr val="002060"/>
                </a:solidFill>
                <a:latin typeface="Times New Roman" panose="02020603050405020304" pitchFamily="18" charset="0"/>
                <a:cs typeface="Times New Roman" panose="02020603050405020304" pitchFamily="18" charset="0"/>
              </a:rPr>
              <a:t>Đều </a:t>
            </a:r>
            <a:r>
              <a:rPr lang="vi-VN" sz="3000" dirty="0">
                <a:solidFill>
                  <a:srgbClr val="002060"/>
                </a:solidFill>
                <a:latin typeface="Times New Roman" panose="02020603050405020304" pitchFamily="18" charset="0"/>
                <a:cs typeface="Times New Roman" panose="02020603050405020304" pitchFamily="18" charset="0"/>
              </a:rPr>
              <a:t>gồm các bước: tạo lỗ trong hố đất, đặt cây vào lỗ trong hố đất, lấp đất, nén chặt, vun đất kín gốc cây.</a:t>
            </a:r>
          </a:p>
          <a:p>
            <a:pPr algn="just"/>
            <a:r>
              <a:rPr lang="vi-VN" sz="3000" dirty="0">
                <a:solidFill>
                  <a:srgbClr val="002060"/>
                </a:solidFill>
                <a:latin typeface="Times New Roman" panose="02020603050405020304" pitchFamily="18" charset="0"/>
                <a:cs typeface="Times New Roman" panose="02020603050405020304" pitchFamily="18" charset="0"/>
              </a:rPr>
              <a:t>* Khác nhau:</a:t>
            </a:r>
          </a:p>
          <a:p>
            <a:pPr algn="just"/>
            <a:r>
              <a:rPr lang="en-US" sz="3000" dirty="0" smtClean="0">
                <a:solidFill>
                  <a:srgbClr val="002060"/>
                </a:solidFill>
                <a:latin typeface="Times New Roman" panose="02020603050405020304" pitchFamily="18" charset="0"/>
                <a:cs typeface="Times New Roman" panose="02020603050405020304" pitchFamily="18" charset="0"/>
              </a:rPr>
              <a:t>- </a:t>
            </a:r>
            <a:r>
              <a:rPr lang="vi-VN" sz="3000" dirty="0" smtClean="0">
                <a:solidFill>
                  <a:srgbClr val="002060"/>
                </a:solidFill>
                <a:latin typeface="Times New Roman" panose="02020603050405020304" pitchFamily="18" charset="0"/>
                <a:cs typeface="Times New Roman" panose="02020603050405020304" pitchFamily="18" charset="0"/>
              </a:rPr>
              <a:t>Tạo </a:t>
            </a:r>
            <a:r>
              <a:rPr lang="vi-VN" sz="3000" dirty="0">
                <a:solidFill>
                  <a:srgbClr val="002060"/>
                </a:solidFill>
                <a:latin typeface="Times New Roman" panose="02020603050405020304" pitchFamily="18" charset="0"/>
                <a:cs typeface="Times New Roman" panose="02020603050405020304" pitchFamily="18" charset="0"/>
              </a:rPr>
              <a:t>lỗ trong hố đất:</a:t>
            </a:r>
          </a:p>
          <a:p>
            <a:pPr algn="just"/>
            <a:r>
              <a:rPr lang="vi-VN" sz="3000" dirty="0">
                <a:solidFill>
                  <a:srgbClr val="002060"/>
                </a:solidFill>
                <a:latin typeface="Times New Roman" panose="02020603050405020304" pitchFamily="18" charset="0"/>
                <a:cs typeface="Times New Roman" panose="02020603050405020304" pitchFamily="18" charset="0"/>
              </a:rPr>
              <a:t>+ Trồng cây có bầu chỉ tạo lỗ trong hố đất vừa với bầu, sau đó đặt cả bầu.</a:t>
            </a:r>
          </a:p>
          <a:p>
            <a:r>
              <a:rPr lang="vi-VN" sz="3000" dirty="0">
                <a:solidFill>
                  <a:srgbClr val="002060"/>
                </a:solidFill>
                <a:latin typeface="Times New Roman" panose="02020603050405020304" pitchFamily="18" charset="0"/>
                <a:cs typeface="Times New Roman" panose="02020603050405020304" pitchFamily="18" charset="0"/>
              </a:rPr>
              <a:t>+ Trồng cây rễ trần phải tạo lỗ sâu trong hố đất để kín rễ, khi lấp đất không làm </a:t>
            </a:r>
            <a:r>
              <a:rPr lang="vi-VN" sz="3000" dirty="0" smtClean="0">
                <a:solidFill>
                  <a:srgbClr val="002060"/>
                </a:solidFill>
                <a:latin typeface="Times New Roman" panose="02020603050405020304" pitchFamily="18" charset="0"/>
                <a:cs typeface="Times New Roman" panose="02020603050405020304" pitchFamily="18" charset="0"/>
              </a:rPr>
              <a:t>rễ</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cong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gãy</a:t>
            </a:r>
            <a:r>
              <a:rPr lang="en-US" sz="3000" dirty="0">
                <a:solidFill>
                  <a:srgbClr val="002060"/>
                </a:solidFill>
                <a:latin typeface="Times New Roman" panose="02020603050405020304" pitchFamily="18" charset="0"/>
                <a:cs typeface="Times New Roman" panose="02020603050405020304" pitchFamily="18" charset="0"/>
              </a:rPr>
              <a:t>.</a:t>
            </a:r>
          </a:p>
          <a:p>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Số</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lần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nén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đất</a:t>
            </a:r>
            <a:r>
              <a:rPr lang="en-US" sz="3000" dirty="0">
                <a:solidFill>
                  <a:srgbClr val="002060"/>
                </a:solidFill>
                <a:latin typeface="Times New Roman" panose="02020603050405020304" pitchFamily="18" charset="0"/>
                <a:cs typeface="Times New Roman" panose="02020603050405020304" pitchFamily="18" charset="0"/>
              </a:rPr>
              <a:t>:</a:t>
            </a:r>
          </a:p>
          <a:p>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Trồng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cây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bầu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phải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2 </a:t>
            </a:r>
            <a:r>
              <a:rPr lang="en-US" sz="3000" dirty="0" err="1">
                <a:solidFill>
                  <a:srgbClr val="002060"/>
                </a:solidFill>
                <a:latin typeface="Times New Roman" panose="02020603050405020304" pitchFamily="18" charset="0"/>
                <a:cs typeface="Times New Roman" panose="02020603050405020304" pitchFamily="18" charset="0"/>
              </a:rPr>
              <a:t>lần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lấp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nén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đất</a:t>
            </a:r>
            <a:r>
              <a:rPr lang="en-US" sz="3000" dirty="0">
                <a:solidFill>
                  <a:srgbClr val="002060"/>
                </a:solidFill>
                <a:latin typeface="Times New Roman" panose="02020603050405020304" pitchFamily="18" charset="0"/>
                <a:cs typeface="Times New Roman" panose="02020603050405020304" pitchFamily="18" charset="0"/>
              </a:rPr>
              <a:t>.</a:t>
            </a:r>
          </a:p>
          <a:p>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Trồng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cây</a:t>
            </a:r>
            <a:r>
              <a:rPr lang="en-US" sz="3000" dirty="0">
                <a:solidFill>
                  <a:srgbClr val="002060"/>
                </a:solidFill>
                <a:latin typeface="Times New Roman" panose="02020603050405020304" pitchFamily="18" charset="0"/>
                <a:cs typeface="Times New Roman" panose="02020603050405020304" pitchFamily="18" charset="0"/>
              </a:rPr>
              <a:t> con </a:t>
            </a:r>
            <a:r>
              <a:rPr lang="en-US" sz="3000" dirty="0" err="1">
                <a:solidFill>
                  <a:srgbClr val="002060"/>
                </a:solidFill>
                <a:latin typeface="Times New Roman" panose="02020603050405020304" pitchFamily="18" charset="0"/>
                <a:cs typeface="Times New Roman" panose="02020603050405020304" pitchFamily="18" charset="0"/>
              </a:rPr>
              <a:t>rễ</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trần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chỉ</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1 </a:t>
            </a:r>
            <a:r>
              <a:rPr lang="en-US" sz="3000" dirty="0" err="1">
                <a:solidFill>
                  <a:srgbClr val="002060"/>
                </a:solidFill>
                <a:latin typeface="Times New Roman" panose="02020603050405020304" pitchFamily="18" charset="0"/>
                <a:cs typeface="Times New Roman" panose="02020603050405020304" pitchFamily="18" charset="0"/>
              </a:rPr>
              <a:t>lần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lấp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nén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đất</a:t>
            </a:r>
            <a:r>
              <a:rPr lang="en-US" sz="3000" dirty="0" smtClean="0">
                <a:solidFill>
                  <a:srgbClr val="002060"/>
                </a:solidFill>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3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arn(inVertical)">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534400" cy="1077218"/>
          </a:xfrm>
          <a:prstGeom prst="rect">
            <a:avLst/>
          </a:prstGeom>
        </p:spPr>
        <p:txBody>
          <a:bodyPr wrap="square">
            <a:spAutoFit/>
          </a:bodyPr>
          <a:lstStyle/>
          <a:p>
            <a:r>
              <a:rPr lang="en-US" sz="3200" b="1" u="sng" dirty="0" err="1">
                <a:solidFill>
                  <a:srgbClr val="FF0000"/>
                </a:solidFill>
                <a:latin typeface="Times New Roman" panose="02020603050405020304"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6</a:t>
            </a:r>
            <a:r>
              <a:rPr lang="en-US" sz="3200" b="1" u="sng"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sóc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trồng</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 y="1219200"/>
            <a:ext cx="8839200" cy="5493812"/>
          </a:xfrm>
          <a:prstGeom prst="rect">
            <a:avLst/>
          </a:prstGeom>
        </p:spPr>
        <p:txBody>
          <a:bodyPr wrap="square">
            <a:spAutoFit/>
          </a:bodyPr>
          <a:lstStyle/>
          <a:p>
            <a:r>
              <a:rPr lang="en-US" sz="2700" dirty="0">
                <a:solidFill>
                  <a:srgbClr val="002060"/>
                </a:solidFill>
                <a:latin typeface="Times New Roman" panose="02020603050405020304" pitchFamily="18" charset="0"/>
                <a:cs typeface="Times New Roman" panose="02020603050405020304" pitchFamily="18" charset="0"/>
              </a:rPr>
              <a:t>-</a:t>
            </a:r>
            <a:r>
              <a:rPr lang="vi-VN" sz="2700" dirty="0" smtClean="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Làm rào bảo vệ: Trồng cây dứa dại và một số cây khác làm hàng rào bao quanh =&gt; Bảo vệ, tránh sự phá hại của thú </a:t>
            </a:r>
            <a:r>
              <a:rPr lang="vi-VN" sz="2700" dirty="0" smtClean="0">
                <a:solidFill>
                  <a:srgbClr val="002060"/>
                </a:solidFill>
                <a:latin typeface="Times New Roman" panose="02020603050405020304" pitchFamily="18" charset="0"/>
                <a:cs typeface="Times New Roman" panose="02020603050405020304" pitchFamily="18" charset="0"/>
              </a:rPr>
              <a:t>rừng</a:t>
            </a:r>
            <a:r>
              <a:rPr lang="en-US" sz="2700" dirty="0" smtClean="0">
                <a:solidFill>
                  <a:srgbClr val="002060"/>
                </a:solidFill>
                <a:latin typeface="Times New Roman" panose="02020603050405020304" pitchFamily="18" charset="0"/>
                <a:cs typeface="Times New Roman" panose="02020603050405020304" pitchFamily="18" charset="0"/>
              </a:rPr>
              <a:t>.</a:t>
            </a:r>
            <a:endParaRPr lang="vi-VN" sz="2700" dirty="0">
              <a:solidFill>
                <a:srgbClr val="002060"/>
              </a:solidFill>
              <a:latin typeface="Times New Roman" panose="02020603050405020304" pitchFamily="18" charset="0"/>
              <a:cs typeface="Times New Roman" panose="02020603050405020304" pitchFamily="18" charset="0"/>
            </a:endParaRPr>
          </a:p>
          <a:p>
            <a:r>
              <a:rPr lang="en-US" sz="2700" dirty="0">
                <a:solidFill>
                  <a:srgbClr val="002060"/>
                </a:solidFill>
                <a:latin typeface="Times New Roman" panose="02020603050405020304" pitchFamily="18" charset="0"/>
                <a:cs typeface="Times New Roman" panose="02020603050405020304" pitchFamily="18" charset="0"/>
              </a:rPr>
              <a:t>-</a:t>
            </a:r>
            <a:r>
              <a:rPr lang="vi-VN" sz="2700" dirty="0" smtClean="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Phát quang: Chặt bỏ dây leo, cây dại chèn ép cây </a:t>
            </a:r>
            <a:r>
              <a:rPr lang="vi-VN" sz="2700" dirty="0" smtClean="0">
                <a:solidFill>
                  <a:srgbClr val="002060"/>
                </a:solidFill>
                <a:latin typeface="Times New Roman" panose="02020603050405020304" pitchFamily="18" charset="0"/>
                <a:cs typeface="Times New Roman" panose="02020603050405020304" pitchFamily="18" charset="0"/>
              </a:rPr>
              <a:t>rừng</a:t>
            </a:r>
            <a:r>
              <a:rPr lang="en-US" sz="2700" dirty="0" smtClean="0">
                <a:solidFill>
                  <a:srgbClr val="002060"/>
                </a:solidFill>
                <a:latin typeface="Times New Roman" panose="02020603050405020304" pitchFamily="18" charset="0"/>
                <a:cs typeface="Times New Roman" panose="02020603050405020304" pitchFamily="18" charset="0"/>
              </a:rPr>
              <a:t> </a:t>
            </a:r>
            <a:r>
              <a:rPr lang="vi-VN" sz="2700" dirty="0" smtClean="0">
                <a:solidFill>
                  <a:srgbClr val="002060"/>
                </a:solidFill>
                <a:latin typeface="Times New Roman" panose="02020603050405020304" pitchFamily="18" charset="0"/>
                <a:cs typeface="Times New Roman" panose="02020603050405020304" pitchFamily="18" charset="0"/>
              </a:rPr>
              <a:t>=&gt; </a:t>
            </a:r>
            <a:r>
              <a:rPr lang="vi-VN" sz="2700" dirty="0">
                <a:solidFill>
                  <a:srgbClr val="002060"/>
                </a:solidFill>
                <a:latin typeface="Times New Roman" panose="02020603050405020304" pitchFamily="18" charset="0"/>
                <a:cs typeface="Times New Roman" panose="02020603050405020304" pitchFamily="18" charset="0"/>
              </a:rPr>
              <a:t>Tránh sự chèn ép về ánh sáng, dinh dưỡng đối với cây rừng </a:t>
            </a:r>
          </a:p>
          <a:p>
            <a:r>
              <a:rPr lang="en-US" sz="2700" dirty="0">
                <a:solidFill>
                  <a:srgbClr val="002060"/>
                </a:solidFill>
                <a:latin typeface="Times New Roman" panose="02020603050405020304" pitchFamily="18" charset="0"/>
                <a:cs typeface="Times New Roman" panose="02020603050405020304" pitchFamily="18" charset="0"/>
              </a:rPr>
              <a:t>-</a:t>
            </a:r>
            <a:r>
              <a:rPr lang="vi-VN" sz="2700" dirty="0" smtClean="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Làm cỏ: Diệt cỏ mọc xen với cây rừng </a:t>
            </a:r>
            <a:r>
              <a:rPr lang="vi-VN" sz="2700" dirty="0" smtClean="0">
                <a:solidFill>
                  <a:srgbClr val="002060"/>
                </a:solidFill>
                <a:latin typeface="Times New Roman" panose="02020603050405020304" pitchFamily="18" charset="0"/>
                <a:cs typeface="Times New Roman" panose="02020603050405020304" pitchFamily="18" charset="0"/>
              </a:rPr>
              <a:t>=&gt;</a:t>
            </a:r>
            <a:r>
              <a:rPr lang="vi-VN" sz="2700" dirty="0">
                <a:solidFill>
                  <a:srgbClr val="002060"/>
                </a:solidFill>
                <a:latin typeface="Times New Roman" panose="02020603050405020304" pitchFamily="18" charset="0"/>
                <a:cs typeface="Times New Roman" panose="02020603050405020304" pitchFamily="18" charset="0"/>
              </a:rPr>
              <a:t> Loại bỏ cây dại tranh ánh sáng, dinh dưỡng của cây </a:t>
            </a:r>
            <a:r>
              <a:rPr lang="vi-VN" sz="2700" dirty="0" smtClean="0">
                <a:solidFill>
                  <a:srgbClr val="002060"/>
                </a:solidFill>
                <a:latin typeface="Times New Roman" panose="02020603050405020304" pitchFamily="18" charset="0"/>
                <a:cs typeface="Times New Roman" panose="02020603050405020304" pitchFamily="18" charset="0"/>
              </a:rPr>
              <a:t>rừng</a:t>
            </a:r>
            <a:r>
              <a:rPr lang="en-US" sz="2700" dirty="0" smtClean="0">
                <a:solidFill>
                  <a:srgbClr val="002060"/>
                </a:solidFill>
                <a:latin typeface="Times New Roman" panose="02020603050405020304" pitchFamily="18" charset="0"/>
                <a:cs typeface="Times New Roman" panose="02020603050405020304" pitchFamily="18" charset="0"/>
              </a:rPr>
              <a:t>.</a:t>
            </a:r>
            <a:endParaRPr lang="vi-VN" sz="2700" dirty="0">
              <a:solidFill>
                <a:srgbClr val="002060"/>
              </a:solidFill>
              <a:latin typeface="Times New Roman" panose="02020603050405020304" pitchFamily="18" charset="0"/>
              <a:cs typeface="Times New Roman" panose="02020603050405020304" pitchFamily="18" charset="0"/>
            </a:endParaRPr>
          </a:p>
          <a:p>
            <a:r>
              <a:rPr lang="en-US" sz="2700" dirty="0">
                <a:solidFill>
                  <a:srgbClr val="002060"/>
                </a:solidFill>
                <a:latin typeface="Times New Roman" panose="02020603050405020304" pitchFamily="18" charset="0"/>
                <a:cs typeface="Times New Roman" panose="02020603050405020304" pitchFamily="18" charset="0"/>
              </a:rPr>
              <a:t>-</a:t>
            </a:r>
            <a:r>
              <a:rPr lang="vi-VN" sz="2700" dirty="0" smtClean="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Xới đất, vun gốc: Dùng cuốc xới đất xung quanh gốc, vun vào gốc cây </a:t>
            </a:r>
            <a:r>
              <a:rPr lang="vi-VN" sz="2700" dirty="0" smtClean="0">
                <a:solidFill>
                  <a:srgbClr val="002060"/>
                </a:solidFill>
                <a:latin typeface="Times New Roman" panose="02020603050405020304" pitchFamily="18" charset="0"/>
                <a:cs typeface="Times New Roman" panose="02020603050405020304" pitchFamily="18" charset="0"/>
              </a:rPr>
              <a:t>=&gt;</a:t>
            </a:r>
            <a:r>
              <a:rPr lang="vi-VN" sz="2700" dirty="0">
                <a:solidFill>
                  <a:srgbClr val="002060"/>
                </a:solidFill>
                <a:latin typeface="Times New Roman" panose="02020603050405020304" pitchFamily="18" charset="0"/>
                <a:cs typeface="Times New Roman" panose="02020603050405020304" pitchFamily="18" charset="0"/>
              </a:rPr>
              <a:t> Giữ cho cây vững, cung cấp dinh dưỡng cho </a:t>
            </a:r>
            <a:r>
              <a:rPr lang="vi-VN" sz="2700" dirty="0" smtClean="0">
                <a:solidFill>
                  <a:srgbClr val="002060"/>
                </a:solidFill>
                <a:latin typeface="Times New Roman" panose="02020603050405020304" pitchFamily="18" charset="0"/>
                <a:cs typeface="Times New Roman" panose="02020603050405020304" pitchFamily="18" charset="0"/>
              </a:rPr>
              <a:t>cây</a:t>
            </a:r>
            <a:r>
              <a:rPr lang="en-US" sz="2700" dirty="0" smtClean="0">
                <a:solidFill>
                  <a:srgbClr val="002060"/>
                </a:solidFill>
                <a:latin typeface="Times New Roman" panose="02020603050405020304" pitchFamily="18" charset="0"/>
                <a:cs typeface="Times New Roman" panose="02020603050405020304" pitchFamily="18" charset="0"/>
              </a:rPr>
              <a:t>.</a:t>
            </a:r>
            <a:endParaRPr lang="vi-VN" sz="2700" dirty="0">
              <a:solidFill>
                <a:srgbClr val="002060"/>
              </a:solidFill>
              <a:latin typeface="Times New Roman" panose="02020603050405020304" pitchFamily="18" charset="0"/>
              <a:cs typeface="Times New Roman" panose="02020603050405020304" pitchFamily="18" charset="0"/>
            </a:endParaRPr>
          </a:p>
          <a:p>
            <a:r>
              <a:rPr lang="en-US" sz="2700" dirty="0">
                <a:solidFill>
                  <a:srgbClr val="002060"/>
                </a:solidFill>
                <a:latin typeface="Times New Roman" panose="02020603050405020304" pitchFamily="18" charset="0"/>
                <a:cs typeface="Times New Roman" panose="02020603050405020304" pitchFamily="18" charset="0"/>
              </a:rPr>
              <a:t>-</a:t>
            </a:r>
            <a:r>
              <a:rPr lang="vi-VN" sz="2700" dirty="0" smtClean="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Bón phân: Cung cấp phân bón cho cây ngay trong năm </a:t>
            </a:r>
            <a:r>
              <a:rPr lang="vi-VN" sz="2700" dirty="0" smtClean="0">
                <a:solidFill>
                  <a:srgbClr val="002060"/>
                </a:solidFill>
                <a:latin typeface="Times New Roman" panose="02020603050405020304" pitchFamily="18" charset="0"/>
                <a:cs typeface="Times New Roman" panose="02020603050405020304" pitchFamily="18" charset="0"/>
              </a:rPr>
              <a:t>đầu</a:t>
            </a:r>
            <a:r>
              <a:rPr lang="en-US" sz="2700" dirty="0">
                <a:solidFill>
                  <a:srgbClr val="002060"/>
                </a:solidFill>
                <a:latin typeface="Times New Roman" panose="02020603050405020304" pitchFamily="18" charset="0"/>
                <a:cs typeface="Times New Roman" panose="02020603050405020304" pitchFamily="18" charset="0"/>
              </a:rPr>
              <a:t> </a:t>
            </a:r>
            <a:r>
              <a:rPr lang="vi-VN" sz="2700" dirty="0" smtClean="0">
                <a:solidFill>
                  <a:srgbClr val="002060"/>
                </a:solidFill>
                <a:latin typeface="Times New Roman" panose="02020603050405020304" pitchFamily="18" charset="0"/>
                <a:cs typeface="Times New Roman" panose="02020603050405020304" pitchFamily="18" charset="0"/>
              </a:rPr>
              <a:t>=&gt;</a:t>
            </a:r>
            <a:r>
              <a:rPr lang="vi-VN" sz="2700" dirty="0">
                <a:solidFill>
                  <a:srgbClr val="002060"/>
                </a:solidFill>
                <a:latin typeface="Times New Roman" panose="02020603050405020304" pitchFamily="18" charset="0"/>
                <a:cs typeface="Times New Roman" panose="02020603050405020304" pitchFamily="18" charset="0"/>
              </a:rPr>
              <a:t> Bổ sung kịp thời dinh dưỡng cho </a:t>
            </a:r>
            <a:r>
              <a:rPr lang="vi-VN" sz="2700" dirty="0" smtClean="0">
                <a:solidFill>
                  <a:srgbClr val="002060"/>
                </a:solidFill>
                <a:latin typeface="Times New Roman" panose="02020603050405020304" pitchFamily="18" charset="0"/>
                <a:cs typeface="Times New Roman" panose="02020603050405020304" pitchFamily="18" charset="0"/>
              </a:rPr>
              <a:t>cây</a:t>
            </a:r>
            <a:r>
              <a:rPr lang="en-US" sz="2700" dirty="0" smtClean="0">
                <a:solidFill>
                  <a:srgbClr val="002060"/>
                </a:solidFill>
                <a:latin typeface="Times New Roman" panose="02020603050405020304" pitchFamily="18" charset="0"/>
                <a:cs typeface="Times New Roman" panose="02020603050405020304" pitchFamily="18" charset="0"/>
              </a:rPr>
              <a:t>.</a:t>
            </a:r>
            <a:endParaRPr lang="vi-VN" sz="2700" dirty="0">
              <a:solidFill>
                <a:srgbClr val="002060"/>
              </a:solidFill>
              <a:latin typeface="Times New Roman" panose="02020603050405020304" pitchFamily="18" charset="0"/>
              <a:cs typeface="Times New Roman" panose="02020603050405020304" pitchFamily="18" charset="0"/>
            </a:endParaRPr>
          </a:p>
          <a:p>
            <a:r>
              <a:rPr lang="en-US" sz="2700" dirty="0">
                <a:solidFill>
                  <a:srgbClr val="002060"/>
                </a:solidFill>
                <a:latin typeface="Times New Roman" panose="02020603050405020304" pitchFamily="18" charset="0"/>
                <a:cs typeface="Times New Roman" panose="02020603050405020304" pitchFamily="18" charset="0"/>
              </a:rPr>
              <a:t>-</a:t>
            </a:r>
            <a:r>
              <a:rPr lang="vi-VN" sz="2700" dirty="0" smtClean="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Tỉa và dặm cây: Tỉa cây ở hố có nhiều cây, để lại 1 cây/ hố. Trồng vào chỗ cây chết, thưa </a:t>
            </a:r>
            <a:r>
              <a:rPr lang="vi-VN" sz="2700" dirty="0" smtClean="0">
                <a:solidFill>
                  <a:srgbClr val="002060"/>
                </a:solidFill>
                <a:latin typeface="Times New Roman" panose="02020603050405020304" pitchFamily="18" charset="0"/>
                <a:cs typeface="Times New Roman" panose="02020603050405020304" pitchFamily="18" charset="0"/>
              </a:rPr>
              <a:t>=&gt;</a:t>
            </a:r>
            <a:r>
              <a:rPr lang="vi-VN" sz="2700" dirty="0">
                <a:solidFill>
                  <a:srgbClr val="002060"/>
                </a:solidFill>
                <a:latin typeface="Times New Roman" panose="02020603050405020304" pitchFamily="18" charset="0"/>
                <a:cs typeface="Times New Roman" panose="02020603050405020304" pitchFamily="18" charset="0"/>
              </a:rPr>
              <a:t> Đảm bảo mật độ cây </a:t>
            </a:r>
            <a:r>
              <a:rPr lang="vi-VN" sz="2700" dirty="0" smtClean="0">
                <a:solidFill>
                  <a:srgbClr val="002060"/>
                </a:solidFill>
                <a:latin typeface="Times New Roman" panose="02020603050405020304" pitchFamily="18" charset="0"/>
                <a:cs typeface="Times New Roman" panose="02020603050405020304" pitchFamily="18" charset="0"/>
              </a:rPr>
              <a:t>rừng</a:t>
            </a:r>
            <a:r>
              <a:rPr lang="en-US" sz="2700" dirty="0" smtClean="0">
                <a:solidFill>
                  <a:srgbClr val="002060"/>
                </a:solidFill>
                <a:latin typeface="Times New Roman" panose="02020603050405020304" pitchFamily="18" charset="0"/>
                <a:cs typeface="Times New Roman" panose="02020603050405020304" pitchFamily="18" charset="0"/>
              </a:rPr>
              <a:t>.</a:t>
            </a:r>
            <a:endParaRPr lang="vi-VN" sz="27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4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534400" cy="1077218"/>
          </a:xfrm>
          <a:prstGeom prst="rect">
            <a:avLst/>
          </a:prstGeom>
        </p:spPr>
        <p:txBody>
          <a:bodyPr wrap="square">
            <a:spAutoFit/>
          </a:bodyPr>
          <a:lstStyle/>
          <a:p>
            <a:r>
              <a:rPr lang="en-US" sz="3200" b="1" u="sng" dirty="0" err="1">
                <a:solidFill>
                  <a:srgbClr val="FF0000"/>
                </a:solidFill>
                <a:latin typeface="Times New Roman" panose="02020603050405020304"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a:t>
            </a:r>
            <a:r>
              <a:rPr lang="en-US" sz="3200" b="1" u="sng" dirty="0" smtClean="0">
                <a:solidFill>
                  <a:srgbClr val="FF0000"/>
                </a:solidFill>
                <a:latin typeface="Times New Roman" pitchFamily="18" charset="0"/>
                <a:cs typeface="Times New Roman" pitchFamily="18" charset="0"/>
              </a:rPr>
              <a:t>7.</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rừng</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 y="1278553"/>
            <a:ext cx="8839200" cy="5016758"/>
          </a:xfrm>
          <a:prstGeom prst="rect">
            <a:avLst/>
          </a:prstGeom>
        </p:spPr>
        <p:txBody>
          <a:bodyPr wrap="square">
            <a:spAutoFit/>
          </a:bodyPr>
          <a:lstStyle/>
          <a:p>
            <a:r>
              <a:rPr lang="en-US" sz="3200" dirty="0">
                <a:solidFill>
                  <a:srgbClr val="002060"/>
                </a:solidFill>
                <a:latin typeface="Times New Roman" panose="02020603050405020304" pitchFamily="18" charset="0"/>
                <a:cs typeface="Times New Roman" panose="02020603050405020304" pitchFamily="18" charset="0"/>
              </a:rPr>
              <a:t>-</a:t>
            </a:r>
            <a:r>
              <a:rPr lang="vi-VN" sz="3200" dirty="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Tích cực tuyên truyền, nâng cao nhận thức cho những người xung quanh về bảo vệ, phát triển rừng.</a:t>
            </a:r>
          </a:p>
          <a:p>
            <a:r>
              <a:rPr lang="en-US" sz="3200" dirty="0">
                <a:solidFill>
                  <a:srgbClr val="002060"/>
                </a:solidFill>
                <a:latin typeface="Times New Roman" panose="02020603050405020304" pitchFamily="18" charset="0"/>
                <a:cs typeface="Times New Roman" panose="02020603050405020304" pitchFamily="18" charset="0"/>
              </a:rPr>
              <a:t>-</a:t>
            </a:r>
            <a:r>
              <a:rPr lang="vi-VN" sz="3200" dirty="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Các địa phương, đơn vị, chủ rừng chủ động thực hiện các phương án tuần tra, canh gác, phòng cháy, chữa cháy rừng; chuẩn bị sẵn sàng máy móc, trang thiết bị dụng cụ chữa cháy.</a:t>
            </a:r>
          </a:p>
          <a:p>
            <a:r>
              <a:rPr lang="en-US" sz="3200" dirty="0">
                <a:solidFill>
                  <a:srgbClr val="002060"/>
                </a:solidFill>
                <a:latin typeface="Times New Roman" panose="02020603050405020304" pitchFamily="18" charset="0"/>
                <a:cs typeface="Times New Roman" panose="02020603050405020304" pitchFamily="18" charset="0"/>
              </a:rPr>
              <a:t>-</a:t>
            </a:r>
            <a:r>
              <a:rPr lang="vi-VN" sz="3200" dirty="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Nghiêm cấm mọi hành động phá hoại rừng, gây cháy rừng, lấn chiếm rừng và đất rừng, săn bắt, mua bán, vận chuyển, cất giữ lâm sản cũng như các loài động vật bị cấm khai thác, săn bắt,..</a:t>
            </a:r>
          </a:p>
        </p:txBody>
      </p:sp>
    </p:spTree>
    <p:extLst>
      <p:ext uri="{BB962C8B-B14F-4D97-AF65-F5344CB8AC3E}">
        <p14:creationId xmlns:p14="http://schemas.microsoft.com/office/powerpoint/2010/main" val="38696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5782"/>
            <a:ext cx="8534400" cy="1077218"/>
          </a:xfrm>
          <a:prstGeom prst="rect">
            <a:avLst/>
          </a:prstGeom>
        </p:spPr>
        <p:txBody>
          <a:bodyPr wrap="square">
            <a:spAutoFit/>
          </a:bodyPr>
          <a:lstStyle/>
          <a:p>
            <a:r>
              <a:rPr lang="en-US" sz="3200" b="1" u="sng" dirty="0" err="1">
                <a:solidFill>
                  <a:srgbClr val="FF0000"/>
                </a:solidFill>
                <a:latin typeface="Times New Roman" panose="02020603050405020304"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a:t>
            </a:r>
            <a:r>
              <a:rPr lang="en-US" sz="3200" b="1" u="sng" dirty="0" smtClean="0">
                <a:solidFill>
                  <a:srgbClr val="FF0000"/>
                </a:solidFill>
                <a:latin typeface="Times New Roman" pitchFamily="18" charset="0"/>
                <a:cs typeface="Times New Roman" pitchFamily="18" charset="0"/>
              </a:rPr>
              <a:t>8.</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anose="02020603050405020304" pitchFamily="18" charset="0"/>
                <a:cs typeface="Times New Roman" panose="02020603050405020304" pitchFamily="18" charset="0"/>
              </a:rPr>
              <a:t>Hiện nay, việc bảo vệ rừng ở nước ta thực hiện như thế nào?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 y="1066800"/>
            <a:ext cx="8839200" cy="5693866"/>
          </a:xfrm>
          <a:prstGeom prst="rect">
            <a:avLst/>
          </a:prstGeom>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Quản lí chặt chẽ việc khai thác và tăng cường trồng và bảo vệ rừng (rừng phòng hộ, rừng đặc dụng).</a:t>
            </a:r>
          </a:p>
          <a:p>
            <a:r>
              <a:rPr lang="en-US" sz="2800" dirty="0">
                <a:solidFill>
                  <a:srgbClr val="002060"/>
                </a:solidFill>
                <a:latin typeface="Times New Roman" panose="02020603050405020304" pitchFamily="18" charset="0"/>
                <a:cs typeface="Times New Roman" panose="02020603050405020304" pitchFamily="18" charset="0"/>
              </a:rPr>
              <a:t>-</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Thực hiện chính sách giao đất giao rừng cho rừng hộ gia đình quản lí.</a:t>
            </a:r>
          </a:p>
          <a:p>
            <a:r>
              <a:rPr lang="en-US" sz="2800" dirty="0">
                <a:solidFill>
                  <a:srgbClr val="002060"/>
                </a:solidFill>
                <a:latin typeface="Times New Roman" panose="02020603050405020304" pitchFamily="18" charset="0"/>
                <a:cs typeface="Times New Roman" panose="02020603050405020304" pitchFamily="18" charset="0"/>
              </a:rPr>
              <a:t>-</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Đầu tư phát triển kinh tế rừng ở miền núi, xây dựng các mô hình nông - lâm kết hợp, giúp đồng bào các dân tộc ít người nắm kĩ thuật và phương thức canh tác để đạt hiệu quả kinh tế cao.</a:t>
            </a:r>
          </a:p>
          <a:p>
            <a:r>
              <a:rPr lang="en-US" sz="2800" dirty="0">
                <a:solidFill>
                  <a:srgbClr val="002060"/>
                </a:solidFill>
                <a:latin typeface="Times New Roman" panose="02020603050405020304" pitchFamily="18" charset="0"/>
                <a:cs typeface="Times New Roman" panose="02020603050405020304" pitchFamily="18" charset="0"/>
              </a:rPr>
              <a:t>-</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Giáo dục nâng cao ý thức về bảo vệ rừng trong nhân dân.</a:t>
            </a:r>
          </a:p>
          <a:p>
            <a:r>
              <a:rPr lang="en-US" sz="2800" dirty="0">
                <a:solidFill>
                  <a:srgbClr val="002060"/>
                </a:solidFill>
                <a:latin typeface="Times New Roman" panose="02020603050405020304" pitchFamily="18" charset="0"/>
                <a:cs typeface="Times New Roman" panose="02020603050405020304" pitchFamily="18" charset="0"/>
              </a:rPr>
              <a:t>-</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Phong trào “Tết trồng cây” được các địa phương hưởng ứng, xây dựng kế hoạch hành động cụ thể về trồng rừng, bảo vệ rừng và trồng cây phân tán để bảo vệ thiên nhiên, môi trường sinh thái.</a:t>
            </a:r>
          </a:p>
        </p:txBody>
      </p:sp>
    </p:spTree>
    <p:extLst>
      <p:ext uri="{BB962C8B-B14F-4D97-AF65-F5344CB8AC3E}">
        <p14:creationId xmlns:p14="http://schemas.microsoft.com/office/powerpoint/2010/main" val="105450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 y="304800"/>
            <a:ext cx="8686800" cy="27432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600" b="1" u="sng" dirty="0" err="1">
                <a:solidFill>
                  <a:srgbClr val="FF0000"/>
                </a:solidFill>
                <a:latin typeface="Times New Roman" pitchFamily="18" charset="0"/>
                <a:cs typeface="Times New Roman" pitchFamily="18" charset="0"/>
              </a:rPr>
              <a:t>Câu</a:t>
            </a:r>
            <a:r>
              <a:rPr lang="en-US" sz="3600" b="1" u="sng" dirty="0">
                <a:solidFill>
                  <a:srgbClr val="FF0000"/>
                </a:solidFill>
                <a:latin typeface="Times New Roman" pitchFamily="18" charset="0"/>
                <a:cs typeface="Times New Roman" pitchFamily="18" charset="0"/>
              </a:rPr>
              <a:t> </a:t>
            </a:r>
            <a:r>
              <a:rPr lang="en-US" sz="3600" b="1" u="sng" dirty="0">
                <a:solidFill>
                  <a:srgbClr val="FF0000"/>
                </a:solidFill>
                <a:latin typeface="Times New Roman" pitchFamily="18" charset="0"/>
                <a:cs typeface="Times New Roman" pitchFamily="18" charset="0"/>
              </a:rPr>
              <a:t>9</a:t>
            </a:r>
            <a:r>
              <a:rPr lang="en-US" sz="3600" b="1" u="sng" dirty="0" smtClean="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góp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vệ</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rừng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5" name="Horizontal Scroll 4"/>
          <p:cNvSpPr/>
          <p:nvPr/>
        </p:nvSpPr>
        <p:spPr>
          <a:xfrm>
            <a:off x="381000" y="3505200"/>
            <a:ext cx="8382000" cy="27432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a:solidFill>
                  <a:srgbClr val="002060"/>
                </a:solidFill>
                <a:latin typeface="Times New Roman" pitchFamily="18" charset="0"/>
                <a:cs typeface="Times New Roman" pitchFamily="18" charset="0"/>
              </a:rPr>
              <a:t>Tuyên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truyền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nâng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cao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nhận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thức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người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dân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trồng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cây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gây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rừng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bảo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vệ</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động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vật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lá</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bẻ</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cành</a:t>
            </a:r>
            <a:r>
              <a:rPr lang="en-US" sz="36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91647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1" name="Cloud 10"/>
          <p:cNvSpPr/>
          <p:nvPr/>
        </p:nvSpPr>
        <p:spPr>
          <a:xfrm>
            <a:off x="1219200" y="1752600"/>
            <a:ext cx="6857999" cy="3004355"/>
          </a:xfrm>
          <a:prstGeom prst="cloud">
            <a:avLst/>
          </a:prstGeom>
          <a:solidFill>
            <a:schemeClr val="accent3">
              <a:lumMod val="95000"/>
            </a:schemeClr>
          </a:solidFill>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vi-VN" altLang="en-US" sz="4000" b="1" dirty="0">
                <a:solidFill>
                  <a:srgbClr val="FF0000"/>
                </a:solidFill>
                <a:latin typeface="Times New Roman" panose="02020603050405020304" pitchFamily="18" charset="0"/>
              </a:rPr>
              <a:t>DẶN DÒ</a:t>
            </a:r>
            <a:endParaRPr lang="en-US" altLang="en-US" sz="4000" b="1" dirty="0">
              <a:solidFill>
                <a:srgbClr val="FF0000"/>
              </a:solidFill>
              <a:latin typeface="Times New Roman" panose="02020603050405020304" pitchFamily="18" charset="0"/>
            </a:endParaRPr>
          </a:p>
          <a:p>
            <a:pPr>
              <a:defRPr/>
            </a:pP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Học</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bài</a:t>
            </a:r>
            <a:r>
              <a:rPr lang="en-US" altLang="en-US" sz="4000" dirty="0">
                <a:solidFill>
                  <a:srgbClr val="002060"/>
                </a:solidFill>
                <a:latin typeface="Times New Roman" panose="02020603050405020304" pitchFamily="18" charset="0"/>
                <a:cs typeface="Times New Roman" panose="02020603050405020304" pitchFamily="18" charset="0"/>
              </a:rPr>
              <a:t>.</a:t>
            </a:r>
          </a:p>
          <a:p>
            <a:pPr>
              <a:defRPr/>
            </a:pP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Chuẩn</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bị</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Thi</a:t>
            </a:r>
            <a:r>
              <a:rPr lang="en-US" altLang="en-US" sz="4000" dirty="0" smtClean="0">
                <a:solidFill>
                  <a:srgbClr val="002060"/>
                </a:solidFill>
                <a:latin typeface="Times New Roman" panose="02020603050405020304" pitchFamily="18" charset="0"/>
                <a:cs typeface="Times New Roman" panose="02020603050405020304" pitchFamily="18" charset="0"/>
              </a:rPr>
              <a:t> HKI. </a:t>
            </a:r>
            <a:endParaRPr lang="en-US" alt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234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533400" y="13033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sz="4800" b="1" dirty="0">
                <a:solidFill>
                  <a:srgbClr val="FF0000"/>
                </a:solidFill>
                <a:latin typeface="Times New Roman" pitchFamily="18" charset="0"/>
                <a:cs typeface="Times New Roman" pitchFamily="18" charset="0"/>
              </a:rPr>
              <a:t>ÔN TẬP CHƯƠNG </a:t>
            </a:r>
            <a:r>
              <a:rPr lang="en-US" altLang="en-US" sz="4800" b="1" dirty="0" smtClean="0">
                <a:solidFill>
                  <a:srgbClr val="FF0000"/>
                </a:solidFill>
                <a:latin typeface="Times New Roman" pitchFamily="18" charset="0"/>
                <a:cs typeface="Times New Roman" pitchFamily="18" charset="0"/>
              </a:rPr>
              <a:t>III</a:t>
            </a:r>
            <a:endParaRPr lang="vi-VN" alt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210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nvGraphicFramePr>
        <p:xfrm>
          <a:off x="2590800" y="1138238"/>
          <a:ext cx="6096000" cy="4664079"/>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tblGrid>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cap="flat">
                      <a:noFill/>
                    </a:lnL>
                    <a:lnR>
                      <a:noFill/>
                    </a:lnR>
                    <a:lnT cap="flat">
                      <a:noFill/>
                    </a:lnT>
                    <a:lnB>
                      <a:noFill/>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0000"/>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gridSpan="5">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231">
                <a:tc rowSpan="6">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0000"/>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VnTimeH"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rowSpan="2"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extLst>
                  <a:ext uri="{0D108BD9-81ED-4DB2-BD59-A6C34878D82A}">
                    <a16:rowId xmlns:a16="http://schemas.microsoft.com/office/drawing/2014/main" val="10001"/>
                  </a:ext>
                </a:extLst>
              </a:tr>
              <a:tr h="518231">
                <a:tc vMerge="1">
                  <a:txBody>
                    <a:bodyPr/>
                    <a:lstStyle/>
                    <a:p>
                      <a:endParaRPr lang="en-US"/>
                    </a:p>
                  </a:txBody>
                  <a:tcPr/>
                </a:tc>
                <a:tc v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0000"/>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518231">
                <a:tc vMerge="1">
                  <a:txBody>
                    <a:bodyPr/>
                    <a:lstStyle/>
                    <a:p>
                      <a:endParaRPr lang="en-US"/>
                    </a:p>
                  </a:txBody>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A6F8"/>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A6F8"/>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0000"/>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A6F8"/>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A6F8"/>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A6F8"/>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A6F8"/>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A6F8"/>
                    </a:solidFill>
                  </a:tcPr>
                </a:tc>
                <a:extLst>
                  <a:ext uri="{0D108BD9-81ED-4DB2-BD59-A6C34878D82A}">
                    <a16:rowId xmlns:a16="http://schemas.microsoft.com/office/drawing/2014/main" val="10003"/>
                  </a:ext>
                </a:extLst>
              </a:tr>
              <a:tr h="51823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AB1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AB1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AB1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AB1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AB1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0000"/>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AB1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AB1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AB1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AB1E"/>
                    </a:solidFill>
                  </a:tcPr>
                </a:tc>
                <a:tc rowSpan="5">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r h="518231">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4B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4B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4B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0000"/>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4B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4B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C4B2"/>
                    </a:solidFill>
                  </a:tcPr>
                </a:tc>
                <a:tc rowSpan="3">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51823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0000"/>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C3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C3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C3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C3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C3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C3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C3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0000"/>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C717"/>
                    </a:solidFill>
                  </a:tcPr>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3189" name="Text Box 128"/>
          <p:cNvSpPr txBox="1">
            <a:spLocks noChangeArrowheads="1"/>
          </p:cNvSpPr>
          <p:nvPr/>
        </p:nvSpPr>
        <p:spPr bwMode="auto">
          <a:xfrm>
            <a:off x="3733800" y="12192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4705" name="Text Box 129"/>
          <p:cNvSpPr txBox="1">
            <a:spLocks noChangeArrowheads="1"/>
          </p:cNvSpPr>
          <p:nvPr/>
        </p:nvSpPr>
        <p:spPr bwMode="auto">
          <a:xfrm>
            <a:off x="3681413" y="1219200"/>
            <a:ext cx="2362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Times New Roman" panose="02020603050405020304" pitchFamily="18" charset="0"/>
                <a:cs typeface="Times New Roman" panose="02020603050405020304" pitchFamily="18" charset="0"/>
              </a:rPr>
              <a:t>L       Ũ      L      Ụ    </a:t>
            </a:r>
            <a:r>
              <a:rPr lang="en-US" dirty="0" smtClean="0">
                <a:latin typeface="Times New Roman" panose="02020603050405020304" pitchFamily="18" charset="0"/>
                <a:cs typeface="Times New Roman" panose="02020603050405020304" pitchFamily="18" charset="0"/>
              </a:rPr>
              <a:t>  T  </a:t>
            </a:r>
            <a:endParaRPr lang="en-US" dirty="0">
              <a:latin typeface="Times New Roman" panose="02020603050405020304" pitchFamily="18" charset="0"/>
              <a:cs typeface="Times New Roman" panose="02020603050405020304" pitchFamily="18" charset="0"/>
            </a:endParaRPr>
          </a:p>
        </p:txBody>
      </p:sp>
      <p:sp>
        <p:nvSpPr>
          <p:cNvPr id="24706" name="Text Box 130"/>
          <p:cNvSpPr txBox="1">
            <a:spLocks noChangeArrowheads="1"/>
          </p:cNvSpPr>
          <p:nvPr/>
        </p:nvSpPr>
        <p:spPr bwMode="auto">
          <a:xfrm>
            <a:off x="3686175" y="1738313"/>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Times New Roman" panose="02020603050405020304" pitchFamily="18" charset="0"/>
                <a:cs typeface="Times New Roman" panose="02020603050405020304" pitchFamily="18" charset="0"/>
              </a:rPr>
              <a:t>C       H      Á    Y     </a:t>
            </a:r>
            <a:r>
              <a:rPr lang="en-US" dirty="0" smtClean="0">
                <a:latin typeface="Times New Roman" panose="02020603050405020304" pitchFamily="18" charset="0"/>
                <a:cs typeface="Times New Roman" panose="02020603050405020304" pitchFamily="18" charset="0"/>
              </a:rPr>
              <a:t>  R      </a:t>
            </a:r>
            <a:r>
              <a:rPr lang="en-US" dirty="0">
                <a:latin typeface="Times New Roman" panose="02020603050405020304" pitchFamily="18" charset="0"/>
                <a:cs typeface="Times New Roman" panose="02020603050405020304" pitchFamily="18" charset="0"/>
              </a:rPr>
              <a:t>Ừ    </a:t>
            </a:r>
            <a:r>
              <a:rPr lang="en-US" dirty="0" smtClean="0">
                <a:latin typeface="Times New Roman" panose="02020603050405020304" pitchFamily="18" charset="0"/>
                <a:cs typeface="Times New Roman" panose="02020603050405020304" pitchFamily="18" charset="0"/>
              </a:rPr>
              <a:t>  N      G   </a:t>
            </a:r>
            <a:endParaRPr lang="en-US" dirty="0">
              <a:latin typeface="Times New Roman" panose="02020603050405020304" pitchFamily="18" charset="0"/>
              <a:cs typeface="Times New Roman" panose="02020603050405020304" pitchFamily="18" charset="0"/>
            </a:endParaRPr>
          </a:p>
        </p:txBody>
      </p:sp>
      <p:sp>
        <p:nvSpPr>
          <p:cNvPr id="24707" name="Text Box 131"/>
          <p:cNvSpPr txBox="1">
            <a:spLocks noChangeArrowheads="1"/>
          </p:cNvSpPr>
          <p:nvPr/>
        </p:nvSpPr>
        <p:spPr bwMode="auto">
          <a:xfrm>
            <a:off x="5705475" y="2247900"/>
            <a:ext cx="14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X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4708" name="Text Box 132"/>
          <p:cNvSpPr txBox="1">
            <a:spLocks noChangeArrowheads="1"/>
          </p:cNvSpPr>
          <p:nvPr/>
        </p:nvSpPr>
        <p:spPr bwMode="auto">
          <a:xfrm>
            <a:off x="4662488" y="2776538"/>
            <a:ext cx="4038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latin typeface="Times New Roman" panose="02020603050405020304" pitchFamily="18" charset="0"/>
                <a:cs typeface="Times New Roman" panose="02020603050405020304" pitchFamily="18" charset="0"/>
              </a:rPr>
              <a:t> T      Ầ      N      G    </a:t>
            </a:r>
            <a:r>
              <a:rPr lang="en-US" dirty="0" smtClean="0">
                <a:latin typeface="Times New Roman" panose="02020603050405020304" pitchFamily="18" charset="0"/>
                <a:cs typeface="Times New Roman" panose="02020603050405020304" pitchFamily="18" charset="0"/>
              </a:rPr>
              <a:t>  Ô</a:t>
            </a:r>
            <a:r>
              <a:rPr lang="en-US" dirty="0" smtClean="0">
                <a:latin typeface="Times New Roman" panose="02020603050405020304" pitchFamily="18" charset="0"/>
                <a:cs typeface="Times New Roman" panose="02020603050405020304" pitchFamily="18" charset="0"/>
              </a:rPr>
              <a:t>      Z      Ô</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N</a:t>
            </a:r>
            <a:endParaRPr lang="en-US" dirty="0">
              <a:latin typeface="Times New Roman" panose="02020603050405020304" pitchFamily="18" charset="0"/>
              <a:cs typeface="Times New Roman" panose="02020603050405020304" pitchFamily="18" charset="0"/>
            </a:endParaRPr>
          </a:p>
        </p:txBody>
      </p:sp>
      <p:sp>
        <p:nvSpPr>
          <p:cNvPr id="3194" name="Text Box 133"/>
          <p:cNvSpPr txBox="1">
            <a:spLocks noChangeArrowheads="1"/>
          </p:cNvSpPr>
          <p:nvPr/>
        </p:nvSpPr>
        <p:spPr bwMode="auto">
          <a:xfrm>
            <a:off x="3124200" y="32766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4710" name="Text Box 134"/>
          <p:cNvSpPr txBox="1">
            <a:spLocks noChangeArrowheads="1"/>
          </p:cNvSpPr>
          <p:nvPr/>
        </p:nvSpPr>
        <p:spPr bwMode="auto">
          <a:xfrm>
            <a:off x="3109912" y="3290888"/>
            <a:ext cx="5076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Times New Roman" panose="02020603050405020304" pitchFamily="18" charset="0"/>
                <a:cs typeface="Times New Roman" panose="02020603050405020304" pitchFamily="18" charset="0"/>
              </a:rPr>
              <a:t>N     </a:t>
            </a:r>
            <a:r>
              <a:rPr lang="en-US" dirty="0" smtClean="0">
                <a:latin typeface="Times New Roman" panose="02020603050405020304" pitchFamily="18" charset="0"/>
                <a:cs typeface="Times New Roman" panose="02020603050405020304" pitchFamily="18" charset="0"/>
              </a:rPr>
              <a:t>  Ô       </a:t>
            </a:r>
            <a:r>
              <a:rPr lang="en-US" dirty="0">
                <a:latin typeface="Times New Roman" panose="02020603050405020304" pitchFamily="18" charset="0"/>
                <a:cs typeface="Times New Roman" panose="02020603050405020304" pitchFamily="18" charset="0"/>
              </a:rPr>
              <a:t>N     G    </a:t>
            </a:r>
            <a:r>
              <a:rPr lang="en-US" dirty="0" smtClean="0">
                <a:latin typeface="Times New Roman" panose="02020603050405020304" pitchFamily="18" charset="0"/>
                <a:cs typeface="Times New Roman" panose="02020603050405020304" pitchFamily="18" charset="0"/>
              </a:rPr>
              <a:t>  N      </a:t>
            </a:r>
            <a:r>
              <a:rPr lang="en-US" dirty="0">
                <a:latin typeface="Times New Roman" panose="02020603050405020304" pitchFamily="18" charset="0"/>
                <a:cs typeface="Times New Roman" panose="02020603050405020304" pitchFamily="18" charset="0"/>
              </a:rPr>
              <a:t>G    </a:t>
            </a:r>
            <a:r>
              <a:rPr lang="en-US" dirty="0" smtClean="0">
                <a:latin typeface="Times New Roman" panose="02020603050405020304" pitchFamily="18" charset="0"/>
                <a:cs typeface="Times New Roman" panose="02020603050405020304" pitchFamily="18" charset="0"/>
              </a:rPr>
              <a:t>  H       </a:t>
            </a:r>
            <a:r>
              <a:rPr lang="en-US" dirty="0">
                <a:latin typeface="Times New Roman" panose="02020603050405020304" pitchFamily="18" charset="0"/>
                <a:cs typeface="Times New Roman" panose="02020603050405020304" pitchFamily="18" charset="0"/>
              </a:rPr>
              <a:t>I      </a:t>
            </a:r>
            <a:r>
              <a:rPr lang="en-US" dirty="0" smtClean="0">
                <a:latin typeface="Times New Roman" panose="02020603050405020304" pitchFamily="18" charset="0"/>
                <a:cs typeface="Times New Roman" panose="02020603050405020304" pitchFamily="18" charset="0"/>
              </a:rPr>
              <a:t>  Ệ      </a:t>
            </a:r>
            <a:r>
              <a:rPr lang="en-US" dirty="0">
                <a:latin typeface="Times New Roman" panose="02020603050405020304" pitchFamily="18" charset="0"/>
                <a:cs typeface="Times New Roman" panose="02020603050405020304" pitchFamily="18" charset="0"/>
              </a:rPr>
              <a:t>P</a:t>
            </a:r>
          </a:p>
        </p:txBody>
      </p:sp>
      <p:sp>
        <p:nvSpPr>
          <p:cNvPr id="3196" name="Text Box 135"/>
          <p:cNvSpPr txBox="1">
            <a:spLocks noChangeArrowheads="1"/>
          </p:cNvSpPr>
          <p:nvPr/>
        </p:nvSpPr>
        <p:spPr bwMode="auto">
          <a:xfrm>
            <a:off x="4114800" y="3810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4712" name="Text Box 136"/>
          <p:cNvSpPr txBox="1">
            <a:spLocks noChangeArrowheads="1"/>
          </p:cNvSpPr>
          <p:nvPr/>
        </p:nvSpPr>
        <p:spPr bwMode="auto">
          <a:xfrm>
            <a:off x="4171950" y="3810000"/>
            <a:ext cx="3429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Times New Roman" panose="02020603050405020304" pitchFamily="18" charset="0"/>
                <a:cs typeface="Times New Roman" panose="02020603050405020304" pitchFamily="18" charset="0"/>
              </a:rPr>
              <a:t>P      H     </a:t>
            </a:r>
            <a:r>
              <a:rPr lang="en-US" dirty="0" smtClean="0">
                <a:latin typeface="Times New Roman" panose="02020603050405020304" pitchFamily="18" charset="0"/>
                <a:cs typeface="Times New Roman" panose="02020603050405020304" pitchFamily="18" charset="0"/>
              </a:rPr>
              <a:t>  Á      </a:t>
            </a:r>
            <a:r>
              <a:rPr lang="en-US" dirty="0">
                <a:latin typeface="Times New Roman" panose="02020603050405020304" pitchFamily="18" charset="0"/>
                <a:cs typeface="Times New Roman" panose="02020603050405020304" pitchFamily="18" charset="0"/>
              </a:rPr>
              <a:t>R     </a:t>
            </a:r>
            <a:r>
              <a:rPr lang="en-US" dirty="0" smtClean="0">
                <a:latin typeface="Times New Roman" panose="02020603050405020304" pitchFamily="18" charset="0"/>
                <a:cs typeface="Times New Roman" panose="02020603050405020304" pitchFamily="18" charset="0"/>
              </a:rPr>
              <a:t> Ừ      </a:t>
            </a:r>
            <a:r>
              <a:rPr lang="en-US" dirty="0">
                <a:latin typeface="Times New Roman" panose="02020603050405020304" pitchFamily="18" charset="0"/>
                <a:cs typeface="Times New Roman" panose="02020603050405020304" pitchFamily="18" charset="0"/>
              </a:rPr>
              <a:t>N   </a:t>
            </a:r>
            <a:r>
              <a:rPr lang="en-US" dirty="0" smtClean="0">
                <a:latin typeface="Times New Roman" panose="02020603050405020304" pitchFamily="18" charset="0"/>
                <a:cs typeface="Times New Roman" panose="02020603050405020304" pitchFamily="18" charset="0"/>
              </a:rPr>
              <a:t>   G     </a:t>
            </a:r>
            <a:endParaRPr lang="en-US" dirty="0">
              <a:latin typeface="Times New Roman" panose="02020603050405020304" pitchFamily="18" charset="0"/>
              <a:cs typeface="Times New Roman" panose="02020603050405020304" pitchFamily="18" charset="0"/>
            </a:endParaRPr>
          </a:p>
        </p:txBody>
      </p:sp>
      <p:sp>
        <p:nvSpPr>
          <p:cNvPr id="24713" name="Text Box 137"/>
          <p:cNvSpPr txBox="1">
            <a:spLocks noChangeArrowheads="1"/>
          </p:cNvSpPr>
          <p:nvPr/>
        </p:nvSpPr>
        <p:spPr bwMode="auto">
          <a:xfrm>
            <a:off x="3686175" y="431800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Times New Roman" panose="02020603050405020304" pitchFamily="18" charset="0"/>
                <a:cs typeface="Times New Roman" panose="02020603050405020304" pitchFamily="18" charset="0"/>
              </a:rPr>
              <a:t>H      Á       I      </a:t>
            </a:r>
            <a:r>
              <a:rPr lang="en-US" dirty="0" smtClean="0">
                <a:latin typeface="Times New Roman" panose="02020603050405020304" pitchFamily="18" charset="0"/>
                <a:cs typeface="Times New Roman" panose="02020603050405020304" pitchFamily="18" charset="0"/>
              </a:rPr>
              <a:t> L      Ư      </a:t>
            </a:r>
            <a:r>
              <a:rPr lang="en-US" dirty="0">
                <a:latin typeface="Times New Roman" panose="02020603050405020304" pitchFamily="18" charset="0"/>
                <a:cs typeface="Times New Roman" panose="02020603050405020304" pitchFamily="18" charset="0"/>
              </a:rPr>
              <a:t>Ợ    </a:t>
            </a:r>
            <a:r>
              <a:rPr lang="en-US" dirty="0" smtClean="0">
                <a:latin typeface="Times New Roman" panose="02020603050405020304" pitchFamily="18" charset="0"/>
                <a:cs typeface="Times New Roman" panose="02020603050405020304" pitchFamily="18" charset="0"/>
              </a:rPr>
              <a:t> M</a:t>
            </a:r>
            <a:endParaRPr lang="en-US" dirty="0">
              <a:latin typeface="Times New Roman" panose="02020603050405020304" pitchFamily="18" charset="0"/>
              <a:cs typeface="Times New Roman" panose="02020603050405020304" pitchFamily="18" charset="0"/>
            </a:endParaRPr>
          </a:p>
        </p:txBody>
      </p:sp>
      <p:sp>
        <p:nvSpPr>
          <p:cNvPr id="24714" name="Text Box 138"/>
          <p:cNvSpPr txBox="1">
            <a:spLocks noChangeArrowheads="1"/>
          </p:cNvSpPr>
          <p:nvPr/>
        </p:nvSpPr>
        <p:spPr bwMode="auto">
          <a:xfrm>
            <a:off x="2609850" y="4835525"/>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latin typeface="Times New Roman" panose="02020603050405020304" pitchFamily="18" charset="0"/>
                <a:cs typeface="Times New Roman" panose="02020603050405020304" pitchFamily="18" charset="0"/>
              </a:rPr>
              <a:t> P       </a:t>
            </a:r>
            <a:r>
              <a:rPr lang="en-US" dirty="0">
                <a:latin typeface="Times New Roman" panose="02020603050405020304" pitchFamily="18" charset="0"/>
                <a:cs typeface="Times New Roman" panose="02020603050405020304" pitchFamily="18" charset="0"/>
              </a:rPr>
              <a:t>H     </a:t>
            </a:r>
            <a:r>
              <a:rPr lang="en-US" dirty="0" smtClean="0">
                <a:latin typeface="Times New Roman" panose="02020603050405020304" pitchFamily="18" charset="0"/>
                <a:cs typeface="Times New Roman" panose="02020603050405020304" pitchFamily="18" charset="0"/>
              </a:rPr>
              <a:t> Á       P      L      Ệ      N      H</a:t>
            </a:r>
            <a:endParaRPr lang="en-US" dirty="0">
              <a:latin typeface="Times New Roman" panose="02020603050405020304" pitchFamily="18" charset="0"/>
              <a:cs typeface="Times New Roman" panose="02020603050405020304" pitchFamily="18" charset="0"/>
            </a:endParaRPr>
          </a:p>
        </p:txBody>
      </p:sp>
      <p:sp>
        <p:nvSpPr>
          <p:cNvPr id="24715" name="Text Box 139"/>
          <p:cNvSpPr txBox="1">
            <a:spLocks noChangeArrowheads="1"/>
          </p:cNvSpPr>
          <p:nvPr/>
        </p:nvSpPr>
        <p:spPr bwMode="auto">
          <a:xfrm>
            <a:off x="3175000" y="5362575"/>
            <a:ext cx="4953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Ô      N      G     </a:t>
            </a:r>
            <a:r>
              <a:rPr lang="en-US" dirty="0" smtClean="0">
                <a:latin typeface="Times New Roman" panose="02020603050405020304" pitchFamily="18" charset="0"/>
                <a:cs typeface="Times New Roman" panose="02020603050405020304" pitchFamily="18" charset="0"/>
              </a:rPr>
              <a:t> N      G      </a:t>
            </a:r>
            <a:r>
              <a:rPr lang="en-US" dirty="0">
                <a:latin typeface="Times New Roman" panose="02020603050405020304" pitchFamily="18" charset="0"/>
                <a:cs typeface="Times New Roman" panose="02020603050405020304" pitchFamily="18" charset="0"/>
              </a:rPr>
              <a:t>H       I     </a:t>
            </a:r>
            <a:r>
              <a:rPr lang="en-US" dirty="0" smtClean="0">
                <a:latin typeface="Times New Roman" panose="02020603050405020304" pitchFamily="18" charset="0"/>
                <a:cs typeface="Times New Roman" panose="02020603050405020304" pitchFamily="18" charset="0"/>
              </a:rPr>
              <a:t>   Ệ      </a:t>
            </a:r>
            <a:r>
              <a:rPr lang="en-US" dirty="0">
                <a:latin typeface="Times New Roman" panose="02020603050405020304" pitchFamily="18" charset="0"/>
                <a:cs typeface="Times New Roman" panose="02020603050405020304" pitchFamily="18" charset="0"/>
              </a:rPr>
              <a:t>P</a:t>
            </a:r>
          </a:p>
        </p:txBody>
      </p:sp>
      <p:graphicFrame>
        <p:nvGraphicFramePr>
          <p:cNvPr id="24716" name="Group 140"/>
          <p:cNvGraphicFramePr>
            <a:graphicFrameLocks noGrp="1"/>
          </p:cNvGraphicFramePr>
          <p:nvPr/>
        </p:nvGraphicFramePr>
        <p:xfrm>
          <a:off x="914400" y="1133475"/>
          <a:ext cx="533400" cy="4664079"/>
        </p:xfrm>
        <a:graphic>
          <a:graphicData uri="http://schemas.openxmlformats.org/drawingml/2006/table">
            <a:tbl>
              <a:tblPr/>
              <a:tblGrid>
                <a:gridCol w="533400">
                  <a:extLst>
                    <a:ext uri="{9D8B030D-6E8A-4147-A177-3AD203B41FA5}">
                      <a16:colId xmlns:a16="http://schemas.microsoft.com/office/drawing/2014/main" val="20000"/>
                    </a:ext>
                  </a:extLst>
                </a:gridCol>
              </a:tblGrid>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4738" name="Text Box 162"/>
          <p:cNvSpPr txBox="1">
            <a:spLocks noChangeArrowheads="1"/>
          </p:cNvSpPr>
          <p:nvPr/>
        </p:nvSpPr>
        <p:spPr bwMode="auto">
          <a:xfrm>
            <a:off x="990600" y="1219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4739" name="Text Box 163"/>
          <p:cNvSpPr txBox="1">
            <a:spLocks noChangeArrowheads="1"/>
          </p:cNvSpPr>
          <p:nvPr/>
        </p:nvSpPr>
        <p:spPr bwMode="auto">
          <a:xfrm>
            <a:off x="990600" y="1752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4740" name="Text Box 164"/>
          <p:cNvSpPr txBox="1">
            <a:spLocks noChangeArrowheads="1"/>
          </p:cNvSpPr>
          <p:nvPr/>
        </p:nvSpPr>
        <p:spPr bwMode="auto">
          <a:xfrm>
            <a:off x="990600" y="1219200"/>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1</a:t>
            </a:r>
          </a:p>
        </p:txBody>
      </p:sp>
      <p:sp>
        <p:nvSpPr>
          <p:cNvPr id="24741" name="Text Box 165"/>
          <p:cNvSpPr txBox="1">
            <a:spLocks noChangeArrowheads="1"/>
          </p:cNvSpPr>
          <p:nvPr/>
        </p:nvSpPr>
        <p:spPr bwMode="auto">
          <a:xfrm>
            <a:off x="990600" y="2209800"/>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3</a:t>
            </a:r>
          </a:p>
        </p:txBody>
      </p:sp>
      <p:sp>
        <p:nvSpPr>
          <p:cNvPr id="24742" name="Text Box 166"/>
          <p:cNvSpPr txBox="1">
            <a:spLocks noChangeArrowheads="1"/>
          </p:cNvSpPr>
          <p:nvPr/>
        </p:nvSpPr>
        <p:spPr bwMode="auto">
          <a:xfrm>
            <a:off x="990600" y="1752600"/>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2</a:t>
            </a:r>
          </a:p>
        </p:txBody>
      </p:sp>
      <p:sp>
        <p:nvSpPr>
          <p:cNvPr id="24743" name="Text Box 167"/>
          <p:cNvSpPr txBox="1">
            <a:spLocks noChangeArrowheads="1"/>
          </p:cNvSpPr>
          <p:nvPr/>
        </p:nvSpPr>
        <p:spPr bwMode="auto">
          <a:xfrm>
            <a:off x="990600" y="5334000"/>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9</a:t>
            </a:r>
          </a:p>
        </p:txBody>
      </p:sp>
      <p:sp>
        <p:nvSpPr>
          <p:cNvPr id="24744" name="Text Box 168"/>
          <p:cNvSpPr txBox="1">
            <a:spLocks noChangeArrowheads="1"/>
          </p:cNvSpPr>
          <p:nvPr/>
        </p:nvSpPr>
        <p:spPr bwMode="auto">
          <a:xfrm>
            <a:off x="990600" y="4876800"/>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8</a:t>
            </a:r>
          </a:p>
        </p:txBody>
      </p:sp>
      <p:sp>
        <p:nvSpPr>
          <p:cNvPr id="24745" name="Text Box 169"/>
          <p:cNvSpPr txBox="1">
            <a:spLocks noChangeArrowheads="1"/>
          </p:cNvSpPr>
          <p:nvPr/>
        </p:nvSpPr>
        <p:spPr bwMode="auto">
          <a:xfrm>
            <a:off x="990600" y="4267200"/>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7</a:t>
            </a:r>
          </a:p>
        </p:txBody>
      </p:sp>
      <p:sp>
        <p:nvSpPr>
          <p:cNvPr id="24746" name="Text Box 170"/>
          <p:cNvSpPr txBox="1">
            <a:spLocks noChangeArrowheads="1"/>
          </p:cNvSpPr>
          <p:nvPr/>
        </p:nvSpPr>
        <p:spPr bwMode="auto">
          <a:xfrm>
            <a:off x="990600" y="3276600"/>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5</a:t>
            </a:r>
          </a:p>
        </p:txBody>
      </p:sp>
      <p:sp>
        <p:nvSpPr>
          <p:cNvPr id="24747" name="Text Box 171"/>
          <p:cNvSpPr txBox="1">
            <a:spLocks noChangeArrowheads="1"/>
          </p:cNvSpPr>
          <p:nvPr/>
        </p:nvSpPr>
        <p:spPr bwMode="auto">
          <a:xfrm>
            <a:off x="990600" y="3810000"/>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6</a:t>
            </a:r>
          </a:p>
        </p:txBody>
      </p:sp>
      <p:sp>
        <p:nvSpPr>
          <p:cNvPr id="24748" name="Text Box 172"/>
          <p:cNvSpPr txBox="1">
            <a:spLocks noChangeArrowheads="1"/>
          </p:cNvSpPr>
          <p:nvPr/>
        </p:nvSpPr>
        <p:spPr bwMode="auto">
          <a:xfrm>
            <a:off x="990600" y="2743200"/>
            <a:ext cx="38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4</a:t>
            </a:r>
          </a:p>
        </p:txBody>
      </p:sp>
      <p:sp>
        <p:nvSpPr>
          <p:cNvPr id="24749" name="Text Box 173"/>
          <p:cNvSpPr txBox="1">
            <a:spLocks noChangeArrowheads="1"/>
          </p:cNvSpPr>
          <p:nvPr/>
        </p:nvSpPr>
        <p:spPr bwMode="auto">
          <a:xfrm>
            <a:off x="458499" y="0"/>
            <a:ext cx="8077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solidFill>
                  <a:srgbClr val="FF0000"/>
                </a:solidFill>
                <a:latin typeface="Times New Roman" pitchFamily="18" charset="0"/>
                <a:cs typeface="Times New Roman" pitchFamily="18" charset="0"/>
              </a:rPr>
              <a:t>TRÒ CHƠI GIẢI Ô CHỮ</a:t>
            </a:r>
          </a:p>
          <a:p>
            <a:pPr algn="ctr" eaLnBrk="1" hangingPunct="1">
              <a:spcBef>
                <a:spcPct val="50000"/>
              </a:spcBef>
            </a:pPr>
            <a:r>
              <a:rPr lang="en-US" sz="2400" b="1" dirty="0" smtClean="0">
                <a:solidFill>
                  <a:srgbClr val="FF0000"/>
                </a:solidFill>
                <a:latin typeface="Times New Roman" pitchFamily="18" charset="0"/>
                <a:cs typeface="Times New Roman" pitchFamily="18" charset="0"/>
              </a:rPr>
              <a:t>CHỦ </a:t>
            </a:r>
            <a:r>
              <a:rPr lang="en-US" sz="2400" b="1" dirty="0" smtClean="0">
                <a:solidFill>
                  <a:srgbClr val="FF0000"/>
                </a:solidFill>
                <a:latin typeface="Times New Roman" pitchFamily="18" charset="0"/>
                <a:cs typeface="Times New Roman" pitchFamily="18" charset="0"/>
              </a:rPr>
              <a:t>ĐỀ. </a:t>
            </a:r>
            <a:r>
              <a:rPr lang="en-US" sz="2400" b="1" dirty="0" smtClean="0">
                <a:solidFill>
                  <a:srgbClr val="FF0000"/>
                </a:solidFill>
                <a:latin typeface="Times New Roman" pitchFamily="18" charset="0"/>
                <a:cs typeface="Times New Roman" pitchFamily="18" charset="0"/>
              </a:rPr>
              <a:t>RỪNG</a:t>
            </a:r>
            <a:endParaRPr lang="en-US" sz="2400" b="1" dirty="0">
              <a:solidFill>
                <a:srgbClr val="FF0000"/>
              </a:solidFill>
              <a:latin typeface="Times New Roman" pitchFamily="18" charset="0"/>
              <a:cs typeface="Times New Roman" pitchFamily="18" charset="0"/>
            </a:endParaRPr>
          </a:p>
        </p:txBody>
      </p:sp>
      <p:graphicFrame>
        <p:nvGraphicFramePr>
          <p:cNvPr id="24759" name="Group 183"/>
          <p:cNvGraphicFramePr>
            <a:graphicFrameLocks noGrp="1"/>
          </p:cNvGraphicFramePr>
          <p:nvPr>
            <p:extLst>
              <p:ext uri="{D42A27DB-BD31-4B8C-83A1-F6EECF244321}">
                <p14:modId xmlns:p14="http://schemas.microsoft.com/office/powerpoint/2010/main" val="2774687226"/>
              </p:ext>
            </p:extLst>
          </p:nvPr>
        </p:nvGraphicFramePr>
        <p:xfrm>
          <a:off x="5638800" y="1133475"/>
          <a:ext cx="500062" cy="4657727"/>
        </p:xfrm>
        <a:graphic>
          <a:graphicData uri="http://schemas.openxmlformats.org/drawingml/2006/table">
            <a:tbl>
              <a:tblPr/>
              <a:tblGrid>
                <a:gridCol w="500062">
                  <a:extLst>
                    <a:ext uri="{9D8B030D-6E8A-4147-A177-3AD203B41FA5}">
                      <a16:colId xmlns:a16="http://schemas.microsoft.com/office/drawing/2014/main" val="20000"/>
                    </a:ext>
                  </a:extLst>
                </a:gridCol>
              </a:tblGrid>
              <a:tr h="5159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1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R</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Ô</a:t>
                      </a:r>
                      <a:endPar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N</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G</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R</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Ư</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91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N</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G</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4781" name="Oval 205"/>
          <p:cNvSpPr>
            <a:spLocks noChangeArrowheads="1"/>
          </p:cNvSpPr>
          <p:nvPr/>
        </p:nvSpPr>
        <p:spPr bwMode="auto">
          <a:xfrm>
            <a:off x="7952077" y="6387504"/>
            <a:ext cx="913100" cy="470495"/>
          </a:xfrm>
          <a:prstGeom prst="ellipse">
            <a:avLst/>
          </a:prstGeom>
          <a:gradFill rotWithShape="0">
            <a:gsLst>
              <a:gs pos="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200" b="1" dirty="0" err="1" smtClean="0">
                <a:solidFill>
                  <a:srgbClr val="000099"/>
                </a:solidFill>
                <a:latin typeface="Times New Roman" pitchFamily="18" charset="0"/>
                <a:cs typeface="Times New Roman" pitchFamily="18" charset="0"/>
              </a:rPr>
              <a:t>Kết</a:t>
            </a:r>
            <a:r>
              <a:rPr lang="en-US" sz="2200" b="1" dirty="0" smtClean="0">
                <a:solidFill>
                  <a:srgbClr val="000099"/>
                </a:solidFill>
                <a:latin typeface="Times New Roman" pitchFamily="18" charset="0"/>
                <a:cs typeface="Times New Roman" pitchFamily="18" charset="0"/>
              </a:rPr>
              <a:t> </a:t>
            </a:r>
            <a:r>
              <a:rPr lang="en-US" sz="2200" b="1" dirty="0" err="1" smtClean="0">
                <a:solidFill>
                  <a:srgbClr val="000099"/>
                </a:solidFill>
                <a:latin typeface="Times New Roman" pitchFamily="18" charset="0"/>
                <a:cs typeface="Times New Roman" pitchFamily="18" charset="0"/>
              </a:rPr>
              <a:t>quả</a:t>
            </a:r>
            <a:endParaRPr lang="en-US" sz="2200" b="1" dirty="0">
              <a:solidFill>
                <a:srgbClr val="000099"/>
              </a:solidFill>
              <a:latin typeface="Times New Roman" pitchFamily="18" charset="0"/>
              <a:cs typeface="Times New Roman" pitchFamily="18" charset="0"/>
            </a:endParaRPr>
          </a:p>
        </p:txBody>
      </p:sp>
      <p:sp>
        <p:nvSpPr>
          <p:cNvPr id="40" name="Text Box 174"/>
          <p:cNvSpPr txBox="1">
            <a:spLocks noChangeArrowheads="1"/>
          </p:cNvSpPr>
          <p:nvPr/>
        </p:nvSpPr>
        <p:spPr bwMode="auto">
          <a:xfrm>
            <a:off x="763299" y="5915366"/>
            <a:ext cx="77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a:t>
            </a:r>
          </a:p>
        </p:txBody>
      </p:sp>
      <p:sp>
        <p:nvSpPr>
          <p:cNvPr id="41" name="Text Box 175"/>
          <p:cNvSpPr txBox="1">
            <a:spLocks noChangeArrowheads="1"/>
          </p:cNvSpPr>
          <p:nvPr/>
        </p:nvSpPr>
        <p:spPr bwMode="auto">
          <a:xfrm>
            <a:off x="776288" y="5924843"/>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42" name="Text Box 176"/>
          <p:cNvSpPr txBox="1">
            <a:spLocks noChangeArrowheads="1"/>
          </p:cNvSpPr>
          <p:nvPr/>
        </p:nvSpPr>
        <p:spPr bwMode="auto">
          <a:xfrm>
            <a:off x="762000" y="5919112"/>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3</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a:t>
            </a:r>
          </a:p>
        </p:txBody>
      </p:sp>
      <p:sp>
        <p:nvSpPr>
          <p:cNvPr id="43" name="Text Box 177"/>
          <p:cNvSpPr txBox="1">
            <a:spLocks noChangeArrowheads="1"/>
          </p:cNvSpPr>
          <p:nvPr/>
        </p:nvSpPr>
        <p:spPr bwMode="auto">
          <a:xfrm>
            <a:off x="762000" y="5915365"/>
            <a:ext cx="82542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8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dất</a:t>
            </a:r>
            <a:r>
              <a:rPr lang="en-US" sz="2400" dirty="0">
                <a:latin typeface="Times New Roman" pitchFamily="18" charset="0"/>
                <a:cs typeface="Times New Roman" pitchFamily="18" charset="0"/>
              </a:rPr>
              <a:t>?</a:t>
            </a:r>
          </a:p>
        </p:txBody>
      </p:sp>
      <p:sp>
        <p:nvSpPr>
          <p:cNvPr id="44" name="Text Box 178"/>
          <p:cNvSpPr txBox="1">
            <a:spLocks noChangeArrowheads="1"/>
          </p:cNvSpPr>
          <p:nvPr/>
        </p:nvSpPr>
        <p:spPr bwMode="auto">
          <a:xfrm>
            <a:off x="762000" y="5909003"/>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5</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10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a:t>
            </a:r>
          </a:p>
        </p:txBody>
      </p:sp>
      <p:sp>
        <p:nvSpPr>
          <p:cNvPr id="45" name="Text Box 179"/>
          <p:cNvSpPr txBox="1">
            <a:spLocks noChangeArrowheads="1"/>
          </p:cNvSpPr>
          <p:nvPr/>
        </p:nvSpPr>
        <p:spPr bwMode="auto">
          <a:xfrm>
            <a:off x="776288" y="5935321"/>
            <a:ext cx="81971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6</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7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200" dirty="0">
                <a:latin typeface="Times New Roman" pitchFamily="18" charset="0"/>
                <a:cs typeface="Times New Roman" pitchFamily="18" charset="0"/>
              </a:rPr>
              <a:t>.</a:t>
            </a:r>
          </a:p>
        </p:txBody>
      </p:sp>
      <p:sp>
        <p:nvSpPr>
          <p:cNvPr id="46" name="Text Box 180"/>
          <p:cNvSpPr txBox="1">
            <a:spLocks noChangeArrowheads="1"/>
          </p:cNvSpPr>
          <p:nvPr/>
        </p:nvSpPr>
        <p:spPr bwMode="auto">
          <a:xfrm>
            <a:off x="783431" y="5915364"/>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7</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7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thuỷ</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a:t>
            </a:r>
          </a:p>
        </p:txBody>
      </p:sp>
      <p:sp>
        <p:nvSpPr>
          <p:cNvPr id="47" name="Text Box 181"/>
          <p:cNvSpPr txBox="1">
            <a:spLocks noChangeArrowheads="1"/>
          </p:cNvSpPr>
          <p:nvPr/>
        </p:nvSpPr>
        <p:spPr bwMode="auto">
          <a:xfrm>
            <a:off x="837551" y="5915363"/>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8</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8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p:txBody>
      </p:sp>
      <p:sp>
        <p:nvSpPr>
          <p:cNvPr id="48" name="Text Box 182"/>
          <p:cNvSpPr txBox="1">
            <a:spLocks noChangeArrowheads="1"/>
          </p:cNvSpPr>
          <p:nvPr/>
        </p:nvSpPr>
        <p:spPr bwMode="auto">
          <a:xfrm>
            <a:off x="887015" y="5944799"/>
            <a:ext cx="74128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9</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10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nhiễm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128178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49"/>
                                        </p:tgtEl>
                                        <p:attrNameLst>
                                          <p:attrName>style.visibility</p:attrName>
                                        </p:attrNameLst>
                                      </p:cBhvr>
                                      <p:to>
                                        <p:strVal val="visible"/>
                                      </p:to>
                                    </p:set>
                                    <p:animEffect transition="in" filter="blinds(horizontal)">
                                      <p:cBhvr>
                                        <p:cTn id="7" dur="500"/>
                                        <p:tgtEl>
                                          <p:spTgt spid="24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716"/>
                                        </p:tgtEl>
                                        <p:attrNameLst>
                                          <p:attrName>style.visibility</p:attrName>
                                        </p:attrNameLst>
                                      </p:cBhvr>
                                      <p:to>
                                        <p:strVal val="visible"/>
                                      </p:to>
                                    </p:set>
                                    <p:animEffect transition="in" filter="blinds(horizontal)">
                                      <p:cBhvr>
                                        <p:cTn id="12" dur="500"/>
                                        <p:tgtEl>
                                          <p:spTgt spid="24716"/>
                                        </p:tgtEl>
                                      </p:cBhvr>
                                    </p:animEffect>
                                  </p:childTnLst>
                                </p:cTn>
                              </p:par>
                              <p:par>
                                <p:cTn id="13" presetID="3" presetClass="entr" presetSubtype="10" fill="hold" grpId="0" nodeType="withEffect" nodePh="1">
                                  <p:stCondLst>
                                    <p:cond delay="0"/>
                                  </p:stCondLst>
                                  <p:endCondLst>
                                    <p:cond evt="begin" delay="0">
                                      <p:tn val="13"/>
                                    </p:cond>
                                  </p:endCondLst>
                                  <p:childTnLst>
                                    <p:set>
                                      <p:cBhvr>
                                        <p:cTn id="14" dur="1" fill="hold">
                                          <p:stCondLst>
                                            <p:cond delay="0"/>
                                          </p:stCondLst>
                                        </p:cTn>
                                        <p:tgtEl>
                                          <p:spTgt spid="24738"/>
                                        </p:tgtEl>
                                        <p:attrNameLst>
                                          <p:attrName>style.visibility</p:attrName>
                                        </p:attrNameLst>
                                      </p:cBhvr>
                                      <p:to>
                                        <p:strVal val="visible"/>
                                      </p:to>
                                    </p:set>
                                    <p:animEffect transition="in" filter="blinds(horizontal)">
                                      <p:cBhvr>
                                        <p:cTn id="15" dur="500"/>
                                        <p:tgtEl>
                                          <p:spTgt spid="24738"/>
                                        </p:tgtEl>
                                      </p:cBhvr>
                                    </p:animEffect>
                                  </p:childTnLst>
                                </p:cTn>
                              </p:par>
                              <p:par>
                                <p:cTn id="16" presetID="3" presetClass="entr" presetSubtype="10" fill="hold" grpId="0" nodeType="withEffect" nodePh="1">
                                  <p:stCondLst>
                                    <p:cond delay="0"/>
                                  </p:stCondLst>
                                  <p:endCondLst>
                                    <p:cond evt="begin" delay="0">
                                      <p:tn val="16"/>
                                    </p:cond>
                                  </p:endCondLst>
                                  <p:childTnLst>
                                    <p:set>
                                      <p:cBhvr>
                                        <p:cTn id="17" dur="1" fill="hold">
                                          <p:stCondLst>
                                            <p:cond delay="0"/>
                                          </p:stCondLst>
                                        </p:cTn>
                                        <p:tgtEl>
                                          <p:spTgt spid="24739"/>
                                        </p:tgtEl>
                                        <p:attrNameLst>
                                          <p:attrName>style.visibility</p:attrName>
                                        </p:attrNameLst>
                                      </p:cBhvr>
                                      <p:to>
                                        <p:strVal val="visible"/>
                                      </p:to>
                                    </p:set>
                                    <p:animEffect transition="in" filter="blinds(horizontal)">
                                      <p:cBhvr>
                                        <p:cTn id="18" dur="500"/>
                                        <p:tgtEl>
                                          <p:spTgt spid="2473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740"/>
                                        </p:tgtEl>
                                        <p:attrNameLst>
                                          <p:attrName>style.visibility</p:attrName>
                                        </p:attrNameLst>
                                      </p:cBhvr>
                                      <p:to>
                                        <p:strVal val="visible"/>
                                      </p:to>
                                    </p:set>
                                    <p:animEffect transition="in" filter="blinds(horizontal)">
                                      <p:cBhvr>
                                        <p:cTn id="21" dur="500"/>
                                        <p:tgtEl>
                                          <p:spTgt spid="2474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741"/>
                                        </p:tgtEl>
                                        <p:attrNameLst>
                                          <p:attrName>style.visibility</p:attrName>
                                        </p:attrNameLst>
                                      </p:cBhvr>
                                      <p:to>
                                        <p:strVal val="visible"/>
                                      </p:to>
                                    </p:set>
                                    <p:animEffect transition="in" filter="blinds(horizontal)">
                                      <p:cBhvr>
                                        <p:cTn id="24" dur="500"/>
                                        <p:tgtEl>
                                          <p:spTgt spid="2474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742"/>
                                        </p:tgtEl>
                                        <p:attrNameLst>
                                          <p:attrName>style.visibility</p:attrName>
                                        </p:attrNameLst>
                                      </p:cBhvr>
                                      <p:to>
                                        <p:strVal val="visible"/>
                                      </p:to>
                                    </p:set>
                                    <p:animEffect transition="in" filter="blinds(horizontal)">
                                      <p:cBhvr>
                                        <p:cTn id="27" dur="500"/>
                                        <p:tgtEl>
                                          <p:spTgt spid="2474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743"/>
                                        </p:tgtEl>
                                        <p:attrNameLst>
                                          <p:attrName>style.visibility</p:attrName>
                                        </p:attrNameLst>
                                      </p:cBhvr>
                                      <p:to>
                                        <p:strVal val="visible"/>
                                      </p:to>
                                    </p:set>
                                    <p:animEffect transition="in" filter="blinds(horizontal)">
                                      <p:cBhvr>
                                        <p:cTn id="30" dur="500"/>
                                        <p:tgtEl>
                                          <p:spTgt spid="2474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744"/>
                                        </p:tgtEl>
                                        <p:attrNameLst>
                                          <p:attrName>style.visibility</p:attrName>
                                        </p:attrNameLst>
                                      </p:cBhvr>
                                      <p:to>
                                        <p:strVal val="visible"/>
                                      </p:to>
                                    </p:set>
                                    <p:animEffect transition="in" filter="blinds(horizontal)">
                                      <p:cBhvr>
                                        <p:cTn id="33" dur="500"/>
                                        <p:tgtEl>
                                          <p:spTgt spid="2474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745"/>
                                        </p:tgtEl>
                                        <p:attrNameLst>
                                          <p:attrName>style.visibility</p:attrName>
                                        </p:attrNameLst>
                                      </p:cBhvr>
                                      <p:to>
                                        <p:strVal val="visible"/>
                                      </p:to>
                                    </p:set>
                                    <p:animEffect transition="in" filter="blinds(horizontal)">
                                      <p:cBhvr>
                                        <p:cTn id="36" dur="500"/>
                                        <p:tgtEl>
                                          <p:spTgt spid="2474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746"/>
                                        </p:tgtEl>
                                        <p:attrNameLst>
                                          <p:attrName>style.visibility</p:attrName>
                                        </p:attrNameLst>
                                      </p:cBhvr>
                                      <p:to>
                                        <p:strVal val="visible"/>
                                      </p:to>
                                    </p:set>
                                    <p:animEffect transition="in" filter="blinds(horizontal)">
                                      <p:cBhvr>
                                        <p:cTn id="39" dur="500"/>
                                        <p:tgtEl>
                                          <p:spTgt spid="2474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4747"/>
                                        </p:tgtEl>
                                        <p:attrNameLst>
                                          <p:attrName>style.visibility</p:attrName>
                                        </p:attrNameLst>
                                      </p:cBhvr>
                                      <p:to>
                                        <p:strVal val="visible"/>
                                      </p:to>
                                    </p:set>
                                    <p:animEffect transition="in" filter="blinds(horizontal)">
                                      <p:cBhvr>
                                        <p:cTn id="42" dur="500"/>
                                        <p:tgtEl>
                                          <p:spTgt spid="2474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4748"/>
                                        </p:tgtEl>
                                        <p:attrNameLst>
                                          <p:attrName>style.visibility</p:attrName>
                                        </p:attrNameLst>
                                      </p:cBhvr>
                                      <p:to>
                                        <p:strVal val="visible"/>
                                      </p:to>
                                    </p:set>
                                    <p:animEffect transition="in" filter="blinds(horizontal)">
                                      <p:cBhvr>
                                        <p:cTn id="45" dur="500"/>
                                        <p:tgtEl>
                                          <p:spTgt spid="24748"/>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24578"/>
                                        </p:tgtEl>
                                        <p:attrNameLst>
                                          <p:attrName>style.visibility</p:attrName>
                                        </p:attrNameLst>
                                      </p:cBhvr>
                                      <p:to>
                                        <p:strVal val="visible"/>
                                      </p:to>
                                    </p:set>
                                    <p:animEffect transition="in" filter="checkerboard(across)">
                                      <p:cBhvr>
                                        <p:cTn id="50" dur="500"/>
                                        <p:tgtEl>
                                          <p:spTgt spid="24578"/>
                                        </p:tgtEl>
                                      </p:cBhvr>
                                    </p:animEffec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40"/>
                                        </p:tgtEl>
                                        <p:attrNameLst>
                                          <p:attrName>style.visibility</p:attrName>
                                        </p:attrNameLst>
                                      </p:cBhvr>
                                      <p:to>
                                        <p:strVal val="visible"/>
                                      </p:to>
                                    </p:set>
                                    <p:anim calcmode="discrete" valueType="clr">
                                      <p:cBhvr override="childStyle">
                                        <p:cTn id="55"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0"/>
                                        </p:tgtEl>
                                        <p:attrNameLst>
                                          <p:attrName>fillcolor</p:attrName>
                                        </p:attrNameLst>
                                      </p:cBhvr>
                                      <p:tavLst>
                                        <p:tav tm="0">
                                          <p:val>
                                            <p:clrVal>
                                              <a:schemeClr val="accent2"/>
                                            </p:clrVal>
                                          </p:val>
                                        </p:tav>
                                        <p:tav tm="50000">
                                          <p:val>
                                            <p:clrVal>
                                              <a:schemeClr val="hlink"/>
                                            </p:clrVal>
                                          </p:val>
                                        </p:tav>
                                      </p:tavLst>
                                    </p:anim>
                                    <p:set>
                                      <p:cBhvr>
                                        <p:cTn id="57" dur="80"/>
                                        <p:tgtEl>
                                          <p:spTgt spid="40"/>
                                        </p:tgtEl>
                                        <p:attrNameLst>
                                          <p:attrName>fill.type</p:attrName>
                                        </p:attrNameLst>
                                      </p:cBhvr>
                                      <p:to>
                                        <p:strVal val="solid"/>
                                      </p:to>
                                    </p:set>
                                  </p:childTnLst>
                                </p:cTn>
                              </p:par>
                            </p:childTnLst>
                          </p:cTn>
                        </p:par>
                        <p:par>
                          <p:cTn id="58" fill="hold">
                            <p:stCondLst>
                              <p:cond delay="2160"/>
                            </p:stCondLst>
                            <p:childTnLst>
                              <p:par>
                                <p:cTn id="59" presetID="3" presetClass="exit" presetSubtype="10" fill="hold" grpId="1" nodeType="afterEffect">
                                  <p:stCondLst>
                                    <p:cond delay="0"/>
                                  </p:stCondLst>
                                  <p:iterate type="lt">
                                    <p:tmPct val="0"/>
                                  </p:iterate>
                                  <p:childTnLst>
                                    <p:animEffect transition="out" filter="blinds(horizontal)">
                                      <p:cBhvr>
                                        <p:cTn id="60" dur="500"/>
                                        <p:tgtEl>
                                          <p:spTgt spid="40"/>
                                        </p:tgtEl>
                                      </p:cBhvr>
                                    </p:animEffect>
                                    <p:set>
                                      <p:cBhvr>
                                        <p:cTn id="61" dur="1" fill="hold">
                                          <p:stCondLst>
                                            <p:cond delay="499"/>
                                          </p:stCondLst>
                                        </p:cTn>
                                        <p:tgtEl>
                                          <p:spTgt spid="4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41"/>
                                        </p:tgtEl>
                                        <p:attrNameLst>
                                          <p:attrName>style.visibility</p:attrName>
                                        </p:attrNameLst>
                                      </p:cBhvr>
                                      <p:to>
                                        <p:strVal val="visible"/>
                                      </p:to>
                                    </p:set>
                                    <p:anim calcmode="discrete" valueType="clr">
                                      <p:cBhvr override="childStyle">
                                        <p:cTn id="66"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41"/>
                                        </p:tgtEl>
                                        <p:attrNameLst>
                                          <p:attrName>fillcolor</p:attrName>
                                        </p:attrNameLst>
                                      </p:cBhvr>
                                      <p:tavLst>
                                        <p:tav tm="0">
                                          <p:val>
                                            <p:clrVal>
                                              <a:schemeClr val="accent2"/>
                                            </p:clrVal>
                                          </p:val>
                                        </p:tav>
                                        <p:tav tm="50000">
                                          <p:val>
                                            <p:clrVal>
                                              <a:schemeClr val="hlink"/>
                                            </p:clrVal>
                                          </p:val>
                                        </p:tav>
                                      </p:tavLst>
                                    </p:anim>
                                    <p:set>
                                      <p:cBhvr>
                                        <p:cTn id="68" dur="80"/>
                                        <p:tgtEl>
                                          <p:spTgt spid="41"/>
                                        </p:tgtEl>
                                        <p:attrNameLst>
                                          <p:attrName>fill.type</p:attrName>
                                        </p:attrNameLst>
                                      </p:cBhvr>
                                      <p:to>
                                        <p:strVal val="solid"/>
                                      </p:to>
                                    </p:set>
                                  </p:childTnLst>
                                </p:cTn>
                              </p:par>
                            </p:childTnLst>
                          </p:cTn>
                        </p:par>
                        <p:par>
                          <p:cTn id="69" fill="hold">
                            <p:stCondLst>
                              <p:cond delay="2920"/>
                            </p:stCondLst>
                            <p:childTnLst>
                              <p:par>
                                <p:cTn id="70" presetID="3" presetClass="exit" presetSubtype="10" fill="hold" grpId="1" nodeType="afterEffect">
                                  <p:stCondLst>
                                    <p:cond delay="0"/>
                                  </p:stCondLst>
                                  <p:iterate type="lt">
                                    <p:tmPct val="0"/>
                                  </p:iterate>
                                  <p:childTnLst>
                                    <p:animEffect transition="out" filter="blinds(horizontal)">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42"/>
                                        </p:tgtEl>
                                        <p:attrNameLst>
                                          <p:attrName>style.visibility</p:attrName>
                                        </p:attrNameLst>
                                      </p:cBhvr>
                                      <p:to>
                                        <p:strVal val="visible"/>
                                      </p:to>
                                    </p:set>
                                    <p:anim calcmode="discrete" valueType="clr">
                                      <p:cBhvr override="childStyle">
                                        <p:cTn id="77"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42"/>
                                        </p:tgtEl>
                                        <p:attrNameLst>
                                          <p:attrName>fillcolor</p:attrName>
                                        </p:attrNameLst>
                                      </p:cBhvr>
                                      <p:tavLst>
                                        <p:tav tm="0">
                                          <p:val>
                                            <p:clrVal>
                                              <a:schemeClr val="accent2"/>
                                            </p:clrVal>
                                          </p:val>
                                        </p:tav>
                                        <p:tav tm="50000">
                                          <p:val>
                                            <p:clrVal>
                                              <a:schemeClr val="hlink"/>
                                            </p:clrVal>
                                          </p:val>
                                        </p:tav>
                                      </p:tavLst>
                                    </p:anim>
                                    <p:set>
                                      <p:cBhvr>
                                        <p:cTn id="79" dur="80"/>
                                        <p:tgtEl>
                                          <p:spTgt spid="42"/>
                                        </p:tgtEl>
                                        <p:attrNameLst>
                                          <p:attrName>fill.type</p:attrName>
                                        </p:attrNameLst>
                                      </p:cBhvr>
                                      <p:to>
                                        <p:strVal val="solid"/>
                                      </p:to>
                                    </p:set>
                                  </p:childTnLst>
                                </p:cTn>
                              </p:par>
                            </p:childTnLst>
                          </p:cTn>
                        </p:par>
                        <p:par>
                          <p:cTn id="80" fill="hold">
                            <p:stCondLst>
                              <p:cond delay="2680"/>
                            </p:stCondLst>
                            <p:childTnLst>
                              <p:par>
                                <p:cTn id="81" presetID="3" presetClass="exit" presetSubtype="10" fill="hold" grpId="1" nodeType="afterEffect">
                                  <p:stCondLst>
                                    <p:cond delay="0"/>
                                  </p:stCondLst>
                                  <p:iterate type="lt">
                                    <p:tmPct val="0"/>
                                  </p:iterate>
                                  <p:childTnLst>
                                    <p:animEffect transition="out" filter="blinds(horizontal)">
                                      <p:cBhvr>
                                        <p:cTn id="82" dur="500"/>
                                        <p:tgtEl>
                                          <p:spTgt spid="42"/>
                                        </p:tgtEl>
                                      </p:cBhvr>
                                    </p:animEffect>
                                    <p:set>
                                      <p:cBhvr>
                                        <p:cTn id="83" dur="1" fill="hold">
                                          <p:stCondLst>
                                            <p:cond delay="499"/>
                                          </p:stCondLst>
                                        </p:cTn>
                                        <p:tgtEl>
                                          <p:spTgt spid="4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43"/>
                                        </p:tgtEl>
                                        <p:attrNameLst>
                                          <p:attrName>style.visibility</p:attrName>
                                        </p:attrNameLst>
                                      </p:cBhvr>
                                      <p:to>
                                        <p:strVal val="visible"/>
                                      </p:to>
                                    </p:set>
                                    <p:anim calcmode="discrete" valueType="clr">
                                      <p:cBhvr override="childStyle">
                                        <p:cTn id="88"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43"/>
                                        </p:tgtEl>
                                        <p:attrNameLst>
                                          <p:attrName>fillcolor</p:attrName>
                                        </p:attrNameLst>
                                      </p:cBhvr>
                                      <p:tavLst>
                                        <p:tav tm="0">
                                          <p:val>
                                            <p:clrVal>
                                              <a:schemeClr val="accent2"/>
                                            </p:clrVal>
                                          </p:val>
                                        </p:tav>
                                        <p:tav tm="50000">
                                          <p:val>
                                            <p:clrVal>
                                              <a:schemeClr val="hlink"/>
                                            </p:clrVal>
                                          </p:val>
                                        </p:tav>
                                      </p:tavLst>
                                    </p:anim>
                                    <p:set>
                                      <p:cBhvr>
                                        <p:cTn id="90" dur="80"/>
                                        <p:tgtEl>
                                          <p:spTgt spid="43"/>
                                        </p:tgtEl>
                                        <p:attrNameLst>
                                          <p:attrName>fill.type</p:attrName>
                                        </p:attrNameLst>
                                      </p:cBhvr>
                                      <p:to>
                                        <p:strVal val="solid"/>
                                      </p:to>
                                    </p:set>
                                  </p:childTnLst>
                                </p:cTn>
                              </p:par>
                            </p:childTnLst>
                          </p:cTn>
                        </p:par>
                        <p:par>
                          <p:cTn id="91" fill="hold">
                            <p:stCondLst>
                              <p:cond delay="3520"/>
                            </p:stCondLst>
                            <p:childTnLst>
                              <p:par>
                                <p:cTn id="92" presetID="3" presetClass="exit" presetSubtype="10" fill="hold" grpId="1" nodeType="afterEffect">
                                  <p:stCondLst>
                                    <p:cond delay="0"/>
                                  </p:stCondLst>
                                  <p:iterate type="lt">
                                    <p:tmPct val="0"/>
                                  </p:iterate>
                                  <p:childTnLst>
                                    <p:animEffect transition="out" filter="blinds(horizontal)">
                                      <p:cBhvr>
                                        <p:cTn id="93" dur="500"/>
                                        <p:tgtEl>
                                          <p:spTgt spid="43"/>
                                        </p:tgtEl>
                                      </p:cBhvr>
                                    </p:animEffect>
                                    <p:set>
                                      <p:cBhvr>
                                        <p:cTn id="94" dur="1" fill="hold">
                                          <p:stCondLst>
                                            <p:cond delay="499"/>
                                          </p:stCondLst>
                                        </p:cTn>
                                        <p:tgtEl>
                                          <p:spTgt spid="4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7" presetClass="entr" presetSubtype="0" fill="hold" grpId="0" nodeType="clickEffect">
                                  <p:stCondLst>
                                    <p:cond delay="0"/>
                                  </p:stCondLst>
                                  <p:iterate type="lt">
                                    <p:tmPct val="50000"/>
                                  </p:iterate>
                                  <p:childTnLst>
                                    <p:set>
                                      <p:cBhvr>
                                        <p:cTn id="98" dur="1" fill="hold">
                                          <p:stCondLst>
                                            <p:cond delay="0"/>
                                          </p:stCondLst>
                                        </p:cTn>
                                        <p:tgtEl>
                                          <p:spTgt spid="44"/>
                                        </p:tgtEl>
                                        <p:attrNameLst>
                                          <p:attrName>style.visibility</p:attrName>
                                        </p:attrNameLst>
                                      </p:cBhvr>
                                      <p:to>
                                        <p:strVal val="visible"/>
                                      </p:to>
                                    </p:set>
                                    <p:anim calcmode="discrete" valueType="clr">
                                      <p:cBhvr override="childStyle">
                                        <p:cTn id="99"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44"/>
                                        </p:tgtEl>
                                        <p:attrNameLst>
                                          <p:attrName>fillcolor</p:attrName>
                                        </p:attrNameLst>
                                      </p:cBhvr>
                                      <p:tavLst>
                                        <p:tav tm="0">
                                          <p:val>
                                            <p:clrVal>
                                              <a:schemeClr val="accent2"/>
                                            </p:clrVal>
                                          </p:val>
                                        </p:tav>
                                        <p:tav tm="50000">
                                          <p:val>
                                            <p:clrVal>
                                              <a:schemeClr val="hlink"/>
                                            </p:clrVal>
                                          </p:val>
                                        </p:tav>
                                      </p:tavLst>
                                    </p:anim>
                                    <p:set>
                                      <p:cBhvr>
                                        <p:cTn id="101" dur="80"/>
                                        <p:tgtEl>
                                          <p:spTgt spid="44"/>
                                        </p:tgtEl>
                                        <p:attrNameLst>
                                          <p:attrName>fill.type</p:attrName>
                                        </p:attrNameLst>
                                      </p:cBhvr>
                                      <p:to>
                                        <p:strVal val="solid"/>
                                      </p:to>
                                    </p:set>
                                  </p:childTnLst>
                                </p:cTn>
                              </p:par>
                            </p:childTnLst>
                          </p:cTn>
                        </p:par>
                        <p:par>
                          <p:cTn id="102" fill="hold">
                            <p:stCondLst>
                              <p:cond delay="3360"/>
                            </p:stCondLst>
                            <p:childTnLst>
                              <p:par>
                                <p:cTn id="103" presetID="3" presetClass="exit" presetSubtype="10" fill="hold" grpId="1" nodeType="afterEffect">
                                  <p:stCondLst>
                                    <p:cond delay="0"/>
                                  </p:stCondLst>
                                  <p:iterate type="lt">
                                    <p:tmPct val="0"/>
                                  </p:iterate>
                                  <p:childTnLst>
                                    <p:animEffect transition="out" filter="blinds(horizontal)">
                                      <p:cBhvr>
                                        <p:cTn id="104" dur="500"/>
                                        <p:tgtEl>
                                          <p:spTgt spid="44"/>
                                        </p:tgtEl>
                                      </p:cBhvr>
                                    </p:animEffect>
                                    <p:set>
                                      <p:cBhvr>
                                        <p:cTn id="105" dur="1" fill="hold">
                                          <p:stCondLst>
                                            <p:cond delay="499"/>
                                          </p:stCondLst>
                                        </p:cTn>
                                        <p:tgtEl>
                                          <p:spTgt spid="44"/>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7" presetClass="entr" presetSubtype="0" fill="hold" grpId="0" nodeType="clickEffect">
                                  <p:stCondLst>
                                    <p:cond delay="0"/>
                                  </p:stCondLst>
                                  <p:iterate type="lt">
                                    <p:tmPct val="50000"/>
                                  </p:iterate>
                                  <p:childTnLst>
                                    <p:set>
                                      <p:cBhvr>
                                        <p:cTn id="109" dur="1" fill="hold">
                                          <p:stCondLst>
                                            <p:cond delay="0"/>
                                          </p:stCondLst>
                                        </p:cTn>
                                        <p:tgtEl>
                                          <p:spTgt spid="45"/>
                                        </p:tgtEl>
                                        <p:attrNameLst>
                                          <p:attrName>style.visibility</p:attrName>
                                        </p:attrNameLst>
                                      </p:cBhvr>
                                      <p:to>
                                        <p:strVal val="visible"/>
                                      </p:to>
                                    </p:set>
                                    <p:anim calcmode="discrete" valueType="clr">
                                      <p:cBhvr override="childStyle">
                                        <p:cTn id="110"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45"/>
                                        </p:tgtEl>
                                        <p:attrNameLst>
                                          <p:attrName>fillcolor</p:attrName>
                                        </p:attrNameLst>
                                      </p:cBhvr>
                                      <p:tavLst>
                                        <p:tav tm="0">
                                          <p:val>
                                            <p:clrVal>
                                              <a:schemeClr val="accent2"/>
                                            </p:clrVal>
                                          </p:val>
                                        </p:tav>
                                        <p:tav tm="50000">
                                          <p:val>
                                            <p:clrVal>
                                              <a:schemeClr val="hlink"/>
                                            </p:clrVal>
                                          </p:val>
                                        </p:tav>
                                      </p:tavLst>
                                    </p:anim>
                                    <p:set>
                                      <p:cBhvr>
                                        <p:cTn id="112" dur="80"/>
                                        <p:tgtEl>
                                          <p:spTgt spid="45"/>
                                        </p:tgtEl>
                                        <p:attrNameLst>
                                          <p:attrName>fill.type</p:attrName>
                                        </p:attrNameLst>
                                      </p:cBhvr>
                                      <p:to>
                                        <p:strVal val="solid"/>
                                      </p:to>
                                    </p:set>
                                  </p:childTnLst>
                                </p:cTn>
                              </p:par>
                            </p:childTnLst>
                          </p:cTn>
                        </p:par>
                        <p:par>
                          <p:cTn id="113" fill="hold">
                            <p:stCondLst>
                              <p:cond delay="4000"/>
                            </p:stCondLst>
                            <p:childTnLst>
                              <p:par>
                                <p:cTn id="114" presetID="3" presetClass="exit" presetSubtype="10" fill="hold" grpId="1" nodeType="afterEffect">
                                  <p:stCondLst>
                                    <p:cond delay="0"/>
                                  </p:stCondLst>
                                  <p:iterate type="lt">
                                    <p:tmPct val="0"/>
                                  </p:iterate>
                                  <p:childTnLst>
                                    <p:animEffect transition="out" filter="blinds(horizontal)">
                                      <p:cBhvr>
                                        <p:cTn id="115" dur="500"/>
                                        <p:tgtEl>
                                          <p:spTgt spid="45"/>
                                        </p:tgtEl>
                                      </p:cBhvr>
                                    </p:animEffect>
                                    <p:set>
                                      <p:cBhvr>
                                        <p:cTn id="116" dur="1" fill="hold">
                                          <p:stCondLst>
                                            <p:cond delay="499"/>
                                          </p:stCondLst>
                                        </p:cTn>
                                        <p:tgtEl>
                                          <p:spTgt spid="4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7" presetClass="entr" presetSubtype="0" fill="hold" grpId="0" nodeType="clickEffect">
                                  <p:stCondLst>
                                    <p:cond delay="0"/>
                                  </p:stCondLst>
                                  <p:iterate type="lt">
                                    <p:tmPct val="50000"/>
                                  </p:iterate>
                                  <p:childTnLst>
                                    <p:set>
                                      <p:cBhvr>
                                        <p:cTn id="120" dur="1" fill="hold">
                                          <p:stCondLst>
                                            <p:cond delay="0"/>
                                          </p:stCondLst>
                                        </p:cTn>
                                        <p:tgtEl>
                                          <p:spTgt spid="46"/>
                                        </p:tgtEl>
                                        <p:attrNameLst>
                                          <p:attrName>style.visibility</p:attrName>
                                        </p:attrNameLst>
                                      </p:cBhvr>
                                      <p:to>
                                        <p:strVal val="visible"/>
                                      </p:to>
                                    </p:set>
                                    <p:anim calcmode="discrete" valueType="clr">
                                      <p:cBhvr override="childStyle">
                                        <p:cTn id="121"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46"/>
                                        </p:tgtEl>
                                        <p:attrNameLst>
                                          <p:attrName>fillcolor</p:attrName>
                                        </p:attrNameLst>
                                      </p:cBhvr>
                                      <p:tavLst>
                                        <p:tav tm="0">
                                          <p:val>
                                            <p:clrVal>
                                              <a:schemeClr val="accent2"/>
                                            </p:clrVal>
                                          </p:val>
                                        </p:tav>
                                        <p:tav tm="50000">
                                          <p:val>
                                            <p:clrVal>
                                              <a:schemeClr val="hlink"/>
                                            </p:clrVal>
                                          </p:val>
                                        </p:tav>
                                      </p:tavLst>
                                    </p:anim>
                                    <p:set>
                                      <p:cBhvr>
                                        <p:cTn id="123" dur="80"/>
                                        <p:tgtEl>
                                          <p:spTgt spid="46"/>
                                        </p:tgtEl>
                                        <p:attrNameLst>
                                          <p:attrName>fill.type</p:attrName>
                                        </p:attrNameLst>
                                      </p:cBhvr>
                                      <p:to>
                                        <p:strVal val="solid"/>
                                      </p:to>
                                    </p:set>
                                  </p:childTnLst>
                                </p:cTn>
                              </p:par>
                            </p:childTnLst>
                          </p:cTn>
                        </p:par>
                        <p:par>
                          <p:cTn id="124" fill="hold">
                            <p:stCondLst>
                              <p:cond delay="3560"/>
                            </p:stCondLst>
                            <p:childTnLst>
                              <p:par>
                                <p:cTn id="125" presetID="3" presetClass="exit" presetSubtype="10" fill="hold" grpId="1" nodeType="afterEffect">
                                  <p:stCondLst>
                                    <p:cond delay="0"/>
                                  </p:stCondLst>
                                  <p:iterate type="lt">
                                    <p:tmPct val="0"/>
                                  </p:iterate>
                                  <p:childTnLst>
                                    <p:animEffect transition="out" filter="blinds(horizontal)">
                                      <p:cBhvr>
                                        <p:cTn id="126" dur="500"/>
                                        <p:tgtEl>
                                          <p:spTgt spid="46"/>
                                        </p:tgtEl>
                                      </p:cBhvr>
                                    </p:animEffect>
                                    <p:set>
                                      <p:cBhvr>
                                        <p:cTn id="127" dur="1" fill="hold">
                                          <p:stCondLst>
                                            <p:cond delay="499"/>
                                          </p:stCondLst>
                                        </p:cTn>
                                        <p:tgtEl>
                                          <p:spTgt spid="46"/>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7" presetClass="entr" presetSubtype="0" fill="hold" grpId="0" nodeType="clickEffect">
                                  <p:stCondLst>
                                    <p:cond delay="0"/>
                                  </p:stCondLst>
                                  <p:iterate type="lt">
                                    <p:tmPct val="50000"/>
                                  </p:iterate>
                                  <p:childTnLst>
                                    <p:set>
                                      <p:cBhvr>
                                        <p:cTn id="131" dur="1" fill="hold">
                                          <p:stCondLst>
                                            <p:cond delay="0"/>
                                          </p:stCondLst>
                                        </p:cTn>
                                        <p:tgtEl>
                                          <p:spTgt spid="47"/>
                                        </p:tgtEl>
                                        <p:attrNameLst>
                                          <p:attrName>style.visibility</p:attrName>
                                        </p:attrNameLst>
                                      </p:cBhvr>
                                      <p:to>
                                        <p:strVal val="visible"/>
                                      </p:to>
                                    </p:set>
                                    <p:anim calcmode="discrete" valueType="clr">
                                      <p:cBhvr override="childStyle">
                                        <p:cTn id="132"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33" dur="80"/>
                                        <p:tgtEl>
                                          <p:spTgt spid="47"/>
                                        </p:tgtEl>
                                        <p:attrNameLst>
                                          <p:attrName>fillcolor</p:attrName>
                                        </p:attrNameLst>
                                      </p:cBhvr>
                                      <p:tavLst>
                                        <p:tav tm="0">
                                          <p:val>
                                            <p:clrVal>
                                              <a:schemeClr val="accent2"/>
                                            </p:clrVal>
                                          </p:val>
                                        </p:tav>
                                        <p:tav tm="50000">
                                          <p:val>
                                            <p:clrVal>
                                              <a:schemeClr val="hlink"/>
                                            </p:clrVal>
                                          </p:val>
                                        </p:tav>
                                      </p:tavLst>
                                    </p:anim>
                                    <p:set>
                                      <p:cBhvr>
                                        <p:cTn id="134" dur="80"/>
                                        <p:tgtEl>
                                          <p:spTgt spid="47"/>
                                        </p:tgtEl>
                                        <p:attrNameLst>
                                          <p:attrName>fill.type</p:attrName>
                                        </p:attrNameLst>
                                      </p:cBhvr>
                                      <p:to>
                                        <p:strVal val="solid"/>
                                      </p:to>
                                    </p:set>
                                  </p:childTnLst>
                                </p:cTn>
                              </p:par>
                            </p:childTnLst>
                          </p:cTn>
                        </p:par>
                        <p:par>
                          <p:cTn id="135" fill="hold">
                            <p:stCondLst>
                              <p:cond delay="2720"/>
                            </p:stCondLst>
                            <p:childTnLst>
                              <p:par>
                                <p:cTn id="136" presetID="3" presetClass="exit" presetSubtype="10" fill="hold" grpId="1" nodeType="afterEffect">
                                  <p:stCondLst>
                                    <p:cond delay="0"/>
                                  </p:stCondLst>
                                  <p:iterate type="lt">
                                    <p:tmPct val="0"/>
                                  </p:iterate>
                                  <p:childTnLst>
                                    <p:animEffect transition="out" filter="blinds(horizontal)">
                                      <p:cBhvr>
                                        <p:cTn id="137" dur="500"/>
                                        <p:tgtEl>
                                          <p:spTgt spid="47"/>
                                        </p:tgtEl>
                                      </p:cBhvr>
                                    </p:animEffect>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7" presetClass="entr" presetSubtype="0" fill="hold" grpId="0" nodeType="clickEffect">
                                  <p:stCondLst>
                                    <p:cond delay="0"/>
                                  </p:stCondLst>
                                  <p:iterate type="lt">
                                    <p:tmPct val="50000"/>
                                  </p:iterate>
                                  <p:childTnLst>
                                    <p:set>
                                      <p:cBhvr>
                                        <p:cTn id="142" dur="1" fill="hold">
                                          <p:stCondLst>
                                            <p:cond delay="0"/>
                                          </p:stCondLst>
                                        </p:cTn>
                                        <p:tgtEl>
                                          <p:spTgt spid="48"/>
                                        </p:tgtEl>
                                        <p:attrNameLst>
                                          <p:attrName>style.visibility</p:attrName>
                                        </p:attrNameLst>
                                      </p:cBhvr>
                                      <p:to>
                                        <p:strVal val="visible"/>
                                      </p:to>
                                    </p:set>
                                    <p:anim calcmode="discrete" valueType="clr">
                                      <p:cBhvr override="childStyle">
                                        <p:cTn id="143"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44" dur="80"/>
                                        <p:tgtEl>
                                          <p:spTgt spid="48"/>
                                        </p:tgtEl>
                                        <p:attrNameLst>
                                          <p:attrName>fillcolor</p:attrName>
                                        </p:attrNameLst>
                                      </p:cBhvr>
                                      <p:tavLst>
                                        <p:tav tm="0">
                                          <p:val>
                                            <p:clrVal>
                                              <a:schemeClr val="accent2"/>
                                            </p:clrVal>
                                          </p:val>
                                        </p:tav>
                                        <p:tav tm="50000">
                                          <p:val>
                                            <p:clrVal>
                                              <a:schemeClr val="hlink"/>
                                            </p:clrVal>
                                          </p:val>
                                        </p:tav>
                                      </p:tavLst>
                                    </p:anim>
                                    <p:set>
                                      <p:cBhvr>
                                        <p:cTn id="145" dur="80"/>
                                        <p:tgtEl>
                                          <p:spTgt spid="48"/>
                                        </p:tgtEl>
                                        <p:attrNameLst>
                                          <p:attrName>fill.type</p:attrName>
                                        </p:attrNameLst>
                                      </p:cBhvr>
                                      <p:to>
                                        <p:strVal val="solid"/>
                                      </p:to>
                                    </p:set>
                                  </p:childTnLst>
                                </p:cTn>
                              </p:par>
                            </p:childTnLst>
                          </p:cTn>
                        </p:par>
                        <p:par>
                          <p:cTn id="146" fill="hold">
                            <p:stCondLst>
                              <p:cond delay="2880"/>
                            </p:stCondLst>
                            <p:childTnLst>
                              <p:par>
                                <p:cTn id="147" presetID="3" presetClass="exit" presetSubtype="10" fill="hold" grpId="1" nodeType="afterEffect">
                                  <p:stCondLst>
                                    <p:cond delay="0"/>
                                  </p:stCondLst>
                                  <p:iterate type="lt">
                                    <p:tmPct val="0"/>
                                  </p:iterate>
                                  <p:childTnLst>
                                    <p:animEffect transition="out" filter="blinds(horizontal)">
                                      <p:cBhvr>
                                        <p:cTn id="148" dur="500"/>
                                        <p:tgtEl>
                                          <p:spTgt spid="48"/>
                                        </p:tgtEl>
                                      </p:cBhvr>
                                    </p:animEffect>
                                    <p:set>
                                      <p:cBhvr>
                                        <p:cTn id="149"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0" restart="whenNotActive" fill="hold" evtFilter="cancelBubble" nodeType="interactiveSeq">
                <p:stCondLst>
                  <p:cond evt="onClick" delay="0">
                    <p:tgtEl>
                      <p:spTgt spid="24740"/>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27" presetClass="entr" presetSubtype="0" fill="hold" grpId="0" nodeType="clickEffect">
                                  <p:stCondLst>
                                    <p:cond delay="0"/>
                                  </p:stCondLst>
                                  <p:iterate type="lt">
                                    <p:tmPct val="50000"/>
                                  </p:iterate>
                                  <p:childTnLst>
                                    <p:set>
                                      <p:cBhvr>
                                        <p:cTn id="154" dur="1" fill="hold">
                                          <p:stCondLst>
                                            <p:cond delay="0"/>
                                          </p:stCondLst>
                                        </p:cTn>
                                        <p:tgtEl>
                                          <p:spTgt spid="24705"/>
                                        </p:tgtEl>
                                        <p:attrNameLst>
                                          <p:attrName>style.visibility</p:attrName>
                                        </p:attrNameLst>
                                      </p:cBhvr>
                                      <p:to>
                                        <p:strVal val="visible"/>
                                      </p:to>
                                    </p:set>
                                    <p:anim calcmode="discrete" valueType="clr">
                                      <p:cBhvr override="childStyle">
                                        <p:cTn id="155" dur="80"/>
                                        <p:tgtEl>
                                          <p:spTgt spid="24705"/>
                                        </p:tgtEl>
                                        <p:attrNameLst>
                                          <p:attrName>style.color</p:attrName>
                                        </p:attrNameLst>
                                      </p:cBhvr>
                                      <p:tavLst>
                                        <p:tav tm="0">
                                          <p:val>
                                            <p:clrVal>
                                              <a:schemeClr val="accent2"/>
                                            </p:clrVal>
                                          </p:val>
                                        </p:tav>
                                        <p:tav tm="50000">
                                          <p:val>
                                            <p:clrVal>
                                              <a:schemeClr val="hlink"/>
                                            </p:clrVal>
                                          </p:val>
                                        </p:tav>
                                      </p:tavLst>
                                    </p:anim>
                                    <p:anim calcmode="discrete" valueType="clr">
                                      <p:cBhvr>
                                        <p:cTn id="156" dur="80"/>
                                        <p:tgtEl>
                                          <p:spTgt spid="24705"/>
                                        </p:tgtEl>
                                        <p:attrNameLst>
                                          <p:attrName>fillcolor</p:attrName>
                                        </p:attrNameLst>
                                      </p:cBhvr>
                                      <p:tavLst>
                                        <p:tav tm="0">
                                          <p:val>
                                            <p:clrVal>
                                              <a:schemeClr val="accent2"/>
                                            </p:clrVal>
                                          </p:val>
                                        </p:tav>
                                        <p:tav tm="50000">
                                          <p:val>
                                            <p:clrVal>
                                              <a:schemeClr val="hlink"/>
                                            </p:clrVal>
                                          </p:val>
                                        </p:tav>
                                      </p:tavLst>
                                    </p:anim>
                                    <p:set>
                                      <p:cBhvr>
                                        <p:cTn id="157" dur="80"/>
                                        <p:tgtEl>
                                          <p:spTgt spid="24705"/>
                                        </p:tgtEl>
                                        <p:attrNameLst>
                                          <p:attrName>fill.type</p:attrName>
                                        </p:attrNameLst>
                                      </p:cBhvr>
                                      <p:to>
                                        <p:strVal val="solid"/>
                                      </p:to>
                                    </p:set>
                                  </p:childTnLst>
                                </p:cTn>
                              </p:par>
                            </p:childTnLst>
                          </p:cTn>
                        </p:par>
                      </p:childTnLst>
                    </p:cTn>
                  </p:par>
                </p:childTnLst>
              </p:cTn>
              <p:nextCondLst>
                <p:cond evt="onClick" delay="0">
                  <p:tgtEl>
                    <p:spTgt spid="24740"/>
                  </p:tgtEl>
                </p:cond>
              </p:nextCondLst>
            </p:seq>
            <p:seq concurrent="1" nextAc="seek">
              <p:cTn id="158" restart="whenNotActive" fill="hold" evtFilter="cancelBubble" nodeType="interactiveSeq">
                <p:stCondLst>
                  <p:cond evt="onClick" delay="0">
                    <p:tgtEl>
                      <p:spTgt spid="24742"/>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27" presetClass="entr" presetSubtype="0" fill="hold" grpId="0" nodeType="clickEffect">
                                  <p:stCondLst>
                                    <p:cond delay="0"/>
                                  </p:stCondLst>
                                  <p:iterate type="lt">
                                    <p:tmPct val="50000"/>
                                  </p:iterate>
                                  <p:childTnLst>
                                    <p:set>
                                      <p:cBhvr>
                                        <p:cTn id="162" dur="1" fill="hold">
                                          <p:stCondLst>
                                            <p:cond delay="0"/>
                                          </p:stCondLst>
                                        </p:cTn>
                                        <p:tgtEl>
                                          <p:spTgt spid="24706"/>
                                        </p:tgtEl>
                                        <p:attrNameLst>
                                          <p:attrName>style.visibility</p:attrName>
                                        </p:attrNameLst>
                                      </p:cBhvr>
                                      <p:to>
                                        <p:strVal val="visible"/>
                                      </p:to>
                                    </p:set>
                                    <p:anim calcmode="discrete" valueType="clr">
                                      <p:cBhvr override="childStyle">
                                        <p:cTn id="163" dur="80"/>
                                        <p:tgtEl>
                                          <p:spTgt spid="24706"/>
                                        </p:tgtEl>
                                        <p:attrNameLst>
                                          <p:attrName>style.color</p:attrName>
                                        </p:attrNameLst>
                                      </p:cBhvr>
                                      <p:tavLst>
                                        <p:tav tm="0">
                                          <p:val>
                                            <p:clrVal>
                                              <a:schemeClr val="accent2"/>
                                            </p:clrVal>
                                          </p:val>
                                        </p:tav>
                                        <p:tav tm="50000">
                                          <p:val>
                                            <p:clrVal>
                                              <a:schemeClr val="hlink"/>
                                            </p:clrVal>
                                          </p:val>
                                        </p:tav>
                                      </p:tavLst>
                                    </p:anim>
                                    <p:anim calcmode="discrete" valueType="clr">
                                      <p:cBhvr>
                                        <p:cTn id="164" dur="80"/>
                                        <p:tgtEl>
                                          <p:spTgt spid="24706"/>
                                        </p:tgtEl>
                                        <p:attrNameLst>
                                          <p:attrName>fillcolor</p:attrName>
                                        </p:attrNameLst>
                                      </p:cBhvr>
                                      <p:tavLst>
                                        <p:tav tm="0">
                                          <p:val>
                                            <p:clrVal>
                                              <a:schemeClr val="accent2"/>
                                            </p:clrVal>
                                          </p:val>
                                        </p:tav>
                                        <p:tav tm="50000">
                                          <p:val>
                                            <p:clrVal>
                                              <a:schemeClr val="hlink"/>
                                            </p:clrVal>
                                          </p:val>
                                        </p:tav>
                                      </p:tavLst>
                                    </p:anim>
                                    <p:set>
                                      <p:cBhvr>
                                        <p:cTn id="165" dur="80"/>
                                        <p:tgtEl>
                                          <p:spTgt spid="24706"/>
                                        </p:tgtEl>
                                        <p:attrNameLst>
                                          <p:attrName>fill.type</p:attrName>
                                        </p:attrNameLst>
                                      </p:cBhvr>
                                      <p:to>
                                        <p:strVal val="solid"/>
                                      </p:to>
                                    </p:set>
                                  </p:childTnLst>
                                </p:cTn>
                              </p:par>
                            </p:childTnLst>
                          </p:cTn>
                        </p:par>
                      </p:childTnLst>
                    </p:cTn>
                  </p:par>
                </p:childTnLst>
              </p:cTn>
              <p:nextCondLst>
                <p:cond evt="onClick" delay="0">
                  <p:tgtEl>
                    <p:spTgt spid="24742"/>
                  </p:tgtEl>
                </p:cond>
              </p:nextCondLst>
            </p:seq>
            <p:seq concurrent="1" nextAc="seek">
              <p:cTn id="166" restart="whenNotActive" fill="hold" evtFilter="cancelBubble" nodeType="interactiveSeq">
                <p:stCondLst>
                  <p:cond evt="onClick" delay="0">
                    <p:tgtEl>
                      <p:spTgt spid="24741"/>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27" presetClass="entr" presetSubtype="0" fill="hold" grpId="0" nodeType="clickEffect">
                                  <p:stCondLst>
                                    <p:cond delay="0"/>
                                  </p:stCondLst>
                                  <p:iterate type="lt">
                                    <p:tmPct val="50000"/>
                                  </p:iterate>
                                  <p:childTnLst>
                                    <p:set>
                                      <p:cBhvr>
                                        <p:cTn id="170" dur="1" fill="hold">
                                          <p:stCondLst>
                                            <p:cond delay="0"/>
                                          </p:stCondLst>
                                        </p:cTn>
                                        <p:tgtEl>
                                          <p:spTgt spid="24707"/>
                                        </p:tgtEl>
                                        <p:attrNameLst>
                                          <p:attrName>style.visibility</p:attrName>
                                        </p:attrNameLst>
                                      </p:cBhvr>
                                      <p:to>
                                        <p:strVal val="visible"/>
                                      </p:to>
                                    </p:set>
                                    <p:anim calcmode="discrete" valueType="clr">
                                      <p:cBhvr override="childStyle">
                                        <p:cTn id="171" dur="80"/>
                                        <p:tgtEl>
                                          <p:spTgt spid="24707"/>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24707"/>
                                        </p:tgtEl>
                                        <p:attrNameLst>
                                          <p:attrName>fillcolor</p:attrName>
                                        </p:attrNameLst>
                                      </p:cBhvr>
                                      <p:tavLst>
                                        <p:tav tm="0">
                                          <p:val>
                                            <p:clrVal>
                                              <a:schemeClr val="accent2"/>
                                            </p:clrVal>
                                          </p:val>
                                        </p:tav>
                                        <p:tav tm="50000">
                                          <p:val>
                                            <p:clrVal>
                                              <a:schemeClr val="hlink"/>
                                            </p:clrVal>
                                          </p:val>
                                        </p:tav>
                                      </p:tavLst>
                                    </p:anim>
                                    <p:set>
                                      <p:cBhvr>
                                        <p:cTn id="173" dur="80"/>
                                        <p:tgtEl>
                                          <p:spTgt spid="24707"/>
                                        </p:tgtEl>
                                        <p:attrNameLst>
                                          <p:attrName>fill.type</p:attrName>
                                        </p:attrNameLst>
                                      </p:cBhvr>
                                      <p:to>
                                        <p:strVal val="solid"/>
                                      </p:to>
                                    </p:set>
                                  </p:childTnLst>
                                </p:cTn>
                              </p:par>
                            </p:childTnLst>
                          </p:cTn>
                        </p:par>
                      </p:childTnLst>
                    </p:cTn>
                  </p:par>
                </p:childTnLst>
              </p:cTn>
              <p:nextCondLst>
                <p:cond evt="onClick" delay="0">
                  <p:tgtEl>
                    <p:spTgt spid="24741"/>
                  </p:tgtEl>
                </p:cond>
              </p:nextCondLst>
            </p:seq>
            <p:seq concurrent="1" nextAc="seek">
              <p:cTn id="174" restart="whenNotActive" fill="hold" evtFilter="cancelBubble" nodeType="interactiveSeq">
                <p:stCondLst>
                  <p:cond evt="onClick" delay="0">
                    <p:tgtEl>
                      <p:spTgt spid="2474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7" presetClass="entr" presetSubtype="0" fill="hold" grpId="0" nodeType="clickEffect">
                                  <p:stCondLst>
                                    <p:cond delay="0"/>
                                  </p:stCondLst>
                                  <p:iterate type="lt">
                                    <p:tmPct val="50000"/>
                                  </p:iterate>
                                  <p:childTnLst>
                                    <p:set>
                                      <p:cBhvr>
                                        <p:cTn id="178" dur="1" fill="hold">
                                          <p:stCondLst>
                                            <p:cond delay="0"/>
                                          </p:stCondLst>
                                        </p:cTn>
                                        <p:tgtEl>
                                          <p:spTgt spid="24708"/>
                                        </p:tgtEl>
                                        <p:attrNameLst>
                                          <p:attrName>style.visibility</p:attrName>
                                        </p:attrNameLst>
                                      </p:cBhvr>
                                      <p:to>
                                        <p:strVal val="visible"/>
                                      </p:to>
                                    </p:set>
                                    <p:anim calcmode="discrete" valueType="clr">
                                      <p:cBhvr override="childStyle">
                                        <p:cTn id="179" dur="80"/>
                                        <p:tgtEl>
                                          <p:spTgt spid="24708"/>
                                        </p:tgtEl>
                                        <p:attrNameLst>
                                          <p:attrName>style.color</p:attrName>
                                        </p:attrNameLst>
                                      </p:cBhvr>
                                      <p:tavLst>
                                        <p:tav tm="0">
                                          <p:val>
                                            <p:clrVal>
                                              <a:schemeClr val="accent2"/>
                                            </p:clrVal>
                                          </p:val>
                                        </p:tav>
                                        <p:tav tm="50000">
                                          <p:val>
                                            <p:clrVal>
                                              <a:schemeClr val="hlink"/>
                                            </p:clrVal>
                                          </p:val>
                                        </p:tav>
                                      </p:tavLst>
                                    </p:anim>
                                    <p:anim calcmode="discrete" valueType="clr">
                                      <p:cBhvr>
                                        <p:cTn id="180" dur="80"/>
                                        <p:tgtEl>
                                          <p:spTgt spid="24708"/>
                                        </p:tgtEl>
                                        <p:attrNameLst>
                                          <p:attrName>fillcolor</p:attrName>
                                        </p:attrNameLst>
                                      </p:cBhvr>
                                      <p:tavLst>
                                        <p:tav tm="0">
                                          <p:val>
                                            <p:clrVal>
                                              <a:schemeClr val="accent2"/>
                                            </p:clrVal>
                                          </p:val>
                                        </p:tav>
                                        <p:tav tm="50000">
                                          <p:val>
                                            <p:clrVal>
                                              <a:schemeClr val="hlink"/>
                                            </p:clrVal>
                                          </p:val>
                                        </p:tav>
                                      </p:tavLst>
                                    </p:anim>
                                    <p:set>
                                      <p:cBhvr>
                                        <p:cTn id="181" dur="80"/>
                                        <p:tgtEl>
                                          <p:spTgt spid="24708"/>
                                        </p:tgtEl>
                                        <p:attrNameLst>
                                          <p:attrName>fill.type</p:attrName>
                                        </p:attrNameLst>
                                      </p:cBhvr>
                                      <p:to>
                                        <p:strVal val="solid"/>
                                      </p:to>
                                    </p:set>
                                  </p:childTnLst>
                                </p:cTn>
                              </p:par>
                            </p:childTnLst>
                          </p:cTn>
                        </p:par>
                      </p:childTnLst>
                    </p:cTn>
                  </p:par>
                </p:childTnLst>
              </p:cTn>
              <p:nextCondLst>
                <p:cond evt="onClick" delay="0">
                  <p:tgtEl>
                    <p:spTgt spid="24748"/>
                  </p:tgtEl>
                </p:cond>
              </p:nextCondLst>
            </p:seq>
            <p:seq concurrent="1" nextAc="seek">
              <p:cTn id="182" restart="whenNotActive" fill="hold" evtFilter="cancelBubble" nodeType="interactiveSeq">
                <p:stCondLst>
                  <p:cond evt="onClick" delay="0">
                    <p:tgtEl>
                      <p:spTgt spid="24746"/>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27" presetClass="entr" presetSubtype="0" fill="hold" grpId="0" nodeType="clickEffect">
                                  <p:stCondLst>
                                    <p:cond delay="0"/>
                                  </p:stCondLst>
                                  <p:iterate type="lt">
                                    <p:tmPct val="50000"/>
                                  </p:iterate>
                                  <p:childTnLst>
                                    <p:set>
                                      <p:cBhvr>
                                        <p:cTn id="186" dur="1" fill="hold">
                                          <p:stCondLst>
                                            <p:cond delay="0"/>
                                          </p:stCondLst>
                                        </p:cTn>
                                        <p:tgtEl>
                                          <p:spTgt spid="24710"/>
                                        </p:tgtEl>
                                        <p:attrNameLst>
                                          <p:attrName>style.visibility</p:attrName>
                                        </p:attrNameLst>
                                      </p:cBhvr>
                                      <p:to>
                                        <p:strVal val="visible"/>
                                      </p:to>
                                    </p:set>
                                    <p:anim calcmode="discrete" valueType="clr">
                                      <p:cBhvr override="childStyle">
                                        <p:cTn id="187" dur="80"/>
                                        <p:tgtEl>
                                          <p:spTgt spid="24710"/>
                                        </p:tgtEl>
                                        <p:attrNameLst>
                                          <p:attrName>style.color</p:attrName>
                                        </p:attrNameLst>
                                      </p:cBhvr>
                                      <p:tavLst>
                                        <p:tav tm="0">
                                          <p:val>
                                            <p:clrVal>
                                              <a:schemeClr val="accent2"/>
                                            </p:clrVal>
                                          </p:val>
                                        </p:tav>
                                        <p:tav tm="50000">
                                          <p:val>
                                            <p:clrVal>
                                              <a:schemeClr val="hlink"/>
                                            </p:clrVal>
                                          </p:val>
                                        </p:tav>
                                      </p:tavLst>
                                    </p:anim>
                                    <p:anim calcmode="discrete" valueType="clr">
                                      <p:cBhvr>
                                        <p:cTn id="188" dur="80"/>
                                        <p:tgtEl>
                                          <p:spTgt spid="24710"/>
                                        </p:tgtEl>
                                        <p:attrNameLst>
                                          <p:attrName>fillcolor</p:attrName>
                                        </p:attrNameLst>
                                      </p:cBhvr>
                                      <p:tavLst>
                                        <p:tav tm="0">
                                          <p:val>
                                            <p:clrVal>
                                              <a:schemeClr val="accent2"/>
                                            </p:clrVal>
                                          </p:val>
                                        </p:tav>
                                        <p:tav tm="50000">
                                          <p:val>
                                            <p:clrVal>
                                              <a:schemeClr val="hlink"/>
                                            </p:clrVal>
                                          </p:val>
                                        </p:tav>
                                      </p:tavLst>
                                    </p:anim>
                                    <p:set>
                                      <p:cBhvr>
                                        <p:cTn id="189" dur="80"/>
                                        <p:tgtEl>
                                          <p:spTgt spid="24710"/>
                                        </p:tgtEl>
                                        <p:attrNameLst>
                                          <p:attrName>fill.type</p:attrName>
                                        </p:attrNameLst>
                                      </p:cBhvr>
                                      <p:to>
                                        <p:strVal val="solid"/>
                                      </p:to>
                                    </p:set>
                                  </p:childTnLst>
                                </p:cTn>
                              </p:par>
                            </p:childTnLst>
                          </p:cTn>
                        </p:par>
                      </p:childTnLst>
                    </p:cTn>
                  </p:par>
                </p:childTnLst>
              </p:cTn>
              <p:nextCondLst>
                <p:cond evt="onClick" delay="0">
                  <p:tgtEl>
                    <p:spTgt spid="24746"/>
                  </p:tgtEl>
                </p:cond>
              </p:nextCondLst>
            </p:seq>
            <p:seq concurrent="1" nextAc="seek">
              <p:cTn id="190" restart="whenNotActive" fill="hold" evtFilter="cancelBubble" nodeType="interactiveSeq">
                <p:stCondLst>
                  <p:cond evt="onClick" delay="0">
                    <p:tgtEl>
                      <p:spTgt spid="24747"/>
                    </p:tgtEl>
                  </p:cond>
                </p:stCondLst>
                <p:endSync evt="end" delay="0">
                  <p:rtn val="all"/>
                </p:endSync>
                <p:childTnLst>
                  <p:par>
                    <p:cTn id="191" fill="hold" nodeType="clickPar">
                      <p:stCondLst>
                        <p:cond delay="0"/>
                      </p:stCondLst>
                      <p:childTnLst>
                        <p:par>
                          <p:cTn id="192" fill="hold" nodeType="withGroup">
                            <p:stCondLst>
                              <p:cond delay="0"/>
                            </p:stCondLst>
                            <p:childTnLst>
                              <p:par>
                                <p:cTn id="193" presetID="27" presetClass="entr" presetSubtype="0" fill="hold" grpId="0" nodeType="clickEffect">
                                  <p:stCondLst>
                                    <p:cond delay="0"/>
                                  </p:stCondLst>
                                  <p:iterate type="lt">
                                    <p:tmPct val="50000"/>
                                  </p:iterate>
                                  <p:childTnLst>
                                    <p:set>
                                      <p:cBhvr>
                                        <p:cTn id="194" dur="1" fill="hold">
                                          <p:stCondLst>
                                            <p:cond delay="0"/>
                                          </p:stCondLst>
                                        </p:cTn>
                                        <p:tgtEl>
                                          <p:spTgt spid="24712"/>
                                        </p:tgtEl>
                                        <p:attrNameLst>
                                          <p:attrName>style.visibility</p:attrName>
                                        </p:attrNameLst>
                                      </p:cBhvr>
                                      <p:to>
                                        <p:strVal val="visible"/>
                                      </p:to>
                                    </p:set>
                                    <p:anim calcmode="discrete" valueType="clr">
                                      <p:cBhvr override="childStyle">
                                        <p:cTn id="195" dur="80"/>
                                        <p:tgtEl>
                                          <p:spTgt spid="24712"/>
                                        </p:tgtEl>
                                        <p:attrNameLst>
                                          <p:attrName>style.color</p:attrName>
                                        </p:attrNameLst>
                                      </p:cBhvr>
                                      <p:tavLst>
                                        <p:tav tm="0">
                                          <p:val>
                                            <p:clrVal>
                                              <a:schemeClr val="accent2"/>
                                            </p:clrVal>
                                          </p:val>
                                        </p:tav>
                                        <p:tav tm="50000">
                                          <p:val>
                                            <p:clrVal>
                                              <a:schemeClr val="hlink"/>
                                            </p:clrVal>
                                          </p:val>
                                        </p:tav>
                                      </p:tavLst>
                                    </p:anim>
                                    <p:anim calcmode="discrete" valueType="clr">
                                      <p:cBhvr>
                                        <p:cTn id="196" dur="80"/>
                                        <p:tgtEl>
                                          <p:spTgt spid="24712"/>
                                        </p:tgtEl>
                                        <p:attrNameLst>
                                          <p:attrName>fillcolor</p:attrName>
                                        </p:attrNameLst>
                                      </p:cBhvr>
                                      <p:tavLst>
                                        <p:tav tm="0">
                                          <p:val>
                                            <p:clrVal>
                                              <a:schemeClr val="accent2"/>
                                            </p:clrVal>
                                          </p:val>
                                        </p:tav>
                                        <p:tav tm="50000">
                                          <p:val>
                                            <p:clrVal>
                                              <a:schemeClr val="hlink"/>
                                            </p:clrVal>
                                          </p:val>
                                        </p:tav>
                                      </p:tavLst>
                                    </p:anim>
                                    <p:set>
                                      <p:cBhvr>
                                        <p:cTn id="197" dur="80"/>
                                        <p:tgtEl>
                                          <p:spTgt spid="24712"/>
                                        </p:tgtEl>
                                        <p:attrNameLst>
                                          <p:attrName>fill.type</p:attrName>
                                        </p:attrNameLst>
                                      </p:cBhvr>
                                      <p:to>
                                        <p:strVal val="solid"/>
                                      </p:to>
                                    </p:set>
                                  </p:childTnLst>
                                </p:cTn>
                              </p:par>
                            </p:childTnLst>
                          </p:cTn>
                        </p:par>
                      </p:childTnLst>
                    </p:cTn>
                  </p:par>
                </p:childTnLst>
              </p:cTn>
              <p:nextCondLst>
                <p:cond evt="onClick" delay="0">
                  <p:tgtEl>
                    <p:spTgt spid="24747"/>
                  </p:tgtEl>
                </p:cond>
              </p:nextCondLst>
            </p:seq>
            <p:seq concurrent="1" nextAc="seek">
              <p:cTn id="198" restart="whenNotActive" fill="hold" evtFilter="cancelBubble" nodeType="interactiveSeq">
                <p:stCondLst>
                  <p:cond evt="onClick" delay="0">
                    <p:tgtEl>
                      <p:spTgt spid="24745"/>
                    </p:tgtEl>
                  </p:cond>
                </p:stCondLst>
                <p:endSync evt="end" delay="0">
                  <p:rtn val="all"/>
                </p:endSync>
                <p:childTnLst>
                  <p:par>
                    <p:cTn id="199" fill="hold" nodeType="clickPar">
                      <p:stCondLst>
                        <p:cond delay="0"/>
                      </p:stCondLst>
                      <p:childTnLst>
                        <p:par>
                          <p:cTn id="200" fill="hold" nodeType="withGroup">
                            <p:stCondLst>
                              <p:cond delay="0"/>
                            </p:stCondLst>
                            <p:childTnLst>
                              <p:par>
                                <p:cTn id="201" presetID="27" presetClass="entr" presetSubtype="0" fill="hold" grpId="0" nodeType="clickEffect">
                                  <p:stCondLst>
                                    <p:cond delay="0"/>
                                  </p:stCondLst>
                                  <p:iterate type="lt">
                                    <p:tmPct val="50000"/>
                                  </p:iterate>
                                  <p:childTnLst>
                                    <p:set>
                                      <p:cBhvr>
                                        <p:cTn id="202" dur="1" fill="hold">
                                          <p:stCondLst>
                                            <p:cond delay="0"/>
                                          </p:stCondLst>
                                        </p:cTn>
                                        <p:tgtEl>
                                          <p:spTgt spid="24713"/>
                                        </p:tgtEl>
                                        <p:attrNameLst>
                                          <p:attrName>style.visibility</p:attrName>
                                        </p:attrNameLst>
                                      </p:cBhvr>
                                      <p:to>
                                        <p:strVal val="visible"/>
                                      </p:to>
                                    </p:set>
                                    <p:anim calcmode="discrete" valueType="clr">
                                      <p:cBhvr override="childStyle">
                                        <p:cTn id="203" dur="80"/>
                                        <p:tgtEl>
                                          <p:spTgt spid="24713"/>
                                        </p:tgtEl>
                                        <p:attrNameLst>
                                          <p:attrName>style.color</p:attrName>
                                        </p:attrNameLst>
                                      </p:cBhvr>
                                      <p:tavLst>
                                        <p:tav tm="0">
                                          <p:val>
                                            <p:clrVal>
                                              <a:schemeClr val="accent2"/>
                                            </p:clrVal>
                                          </p:val>
                                        </p:tav>
                                        <p:tav tm="50000">
                                          <p:val>
                                            <p:clrVal>
                                              <a:schemeClr val="hlink"/>
                                            </p:clrVal>
                                          </p:val>
                                        </p:tav>
                                      </p:tavLst>
                                    </p:anim>
                                    <p:anim calcmode="discrete" valueType="clr">
                                      <p:cBhvr>
                                        <p:cTn id="204" dur="80"/>
                                        <p:tgtEl>
                                          <p:spTgt spid="24713"/>
                                        </p:tgtEl>
                                        <p:attrNameLst>
                                          <p:attrName>fillcolor</p:attrName>
                                        </p:attrNameLst>
                                      </p:cBhvr>
                                      <p:tavLst>
                                        <p:tav tm="0">
                                          <p:val>
                                            <p:clrVal>
                                              <a:schemeClr val="accent2"/>
                                            </p:clrVal>
                                          </p:val>
                                        </p:tav>
                                        <p:tav tm="50000">
                                          <p:val>
                                            <p:clrVal>
                                              <a:schemeClr val="hlink"/>
                                            </p:clrVal>
                                          </p:val>
                                        </p:tav>
                                      </p:tavLst>
                                    </p:anim>
                                    <p:set>
                                      <p:cBhvr>
                                        <p:cTn id="205" dur="80"/>
                                        <p:tgtEl>
                                          <p:spTgt spid="24713"/>
                                        </p:tgtEl>
                                        <p:attrNameLst>
                                          <p:attrName>fill.type</p:attrName>
                                        </p:attrNameLst>
                                      </p:cBhvr>
                                      <p:to>
                                        <p:strVal val="solid"/>
                                      </p:to>
                                    </p:set>
                                  </p:childTnLst>
                                </p:cTn>
                              </p:par>
                            </p:childTnLst>
                          </p:cTn>
                        </p:par>
                      </p:childTnLst>
                    </p:cTn>
                  </p:par>
                </p:childTnLst>
              </p:cTn>
              <p:nextCondLst>
                <p:cond evt="onClick" delay="0">
                  <p:tgtEl>
                    <p:spTgt spid="24745"/>
                  </p:tgtEl>
                </p:cond>
              </p:nextCondLst>
            </p:seq>
            <p:seq concurrent="1" nextAc="seek">
              <p:cTn id="206" restart="whenNotActive" fill="hold" evtFilter="cancelBubble" nodeType="interactiveSeq">
                <p:stCondLst>
                  <p:cond evt="onClick" delay="0">
                    <p:tgtEl>
                      <p:spTgt spid="24744"/>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27" presetClass="entr" presetSubtype="0" fill="hold" grpId="0" nodeType="clickEffect">
                                  <p:stCondLst>
                                    <p:cond delay="0"/>
                                  </p:stCondLst>
                                  <p:iterate type="lt">
                                    <p:tmPct val="50000"/>
                                  </p:iterate>
                                  <p:childTnLst>
                                    <p:set>
                                      <p:cBhvr>
                                        <p:cTn id="210" dur="1" fill="hold">
                                          <p:stCondLst>
                                            <p:cond delay="0"/>
                                          </p:stCondLst>
                                        </p:cTn>
                                        <p:tgtEl>
                                          <p:spTgt spid="24714"/>
                                        </p:tgtEl>
                                        <p:attrNameLst>
                                          <p:attrName>style.visibility</p:attrName>
                                        </p:attrNameLst>
                                      </p:cBhvr>
                                      <p:to>
                                        <p:strVal val="visible"/>
                                      </p:to>
                                    </p:set>
                                    <p:anim calcmode="discrete" valueType="clr">
                                      <p:cBhvr override="childStyle">
                                        <p:cTn id="211" dur="80"/>
                                        <p:tgtEl>
                                          <p:spTgt spid="24714"/>
                                        </p:tgtEl>
                                        <p:attrNameLst>
                                          <p:attrName>style.color</p:attrName>
                                        </p:attrNameLst>
                                      </p:cBhvr>
                                      <p:tavLst>
                                        <p:tav tm="0">
                                          <p:val>
                                            <p:clrVal>
                                              <a:schemeClr val="accent2"/>
                                            </p:clrVal>
                                          </p:val>
                                        </p:tav>
                                        <p:tav tm="50000">
                                          <p:val>
                                            <p:clrVal>
                                              <a:schemeClr val="hlink"/>
                                            </p:clrVal>
                                          </p:val>
                                        </p:tav>
                                      </p:tavLst>
                                    </p:anim>
                                    <p:anim calcmode="discrete" valueType="clr">
                                      <p:cBhvr>
                                        <p:cTn id="212" dur="80"/>
                                        <p:tgtEl>
                                          <p:spTgt spid="24714"/>
                                        </p:tgtEl>
                                        <p:attrNameLst>
                                          <p:attrName>fillcolor</p:attrName>
                                        </p:attrNameLst>
                                      </p:cBhvr>
                                      <p:tavLst>
                                        <p:tav tm="0">
                                          <p:val>
                                            <p:clrVal>
                                              <a:schemeClr val="accent2"/>
                                            </p:clrVal>
                                          </p:val>
                                        </p:tav>
                                        <p:tav tm="50000">
                                          <p:val>
                                            <p:clrVal>
                                              <a:schemeClr val="hlink"/>
                                            </p:clrVal>
                                          </p:val>
                                        </p:tav>
                                      </p:tavLst>
                                    </p:anim>
                                    <p:set>
                                      <p:cBhvr>
                                        <p:cTn id="213" dur="80"/>
                                        <p:tgtEl>
                                          <p:spTgt spid="24714"/>
                                        </p:tgtEl>
                                        <p:attrNameLst>
                                          <p:attrName>fill.type</p:attrName>
                                        </p:attrNameLst>
                                      </p:cBhvr>
                                      <p:to>
                                        <p:strVal val="solid"/>
                                      </p:to>
                                    </p:set>
                                  </p:childTnLst>
                                </p:cTn>
                              </p:par>
                            </p:childTnLst>
                          </p:cTn>
                        </p:par>
                      </p:childTnLst>
                    </p:cTn>
                  </p:par>
                </p:childTnLst>
              </p:cTn>
              <p:nextCondLst>
                <p:cond evt="onClick" delay="0">
                  <p:tgtEl>
                    <p:spTgt spid="24744"/>
                  </p:tgtEl>
                </p:cond>
              </p:nextCondLst>
            </p:seq>
            <p:seq concurrent="1" nextAc="seek">
              <p:cTn id="214" restart="whenNotActive" fill="hold" evtFilter="cancelBubble" nodeType="interactiveSeq">
                <p:stCondLst>
                  <p:cond evt="onClick" delay="0">
                    <p:tgtEl>
                      <p:spTgt spid="24743"/>
                    </p:tgtEl>
                  </p:cond>
                </p:stCondLst>
                <p:endSync evt="end" delay="0">
                  <p:rtn val="all"/>
                </p:endSync>
                <p:childTnLst>
                  <p:par>
                    <p:cTn id="215" fill="hold" nodeType="clickPar">
                      <p:stCondLst>
                        <p:cond delay="0"/>
                      </p:stCondLst>
                      <p:childTnLst>
                        <p:par>
                          <p:cTn id="216" fill="hold" nodeType="withGroup">
                            <p:stCondLst>
                              <p:cond delay="0"/>
                            </p:stCondLst>
                            <p:childTnLst>
                              <p:par>
                                <p:cTn id="217" presetID="27" presetClass="entr" presetSubtype="0" fill="hold" grpId="0" nodeType="clickEffect">
                                  <p:stCondLst>
                                    <p:cond delay="0"/>
                                  </p:stCondLst>
                                  <p:iterate type="lt">
                                    <p:tmPct val="50000"/>
                                  </p:iterate>
                                  <p:childTnLst>
                                    <p:set>
                                      <p:cBhvr>
                                        <p:cTn id="218" dur="1" fill="hold">
                                          <p:stCondLst>
                                            <p:cond delay="0"/>
                                          </p:stCondLst>
                                        </p:cTn>
                                        <p:tgtEl>
                                          <p:spTgt spid="24715"/>
                                        </p:tgtEl>
                                        <p:attrNameLst>
                                          <p:attrName>style.visibility</p:attrName>
                                        </p:attrNameLst>
                                      </p:cBhvr>
                                      <p:to>
                                        <p:strVal val="visible"/>
                                      </p:to>
                                    </p:set>
                                    <p:anim calcmode="discrete" valueType="clr">
                                      <p:cBhvr override="childStyle">
                                        <p:cTn id="219" dur="80"/>
                                        <p:tgtEl>
                                          <p:spTgt spid="24715"/>
                                        </p:tgtEl>
                                        <p:attrNameLst>
                                          <p:attrName>style.color</p:attrName>
                                        </p:attrNameLst>
                                      </p:cBhvr>
                                      <p:tavLst>
                                        <p:tav tm="0">
                                          <p:val>
                                            <p:clrVal>
                                              <a:schemeClr val="accent2"/>
                                            </p:clrVal>
                                          </p:val>
                                        </p:tav>
                                        <p:tav tm="50000">
                                          <p:val>
                                            <p:clrVal>
                                              <a:schemeClr val="hlink"/>
                                            </p:clrVal>
                                          </p:val>
                                        </p:tav>
                                      </p:tavLst>
                                    </p:anim>
                                    <p:anim calcmode="discrete" valueType="clr">
                                      <p:cBhvr>
                                        <p:cTn id="220" dur="80"/>
                                        <p:tgtEl>
                                          <p:spTgt spid="24715"/>
                                        </p:tgtEl>
                                        <p:attrNameLst>
                                          <p:attrName>fillcolor</p:attrName>
                                        </p:attrNameLst>
                                      </p:cBhvr>
                                      <p:tavLst>
                                        <p:tav tm="0">
                                          <p:val>
                                            <p:clrVal>
                                              <a:schemeClr val="accent2"/>
                                            </p:clrVal>
                                          </p:val>
                                        </p:tav>
                                        <p:tav tm="50000">
                                          <p:val>
                                            <p:clrVal>
                                              <a:schemeClr val="hlink"/>
                                            </p:clrVal>
                                          </p:val>
                                        </p:tav>
                                      </p:tavLst>
                                    </p:anim>
                                    <p:set>
                                      <p:cBhvr>
                                        <p:cTn id="221" dur="80"/>
                                        <p:tgtEl>
                                          <p:spTgt spid="24715"/>
                                        </p:tgtEl>
                                        <p:attrNameLst>
                                          <p:attrName>fill.type</p:attrName>
                                        </p:attrNameLst>
                                      </p:cBhvr>
                                      <p:to>
                                        <p:strVal val="solid"/>
                                      </p:to>
                                    </p:set>
                                  </p:childTnLst>
                                </p:cTn>
                              </p:par>
                            </p:childTnLst>
                          </p:cTn>
                        </p:par>
                      </p:childTnLst>
                    </p:cTn>
                  </p:par>
                </p:childTnLst>
              </p:cTn>
              <p:nextCondLst>
                <p:cond evt="onClick" delay="0">
                  <p:tgtEl>
                    <p:spTgt spid="24743"/>
                  </p:tgtEl>
                </p:cond>
              </p:nextCondLst>
            </p:seq>
            <p:seq concurrent="1" nextAc="seek">
              <p:cTn id="222" restart="whenNotActive" fill="hold" evtFilter="cancelBubble" nodeType="interactiveSeq">
                <p:stCondLst>
                  <p:cond evt="onClick" delay="0">
                    <p:tgtEl>
                      <p:spTgt spid="24781"/>
                    </p:tgtEl>
                  </p:cond>
                </p:stCondLst>
                <p:endSync evt="end" delay="0">
                  <p:rtn val="all"/>
                </p:endSync>
                <p:childTnLst>
                  <p:par>
                    <p:cTn id="223" fill="hold" nodeType="clickPar">
                      <p:stCondLst>
                        <p:cond delay="0"/>
                      </p:stCondLst>
                      <p:childTnLst>
                        <p:par>
                          <p:cTn id="224" fill="hold" nodeType="withGroup">
                            <p:stCondLst>
                              <p:cond delay="0"/>
                            </p:stCondLst>
                            <p:childTnLst>
                              <p:par>
                                <p:cTn id="225" presetID="55" presetClass="entr" presetSubtype="0" repeatCount="5000" fill="hold" nodeType="clickEffect">
                                  <p:stCondLst>
                                    <p:cond delay="0"/>
                                  </p:stCondLst>
                                  <p:childTnLst>
                                    <p:set>
                                      <p:cBhvr>
                                        <p:cTn id="226" dur="1" fill="hold">
                                          <p:stCondLst>
                                            <p:cond delay="0"/>
                                          </p:stCondLst>
                                        </p:cTn>
                                        <p:tgtEl>
                                          <p:spTgt spid="24759"/>
                                        </p:tgtEl>
                                        <p:attrNameLst>
                                          <p:attrName>style.visibility</p:attrName>
                                        </p:attrNameLst>
                                      </p:cBhvr>
                                      <p:to>
                                        <p:strVal val="visible"/>
                                      </p:to>
                                    </p:set>
                                    <p:anim calcmode="lin" valueType="num">
                                      <p:cBhvr>
                                        <p:cTn id="227" dur="1000" fill="hold"/>
                                        <p:tgtEl>
                                          <p:spTgt spid="24759"/>
                                        </p:tgtEl>
                                        <p:attrNameLst>
                                          <p:attrName>ppt_w</p:attrName>
                                        </p:attrNameLst>
                                      </p:cBhvr>
                                      <p:tavLst>
                                        <p:tav tm="0">
                                          <p:val>
                                            <p:strVal val="#ppt_w*0.70"/>
                                          </p:val>
                                        </p:tav>
                                        <p:tav tm="100000">
                                          <p:val>
                                            <p:strVal val="#ppt_w"/>
                                          </p:val>
                                        </p:tav>
                                      </p:tavLst>
                                    </p:anim>
                                    <p:anim calcmode="lin" valueType="num">
                                      <p:cBhvr>
                                        <p:cTn id="228" dur="1000" fill="hold"/>
                                        <p:tgtEl>
                                          <p:spTgt spid="24759"/>
                                        </p:tgtEl>
                                        <p:attrNameLst>
                                          <p:attrName>ppt_h</p:attrName>
                                        </p:attrNameLst>
                                      </p:cBhvr>
                                      <p:tavLst>
                                        <p:tav tm="0">
                                          <p:val>
                                            <p:strVal val="#ppt_h"/>
                                          </p:val>
                                        </p:tav>
                                        <p:tav tm="100000">
                                          <p:val>
                                            <p:strVal val="#ppt_h"/>
                                          </p:val>
                                        </p:tav>
                                      </p:tavLst>
                                    </p:anim>
                                    <p:animEffect transition="in" filter="fade">
                                      <p:cBhvr>
                                        <p:cTn id="229" dur="1000"/>
                                        <p:tgtEl>
                                          <p:spTgt spid="24759"/>
                                        </p:tgtEl>
                                      </p:cBhvr>
                                    </p:animEffect>
                                  </p:childTnLst>
                                </p:cTn>
                              </p:par>
                            </p:childTnLst>
                          </p:cTn>
                        </p:par>
                      </p:childTnLst>
                    </p:cTn>
                  </p:par>
                </p:childTnLst>
              </p:cTn>
              <p:nextCondLst>
                <p:cond evt="onClick" delay="0">
                  <p:tgtEl>
                    <p:spTgt spid="24781"/>
                  </p:tgtEl>
                </p:cond>
              </p:nextCondLst>
            </p:seq>
          </p:childTnLst>
        </p:cTn>
      </p:par>
    </p:tnLst>
    <p:bldLst>
      <p:bldP spid="24705" grpId="0"/>
      <p:bldP spid="24706" grpId="0"/>
      <p:bldP spid="24707" grpId="0"/>
      <p:bldP spid="24708" grpId="0"/>
      <p:bldP spid="24710" grpId="0"/>
      <p:bldP spid="24712" grpId="0"/>
      <p:bldP spid="24713" grpId="0"/>
      <p:bldP spid="24714" grpId="0"/>
      <p:bldP spid="24715" grpId="0"/>
      <p:bldP spid="24738" grpId="0"/>
      <p:bldP spid="24739" grpId="0"/>
      <p:bldP spid="24740" grpId="0"/>
      <p:bldP spid="24741" grpId="0"/>
      <p:bldP spid="24742" grpId="0"/>
      <p:bldP spid="24743" grpId="0"/>
      <p:bldP spid="24744" grpId="0"/>
      <p:bldP spid="24745" grpId="0"/>
      <p:bldP spid="24746" grpId="0"/>
      <p:bldP spid="24747" grpId="0"/>
      <p:bldP spid="24748" grpId="0"/>
      <p:bldP spid="24749" grpId="0"/>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4930" y="429812"/>
            <a:ext cx="6588214" cy="646331"/>
          </a:xfrm>
          <a:prstGeom prst="rect">
            <a:avLst/>
          </a:prstGeom>
        </p:spPr>
        <p:txBody>
          <a:bodyPr wrap="none">
            <a:spAutoFit/>
          </a:bodyPr>
          <a:lstStyle/>
          <a:p>
            <a:pPr algn="ctr"/>
            <a:r>
              <a:rPr lang="en-US" sz="3600" b="1" dirty="0" smtClean="0">
                <a:solidFill>
                  <a:srgbClr val="00B050"/>
                </a:solidFill>
                <a:latin typeface="Times New Roman" pitchFamily="18" charset="0"/>
                <a:cs typeface="Times New Roman" pitchFamily="18" charset="0"/>
              </a:rPr>
              <a:t>HỆ THỐNG HÓA KIẾN THỨC</a:t>
            </a:r>
            <a:endParaRPr lang="en-US" sz="3600" dirty="0">
              <a:solidFill>
                <a:srgbClr val="00B050"/>
              </a:solidFill>
              <a:latin typeface="Times New Roman" pitchFamily="18" charset="0"/>
              <a:cs typeface="Times New Roman" pitchFamily="18" charset="0"/>
            </a:endParaRPr>
          </a:p>
        </p:txBody>
      </p:sp>
      <p:sp>
        <p:nvSpPr>
          <p:cNvPr id="5" name="TextBox 4"/>
          <p:cNvSpPr txBox="1"/>
          <p:nvPr/>
        </p:nvSpPr>
        <p:spPr>
          <a:xfrm>
            <a:off x="152400" y="1371600"/>
            <a:ext cx="8839200" cy="2308324"/>
          </a:xfrm>
          <a:prstGeom prst="rect">
            <a:avLst/>
          </a:prstGeom>
          <a:noFill/>
        </p:spPr>
        <p:txBody>
          <a:bodyPr wrap="square" rtlCol="0">
            <a:spAutoFit/>
          </a:bodyPr>
          <a:lstStyle/>
          <a:p>
            <a:r>
              <a:rPr lang="en-US" sz="3600" dirty="0" err="1" smtClean="0">
                <a:solidFill>
                  <a:srgbClr val="002060"/>
                </a:solidFill>
                <a:latin typeface="Times New Roman" pitchFamily="18" charset="0"/>
                <a:cs typeface="Times New Roman" pitchFamily="18" charset="0"/>
              </a:rPr>
              <a:t>Các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nhóm</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trình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bày</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sơ</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đồ</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tổng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hợp</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kiến</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thức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chương</a:t>
            </a:r>
            <a:r>
              <a:rPr lang="en-US" sz="3600" dirty="0" smtClean="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3. </a:t>
            </a:r>
            <a:r>
              <a:rPr lang="en-US" sz="3600" dirty="0" smtClean="0">
                <a:solidFill>
                  <a:srgbClr val="C00000"/>
                </a:solidFill>
                <a:latin typeface="Times New Roman" pitchFamily="18" charset="0"/>
                <a:cs typeface="Times New Roman" pitchFamily="18" charset="0"/>
              </a:rPr>
              <a:t>(</a:t>
            </a:r>
            <a:r>
              <a:rPr lang="en-US" sz="3600" dirty="0" err="1" smtClean="0">
                <a:solidFill>
                  <a:srgbClr val="C00000"/>
                </a:solidFill>
                <a:latin typeface="Times New Roman" pitchFamily="18" charset="0"/>
                <a:cs typeface="Times New Roman" pitchFamily="18" charset="0"/>
              </a:rPr>
              <a:t>Thảo</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luận</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trong</a:t>
            </a:r>
            <a:r>
              <a:rPr lang="en-US" sz="3600" dirty="0" smtClean="0">
                <a:solidFill>
                  <a:srgbClr val="C00000"/>
                </a:solidFill>
                <a:latin typeface="Times New Roman" pitchFamily="18" charset="0"/>
                <a:cs typeface="Times New Roman" pitchFamily="18" charset="0"/>
              </a:rPr>
              <a:t> 5 </a:t>
            </a:r>
            <a:r>
              <a:rPr lang="en-US" sz="3600" dirty="0" err="1" smtClean="0">
                <a:solidFill>
                  <a:srgbClr val="C00000"/>
                </a:solidFill>
                <a:latin typeface="Times New Roman" pitchFamily="18" charset="0"/>
                <a:cs typeface="Times New Roman" pitchFamily="18" charset="0"/>
              </a:rPr>
              <a:t>phút</a:t>
            </a:r>
            <a:r>
              <a:rPr lang="en-US" sz="3600" dirty="0" smtClean="0">
                <a:solidFill>
                  <a:srgbClr val="C00000"/>
                </a:solidFill>
                <a:latin typeface="Times New Roman" pitchFamily="18" charset="0"/>
                <a:cs typeface="Times New Roman" pitchFamily="18" charset="0"/>
              </a:rPr>
              <a:t>).</a:t>
            </a:r>
            <a:endParaRPr lang="en-US" sz="3600" dirty="0" smtClean="0">
              <a:solidFill>
                <a:srgbClr val="C00000"/>
              </a:solidFill>
              <a:latin typeface="Times New Roman" pitchFamily="18" charset="0"/>
              <a:cs typeface="Times New Roman" pitchFamily="18" charset="0"/>
            </a:endParaRPr>
          </a:p>
          <a:p>
            <a:r>
              <a:rPr lang="en-US" sz="3600" dirty="0" err="1" smtClean="0">
                <a:solidFill>
                  <a:srgbClr val="002060"/>
                </a:solidFill>
                <a:latin typeface="Times New Roman" pitchFamily="18" charset="0"/>
                <a:cs typeface="Times New Roman" pitchFamily="18" charset="0"/>
              </a:rPr>
              <a:t>Phần</a:t>
            </a:r>
            <a:r>
              <a:rPr lang="en-US" sz="3600" dirty="0" smtClean="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1. </a:t>
            </a:r>
            <a:r>
              <a:rPr lang="en-US" sz="3600" dirty="0" err="1" smtClean="0">
                <a:solidFill>
                  <a:srgbClr val="002060"/>
                </a:solidFill>
                <a:latin typeface="Times New Roman" pitchFamily="18" charset="0"/>
                <a:cs typeface="Times New Roman" pitchFamily="18" charset="0"/>
              </a:rPr>
              <a:t>Rừng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Việt</a:t>
            </a:r>
            <a:r>
              <a:rPr lang="en-US" sz="3600" dirty="0" smtClean="0">
                <a:solidFill>
                  <a:srgbClr val="002060"/>
                </a:solidFill>
                <a:latin typeface="Times New Roman" pitchFamily="18" charset="0"/>
                <a:cs typeface="Times New Roman" pitchFamily="18" charset="0"/>
              </a:rPr>
              <a:t> Nam (</a:t>
            </a:r>
            <a:r>
              <a:rPr lang="en-US" sz="3600" dirty="0" err="1" smtClean="0">
                <a:solidFill>
                  <a:srgbClr val="002060"/>
                </a:solidFill>
                <a:latin typeface="Times New Roman" pitchFamily="18" charset="0"/>
                <a:cs typeface="Times New Roman" pitchFamily="18" charset="0"/>
              </a:rPr>
              <a:t>Vai</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trò</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các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loại</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rừng</a:t>
            </a:r>
            <a:r>
              <a:rPr lang="en-US" sz="3600" dirty="0" smtClean="0">
                <a:solidFill>
                  <a:srgbClr val="002060"/>
                </a:solidFill>
                <a:latin typeface="Times New Roman" pitchFamily="18" charset="0"/>
                <a:cs typeface="Times New Roman" pitchFamily="18" charset="0"/>
              </a:rPr>
              <a:t>)</a:t>
            </a:r>
            <a:endParaRPr lang="en-US" sz="3600" dirty="0" smtClean="0">
              <a:solidFill>
                <a:srgbClr val="002060"/>
              </a:solidFill>
              <a:latin typeface="Times New Roman" pitchFamily="18" charset="0"/>
              <a:cs typeface="Times New Roman" pitchFamily="18" charset="0"/>
            </a:endParaRPr>
          </a:p>
          <a:p>
            <a:r>
              <a:rPr lang="en-US" sz="3600" dirty="0" err="1" smtClean="0">
                <a:solidFill>
                  <a:srgbClr val="002060"/>
                </a:solidFill>
                <a:latin typeface="Times New Roman" pitchFamily="18" charset="0"/>
                <a:cs typeface="Times New Roman" pitchFamily="18" charset="0"/>
              </a:rPr>
              <a:t>Phần</a:t>
            </a:r>
            <a:r>
              <a:rPr lang="en-US" sz="3600" dirty="0" smtClean="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2. </a:t>
            </a:r>
            <a:r>
              <a:rPr lang="en-US" sz="3600" dirty="0" err="1" smtClean="0">
                <a:solidFill>
                  <a:srgbClr val="002060"/>
                </a:solidFill>
                <a:latin typeface="Times New Roman" pitchFamily="18" charset="0"/>
                <a:cs typeface="Times New Roman" pitchFamily="18" charset="0"/>
              </a:rPr>
              <a:t>Quy</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trình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trồng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rừng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và</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bảo</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vệ</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rừng</a:t>
            </a:r>
            <a:r>
              <a:rPr lang="en-US" sz="3600" dirty="0" smtClean="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73" name="Text Box 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0:03:00</a:t>
            </a:r>
          </a:p>
        </p:txBody>
      </p:sp>
      <p:sp>
        <p:nvSpPr>
          <p:cNvPr id="74" name="Text Box 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0:02:59</a:t>
            </a:r>
          </a:p>
        </p:txBody>
      </p:sp>
      <p:sp>
        <p:nvSpPr>
          <p:cNvPr id="75" name="Text Box 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0:02:58</a:t>
            </a:r>
          </a:p>
        </p:txBody>
      </p:sp>
      <p:sp>
        <p:nvSpPr>
          <p:cNvPr id="76" name="Text Box 1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0:02:57</a:t>
            </a:r>
          </a:p>
        </p:txBody>
      </p:sp>
      <p:sp>
        <p:nvSpPr>
          <p:cNvPr id="77" name="Text Box 1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0:02:56</a:t>
            </a:r>
          </a:p>
        </p:txBody>
      </p:sp>
      <p:sp>
        <p:nvSpPr>
          <p:cNvPr id="78" name="Text Box 1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0:02:55</a:t>
            </a:r>
          </a:p>
        </p:txBody>
      </p:sp>
      <p:sp>
        <p:nvSpPr>
          <p:cNvPr id="79" name="Text Box 1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0:02:54</a:t>
            </a:r>
          </a:p>
        </p:txBody>
      </p:sp>
      <p:sp>
        <p:nvSpPr>
          <p:cNvPr id="80" name="Text Box 1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0:02:53</a:t>
            </a:r>
          </a:p>
        </p:txBody>
      </p:sp>
      <p:sp>
        <p:nvSpPr>
          <p:cNvPr id="81" name="Text Box 1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0:02:51</a:t>
            </a:r>
          </a:p>
        </p:txBody>
      </p:sp>
      <p:sp>
        <p:nvSpPr>
          <p:cNvPr id="82" name="Text Box 1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0:02:50</a:t>
            </a:r>
          </a:p>
        </p:txBody>
      </p:sp>
      <p:sp>
        <p:nvSpPr>
          <p:cNvPr id="83" name="Text Box 1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0:02:49</a:t>
            </a:r>
          </a:p>
        </p:txBody>
      </p:sp>
      <p:sp>
        <p:nvSpPr>
          <p:cNvPr id="84" name="Text Box 1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0:02:48</a:t>
            </a:r>
          </a:p>
        </p:txBody>
      </p:sp>
      <p:sp>
        <p:nvSpPr>
          <p:cNvPr id="85" name="Text Box 1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0:02:47</a:t>
            </a:r>
          </a:p>
        </p:txBody>
      </p:sp>
      <p:sp>
        <p:nvSpPr>
          <p:cNvPr id="86" name="Text Box 2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0:02:46</a:t>
            </a:r>
          </a:p>
        </p:txBody>
      </p:sp>
      <p:sp>
        <p:nvSpPr>
          <p:cNvPr id="87" name="Text Box 2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0:02:45</a:t>
            </a:r>
          </a:p>
        </p:txBody>
      </p:sp>
      <p:sp>
        <p:nvSpPr>
          <p:cNvPr id="88" name="Text Box 2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0:02:43</a:t>
            </a:r>
          </a:p>
        </p:txBody>
      </p:sp>
      <p:sp>
        <p:nvSpPr>
          <p:cNvPr id="89" name="Text Box 2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0:02:42</a:t>
            </a:r>
          </a:p>
        </p:txBody>
      </p:sp>
      <p:sp>
        <p:nvSpPr>
          <p:cNvPr id="90" name="Text Box 2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0:02:41</a:t>
            </a:r>
          </a:p>
        </p:txBody>
      </p:sp>
      <p:sp>
        <p:nvSpPr>
          <p:cNvPr id="91" name="Text Box 2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0:02:39</a:t>
            </a:r>
          </a:p>
        </p:txBody>
      </p:sp>
      <p:sp>
        <p:nvSpPr>
          <p:cNvPr id="92" name="Text Box 2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0:02:38</a:t>
            </a:r>
          </a:p>
        </p:txBody>
      </p:sp>
      <p:sp>
        <p:nvSpPr>
          <p:cNvPr id="93" name="Text Box 2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0:02:37</a:t>
            </a:r>
          </a:p>
        </p:txBody>
      </p:sp>
      <p:sp>
        <p:nvSpPr>
          <p:cNvPr id="94" name="Text Box 2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0:02:35</a:t>
            </a:r>
          </a:p>
        </p:txBody>
      </p:sp>
      <p:sp>
        <p:nvSpPr>
          <p:cNvPr id="95" name="Text Box 2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0:02:34</a:t>
            </a:r>
          </a:p>
        </p:txBody>
      </p:sp>
      <p:sp>
        <p:nvSpPr>
          <p:cNvPr id="96" name="Text Box 3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0:02:33</a:t>
            </a:r>
          </a:p>
        </p:txBody>
      </p:sp>
      <p:sp>
        <p:nvSpPr>
          <p:cNvPr id="97" name="Text Box 3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0:02:32</a:t>
            </a:r>
          </a:p>
        </p:txBody>
      </p:sp>
      <p:sp>
        <p:nvSpPr>
          <p:cNvPr id="98" name="Text Box 3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0:02:31</a:t>
            </a:r>
          </a:p>
        </p:txBody>
      </p:sp>
      <p:sp>
        <p:nvSpPr>
          <p:cNvPr id="99" name="Text Box 3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0:02:30</a:t>
            </a:r>
          </a:p>
        </p:txBody>
      </p:sp>
      <p:sp>
        <p:nvSpPr>
          <p:cNvPr id="100" name="Text Box 3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0:02:29</a:t>
            </a:r>
          </a:p>
        </p:txBody>
      </p:sp>
      <p:sp>
        <p:nvSpPr>
          <p:cNvPr id="101" name="Text Box 3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0:02:27</a:t>
            </a:r>
          </a:p>
        </p:txBody>
      </p:sp>
      <p:sp>
        <p:nvSpPr>
          <p:cNvPr id="102" name="Text Box 3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0:02:26</a:t>
            </a:r>
          </a:p>
        </p:txBody>
      </p:sp>
      <p:sp>
        <p:nvSpPr>
          <p:cNvPr id="103" name="Text Box 3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0:02:25</a:t>
            </a:r>
          </a:p>
        </p:txBody>
      </p:sp>
      <p:sp>
        <p:nvSpPr>
          <p:cNvPr id="104" name="Text Box 3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0:02:24</a:t>
            </a:r>
          </a:p>
        </p:txBody>
      </p:sp>
      <p:sp>
        <p:nvSpPr>
          <p:cNvPr id="105" name="Text Box 3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0:02:23</a:t>
            </a:r>
          </a:p>
        </p:txBody>
      </p:sp>
      <p:sp>
        <p:nvSpPr>
          <p:cNvPr id="106" name="Text Box 4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0:02:22</a:t>
            </a:r>
          </a:p>
        </p:txBody>
      </p:sp>
      <p:sp>
        <p:nvSpPr>
          <p:cNvPr id="107" name="Text Box 4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0:02:21</a:t>
            </a:r>
          </a:p>
        </p:txBody>
      </p:sp>
      <p:sp>
        <p:nvSpPr>
          <p:cNvPr id="108" name="Text Box 4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0:02:20</a:t>
            </a:r>
          </a:p>
        </p:txBody>
      </p:sp>
      <p:sp>
        <p:nvSpPr>
          <p:cNvPr id="109" name="Text Box 4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0:02:19</a:t>
            </a:r>
          </a:p>
        </p:txBody>
      </p:sp>
      <p:sp>
        <p:nvSpPr>
          <p:cNvPr id="110" name="Text Box 4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0:02:18</a:t>
            </a:r>
          </a:p>
        </p:txBody>
      </p:sp>
      <p:sp>
        <p:nvSpPr>
          <p:cNvPr id="111" name="Text Box 4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0:02:17</a:t>
            </a:r>
          </a:p>
        </p:txBody>
      </p:sp>
      <p:sp>
        <p:nvSpPr>
          <p:cNvPr id="112" name="Text Box 4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0:02:16</a:t>
            </a:r>
          </a:p>
        </p:txBody>
      </p:sp>
      <p:sp>
        <p:nvSpPr>
          <p:cNvPr id="113" name="Text Box 4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0:02:15</a:t>
            </a:r>
          </a:p>
        </p:txBody>
      </p:sp>
      <p:sp>
        <p:nvSpPr>
          <p:cNvPr id="114" name="Text Box 4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0:02:14</a:t>
            </a:r>
          </a:p>
        </p:txBody>
      </p:sp>
      <p:sp>
        <p:nvSpPr>
          <p:cNvPr id="115" name="Text Box 4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0:02:13</a:t>
            </a:r>
          </a:p>
        </p:txBody>
      </p:sp>
      <p:sp>
        <p:nvSpPr>
          <p:cNvPr id="116" name="Text Box 5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0:02:12</a:t>
            </a:r>
          </a:p>
        </p:txBody>
      </p:sp>
      <p:sp>
        <p:nvSpPr>
          <p:cNvPr id="117" name="Text Box 5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0:02:11</a:t>
            </a:r>
          </a:p>
        </p:txBody>
      </p:sp>
      <p:sp>
        <p:nvSpPr>
          <p:cNvPr id="118" name="Text Box 5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0:02:10</a:t>
            </a:r>
          </a:p>
        </p:txBody>
      </p:sp>
      <p:sp>
        <p:nvSpPr>
          <p:cNvPr id="119" name="Text Box 5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0:02:09</a:t>
            </a:r>
          </a:p>
        </p:txBody>
      </p:sp>
      <p:sp>
        <p:nvSpPr>
          <p:cNvPr id="120" name="Text Box 5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0:02:08</a:t>
            </a:r>
          </a:p>
        </p:txBody>
      </p:sp>
      <p:sp>
        <p:nvSpPr>
          <p:cNvPr id="121" name="Text Box 5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0:02:07</a:t>
            </a:r>
          </a:p>
        </p:txBody>
      </p:sp>
      <p:sp>
        <p:nvSpPr>
          <p:cNvPr id="122" name="Text Box 5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0:02:06</a:t>
            </a:r>
          </a:p>
        </p:txBody>
      </p:sp>
      <p:sp>
        <p:nvSpPr>
          <p:cNvPr id="123" name="Text Box 5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0:02:05</a:t>
            </a:r>
          </a:p>
        </p:txBody>
      </p:sp>
      <p:sp>
        <p:nvSpPr>
          <p:cNvPr id="124" name="Text Box 5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0:02:04</a:t>
            </a:r>
          </a:p>
        </p:txBody>
      </p:sp>
      <p:sp>
        <p:nvSpPr>
          <p:cNvPr id="125" name="Text Box 6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0:02:03</a:t>
            </a:r>
          </a:p>
        </p:txBody>
      </p:sp>
      <p:sp>
        <p:nvSpPr>
          <p:cNvPr id="126" name="Text Box 6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0:02:02</a:t>
            </a:r>
          </a:p>
        </p:txBody>
      </p:sp>
      <p:sp>
        <p:nvSpPr>
          <p:cNvPr id="127" name="Text Box 6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0:02:01</a:t>
            </a:r>
          </a:p>
        </p:txBody>
      </p:sp>
      <p:sp>
        <p:nvSpPr>
          <p:cNvPr id="128" name="Text Box 6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0:02:00</a:t>
            </a:r>
          </a:p>
        </p:txBody>
      </p:sp>
      <p:sp>
        <p:nvSpPr>
          <p:cNvPr id="129" name="Text Box 6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0:01:59</a:t>
            </a:r>
          </a:p>
        </p:txBody>
      </p:sp>
      <p:sp>
        <p:nvSpPr>
          <p:cNvPr id="130" name="Text Box 7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0:01:58</a:t>
            </a:r>
          </a:p>
        </p:txBody>
      </p:sp>
      <p:sp>
        <p:nvSpPr>
          <p:cNvPr id="131" name="Text Box 7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0:01:57</a:t>
            </a:r>
          </a:p>
        </p:txBody>
      </p:sp>
      <p:sp>
        <p:nvSpPr>
          <p:cNvPr id="132" name="Text Box 7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0:01:56</a:t>
            </a:r>
          </a:p>
        </p:txBody>
      </p:sp>
      <p:sp>
        <p:nvSpPr>
          <p:cNvPr id="133" name="Text Box 7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0:01:55</a:t>
            </a:r>
          </a:p>
        </p:txBody>
      </p:sp>
      <p:sp>
        <p:nvSpPr>
          <p:cNvPr id="134" name="Text Box 7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0:01:54</a:t>
            </a:r>
          </a:p>
        </p:txBody>
      </p:sp>
      <p:sp>
        <p:nvSpPr>
          <p:cNvPr id="135" name="Text Box 7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0:01:53</a:t>
            </a:r>
          </a:p>
        </p:txBody>
      </p:sp>
      <p:sp>
        <p:nvSpPr>
          <p:cNvPr id="136" name="Text Box 7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0:01:52</a:t>
            </a:r>
          </a:p>
        </p:txBody>
      </p:sp>
      <p:sp>
        <p:nvSpPr>
          <p:cNvPr id="137" name="Text Box 7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0:01:51</a:t>
            </a:r>
          </a:p>
        </p:txBody>
      </p:sp>
      <p:sp>
        <p:nvSpPr>
          <p:cNvPr id="138" name="Text Box 7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0:01:50</a:t>
            </a:r>
          </a:p>
        </p:txBody>
      </p:sp>
      <p:sp>
        <p:nvSpPr>
          <p:cNvPr id="139" name="Text Box 7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0:01:49</a:t>
            </a:r>
          </a:p>
        </p:txBody>
      </p:sp>
      <p:sp>
        <p:nvSpPr>
          <p:cNvPr id="140" name="Text Box 8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0:01:48</a:t>
            </a:r>
          </a:p>
        </p:txBody>
      </p:sp>
      <p:sp>
        <p:nvSpPr>
          <p:cNvPr id="141" name="Text Box 8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0:01:47</a:t>
            </a:r>
          </a:p>
        </p:txBody>
      </p:sp>
      <p:sp>
        <p:nvSpPr>
          <p:cNvPr id="142" name="Text Box 8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0:01:46</a:t>
            </a:r>
          </a:p>
        </p:txBody>
      </p:sp>
      <p:sp>
        <p:nvSpPr>
          <p:cNvPr id="143" name="Text Box 8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0:01:45</a:t>
            </a:r>
          </a:p>
        </p:txBody>
      </p:sp>
      <p:sp>
        <p:nvSpPr>
          <p:cNvPr id="144" name="Text Box 8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0:01:44</a:t>
            </a:r>
          </a:p>
        </p:txBody>
      </p:sp>
      <p:sp>
        <p:nvSpPr>
          <p:cNvPr id="145" name="Text Box 8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0:01:43</a:t>
            </a:r>
          </a:p>
        </p:txBody>
      </p:sp>
      <p:sp>
        <p:nvSpPr>
          <p:cNvPr id="146" name="Text Box 8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0:01:42</a:t>
            </a:r>
          </a:p>
        </p:txBody>
      </p:sp>
      <p:sp>
        <p:nvSpPr>
          <p:cNvPr id="147" name="Text Box 8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0:01:41</a:t>
            </a:r>
          </a:p>
        </p:txBody>
      </p:sp>
      <p:sp>
        <p:nvSpPr>
          <p:cNvPr id="148" name="Text Box 8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0:01:40</a:t>
            </a:r>
          </a:p>
        </p:txBody>
      </p:sp>
      <p:sp>
        <p:nvSpPr>
          <p:cNvPr id="149" name="Text Box 8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0:01:39</a:t>
            </a:r>
          </a:p>
        </p:txBody>
      </p:sp>
      <p:sp>
        <p:nvSpPr>
          <p:cNvPr id="150" name="Text Box 9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0:01:38</a:t>
            </a:r>
          </a:p>
        </p:txBody>
      </p:sp>
      <p:sp>
        <p:nvSpPr>
          <p:cNvPr id="151" name="Text Box 9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0:01:37</a:t>
            </a:r>
          </a:p>
        </p:txBody>
      </p:sp>
      <p:sp>
        <p:nvSpPr>
          <p:cNvPr id="152" name="Text Box 9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0:01:36</a:t>
            </a:r>
          </a:p>
        </p:txBody>
      </p:sp>
      <p:sp>
        <p:nvSpPr>
          <p:cNvPr id="153" name="Text Box 9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0:01:35</a:t>
            </a:r>
          </a:p>
        </p:txBody>
      </p:sp>
      <p:sp>
        <p:nvSpPr>
          <p:cNvPr id="154" name="Text Box 9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0:01:34</a:t>
            </a:r>
          </a:p>
        </p:txBody>
      </p:sp>
      <p:sp>
        <p:nvSpPr>
          <p:cNvPr id="155" name="Text Box 9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0:01:33</a:t>
            </a:r>
          </a:p>
        </p:txBody>
      </p:sp>
      <p:sp>
        <p:nvSpPr>
          <p:cNvPr id="156" name="Text Box 9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0:01:32</a:t>
            </a:r>
          </a:p>
        </p:txBody>
      </p:sp>
      <p:sp>
        <p:nvSpPr>
          <p:cNvPr id="157" name="Text Box 9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0:01:31</a:t>
            </a:r>
          </a:p>
        </p:txBody>
      </p:sp>
      <p:sp>
        <p:nvSpPr>
          <p:cNvPr id="158" name="Text Box 9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0:01:30</a:t>
            </a:r>
          </a:p>
        </p:txBody>
      </p:sp>
      <p:sp>
        <p:nvSpPr>
          <p:cNvPr id="159" name="Text Box 9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0:01:29</a:t>
            </a:r>
          </a:p>
        </p:txBody>
      </p:sp>
      <p:sp>
        <p:nvSpPr>
          <p:cNvPr id="160" name="Text Box 10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0:01:28</a:t>
            </a:r>
          </a:p>
        </p:txBody>
      </p:sp>
      <p:sp>
        <p:nvSpPr>
          <p:cNvPr id="161" name="Text Box 10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0:01:27</a:t>
            </a:r>
          </a:p>
        </p:txBody>
      </p:sp>
      <p:sp>
        <p:nvSpPr>
          <p:cNvPr id="162" name="Text Box 10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0:01:26</a:t>
            </a:r>
          </a:p>
        </p:txBody>
      </p:sp>
      <p:sp>
        <p:nvSpPr>
          <p:cNvPr id="163" name="Text Box 10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0:01:25</a:t>
            </a:r>
          </a:p>
        </p:txBody>
      </p:sp>
      <p:sp>
        <p:nvSpPr>
          <p:cNvPr id="164" name="Text Box 10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0:01:24</a:t>
            </a:r>
          </a:p>
        </p:txBody>
      </p:sp>
      <p:sp>
        <p:nvSpPr>
          <p:cNvPr id="165" name="Text Box 10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0:01:23</a:t>
            </a:r>
          </a:p>
        </p:txBody>
      </p:sp>
      <p:sp>
        <p:nvSpPr>
          <p:cNvPr id="166" name="Text Box 10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0:01:22</a:t>
            </a:r>
          </a:p>
        </p:txBody>
      </p:sp>
      <p:sp>
        <p:nvSpPr>
          <p:cNvPr id="167" name="Text Box 10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0:01:21</a:t>
            </a:r>
          </a:p>
        </p:txBody>
      </p:sp>
      <p:sp>
        <p:nvSpPr>
          <p:cNvPr id="168" name="Text Box 10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0:01:20</a:t>
            </a:r>
          </a:p>
        </p:txBody>
      </p:sp>
      <p:sp>
        <p:nvSpPr>
          <p:cNvPr id="169" name="Text Box 10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0:01:19</a:t>
            </a:r>
          </a:p>
        </p:txBody>
      </p:sp>
      <p:sp>
        <p:nvSpPr>
          <p:cNvPr id="170" name="Text Box 11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0:01:18</a:t>
            </a:r>
          </a:p>
        </p:txBody>
      </p:sp>
      <p:sp>
        <p:nvSpPr>
          <p:cNvPr id="171" name="Text Box 11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0:01:17</a:t>
            </a:r>
          </a:p>
        </p:txBody>
      </p:sp>
      <p:sp>
        <p:nvSpPr>
          <p:cNvPr id="172" name="Text Box 11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0:01:16</a:t>
            </a:r>
          </a:p>
        </p:txBody>
      </p:sp>
      <p:sp>
        <p:nvSpPr>
          <p:cNvPr id="173" name="Text Box 11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0:01:15</a:t>
            </a:r>
          </a:p>
        </p:txBody>
      </p:sp>
      <p:sp>
        <p:nvSpPr>
          <p:cNvPr id="174" name="Text Box 11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0:01:14</a:t>
            </a:r>
          </a:p>
        </p:txBody>
      </p:sp>
      <p:sp>
        <p:nvSpPr>
          <p:cNvPr id="175" name="Text Box 11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0:01:13</a:t>
            </a:r>
          </a:p>
        </p:txBody>
      </p:sp>
      <p:sp>
        <p:nvSpPr>
          <p:cNvPr id="176" name="Text Box 11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0:01:12</a:t>
            </a:r>
          </a:p>
        </p:txBody>
      </p:sp>
      <p:sp>
        <p:nvSpPr>
          <p:cNvPr id="177" name="Text Box 11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0:01:11</a:t>
            </a:r>
          </a:p>
        </p:txBody>
      </p:sp>
      <p:sp>
        <p:nvSpPr>
          <p:cNvPr id="178" name="Text Box 11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0:01:10</a:t>
            </a:r>
          </a:p>
        </p:txBody>
      </p:sp>
      <p:sp>
        <p:nvSpPr>
          <p:cNvPr id="179" name="Text Box 11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0:01:09</a:t>
            </a:r>
          </a:p>
        </p:txBody>
      </p:sp>
      <p:sp>
        <p:nvSpPr>
          <p:cNvPr id="180" name="Text Box 12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0:01:08</a:t>
            </a:r>
          </a:p>
        </p:txBody>
      </p:sp>
      <p:sp>
        <p:nvSpPr>
          <p:cNvPr id="181" name="Text Box 12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0:01:07</a:t>
            </a:r>
          </a:p>
        </p:txBody>
      </p:sp>
      <p:sp>
        <p:nvSpPr>
          <p:cNvPr id="182" name="Text Box 12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0:01:06</a:t>
            </a:r>
          </a:p>
        </p:txBody>
      </p:sp>
      <p:sp>
        <p:nvSpPr>
          <p:cNvPr id="183" name="Text Box 12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0:01:05</a:t>
            </a:r>
          </a:p>
        </p:txBody>
      </p:sp>
      <p:sp>
        <p:nvSpPr>
          <p:cNvPr id="184" name="Text Box 12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0:01:04</a:t>
            </a:r>
          </a:p>
        </p:txBody>
      </p:sp>
      <p:sp>
        <p:nvSpPr>
          <p:cNvPr id="185" name="Text Box 12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0:01:03</a:t>
            </a:r>
          </a:p>
        </p:txBody>
      </p:sp>
      <p:sp>
        <p:nvSpPr>
          <p:cNvPr id="186" name="Text Box 12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0:01:02</a:t>
            </a:r>
          </a:p>
        </p:txBody>
      </p:sp>
      <p:sp>
        <p:nvSpPr>
          <p:cNvPr id="187" name="Text Box 12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0:01:01</a:t>
            </a:r>
          </a:p>
        </p:txBody>
      </p:sp>
      <p:sp>
        <p:nvSpPr>
          <p:cNvPr id="188" name="Text Box 13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0:01:00</a:t>
            </a:r>
          </a:p>
        </p:txBody>
      </p:sp>
      <p:sp>
        <p:nvSpPr>
          <p:cNvPr id="189" name="Text Box 13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0:00:59</a:t>
            </a:r>
          </a:p>
        </p:txBody>
      </p:sp>
      <p:sp>
        <p:nvSpPr>
          <p:cNvPr id="190" name="Text Box 13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0:00:58</a:t>
            </a:r>
          </a:p>
        </p:txBody>
      </p:sp>
      <p:sp>
        <p:nvSpPr>
          <p:cNvPr id="191" name="Text Box 13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0:00:57</a:t>
            </a:r>
          </a:p>
        </p:txBody>
      </p:sp>
      <p:sp>
        <p:nvSpPr>
          <p:cNvPr id="192" name="Text Box 13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0:00:56</a:t>
            </a:r>
          </a:p>
        </p:txBody>
      </p:sp>
      <p:sp>
        <p:nvSpPr>
          <p:cNvPr id="193" name="Text Box 13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0:00:55</a:t>
            </a:r>
          </a:p>
        </p:txBody>
      </p:sp>
      <p:sp>
        <p:nvSpPr>
          <p:cNvPr id="194" name="Text Box 13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0:00:54</a:t>
            </a:r>
          </a:p>
        </p:txBody>
      </p:sp>
      <p:sp>
        <p:nvSpPr>
          <p:cNvPr id="195" name="Text Box 13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0:00:53</a:t>
            </a:r>
          </a:p>
        </p:txBody>
      </p:sp>
      <p:sp>
        <p:nvSpPr>
          <p:cNvPr id="196" name="Text Box 13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0:00:52</a:t>
            </a:r>
          </a:p>
        </p:txBody>
      </p:sp>
      <p:sp>
        <p:nvSpPr>
          <p:cNvPr id="197" name="Text Box 13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0:00:51</a:t>
            </a:r>
          </a:p>
        </p:txBody>
      </p:sp>
      <p:sp>
        <p:nvSpPr>
          <p:cNvPr id="198" name="Text Box 14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0:00:50</a:t>
            </a:r>
          </a:p>
        </p:txBody>
      </p:sp>
      <p:sp>
        <p:nvSpPr>
          <p:cNvPr id="199" name="Text Box 14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0:00:49</a:t>
            </a:r>
          </a:p>
        </p:txBody>
      </p:sp>
      <p:sp>
        <p:nvSpPr>
          <p:cNvPr id="200" name="Text Box 14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0:00:48</a:t>
            </a:r>
          </a:p>
        </p:txBody>
      </p:sp>
      <p:sp>
        <p:nvSpPr>
          <p:cNvPr id="201" name="Text Box 14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0:00:47</a:t>
            </a:r>
          </a:p>
        </p:txBody>
      </p:sp>
      <p:sp>
        <p:nvSpPr>
          <p:cNvPr id="202" name="Text Box 14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0:00:46</a:t>
            </a:r>
          </a:p>
        </p:txBody>
      </p:sp>
      <p:sp>
        <p:nvSpPr>
          <p:cNvPr id="203" name="Text Box 14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0:00:45</a:t>
            </a:r>
          </a:p>
        </p:txBody>
      </p:sp>
      <p:sp>
        <p:nvSpPr>
          <p:cNvPr id="204" name="Text Box 14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0:00:44</a:t>
            </a:r>
          </a:p>
        </p:txBody>
      </p:sp>
      <p:sp>
        <p:nvSpPr>
          <p:cNvPr id="205" name="Text Box 14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0:00:43</a:t>
            </a:r>
          </a:p>
        </p:txBody>
      </p:sp>
      <p:sp>
        <p:nvSpPr>
          <p:cNvPr id="206" name="Text Box 14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0:00:42</a:t>
            </a:r>
          </a:p>
        </p:txBody>
      </p:sp>
      <p:sp>
        <p:nvSpPr>
          <p:cNvPr id="207" name="Text Box 14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0:00:41</a:t>
            </a:r>
          </a:p>
        </p:txBody>
      </p:sp>
      <p:sp>
        <p:nvSpPr>
          <p:cNvPr id="208" name="Text Box 15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0:00:40</a:t>
            </a:r>
          </a:p>
        </p:txBody>
      </p:sp>
      <p:sp>
        <p:nvSpPr>
          <p:cNvPr id="209" name="Text Box 15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0:00:39</a:t>
            </a:r>
          </a:p>
        </p:txBody>
      </p:sp>
      <p:sp>
        <p:nvSpPr>
          <p:cNvPr id="210" name="Text Box 15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0:00:38</a:t>
            </a:r>
          </a:p>
        </p:txBody>
      </p:sp>
      <p:sp>
        <p:nvSpPr>
          <p:cNvPr id="211" name="Text Box 15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0:00:37</a:t>
            </a:r>
          </a:p>
        </p:txBody>
      </p:sp>
      <p:sp>
        <p:nvSpPr>
          <p:cNvPr id="212" name="Text Box 15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0:00:36</a:t>
            </a:r>
          </a:p>
        </p:txBody>
      </p:sp>
      <p:sp>
        <p:nvSpPr>
          <p:cNvPr id="213" name="Text Box 15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0:00:35</a:t>
            </a:r>
          </a:p>
        </p:txBody>
      </p:sp>
      <p:sp>
        <p:nvSpPr>
          <p:cNvPr id="214" name="Text Box 15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0:00:34</a:t>
            </a:r>
          </a:p>
        </p:txBody>
      </p:sp>
      <p:sp>
        <p:nvSpPr>
          <p:cNvPr id="215" name="Text Box 15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0:00:33</a:t>
            </a:r>
          </a:p>
        </p:txBody>
      </p:sp>
      <p:sp>
        <p:nvSpPr>
          <p:cNvPr id="216" name="Text Box 15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0:00:32</a:t>
            </a:r>
          </a:p>
        </p:txBody>
      </p:sp>
      <p:sp>
        <p:nvSpPr>
          <p:cNvPr id="217" name="Text Box 15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0:00:31</a:t>
            </a:r>
          </a:p>
        </p:txBody>
      </p:sp>
      <p:sp>
        <p:nvSpPr>
          <p:cNvPr id="218" name="Text Box 16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0:00:30</a:t>
            </a:r>
          </a:p>
        </p:txBody>
      </p:sp>
      <p:sp>
        <p:nvSpPr>
          <p:cNvPr id="219" name="Text Box 16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0:00:29</a:t>
            </a:r>
          </a:p>
        </p:txBody>
      </p:sp>
      <p:sp>
        <p:nvSpPr>
          <p:cNvPr id="220" name="Text Box 16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0:00:28</a:t>
            </a:r>
          </a:p>
        </p:txBody>
      </p:sp>
      <p:sp>
        <p:nvSpPr>
          <p:cNvPr id="221" name="Text Box 16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0:00:27</a:t>
            </a:r>
          </a:p>
        </p:txBody>
      </p:sp>
      <p:sp>
        <p:nvSpPr>
          <p:cNvPr id="222" name="Text Box 16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0:00:26</a:t>
            </a:r>
          </a:p>
        </p:txBody>
      </p:sp>
      <p:sp>
        <p:nvSpPr>
          <p:cNvPr id="223" name="Text Box 16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0:00:25</a:t>
            </a:r>
          </a:p>
        </p:txBody>
      </p:sp>
      <p:sp>
        <p:nvSpPr>
          <p:cNvPr id="224" name="Text Box 16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0:00:24</a:t>
            </a:r>
          </a:p>
        </p:txBody>
      </p:sp>
      <p:sp>
        <p:nvSpPr>
          <p:cNvPr id="225" name="Text Box 16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0:00:23</a:t>
            </a:r>
          </a:p>
        </p:txBody>
      </p:sp>
      <p:sp>
        <p:nvSpPr>
          <p:cNvPr id="226" name="Text Box 16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0:00:22</a:t>
            </a:r>
          </a:p>
        </p:txBody>
      </p:sp>
      <p:sp>
        <p:nvSpPr>
          <p:cNvPr id="227" name="Text Box 16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0:00:21</a:t>
            </a:r>
          </a:p>
        </p:txBody>
      </p:sp>
      <p:sp>
        <p:nvSpPr>
          <p:cNvPr id="228" name="Text Box 17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0:00:20</a:t>
            </a:r>
          </a:p>
        </p:txBody>
      </p:sp>
      <p:sp>
        <p:nvSpPr>
          <p:cNvPr id="229" name="Text Box 17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0:00:19</a:t>
            </a:r>
          </a:p>
        </p:txBody>
      </p:sp>
      <p:sp>
        <p:nvSpPr>
          <p:cNvPr id="230" name="Text Box 17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0:00:18</a:t>
            </a:r>
          </a:p>
        </p:txBody>
      </p:sp>
      <p:sp>
        <p:nvSpPr>
          <p:cNvPr id="231" name="Text Box 17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0:00:17</a:t>
            </a:r>
          </a:p>
        </p:txBody>
      </p:sp>
      <p:sp>
        <p:nvSpPr>
          <p:cNvPr id="232" name="Text Box 17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0:00:16</a:t>
            </a:r>
          </a:p>
        </p:txBody>
      </p:sp>
      <p:sp>
        <p:nvSpPr>
          <p:cNvPr id="233" name="Text Box 175"/>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0:00:15</a:t>
            </a:r>
          </a:p>
        </p:txBody>
      </p:sp>
      <p:sp>
        <p:nvSpPr>
          <p:cNvPr id="234" name="Text Box 17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0:00:14</a:t>
            </a:r>
          </a:p>
        </p:txBody>
      </p:sp>
      <p:sp>
        <p:nvSpPr>
          <p:cNvPr id="235" name="Text Box 17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0:00:13</a:t>
            </a:r>
          </a:p>
        </p:txBody>
      </p:sp>
      <p:sp>
        <p:nvSpPr>
          <p:cNvPr id="236" name="Text Box 17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0:00:12</a:t>
            </a:r>
          </a:p>
        </p:txBody>
      </p:sp>
      <p:sp>
        <p:nvSpPr>
          <p:cNvPr id="237" name="Text Box 179"/>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0:00:11</a:t>
            </a:r>
          </a:p>
        </p:txBody>
      </p:sp>
      <p:sp>
        <p:nvSpPr>
          <p:cNvPr id="238" name="Text Box 18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0:00:10</a:t>
            </a:r>
          </a:p>
        </p:txBody>
      </p:sp>
      <p:sp>
        <p:nvSpPr>
          <p:cNvPr id="239" name="Text Box 181"/>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0:00:09</a:t>
            </a:r>
          </a:p>
        </p:txBody>
      </p:sp>
      <p:sp>
        <p:nvSpPr>
          <p:cNvPr id="240" name="Text Box 182"/>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0:00:08</a:t>
            </a:r>
          </a:p>
        </p:txBody>
      </p:sp>
      <p:sp>
        <p:nvSpPr>
          <p:cNvPr id="241" name="Text Box 183"/>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0:00:07</a:t>
            </a:r>
          </a:p>
        </p:txBody>
      </p:sp>
      <p:sp>
        <p:nvSpPr>
          <p:cNvPr id="242" name="Text Box 184"/>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0:00:06</a:t>
            </a:r>
          </a:p>
        </p:txBody>
      </p:sp>
      <p:sp>
        <p:nvSpPr>
          <p:cNvPr id="243" name="Text Box 186"/>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0:00:05</a:t>
            </a:r>
          </a:p>
        </p:txBody>
      </p:sp>
      <p:sp>
        <p:nvSpPr>
          <p:cNvPr id="244" name="Text Box 187"/>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solidFill>
                  <a:srgbClr val="0000FF"/>
                </a:solidFill>
                <a:latin typeface="Times New Roman" pitchFamily="18" charset="0"/>
                <a:cs typeface="Times New Roman" pitchFamily="18" charset="0"/>
              </a:rPr>
              <a:t>0:00:04</a:t>
            </a:r>
          </a:p>
        </p:txBody>
      </p:sp>
      <p:sp>
        <p:nvSpPr>
          <p:cNvPr id="245" name="Text Box 188"/>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0:00:03</a:t>
            </a:r>
          </a:p>
        </p:txBody>
      </p:sp>
      <p:sp>
        <p:nvSpPr>
          <p:cNvPr id="246" name="Text Box 190"/>
          <p:cNvSpPr txBox="1">
            <a:spLocks noChangeArrowheads="1"/>
          </p:cNvSpPr>
          <p:nvPr/>
        </p:nvSpPr>
        <p:spPr bwMode="auto">
          <a:xfrm>
            <a:off x="3657601" y="3899663"/>
            <a:ext cx="220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0:00:02</a:t>
            </a:r>
          </a:p>
        </p:txBody>
      </p:sp>
      <p:sp>
        <p:nvSpPr>
          <p:cNvPr id="247" name="Text Box 192"/>
          <p:cNvSpPr txBox="1">
            <a:spLocks noChangeArrowheads="1"/>
          </p:cNvSpPr>
          <p:nvPr/>
        </p:nvSpPr>
        <p:spPr bwMode="auto">
          <a:xfrm>
            <a:off x="3657601" y="3893722"/>
            <a:ext cx="3344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0:00:01</a:t>
            </a:r>
          </a:p>
        </p:txBody>
      </p:sp>
      <p:sp>
        <p:nvSpPr>
          <p:cNvPr id="248" name="Text Box 193"/>
          <p:cNvSpPr txBox="1">
            <a:spLocks noChangeArrowheads="1"/>
          </p:cNvSpPr>
          <p:nvPr/>
        </p:nvSpPr>
        <p:spPr bwMode="auto">
          <a:xfrm>
            <a:off x="3709153" y="3875412"/>
            <a:ext cx="3029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itchFamily="18" charset="0"/>
                <a:cs typeface="Times New Roman" pitchFamily="18" charset="0"/>
              </a:rPr>
              <a:t>0:00:00</a:t>
            </a:r>
          </a:p>
        </p:txBody>
      </p:sp>
      <p:sp>
        <p:nvSpPr>
          <p:cNvPr id="249" name="Text Box 194"/>
          <p:cNvSpPr txBox="1">
            <a:spLocks noChangeArrowheads="1"/>
          </p:cNvSpPr>
          <p:nvPr/>
        </p:nvSpPr>
        <p:spPr bwMode="auto">
          <a:xfrm>
            <a:off x="3448938" y="3912032"/>
            <a:ext cx="26201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smtClean="0">
                <a:solidFill>
                  <a:srgbClr val="FF0066"/>
                </a:solidFill>
                <a:latin typeface="Times New Roman" pitchFamily="18" charset="0"/>
                <a:cs typeface="Times New Roman" pitchFamily="18" charset="0"/>
              </a:rPr>
              <a:t>HẾT GIỜ!</a:t>
            </a:r>
            <a:endParaRPr lang="en-US" sz="3600" b="1" dirty="0">
              <a:solidFill>
                <a:srgbClr val="FF0066"/>
              </a:solidFill>
              <a:latin typeface="Times New Roman" pitchFamily="18" charset="0"/>
              <a:cs typeface="Times New Roman" pitchFamily="18" charset="0"/>
            </a:endParaRPr>
          </a:p>
        </p:txBody>
      </p:sp>
      <p:sp>
        <p:nvSpPr>
          <p:cNvPr id="250" name="Text Box 195"/>
          <p:cNvSpPr txBox="1">
            <a:spLocks noChangeArrowheads="1"/>
          </p:cNvSpPr>
          <p:nvPr/>
        </p:nvSpPr>
        <p:spPr bwMode="auto">
          <a:xfrm>
            <a:off x="3709153" y="3884567"/>
            <a:ext cx="32395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0:03:00</a:t>
            </a:r>
          </a:p>
        </p:txBody>
      </p:sp>
    </p:spTree>
    <p:extLst>
      <p:ext uri="{BB962C8B-B14F-4D97-AF65-F5344CB8AC3E}">
        <p14:creationId xmlns:p14="http://schemas.microsoft.com/office/powerpoint/2010/main" val="31847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50"/>
                                        </p:tgtEl>
                                        <p:attrNameLst>
                                          <p:attrName>style.visibility</p:attrName>
                                        </p:attrNameLst>
                                      </p:cBhvr>
                                      <p:to>
                                        <p:strVal val="hidden"/>
                                      </p:to>
                                    </p:set>
                                  </p:childTnLst>
                                </p:cTn>
                              </p:par>
                            </p:childTnLst>
                          </p:cTn>
                        </p:par>
                        <p:par>
                          <p:cTn id="34" fill="hold">
                            <p:stCondLst>
                              <p:cond delay="0"/>
                            </p:stCondLst>
                            <p:childTnLst>
                              <p:par>
                                <p:cTn id="35" presetID="11" presetClass="entr" presetSubtype="0" fill="hold" grpId="0" nodeType="afterEffect">
                                  <p:stCondLst>
                                    <p:cond delay="0"/>
                                  </p:stCondLst>
                                  <p:childTnLst>
                                    <p:set>
                                      <p:cBhvr>
                                        <p:cTn id="36" dur="1000">
                                          <p:stCondLst>
                                            <p:cond delay="0"/>
                                          </p:stCondLst>
                                        </p:cTn>
                                        <p:tgtEl>
                                          <p:spTgt spid="73"/>
                                        </p:tgtEl>
                                        <p:attrNameLst>
                                          <p:attrName>style.visibility</p:attrName>
                                        </p:attrNameLst>
                                      </p:cBhvr>
                                      <p:to>
                                        <p:strVal val="visible"/>
                                      </p:to>
                                    </p:set>
                                  </p:childTnLst>
                                </p:cTn>
                              </p:par>
                            </p:childTnLst>
                          </p:cTn>
                        </p:par>
                        <p:par>
                          <p:cTn id="37" fill="hold">
                            <p:stCondLst>
                              <p:cond delay="1000"/>
                            </p:stCondLst>
                            <p:childTnLst>
                              <p:par>
                                <p:cTn id="38" presetID="11" presetClass="entr" presetSubtype="0" fill="hold" grpId="0" nodeType="afterEffect">
                                  <p:stCondLst>
                                    <p:cond delay="0"/>
                                  </p:stCondLst>
                                  <p:childTnLst>
                                    <p:set>
                                      <p:cBhvr>
                                        <p:cTn id="39" dur="1000">
                                          <p:stCondLst>
                                            <p:cond delay="0"/>
                                          </p:stCondLst>
                                        </p:cTn>
                                        <p:tgtEl>
                                          <p:spTgt spid="74"/>
                                        </p:tgtEl>
                                        <p:attrNameLst>
                                          <p:attrName>style.visibility</p:attrName>
                                        </p:attrNameLst>
                                      </p:cBhvr>
                                      <p:to>
                                        <p:strVal val="visible"/>
                                      </p:to>
                                    </p:set>
                                  </p:childTnLst>
                                </p:cTn>
                              </p:par>
                            </p:childTnLst>
                          </p:cTn>
                        </p:par>
                        <p:par>
                          <p:cTn id="40" fill="hold">
                            <p:stCondLst>
                              <p:cond delay="2000"/>
                            </p:stCondLst>
                            <p:childTnLst>
                              <p:par>
                                <p:cTn id="41" presetID="11" presetClass="entr" presetSubtype="0" fill="hold" grpId="0" nodeType="afterEffect">
                                  <p:stCondLst>
                                    <p:cond delay="0"/>
                                  </p:stCondLst>
                                  <p:childTnLst>
                                    <p:set>
                                      <p:cBhvr>
                                        <p:cTn id="42" dur="1000">
                                          <p:stCondLst>
                                            <p:cond delay="0"/>
                                          </p:stCondLst>
                                        </p:cTn>
                                        <p:tgtEl>
                                          <p:spTgt spid="75"/>
                                        </p:tgtEl>
                                        <p:attrNameLst>
                                          <p:attrName>style.visibility</p:attrName>
                                        </p:attrNameLst>
                                      </p:cBhvr>
                                      <p:to>
                                        <p:strVal val="visible"/>
                                      </p:to>
                                    </p:set>
                                  </p:childTnLst>
                                </p:cTn>
                              </p:par>
                            </p:childTnLst>
                          </p:cTn>
                        </p:par>
                        <p:par>
                          <p:cTn id="43" fill="hold">
                            <p:stCondLst>
                              <p:cond delay="3000"/>
                            </p:stCondLst>
                            <p:childTnLst>
                              <p:par>
                                <p:cTn id="44" presetID="11" presetClass="entr" presetSubtype="0" fill="hold" grpId="0" nodeType="afterEffect">
                                  <p:stCondLst>
                                    <p:cond delay="0"/>
                                  </p:stCondLst>
                                  <p:childTnLst>
                                    <p:set>
                                      <p:cBhvr>
                                        <p:cTn id="45" dur="1000">
                                          <p:stCondLst>
                                            <p:cond delay="0"/>
                                          </p:stCondLst>
                                        </p:cTn>
                                        <p:tgtEl>
                                          <p:spTgt spid="76"/>
                                        </p:tgtEl>
                                        <p:attrNameLst>
                                          <p:attrName>style.visibility</p:attrName>
                                        </p:attrNameLst>
                                      </p:cBhvr>
                                      <p:to>
                                        <p:strVal val="visible"/>
                                      </p:to>
                                    </p:set>
                                  </p:childTnLst>
                                </p:cTn>
                              </p:par>
                            </p:childTnLst>
                          </p:cTn>
                        </p:par>
                        <p:par>
                          <p:cTn id="46" fill="hold">
                            <p:stCondLst>
                              <p:cond delay="4000"/>
                            </p:stCondLst>
                            <p:childTnLst>
                              <p:par>
                                <p:cTn id="47" presetID="11" presetClass="entr" presetSubtype="0" fill="hold" grpId="0" nodeType="afterEffect">
                                  <p:stCondLst>
                                    <p:cond delay="0"/>
                                  </p:stCondLst>
                                  <p:childTnLst>
                                    <p:set>
                                      <p:cBhvr>
                                        <p:cTn id="48" dur="1000">
                                          <p:stCondLst>
                                            <p:cond delay="0"/>
                                          </p:stCondLst>
                                        </p:cTn>
                                        <p:tgtEl>
                                          <p:spTgt spid="77"/>
                                        </p:tgtEl>
                                        <p:attrNameLst>
                                          <p:attrName>style.visibility</p:attrName>
                                        </p:attrNameLst>
                                      </p:cBhvr>
                                      <p:to>
                                        <p:strVal val="visible"/>
                                      </p:to>
                                    </p:set>
                                  </p:childTnLst>
                                </p:cTn>
                              </p:par>
                            </p:childTnLst>
                          </p:cTn>
                        </p:par>
                        <p:par>
                          <p:cTn id="49" fill="hold">
                            <p:stCondLst>
                              <p:cond delay="5000"/>
                            </p:stCondLst>
                            <p:childTnLst>
                              <p:par>
                                <p:cTn id="50" presetID="11" presetClass="entr" presetSubtype="0" fill="hold" grpId="0" nodeType="afterEffect">
                                  <p:stCondLst>
                                    <p:cond delay="0"/>
                                  </p:stCondLst>
                                  <p:childTnLst>
                                    <p:set>
                                      <p:cBhvr>
                                        <p:cTn id="51" dur="1000">
                                          <p:stCondLst>
                                            <p:cond delay="0"/>
                                          </p:stCondLst>
                                        </p:cTn>
                                        <p:tgtEl>
                                          <p:spTgt spid="78"/>
                                        </p:tgtEl>
                                        <p:attrNameLst>
                                          <p:attrName>style.visibility</p:attrName>
                                        </p:attrNameLst>
                                      </p:cBhvr>
                                      <p:to>
                                        <p:strVal val="visible"/>
                                      </p:to>
                                    </p:set>
                                  </p:childTnLst>
                                </p:cTn>
                              </p:par>
                            </p:childTnLst>
                          </p:cTn>
                        </p:par>
                        <p:par>
                          <p:cTn id="52" fill="hold">
                            <p:stCondLst>
                              <p:cond delay="6000"/>
                            </p:stCondLst>
                            <p:childTnLst>
                              <p:par>
                                <p:cTn id="53" presetID="11" presetClass="entr" presetSubtype="0" fill="hold" grpId="0" nodeType="afterEffect">
                                  <p:stCondLst>
                                    <p:cond delay="0"/>
                                  </p:stCondLst>
                                  <p:childTnLst>
                                    <p:set>
                                      <p:cBhvr>
                                        <p:cTn id="54" dur="1000">
                                          <p:stCondLst>
                                            <p:cond delay="0"/>
                                          </p:stCondLst>
                                        </p:cTn>
                                        <p:tgtEl>
                                          <p:spTgt spid="79"/>
                                        </p:tgtEl>
                                        <p:attrNameLst>
                                          <p:attrName>style.visibility</p:attrName>
                                        </p:attrNameLst>
                                      </p:cBhvr>
                                      <p:to>
                                        <p:strVal val="visible"/>
                                      </p:to>
                                    </p:set>
                                  </p:childTnLst>
                                </p:cTn>
                              </p:par>
                            </p:childTnLst>
                          </p:cTn>
                        </p:par>
                        <p:par>
                          <p:cTn id="55" fill="hold">
                            <p:stCondLst>
                              <p:cond delay="7000"/>
                            </p:stCondLst>
                            <p:childTnLst>
                              <p:par>
                                <p:cTn id="56" presetID="11" presetClass="entr" presetSubtype="0" fill="hold" grpId="0" nodeType="afterEffect">
                                  <p:stCondLst>
                                    <p:cond delay="0"/>
                                  </p:stCondLst>
                                  <p:childTnLst>
                                    <p:set>
                                      <p:cBhvr>
                                        <p:cTn id="57" dur="1000">
                                          <p:stCondLst>
                                            <p:cond delay="0"/>
                                          </p:stCondLst>
                                        </p:cTn>
                                        <p:tgtEl>
                                          <p:spTgt spid="80"/>
                                        </p:tgtEl>
                                        <p:attrNameLst>
                                          <p:attrName>style.visibility</p:attrName>
                                        </p:attrNameLst>
                                      </p:cBhvr>
                                      <p:to>
                                        <p:strVal val="visible"/>
                                      </p:to>
                                    </p:set>
                                  </p:childTnLst>
                                </p:cTn>
                              </p:par>
                            </p:childTnLst>
                          </p:cTn>
                        </p:par>
                        <p:par>
                          <p:cTn id="58" fill="hold">
                            <p:stCondLst>
                              <p:cond delay="8000"/>
                            </p:stCondLst>
                            <p:childTnLst>
                              <p:par>
                                <p:cTn id="59" presetID="11" presetClass="entr" presetSubtype="0" fill="hold" grpId="0" nodeType="afterEffect">
                                  <p:stCondLst>
                                    <p:cond delay="0"/>
                                  </p:stCondLst>
                                  <p:childTnLst>
                                    <p:set>
                                      <p:cBhvr>
                                        <p:cTn id="60" dur="1000">
                                          <p:stCondLst>
                                            <p:cond delay="0"/>
                                          </p:stCondLst>
                                        </p:cTn>
                                        <p:tgtEl>
                                          <p:spTgt spid="81"/>
                                        </p:tgtEl>
                                        <p:attrNameLst>
                                          <p:attrName>style.visibility</p:attrName>
                                        </p:attrNameLst>
                                      </p:cBhvr>
                                      <p:to>
                                        <p:strVal val="visible"/>
                                      </p:to>
                                    </p:set>
                                  </p:childTnLst>
                                </p:cTn>
                              </p:par>
                            </p:childTnLst>
                          </p:cTn>
                        </p:par>
                        <p:par>
                          <p:cTn id="61" fill="hold">
                            <p:stCondLst>
                              <p:cond delay="9000"/>
                            </p:stCondLst>
                            <p:childTnLst>
                              <p:par>
                                <p:cTn id="62" presetID="11" presetClass="entr" presetSubtype="0" fill="hold" grpId="0" nodeType="afterEffect">
                                  <p:stCondLst>
                                    <p:cond delay="0"/>
                                  </p:stCondLst>
                                  <p:childTnLst>
                                    <p:set>
                                      <p:cBhvr>
                                        <p:cTn id="63" dur="1000">
                                          <p:stCondLst>
                                            <p:cond delay="0"/>
                                          </p:stCondLst>
                                        </p:cTn>
                                        <p:tgtEl>
                                          <p:spTgt spid="82"/>
                                        </p:tgtEl>
                                        <p:attrNameLst>
                                          <p:attrName>style.visibility</p:attrName>
                                        </p:attrNameLst>
                                      </p:cBhvr>
                                      <p:to>
                                        <p:strVal val="visible"/>
                                      </p:to>
                                    </p:set>
                                  </p:childTnLst>
                                </p:cTn>
                              </p:par>
                            </p:childTnLst>
                          </p:cTn>
                        </p:par>
                        <p:par>
                          <p:cTn id="64" fill="hold">
                            <p:stCondLst>
                              <p:cond delay="10000"/>
                            </p:stCondLst>
                            <p:childTnLst>
                              <p:par>
                                <p:cTn id="65" presetID="11" presetClass="entr" presetSubtype="0" fill="hold" grpId="0" nodeType="afterEffect">
                                  <p:stCondLst>
                                    <p:cond delay="0"/>
                                  </p:stCondLst>
                                  <p:childTnLst>
                                    <p:set>
                                      <p:cBhvr>
                                        <p:cTn id="66" dur="1000">
                                          <p:stCondLst>
                                            <p:cond delay="0"/>
                                          </p:stCondLst>
                                        </p:cTn>
                                        <p:tgtEl>
                                          <p:spTgt spid="83"/>
                                        </p:tgtEl>
                                        <p:attrNameLst>
                                          <p:attrName>style.visibility</p:attrName>
                                        </p:attrNameLst>
                                      </p:cBhvr>
                                      <p:to>
                                        <p:strVal val="visible"/>
                                      </p:to>
                                    </p:set>
                                  </p:childTnLst>
                                </p:cTn>
                              </p:par>
                            </p:childTnLst>
                          </p:cTn>
                        </p:par>
                        <p:par>
                          <p:cTn id="67" fill="hold">
                            <p:stCondLst>
                              <p:cond delay="11000"/>
                            </p:stCondLst>
                            <p:childTnLst>
                              <p:par>
                                <p:cTn id="68" presetID="11" presetClass="entr" presetSubtype="0" fill="hold" grpId="0" nodeType="afterEffect">
                                  <p:stCondLst>
                                    <p:cond delay="0"/>
                                  </p:stCondLst>
                                  <p:childTnLst>
                                    <p:set>
                                      <p:cBhvr>
                                        <p:cTn id="69" dur="1000">
                                          <p:stCondLst>
                                            <p:cond delay="0"/>
                                          </p:stCondLst>
                                        </p:cTn>
                                        <p:tgtEl>
                                          <p:spTgt spid="84"/>
                                        </p:tgtEl>
                                        <p:attrNameLst>
                                          <p:attrName>style.visibility</p:attrName>
                                        </p:attrNameLst>
                                      </p:cBhvr>
                                      <p:to>
                                        <p:strVal val="visible"/>
                                      </p:to>
                                    </p:set>
                                  </p:childTnLst>
                                </p:cTn>
                              </p:par>
                            </p:childTnLst>
                          </p:cTn>
                        </p:par>
                        <p:par>
                          <p:cTn id="70" fill="hold">
                            <p:stCondLst>
                              <p:cond delay="12000"/>
                            </p:stCondLst>
                            <p:childTnLst>
                              <p:par>
                                <p:cTn id="71" presetID="11" presetClass="entr" presetSubtype="0" fill="hold" grpId="0" nodeType="afterEffect">
                                  <p:stCondLst>
                                    <p:cond delay="0"/>
                                  </p:stCondLst>
                                  <p:childTnLst>
                                    <p:set>
                                      <p:cBhvr>
                                        <p:cTn id="72" dur="1000">
                                          <p:stCondLst>
                                            <p:cond delay="0"/>
                                          </p:stCondLst>
                                        </p:cTn>
                                        <p:tgtEl>
                                          <p:spTgt spid="85"/>
                                        </p:tgtEl>
                                        <p:attrNameLst>
                                          <p:attrName>style.visibility</p:attrName>
                                        </p:attrNameLst>
                                      </p:cBhvr>
                                      <p:to>
                                        <p:strVal val="visible"/>
                                      </p:to>
                                    </p:set>
                                  </p:childTnLst>
                                </p:cTn>
                              </p:par>
                            </p:childTnLst>
                          </p:cTn>
                        </p:par>
                        <p:par>
                          <p:cTn id="73" fill="hold">
                            <p:stCondLst>
                              <p:cond delay="13000"/>
                            </p:stCondLst>
                            <p:childTnLst>
                              <p:par>
                                <p:cTn id="74" presetID="11" presetClass="entr" presetSubtype="0" fill="hold" grpId="0" nodeType="afterEffect">
                                  <p:stCondLst>
                                    <p:cond delay="0"/>
                                  </p:stCondLst>
                                  <p:childTnLst>
                                    <p:set>
                                      <p:cBhvr>
                                        <p:cTn id="75" dur="1000">
                                          <p:stCondLst>
                                            <p:cond delay="0"/>
                                          </p:stCondLst>
                                        </p:cTn>
                                        <p:tgtEl>
                                          <p:spTgt spid="86"/>
                                        </p:tgtEl>
                                        <p:attrNameLst>
                                          <p:attrName>style.visibility</p:attrName>
                                        </p:attrNameLst>
                                      </p:cBhvr>
                                      <p:to>
                                        <p:strVal val="visible"/>
                                      </p:to>
                                    </p:set>
                                  </p:childTnLst>
                                </p:cTn>
                              </p:par>
                            </p:childTnLst>
                          </p:cTn>
                        </p:par>
                        <p:par>
                          <p:cTn id="76" fill="hold">
                            <p:stCondLst>
                              <p:cond delay="14000"/>
                            </p:stCondLst>
                            <p:childTnLst>
                              <p:par>
                                <p:cTn id="77" presetID="11" presetClass="entr" presetSubtype="0" fill="hold" grpId="0" nodeType="afterEffect">
                                  <p:stCondLst>
                                    <p:cond delay="0"/>
                                  </p:stCondLst>
                                  <p:childTnLst>
                                    <p:set>
                                      <p:cBhvr>
                                        <p:cTn id="78" dur="1000">
                                          <p:stCondLst>
                                            <p:cond delay="0"/>
                                          </p:stCondLst>
                                        </p:cTn>
                                        <p:tgtEl>
                                          <p:spTgt spid="87"/>
                                        </p:tgtEl>
                                        <p:attrNameLst>
                                          <p:attrName>style.visibility</p:attrName>
                                        </p:attrNameLst>
                                      </p:cBhvr>
                                      <p:to>
                                        <p:strVal val="visible"/>
                                      </p:to>
                                    </p:set>
                                  </p:childTnLst>
                                </p:cTn>
                              </p:par>
                            </p:childTnLst>
                          </p:cTn>
                        </p:par>
                        <p:par>
                          <p:cTn id="79" fill="hold">
                            <p:stCondLst>
                              <p:cond delay="15000"/>
                            </p:stCondLst>
                            <p:childTnLst>
                              <p:par>
                                <p:cTn id="80" presetID="11" presetClass="entr" presetSubtype="0" fill="hold" grpId="0" nodeType="afterEffect">
                                  <p:stCondLst>
                                    <p:cond delay="0"/>
                                  </p:stCondLst>
                                  <p:childTnLst>
                                    <p:set>
                                      <p:cBhvr>
                                        <p:cTn id="81" dur="1000">
                                          <p:stCondLst>
                                            <p:cond delay="0"/>
                                          </p:stCondLst>
                                        </p:cTn>
                                        <p:tgtEl>
                                          <p:spTgt spid="88"/>
                                        </p:tgtEl>
                                        <p:attrNameLst>
                                          <p:attrName>style.visibility</p:attrName>
                                        </p:attrNameLst>
                                      </p:cBhvr>
                                      <p:to>
                                        <p:strVal val="visible"/>
                                      </p:to>
                                    </p:set>
                                  </p:childTnLst>
                                </p:cTn>
                              </p:par>
                            </p:childTnLst>
                          </p:cTn>
                        </p:par>
                        <p:par>
                          <p:cTn id="82" fill="hold">
                            <p:stCondLst>
                              <p:cond delay="16000"/>
                            </p:stCondLst>
                            <p:childTnLst>
                              <p:par>
                                <p:cTn id="83" presetID="11" presetClass="entr" presetSubtype="0" fill="hold" grpId="0" nodeType="afterEffect">
                                  <p:stCondLst>
                                    <p:cond delay="0"/>
                                  </p:stCondLst>
                                  <p:childTnLst>
                                    <p:set>
                                      <p:cBhvr>
                                        <p:cTn id="84" dur="1000">
                                          <p:stCondLst>
                                            <p:cond delay="0"/>
                                          </p:stCondLst>
                                        </p:cTn>
                                        <p:tgtEl>
                                          <p:spTgt spid="89"/>
                                        </p:tgtEl>
                                        <p:attrNameLst>
                                          <p:attrName>style.visibility</p:attrName>
                                        </p:attrNameLst>
                                      </p:cBhvr>
                                      <p:to>
                                        <p:strVal val="visible"/>
                                      </p:to>
                                    </p:set>
                                  </p:childTnLst>
                                </p:cTn>
                              </p:par>
                            </p:childTnLst>
                          </p:cTn>
                        </p:par>
                        <p:par>
                          <p:cTn id="85" fill="hold">
                            <p:stCondLst>
                              <p:cond delay="17000"/>
                            </p:stCondLst>
                            <p:childTnLst>
                              <p:par>
                                <p:cTn id="86" presetID="11" presetClass="entr" presetSubtype="0" fill="hold" grpId="0" nodeType="afterEffect">
                                  <p:stCondLst>
                                    <p:cond delay="0"/>
                                  </p:stCondLst>
                                  <p:childTnLst>
                                    <p:set>
                                      <p:cBhvr>
                                        <p:cTn id="87" dur="1000">
                                          <p:stCondLst>
                                            <p:cond delay="0"/>
                                          </p:stCondLst>
                                        </p:cTn>
                                        <p:tgtEl>
                                          <p:spTgt spid="90"/>
                                        </p:tgtEl>
                                        <p:attrNameLst>
                                          <p:attrName>style.visibility</p:attrName>
                                        </p:attrNameLst>
                                      </p:cBhvr>
                                      <p:to>
                                        <p:strVal val="visible"/>
                                      </p:to>
                                    </p:set>
                                  </p:childTnLst>
                                </p:cTn>
                              </p:par>
                            </p:childTnLst>
                          </p:cTn>
                        </p:par>
                        <p:par>
                          <p:cTn id="88" fill="hold">
                            <p:stCondLst>
                              <p:cond delay="18000"/>
                            </p:stCondLst>
                            <p:childTnLst>
                              <p:par>
                                <p:cTn id="89" presetID="11" presetClass="entr" presetSubtype="0" fill="hold" grpId="0" nodeType="afterEffect">
                                  <p:stCondLst>
                                    <p:cond delay="0"/>
                                  </p:stCondLst>
                                  <p:childTnLst>
                                    <p:set>
                                      <p:cBhvr>
                                        <p:cTn id="90" dur="1000">
                                          <p:stCondLst>
                                            <p:cond delay="0"/>
                                          </p:stCondLst>
                                        </p:cTn>
                                        <p:tgtEl>
                                          <p:spTgt spid="91"/>
                                        </p:tgtEl>
                                        <p:attrNameLst>
                                          <p:attrName>style.visibility</p:attrName>
                                        </p:attrNameLst>
                                      </p:cBhvr>
                                      <p:to>
                                        <p:strVal val="visible"/>
                                      </p:to>
                                    </p:set>
                                  </p:childTnLst>
                                </p:cTn>
                              </p:par>
                            </p:childTnLst>
                          </p:cTn>
                        </p:par>
                        <p:par>
                          <p:cTn id="91" fill="hold">
                            <p:stCondLst>
                              <p:cond delay="19000"/>
                            </p:stCondLst>
                            <p:childTnLst>
                              <p:par>
                                <p:cTn id="92" presetID="11" presetClass="entr" presetSubtype="0" fill="hold" grpId="0" nodeType="afterEffect">
                                  <p:stCondLst>
                                    <p:cond delay="0"/>
                                  </p:stCondLst>
                                  <p:childTnLst>
                                    <p:set>
                                      <p:cBhvr>
                                        <p:cTn id="93" dur="1000">
                                          <p:stCondLst>
                                            <p:cond delay="0"/>
                                          </p:stCondLst>
                                        </p:cTn>
                                        <p:tgtEl>
                                          <p:spTgt spid="92"/>
                                        </p:tgtEl>
                                        <p:attrNameLst>
                                          <p:attrName>style.visibility</p:attrName>
                                        </p:attrNameLst>
                                      </p:cBhvr>
                                      <p:to>
                                        <p:strVal val="visible"/>
                                      </p:to>
                                    </p:set>
                                  </p:childTnLst>
                                </p:cTn>
                              </p:par>
                            </p:childTnLst>
                          </p:cTn>
                        </p:par>
                        <p:par>
                          <p:cTn id="94" fill="hold">
                            <p:stCondLst>
                              <p:cond delay="20000"/>
                            </p:stCondLst>
                            <p:childTnLst>
                              <p:par>
                                <p:cTn id="95" presetID="11" presetClass="entr" presetSubtype="0" fill="hold" grpId="0" nodeType="afterEffect">
                                  <p:stCondLst>
                                    <p:cond delay="0"/>
                                  </p:stCondLst>
                                  <p:childTnLst>
                                    <p:set>
                                      <p:cBhvr>
                                        <p:cTn id="96" dur="1000">
                                          <p:stCondLst>
                                            <p:cond delay="0"/>
                                          </p:stCondLst>
                                        </p:cTn>
                                        <p:tgtEl>
                                          <p:spTgt spid="93"/>
                                        </p:tgtEl>
                                        <p:attrNameLst>
                                          <p:attrName>style.visibility</p:attrName>
                                        </p:attrNameLst>
                                      </p:cBhvr>
                                      <p:to>
                                        <p:strVal val="visible"/>
                                      </p:to>
                                    </p:set>
                                  </p:childTnLst>
                                </p:cTn>
                              </p:par>
                            </p:childTnLst>
                          </p:cTn>
                        </p:par>
                        <p:par>
                          <p:cTn id="97" fill="hold">
                            <p:stCondLst>
                              <p:cond delay="21000"/>
                            </p:stCondLst>
                            <p:childTnLst>
                              <p:par>
                                <p:cTn id="98" presetID="11" presetClass="entr" presetSubtype="0" fill="hold" grpId="0" nodeType="afterEffect">
                                  <p:stCondLst>
                                    <p:cond delay="0"/>
                                  </p:stCondLst>
                                  <p:childTnLst>
                                    <p:set>
                                      <p:cBhvr>
                                        <p:cTn id="99" dur="1000">
                                          <p:stCondLst>
                                            <p:cond delay="0"/>
                                          </p:stCondLst>
                                        </p:cTn>
                                        <p:tgtEl>
                                          <p:spTgt spid="94"/>
                                        </p:tgtEl>
                                        <p:attrNameLst>
                                          <p:attrName>style.visibility</p:attrName>
                                        </p:attrNameLst>
                                      </p:cBhvr>
                                      <p:to>
                                        <p:strVal val="visible"/>
                                      </p:to>
                                    </p:set>
                                  </p:childTnLst>
                                </p:cTn>
                              </p:par>
                            </p:childTnLst>
                          </p:cTn>
                        </p:par>
                        <p:par>
                          <p:cTn id="100" fill="hold">
                            <p:stCondLst>
                              <p:cond delay="22000"/>
                            </p:stCondLst>
                            <p:childTnLst>
                              <p:par>
                                <p:cTn id="101" presetID="11" presetClass="entr" presetSubtype="0" fill="hold" grpId="0" nodeType="afterEffect">
                                  <p:stCondLst>
                                    <p:cond delay="0"/>
                                  </p:stCondLst>
                                  <p:childTnLst>
                                    <p:set>
                                      <p:cBhvr>
                                        <p:cTn id="102" dur="1000">
                                          <p:stCondLst>
                                            <p:cond delay="0"/>
                                          </p:stCondLst>
                                        </p:cTn>
                                        <p:tgtEl>
                                          <p:spTgt spid="95"/>
                                        </p:tgtEl>
                                        <p:attrNameLst>
                                          <p:attrName>style.visibility</p:attrName>
                                        </p:attrNameLst>
                                      </p:cBhvr>
                                      <p:to>
                                        <p:strVal val="visible"/>
                                      </p:to>
                                    </p:set>
                                  </p:childTnLst>
                                </p:cTn>
                              </p:par>
                            </p:childTnLst>
                          </p:cTn>
                        </p:par>
                        <p:par>
                          <p:cTn id="103" fill="hold">
                            <p:stCondLst>
                              <p:cond delay="23000"/>
                            </p:stCondLst>
                            <p:childTnLst>
                              <p:par>
                                <p:cTn id="104" presetID="11" presetClass="entr" presetSubtype="0" fill="hold" grpId="0" nodeType="afterEffect">
                                  <p:stCondLst>
                                    <p:cond delay="0"/>
                                  </p:stCondLst>
                                  <p:childTnLst>
                                    <p:set>
                                      <p:cBhvr>
                                        <p:cTn id="105" dur="1000">
                                          <p:stCondLst>
                                            <p:cond delay="0"/>
                                          </p:stCondLst>
                                        </p:cTn>
                                        <p:tgtEl>
                                          <p:spTgt spid="96"/>
                                        </p:tgtEl>
                                        <p:attrNameLst>
                                          <p:attrName>style.visibility</p:attrName>
                                        </p:attrNameLst>
                                      </p:cBhvr>
                                      <p:to>
                                        <p:strVal val="visible"/>
                                      </p:to>
                                    </p:set>
                                  </p:childTnLst>
                                </p:cTn>
                              </p:par>
                            </p:childTnLst>
                          </p:cTn>
                        </p:par>
                        <p:par>
                          <p:cTn id="106" fill="hold">
                            <p:stCondLst>
                              <p:cond delay="24000"/>
                            </p:stCondLst>
                            <p:childTnLst>
                              <p:par>
                                <p:cTn id="107" presetID="11" presetClass="entr" presetSubtype="0" fill="hold" grpId="0" nodeType="afterEffect">
                                  <p:stCondLst>
                                    <p:cond delay="0"/>
                                  </p:stCondLst>
                                  <p:childTnLst>
                                    <p:set>
                                      <p:cBhvr>
                                        <p:cTn id="108" dur="1000">
                                          <p:stCondLst>
                                            <p:cond delay="0"/>
                                          </p:stCondLst>
                                        </p:cTn>
                                        <p:tgtEl>
                                          <p:spTgt spid="97"/>
                                        </p:tgtEl>
                                        <p:attrNameLst>
                                          <p:attrName>style.visibility</p:attrName>
                                        </p:attrNameLst>
                                      </p:cBhvr>
                                      <p:to>
                                        <p:strVal val="visible"/>
                                      </p:to>
                                    </p:set>
                                  </p:childTnLst>
                                </p:cTn>
                              </p:par>
                            </p:childTnLst>
                          </p:cTn>
                        </p:par>
                        <p:par>
                          <p:cTn id="109" fill="hold">
                            <p:stCondLst>
                              <p:cond delay="25000"/>
                            </p:stCondLst>
                            <p:childTnLst>
                              <p:par>
                                <p:cTn id="110" presetID="11" presetClass="entr" presetSubtype="0" fill="hold" grpId="0" nodeType="afterEffect">
                                  <p:stCondLst>
                                    <p:cond delay="0"/>
                                  </p:stCondLst>
                                  <p:childTnLst>
                                    <p:set>
                                      <p:cBhvr>
                                        <p:cTn id="111" dur="1000">
                                          <p:stCondLst>
                                            <p:cond delay="0"/>
                                          </p:stCondLst>
                                        </p:cTn>
                                        <p:tgtEl>
                                          <p:spTgt spid="98"/>
                                        </p:tgtEl>
                                        <p:attrNameLst>
                                          <p:attrName>style.visibility</p:attrName>
                                        </p:attrNameLst>
                                      </p:cBhvr>
                                      <p:to>
                                        <p:strVal val="visible"/>
                                      </p:to>
                                    </p:set>
                                  </p:childTnLst>
                                </p:cTn>
                              </p:par>
                            </p:childTnLst>
                          </p:cTn>
                        </p:par>
                        <p:par>
                          <p:cTn id="112" fill="hold">
                            <p:stCondLst>
                              <p:cond delay="26000"/>
                            </p:stCondLst>
                            <p:childTnLst>
                              <p:par>
                                <p:cTn id="113" presetID="11" presetClass="entr" presetSubtype="0" fill="hold" grpId="0" nodeType="afterEffect">
                                  <p:stCondLst>
                                    <p:cond delay="0"/>
                                  </p:stCondLst>
                                  <p:childTnLst>
                                    <p:set>
                                      <p:cBhvr>
                                        <p:cTn id="114" dur="1000">
                                          <p:stCondLst>
                                            <p:cond delay="0"/>
                                          </p:stCondLst>
                                        </p:cTn>
                                        <p:tgtEl>
                                          <p:spTgt spid="99"/>
                                        </p:tgtEl>
                                        <p:attrNameLst>
                                          <p:attrName>style.visibility</p:attrName>
                                        </p:attrNameLst>
                                      </p:cBhvr>
                                      <p:to>
                                        <p:strVal val="visible"/>
                                      </p:to>
                                    </p:set>
                                  </p:childTnLst>
                                </p:cTn>
                              </p:par>
                            </p:childTnLst>
                          </p:cTn>
                        </p:par>
                        <p:par>
                          <p:cTn id="115" fill="hold">
                            <p:stCondLst>
                              <p:cond delay="27000"/>
                            </p:stCondLst>
                            <p:childTnLst>
                              <p:par>
                                <p:cTn id="116" presetID="11" presetClass="entr" presetSubtype="0" fill="hold" grpId="0" nodeType="afterEffect">
                                  <p:stCondLst>
                                    <p:cond delay="0"/>
                                  </p:stCondLst>
                                  <p:childTnLst>
                                    <p:set>
                                      <p:cBhvr>
                                        <p:cTn id="117" dur="1000">
                                          <p:stCondLst>
                                            <p:cond delay="0"/>
                                          </p:stCondLst>
                                        </p:cTn>
                                        <p:tgtEl>
                                          <p:spTgt spid="100"/>
                                        </p:tgtEl>
                                        <p:attrNameLst>
                                          <p:attrName>style.visibility</p:attrName>
                                        </p:attrNameLst>
                                      </p:cBhvr>
                                      <p:to>
                                        <p:strVal val="visible"/>
                                      </p:to>
                                    </p:set>
                                  </p:childTnLst>
                                </p:cTn>
                              </p:par>
                            </p:childTnLst>
                          </p:cTn>
                        </p:par>
                        <p:par>
                          <p:cTn id="118" fill="hold">
                            <p:stCondLst>
                              <p:cond delay="28000"/>
                            </p:stCondLst>
                            <p:childTnLst>
                              <p:par>
                                <p:cTn id="119" presetID="11" presetClass="entr" presetSubtype="0" fill="hold" grpId="0" nodeType="afterEffect">
                                  <p:stCondLst>
                                    <p:cond delay="0"/>
                                  </p:stCondLst>
                                  <p:childTnLst>
                                    <p:set>
                                      <p:cBhvr>
                                        <p:cTn id="120" dur="1000">
                                          <p:stCondLst>
                                            <p:cond delay="0"/>
                                          </p:stCondLst>
                                        </p:cTn>
                                        <p:tgtEl>
                                          <p:spTgt spid="101"/>
                                        </p:tgtEl>
                                        <p:attrNameLst>
                                          <p:attrName>style.visibility</p:attrName>
                                        </p:attrNameLst>
                                      </p:cBhvr>
                                      <p:to>
                                        <p:strVal val="visible"/>
                                      </p:to>
                                    </p:set>
                                  </p:childTnLst>
                                </p:cTn>
                              </p:par>
                            </p:childTnLst>
                          </p:cTn>
                        </p:par>
                        <p:par>
                          <p:cTn id="121" fill="hold">
                            <p:stCondLst>
                              <p:cond delay="29000"/>
                            </p:stCondLst>
                            <p:childTnLst>
                              <p:par>
                                <p:cTn id="122" presetID="11" presetClass="entr" presetSubtype="0" fill="hold" grpId="0" nodeType="afterEffect">
                                  <p:stCondLst>
                                    <p:cond delay="0"/>
                                  </p:stCondLst>
                                  <p:childTnLst>
                                    <p:set>
                                      <p:cBhvr>
                                        <p:cTn id="123" dur="1000">
                                          <p:stCondLst>
                                            <p:cond delay="0"/>
                                          </p:stCondLst>
                                        </p:cTn>
                                        <p:tgtEl>
                                          <p:spTgt spid="102"/>
                                        </p:tgtEl>
                                        <p:attrNameLst>
                                          <p:attrName>style.visibility</p:attrName>
                                        </p:attrNameLst>
                                      </p:cBhvr>
                                      <p:to>
                                        <p:strVal val="visible"/>
                                      </p:to>
                                    </p:set>
                                  </p:childTnLst>
                                </p:cTn>
                              </p:par>
                            </p:childTnLst>
                          </p:cTn>
                        </p:par>
                        <p:par>
                          <p:cTn id="124" fill="hold">
                            <p:stCondLst>
                              <p:cond delay="30000"/>
                            </p:stCondLst>
                            <p:childTnLst>
                              <p:par>
                                <p:cTn id="125" presetID="11" presetClass="entr" presetSubtype="0" fill="hold" grpId="0" nodeType="afterEffect">
                                  <p:stCondLst>
                                    <p:cond delay="0"/>
                                  </p:stCondLst>
                                  <p:childTnLst>
                                    <p:set>
                                      <p:cBhvr>
                                        <p:cTn id="126" dur="1000">
                                          <p:stCondLst>
                                            <p:cond delay="0"/>
                                          </p:stCondLst>
                                        </p:cTn>
                                        <p:tgtEl>
                                          <p:spTgt spid="103"/>
                                        </p:tgtEl>
                                        <p:attrNameLst>
                                          <p:attrName>style.visibility</p:attrName>
                                        </p:attrNameLst>
                                      </p:cBhvr>
                                      <p:to>
                                        <p:strVal val="visible"/>
                                      </p:to>
                                    </p:set>
                                  </p:childTnLst>
                                </p:cTn>
                              </p:par>
                            </p:childTnLst>
                          </p:cTn>
                        </p:par>
                        <p:par>
                          <p:cTn id="127" fill="hold">
                            <p:stCondLst>
                              <p:cond delay="31000"/>
                            </p:stCondLst>
                            <p:childTnLst>
                              <p:par>
                                <p:cTn id="128" presetID="11" presetClass="entr" presetSubtype="0" fill="hold" grpId="0" nodeType="afterEffect">
                                  <p:stCondLst>
                                    <p:cond delay="0"/>
                                  </p:stCondLst>
                                  <p:childTnLst>
                                    <p:set>
                                      <p:cBhvr>
                                        <p:cTn id="129" dur="1000">
                                          <p:stCondLst>
                                            <p:cond delay="0"/>
                                          </p:stCondLst>
                                        </p:cTn>
                                        <p:tgtEl>
                                          <p:spTgt spid="104"/>
                                        </p:tgtEl>
                                        <p:attrNameLst>
                                          <p:attrName>style.visibility</p:attrName>
                                        </p:attrNameLst>
                                      </p:cBhvr>
                                      <p:to>
                                        <p:strVal val="visible"/>
                                      </p:to>
                                    </p:set>
                                  </p:childTnLst>
                                </p:cTn>
                              </p:par>
                            </p:childTnLst>
                          </p:cTn>
                        </p:par>
                        <p:par>
                          <p:cTn id="130" fill="hold">
                            <p:stCondLst>
                              <p:cond delay="32000"/>
                            </p:stCondLst>
                            <p:childTnLst>
                              <p:par>
                                <p:cTn id="131" presetID="11" presetClass="entr" presetSubtype="0" fill="hold" grpId="0" nodeType="afterEffect">
                                  <p:stCondLst>
                                    <p:cond delay="0"/>
                                  </p:stCondLst>
                                  <p:childTnLst>
                                    <p:set>
                                      <p:cBhvr>
                                        <p:cTn id="132" dur="1000">
                                          <p:stCondLst>
                                            <p:cond delay="0"/>
                                          </p:stCondLst>
                                        </p:cTn>
                                        <p:tgtEl>
                                          <p:spTgt spid="105"/>
                                        </p:tgtEl>
                                        <p:attrNameLst>
                                          <p:attrName>style.visibility</p:attrName>
                                        </p:attrNameLst>
                                      </p:cBhvr>
                                      <p:to>
                                        <p:strVal val="visible"/>
                                      </p:to>
                                    </p:set>
                                  </p:childTnLst>
                                </p:cTn>
                              </p:par>
                            </p:childTnLst>
                          </p:cTn>
                        </p:par>
                        <p:par>
                          <p:cTn id="133" fill="hold">
                            <p:stCondLst>
                              <p:cond delay="33000"/>
                            </p:stCondLst>
                            <p:childTnLst>
                              <p:par>
                                <p:cTn id="134" presetID="11" presetClass="entr" presetSubtype="0" fill="hold" grpId="0" nodeType="afterEffect">
                                  <p:stCondLst>
                                    <p:cond delay="0"/>
                                  </p:stCondLst>
                                  <p:childTnLst>
                                    <p:set>
                                      <p:cBhvr>
                                        <p:cTn id="135" dur="1000">
                                          <p:stCondLst>
                                            <p:cond delay="0"/>
                                          </p:stCondLst>
                                        </p:cTn>
                                        <p:tgtEl>
                                          <p:spTgt spid="106"/>
                                        </p:tgtEl>
                                        <p:attrNameLst>
                                          <p:attrName>style.visibility</p:attrName>
                                        </p:attrNameLst>
                                      </p:cBhvr>
                                      <p:to>
                                        <p:strVal val="visible"/>
                                      </p:to>
                                    </p:set>
                                  </p:childTnLst>
                                </p:cTn>
                              </p:par>
                            </p:childTnLst>
                          </p:cTn>
                        </p:par>
                        <p:par>
                          <p:cTn id="136" fill="hold">
                            <p:stCondLst>
                              <p:cond delay="34000"/>
                            </p:stCondLst>
                            <p:childTnLst>
                              <p:par>
                                <p:cTn id="137" presetID="11" presetClass="entr" presetSubtype="0" fill="hold" grpId="0" nodeType="afterEffect">
                                  <p:stCondLst>
                                    <p:cond delay="0"/>
                                  </p:stCondLst>
                                  <p:childTnLst>
                                    <p:set>
                                      <p:cBhvr>
                                        <p:cTn id="138" dur="1000">
                                          <p:stCondLst>
                                            <p:cond delay="0"/>
                                          </p:stCondLst>
                                        </p:cTn>
                                        <p:tgtEl>
                                          <p:spTgt spid="107"/>
                                        </p:tgtEl>
                                        <p:attrNameLst>
                                          <p:attrName>style.visibility</p:attrName>
                                        </p:attrNameLst>
                                      </p:cBhvr>
                                      <p:to>
                                        <p:strVal val="visible"/>
                                      </p:to>
                                    </p:set>
                                  </p:childTnLst>
                                </p:cTn>
                              </p:par>
                            </p:childTnLst>
                          </p:cTn>
                        </p:par>
                        <p:par>
                          <p:cTn id="139" fill="hold">
                            <p:stCondLst>
                              <p:cond delay="35000"/>
                            </p:stCondLst>
                            <p:childTnLst>
                              <p:par>
                                <p:cTn id="140" presetID="11" presetClass="entr" presetSubtype="0" fill="hold" grpId="0" nodeType="afterEffect">
                                  <p:stCondLst>
                                    <p:cond delay="0"/>
                                  </p:stCondLst>
                                  <p:childTnLst>
                                    <p:set>
                                      <p:cBhvr>
                                        <p:cTn id="141" dur="1000">
                                          <p:stCondLst>
                                            <p:cond delay="0"/>
                                          </p:stCondLst>
                                        </p:cTn>
                                        <p:tgtEl>
                                          <p:spTgt spid="108"/>
                                        </p:tgtEl>
                                        <p:attrNameLst>
                                          <p:attrName>style.visibility</p:attrName>
                                        </p:attrNameLst>
                                      </p:cBhvr>
                                      <p:to>
                                        <p:strVal val="visible"/>
                                      </p:to>
                                    </p:set>
                                  </p:childTnLst>
                                </p:cTn>
                              </p:par>
                            </p:childTnLst>
                          </p:cTn>
                        </p:par>
                        <p:par>
                          <p:cTn id="142" fill="hold">
                            <p:stCondLst>
                              <p:cond delay="36000"/>
                            </p:stCondLst>
                            <p:childTnLst>
                              <p:par>
                                <p:cTn id="143" presetID="11" presetClass="entr" presetSubtype="0" fill="hold" grpId="0" nodeType="afterEffect">
                                  <p:stCondLst>
                                    <p:cond delay="0"/>
                                  </p:stCondLst>
                                  <p:childTnLst>
                                    <p:set>
                                      <p:cBhvr>
                                        <p:cTn id="144" dur="1000">
                                          <p:stCondLst>
                                            <p:cond delay="0"/>
                                          </p:stCondLst>
                                        </p:cTn>
                                        <p:tgtEl>
                                          <p:spTgt spid="109"/>
                                        </p:tgtEl>
                                        <p:attrNameLst>
                                          <p:attrName>style.visibility</p:attrName>
                                        </p:attrNameLst>
                                      </p:cBhvr>
                                      <p:to>
                                        <p:strVal val="visible"/>
                                      </p:to>
                                    </p:set>
                                  </p:childTnLst>
                                </p:cTn>
                              </p:par>
                            </p:childTnLst>
                          </p:cTn>
                        </p:par>
                        <p:par>
                          <p:cTn id="145" fill="hold">
                            <p:stCondLst>
                              <p:cond delay="37000"/>
                            </p:stCondLst>
                            <p:childTnLst>
                              <p:par>
                                <p:cTn id="146" presetID="11" presetClass="entr" presetSubtype="0" fill="hold" grpId="0" nodeType="afterEffect">
                                  <p:stCondLst>
                                    <p:cond delay="0"/>
                                  </p:stCondLst>
                                  <p:childTnLst>
                                    <p:set>
                                      <p:cBhvr>
                                        <p:cTn id="147" dur="1000">
                                          <p:stCondLst>
                                            <p:cond delay="0"/>
                                          </p:stCondLst>
                                        </p:cTn>
                                        <p:tgtEl>
                                          <p:spTgt spid="110"/>
                                        </p:tgtEl>
                                        <p:attrNameLst>
                                          <p:attrName>style.visibility</p:attrName>
                                        </p:attrNameLst>
                                      </p:cBhvr>
                                      <p:to>
                                        <p:strVal val="visible"/>
                                      </p:to>
                                    </p:set>
                                  </p:childTnLst>
                                </p:cTn>
                              </p:par>
                            </p:childTnLst>
                          </p:cTn>
                        </p:par>
                        <p:par>
                          <p:cTn id="148" fill="hold">
                            <p:stCondLst>
                              <p:cond delay="38000"/>
                            </p:stCondLst>
                            <p:childTnLst>
                              <p:par>
                                <p:cTn id="149" presetID="11" presetClass="entr" presetSubtype="0" fill="hold" grpId="0" nodeType="afterEffect">
                                  <p:stCondLst>
                                    <p:cond delay="0"/>
                                  </p:stCondLst>
                                  <p:childTnLst>
                                    <p:set>
                                      <p:cBhvr>
                                        <p:cTn id="150" dur="1000">
                                          <p:stCondLst>
                                            <p:cond delay="0"/>
                                          </p:stCondLst>
                                        </p:cTn>
                                        <p:tgtEl>
                                          <p:spTgt spid="111"/>
                                        </p:tgtEl>
                                        <p:attrNameLst>
                                          <p:attrName>style.visibility</p:attrName>
                                        </p:attrNameLst>
                                      </p:cBhvr>
                                      <p:to>
                                        <p:strVal val="visible"/>
                                      </p:to>
                                    </p:set>
                                  </p:childTnLst>
                                </p:cTn>
                              </p:par>
                            </p:childTnLst>
                          </p:cTn>
                        </p:par>
                        <p:par>
                          <p:cTn id="151" fill="hold">
                            <p:stCondLst>
                              <p:cond delay="39000"/>
                            </p:stCondLst>
                            <p:childTnLst>
                              <p:par>
                                <p:cTn id="152" presetID="11" presetClass="entr" presetSubtype="0" fill="hold" grpId="0" nodeType="afterEffect">
                                  <p:stCondLst>
                                    <p:cond delay="0"/>
                                  </p:stCondLst>
                                  <p:childTnLst>
                                    <p:set>
                                      <p:cBhvr>
                                        <p:cTn id="153" dur="1000">
                                          <p:stCondLst>
                                            <p:cond delay="0"/>
                                          </p:stCondLst>
                                        </p:cTn>
                                        <p:tgtEl>
                                          <p:spTgt spid="112"/>
                                        </p:tgtEl>
                                        <p:attrNameLst>
                                          <p:attrName>style.visibility</p:attrName>
                                        </p:attrNameLst>
                                      </p:cBhvr>
                                      <p:to>
                                        <p:strVal val="visible"/>
                                      </p:to>
                                    </p:set>
                                  </p:childTnLst>
                                </p:cTn>
                              </p:par>
                            </p:childTnLst>
                          </p:cTn>
                        </p:par>
                        <p:par>
                          <p:cTn id="154" fill="hold">
                            <p:stCondLst>
                              <p:cond delay="40000"/>
                            </p:stCondLst>
                            <p:childTnLst>
                              <p:par>
                                <p:cTn id="155" presetID="11" presetClass="entr" presetSubtype="0" fill="hold" grpId="0" nodeType="afterEffect">
                                  <p:stCondLst>
                                    <p:cond delay="0"/>
                                  </p:stCondLst>
                                  <p:childTnLst>
                                    <p:set>
                                      <p:cBhvr>
                                        <p:cTn id="156" dur="1000">
                                          <p:stCondLst>
                                            <p:cond delay="0"/>
                                          </p:stCondLst>
                                        </p:cTn>
                                        <p:tgtEl>
                                          <p:spTgt spid="113"/>
                                        </p:tgtEl>
                                        <p:attrNameLst>
                                          <p:attrName>style.visibility</p:attrName>
                                        </p:attrNameLst>
                                      </p:cBhvr>
                                      <p:to>
                                        <p:strVal val="visible"/>
                                      </p:to>
                                    </p:set>
                                  </p:childTnLst>
                                </p:cTn>
                              </p:par>
                            </p:childTnLst>
                          </p:cTn>
                        </p:par>
                        <p:par>
                          <p:cTn id="157" fill="hold">
                            <p:stCondLst>
                              <p:cond delay="41000"/>
                            </p:stCondLst>
                            <p:childTnLst>
                              <p:par>
                                <p:cTn id="158" presetID="11" presetClass="entr" presetSubtype="0" fill="hold" grpId="0" nodeType="afterEffect">
                                  <p:stCondLst>
                                    <p:cond delay="0"/>
                                  </p:stCondLst>
                                  <p:childTnLst>
                                    <p:set>
                                      <p:cBhvr>
                                        <p:cTn id="159" dur="1000">
                                          <p:stCondLst>
                                            <p:cond delay="0"/>
                                          </p:stCondLst>
                                        </p:cTn>
                                        <p:tgtEl>
                                          <p:spTgt spid="114"/>
                                        </p:tgtEl>
                                        <p:attrNameLst>
                                          <p:attrName>style.visibility</p:attrName>
                                        </p:attrNameLst>
                                      </p:cBhvr>
                                      <p:to>
                                        <p:strVal val="visible"/>
                                      </p:to>
                                    </p:set>
                                  </p:childTnLst>
                                </p:cTn>
                              </p:par>
                            </p:childTnLst>
                          </p:cTn>
                        </p:par>
                        <p:par>
                          <p:cTn id="160" fill="hold">
                            <p:stCondLst>
                              <p:cond delay="42000"/>
                            </p:stCondLst>
                            <p:childTnLst>
                              <p:par>
                                <p:cTn id="161" presetID="11" presetClass="entr" presetSubtype="0" fill="hold" grpId="0" nodeType="afterEffect">
                                  <p:stCondLst>
                                    <p:cond delay="0"/>
                                  </p:stCondLst>
                                  <p:childTnLst>
                                    <p:set>
                                      <p:cBhvr>
                                        <p:cTn id="162" dur="1000">
                                          <p:stCondLst>
                                            <p:cond delay="0"/>
                                          </p:stCondLst>
                                        </p:cTn>
                                        <p:tgtEl>
                                          <p:spTgt spid="115"/>
                                        </p:tgtEl>
                                        <p:attrNameLst>
                                          <p:attrName>style.visibility</p:attrName>
                                        </p:attrNameLst>
                                      </p:cBhvr>
                                      <p:to>
                                        <p:strVal val="visible"/>
                                      </p:to>
                                    </p:set>
                                  </p:childTnLst>
                                </p:cTn>
                              </p:par>
                            </p:childTnLst>
                          </p:cTn>
                        </p:par>
                        <p:par>
                          <p:cTn id="163" fill="hold">
                            <p:stCondLst>
                              <p:cond delay="43000"/>
                            </p:stCondLst>
                            <p:childTnLst>
                              <p:par>
                                <p:cTn id="164" presetID="11" presetClass="entr" presetSubtype="0" fill="hold" grpId="0" nodeType="afterEffect">
                                  <p:stCondLst>
                                    <p:cond delay="0"/>
                                  </p:stCondLst>
                                  <p:childTnLst>
                                    <p:set>
                                      <p:cBhvr>
                                        <p:cTn id="165" dur="1000">
                                          <p:stCondLst>
                                            <p:cond delay="0"/>
                                          </p:stCondLst>
                                        </p:cTn>
                                        <p:tgtEl>
                                          <p:spTgt spid="116"/>
                                        </p:tgtEl>
                                        <p:attrNameLst>
                                          <p:attrName>style.visibility</p:attrName>
                                        </p:attrNameLst>
                                      </p:cBhvr>
                                      <p:to>
                                        <p:strVal val="visible"/>
                                      </p:to>
                                    </p:set>
                                  </p:childTnLst>
                                </p:cTn>
                              </p:par>
                            </p:childTnLst>
                          </p:cTn>
                        </p:par>
                        <p:par>
                          <p:cTn id="166" fill="hold">
                            <p:stCondLst>
                              <p:cond delay="44000"/>
                            </p:stCondLst>
                            <p:childTnLst>
                              <p:par>
                                <p:cTn id="167" presetID="11" presetClass="entr" presetSubtype="0" fill="hold" grpId="0" nodeType="afterEffect">
                                  <p:stCondLst>
                                    <p:cond delay="0"/>
                                  </p:stCondLst>
                                  <p:childTnLst>
                                    <p:set>
                                      <p:cBhvr>
                                        <p:cTn id="168" dur="1000">
                                          <p:stCondLst>
                                            <p:cond delay="0"/>
                                          </p:stCondLst>
                                        </p:cTn>
                                        <p:tgtEl>
                                          <p:spTgt spid="117"/>
                                        </p:tgtEl>
                                        <p:attrNameLst>
                                          <p:attrName>style.visibility</p:attrName>
                                        </p:attrNameLst>
                                      </p:cBhvr>
                                      <p:to>
                                        <p:strVal val="visible"/>
                                      </p:to>
                                    </p:set>
                                  </p:childTnLst>
                                </p:cTn>
                              </p:par>
                            </p:childTnLst>
                          </p:cTn>
                        </p:par>
                        <p:par>
                          <p:cTn id="169" fill="hold">
                            <p:stCondLst>
                              <p:cond delay="45000"/>
                            </p:stCondLst>
                            <p:childTnLst>
                              <p:par>
                                <p:cTn id="170" presetID="11" presetClass="entr" presetSubtype="0" fill="hold" grpId="0" nodeType="afterEffect">
                                  <p:stCondLst>
                                    <p:cond delay="0"/>
                                  </p:stCondLst>
                                  <p:childTnLst>
                                    <p:set>
                                      <p:cBhvr>
                                        <p:cTn id="171" dur="1000">
                                          <p:stCondLst>
                                            <p:cond delay="0"/>
                                          </p:stCondLst>
                                        </p:cTn>
                                        <p:tgtEl>
                                          <p:spTgt spid="118"/>
                                        </p:tgtEl>
                                        <p:attrNameLst>
                                          <p:attrName>style.visibility</p:attrName>
                                        </p:attrNameLst>
                                      </p:cBhvr>
                                      <p:to>
                                        <p:strVal val="visible"/>
                                      </p:to>
                                    </p:set>
                                  </p:childTnLst>
                                </p:cTn>
                              </p:par>
                            </p:childTnLst>
                          </p:cTn>
                        </p:par>
                        <p:par>
                          <p:cTn id="172" fill="hold">
                            <p:stCondLst>
                              <p:cond delay="46000"/>
                            </p:stCondLst>
                            <p:childTnLst>
                              <p:par>
                                <p:cTn id="173" presetID="11" presetClass="entr" presetSubtype="0" fill="hold" grpId="0" nodeType="afterEffect">
                                  <p:stCondLst>
                                    <p:cond delay="0"/>
                                  </p:stCondLst>
                                  <p:childTnLst>
                                    <p:set>
                                      <p:cBhvr>
                                        <p:cTn id="174" dur="1000">
                                          <p:stCondLst>
                                            <p:cond delay="0"/>
                                          </p:stCondLst>
                                        </p:cTn>
                                        <p:tgtEl>
                                          <p:spTgt spid="119"/>
                                        </p:tgtEl>
                                        <p:attrNameLst>
                                          <p:attrName>style.visibility</p:attrName>
                                        </p:attrNameLst>
                                      </p:cBhvr>
                                      <p:to>
                                        <p:strVal val="visible"/>
                                      </p:to>
                                    </p:set>
                                  </p:childTnLst>
                                </p:cTn>
                              </p:par>
                            </p:childTnLst>
                          </p:cTn>
                        </p:par>
                        <p:par>
                          <p:cTn id="175" fill="hold">
                            <p:stCondLst>
                              <p:cond delay="47000"/>
                            </p:stCondLst>
                            <p:childTnLst>
                              <p:par>
                                <p:cTn id="176" presetID="11" presetClass="entr" presetSubtype="0" fill="hold" grpId="0" nodeType="afterEffect">
                                  <p:stCondLst>
                                    <p:cond delay="0"/>
                                  </p:stCondLst>
                                  <p:childTnLst>
                                    <p:set>
                                      <p:cBhvr>
                                        <p:cTn id="177" dur="1000">
                                          <p:stCondLst>
                                            <p:cond delay="0"/>
                                          </p:stCondLst>
                                        </p:cTn>
                                        <p:tgtEl>
                                          <p:spTgt spid="120"/>
                                        </p:tgtEl>
                                        <p:attrNameLst>
                                          <p:attrName>style.visibility</p:attrName>
                                        </p:attrNameLst>
                                      </p:cBhvr>
                                      <p:to>
                                        <p:strVal val="visible"/>
                                      </p:to>
                                    </p:set>
                                  </p:childTnLst>
                                </p:cTn>
                              </p:par>
                            </p:childTnLst>
                          </p:cTn>
                        </p:par>
                        <p:par>
                          <p:cTn id="178" fill="hold">
                            <p:stCondLst>
                              <p:cond delay="48000"/>
                            </p:stCondLst>
                            <p:childTnLst>
                              <p:par>
                                <p:cTn id="179" presetID="11" presetClass="entr" presetSubtype="0" fill="hold" grpId="0" nodeType="afterEffect">
                                  <p:stCondLst>
                                    <p:cond delay="0"/>
                                  </p:stCondLst>
                                  <p:childTnLst>
                                    <p:set>
                                      <p:cBhvr>
                                        <p:cTn id="180" dur="1000">
                                          <p:stCondLst>
                                            <p:cond delay="0"/>
                                          </p:stCondLst>
                                        </p:cTn>
                                        <p:tgtEl>
                                          <p:spTgt spid="121"/>
                                        </p:tgtEl>
                                        <p:attrNameLst>
                                          <p:attrName>style.visibility</p:attrName>
                                        </p:attrNameLst>
                                      </p:cBhvr>
                                      <p:to>
                                        <p:strVal val="visible"/>
                                      </p:to>
                                    </p:set>
                                  </p:childTnLst>
                                </p:cTn>
                              </p:par>
                            </p:childTnLst>
                          </p:cTn>
                        </p:par>
                        <p:par>
                          <p:cTn id="181" fill="hold">
                            <p:stCondLst>
                              <p:cond delay="49000"/>
                            </p:stCondLst>
                            <p:childTnLst>
                              <p:par>
                                <p:cTn id="182" presetID="11" presetClass="entr" presetSubtype="0" fill="hold" grpId="0" nodeType="afterEffect">
                                  <p:stCondLst>
                                    <p:cond delay="0"/>
                                  </p:stCondLst>
                                  <p:childTnLst>
                                    <p:set>
                                      <p:cBhvr>
                                        <p:cTn id="183" dur="1000">
                                          <p:stCondLst>
                                            <p:cond delay="0"/>
                                          </p:stCondLst>
                                        </p:cTn>
                                        <p:tgtEl>
                                          <p:spTgt spid="122"/>
                                        </p:tgtEl>
                                        <p:attrNameLst>
                                          <p:attrName>style.visibility</p:attrName>
                                        </p:attrNameLst>
                                      </p:cBhvr>
                                      <p:to>
                                        <p:strVal val="visible"/>
                                      </p:to>
                                    </p:set>
                                  </p:childTnLst>
                                </p:cTn>
                              </p:par>
                            </p:childTnLst>
                          </p:cTn>
                        </p:par>
                        <p:par>
                          <p:cTn id="184" fill="hold">
                            <p:stCondLst>
                              <p:cond delay="50000"/>
                            </p:stCondLst>
                            <p:childTnLst>
                              <p:par>
                                <p:cTn id="185" presetID="11" presetClass="entr" presetSubtype="0" fill="hold" grpId="0" nodeType="afterEffect">
                                  <p:stCondLst>
                                    <p:cond delay="0"/>
                                  </p:stCondLst>
                                  <p:childTnLst>
                                    <p:set>
                                      <p:cBhvr>
                                        <p:cTn id="186" dur="1000">
                                          <p:stCondLst>
                                            <p:cond delay="0"/>
                                          </p:stCondLst>
                                        </p:cTn>
                                        <p:tgtEl>
                                          <p:spTgt spid="123"/>
                                        </p:tgtEl>
                                        <p:attrNameLst>
                                          <p:attrName>style.visibility</p:attrName>
                                        </p:attrNameLst>
                                      </p:cBhvr>
                                      <p:to>
                                        <p:strVal val="visible"/>
                                      </p:to>
                                    </p:set>
                                  </p:childTnLst>
                                </p:cTn>
                              </p:par>
                            </p:childTnLst>
                          </p:cTn>
                        </p:par>
                        <p:par>
                          <p:cTn id="187" fill="hold">
                            <p:stCondLst>
                              <p:cond delay="51000"/>
                            </p:stCondLst>
                            <p:childTnLst>
                              <p:par>
                                <p:cTn id="188" presetID="11" presetClass="entr" presetSubtype="0" fill="hold" grpId="0" nodeType="afterEffect">
                                  <p:stCondLst>
                                    <p:cond delay="0"/>
                                  </p:stCondLst>
                                  <p:childTnLst>
                                    <p:set>
                                      <p:cBhvr>
                                        <p:cTn id="189" dur="1000">
                                          <p:stCondLst>
                                            <p:cond delay="0"/>
                                          </p:stCondLst>
                                        </p:cTn>
                                        <p:tgtEl>
                                          <p:spTgt spid="124"/>
                                        </p:tgtEl>
                                        <p:attrNameLst>
                                          <p:attrName>style.visibility</p:attrName>
                                        </p:attrNameLst>
                                      </p:cBhvr>
                                      <p:to>
                                        <p:strVal val="visible"/>
                                      </p:to>
                                    </p:set>
                                  </p:childTnLst>
                                </p:cTn>
                              </p:par>
                            </p:childTnLst>
                          </p:cTn>
                        </p:par>
                        <p:par>
                          <p:cTn id="190" fill="hold">
                            <p:stCondLst>
                              <p:cond delay="52000"/>
                            </p:stCondLst>
                            <p:childTnLst>
                              <p:par>
                                <p:cTn id="191" presetID="11" presetClass="entr" presetSubtype="0" fill="hold" grpId="0" nodeType="afterEffect">
                                  <p:stCondLst>
                                    <p:cond delay="0"/>
                                  </p:stCondLst>
                                  <p:childTnLst>
                                    <p:set>
                                      <p:cBhvr>
                                        <p:cTn id="192" dur="1000">
                                          <p:stCondLst>
                                            <p:cond delay="0"/>
                                          </p:stCondLst>
                                        </p:cTn>
                                        <p:tgtEl>
                                          <p:spTgt spid="125"/>
                                        </p:tgtEl>
                                        <p:attrNameLst>
                                          <p:attrName>style.visibility</p:attrName>
                                        </p:attrNameLst>
                                      </p:cBhvr>
                                      <p:to>
                                        <p:strVal val="visible"/>
                                      </p:to>
                                    </p:set>
                                  </p:childTnLst>
                                </p:cTn>
                              </p:par>
                            </p:childTnLst>
                          </p:cTn>
                        </p:par>
                        <p:par>
                          <p:cTn id="193" fill="hold">
                            <p:stCondLst>
                              <p:cond delay="53000"/>
                            </p:stCondLst>
                            <p:childTnLst>
                              <p:par>
                                <p:cTn id="194" presetID="11" presetClass="entr" presetSubtype="0" fill="hold" grpId="0" nodeType="afterEffect">
                                  <p:stCondLst>
                                    <p:cond delay="0"/>
                                  </p:stCondLst>
                                  <p:childTnLst>
                                    <p:set>
                                      <p:cBhvr>
                                        <p:cTn id="195" dur="1000">
                                          <p:stCondLst>
                                            <p:cond delay="0"/>
                                          </p:stCondLst>
                                        </p:cTn>
                                        <p:tgtEl>
                                          <p:spTgt spid="126"/>
                                        </p:tgtEl>
                                        <p:attrNameLst>
                                          <p:attrName>style.visibility</p:attrName>
                                        </p:attrNameLst>
                                      </p:cBhvr>
                                      <p:to>
                                        <p:strVal val="visible"/>
                                      </p:to>
                                    </p:set>
                                  </p:childTnLst>
                                </p:cTn>
                              </p:par>
                            </p:childTnLst>
                          </p:cTn>
                        </p:par>
                        <p:par>
                          <p:cTn id="196" fill="hold">
                            <p:stCondLst>
                              <p:cond delay="54000"/>
                            </p:stCondLst>
                            <p:childTnLst>
                              <p:par>
                                <p:cTn id="197" presetID="11" presetClass="entr" presetSubtype="0" fill="hold" grpId="0" nodeType="afterEffect">
                                  <p:stCondLst>
                                    <p:cond delay="0"/>
                                  </p:stCondLst>
                                  <p:childTnLst>
                                    <p:set>
                                      <p:cBhvr>
                                        <p:cTn id="198" dur="1000">
                                          <p:stCondLst>
                                            <p:cond delay="0"/>
                                          </p:stCondLst>
                                        </p:cTn>
                                        <p:tgtEl>
                                          <p:spTgt spid="127"/>
                                        </p:tgtEl>
                                        <p:attrNameLst>
                                          <p:attrName>style.visibility</p:attrName>
                                        </p:attrNameLst>
                                      </p:cBhvr>
                                      <p:to>
                                        <p:strVal val="visible"/>
                                      </p:to>
                                    </p:set>
                                  </p:childTnLst>
                                </p:cTn>
                              </p:par>
                            </p:childTnLst>
                          </p:cTn>
                        </p:par>
                        <p:par>
                          <p:cTn id="199" fill="hold">
                            <p:stCondLst>
                              <p:cond delay="55000"/>
                            </p:stCondLst>
                            <p:childTnLst>
                              <p:par>
                                <p:cTn id="200" presetID="11" presetClass="entr" presetSubtype="0" fill="hold" grpId="0" nodeType="afterEffect">
                                  <p:stCondLst>
                                    <p:cond delay="0"/>
                                  </p:stCondLst>
                                  <p:childTnLst>
                                    <p:set>
                                      <p:cBhvr>
                                        <p:cTn id="201" dur="1000">
                                          <p:stCondLst>
                                            <p:cond delay="0"/>
                                          </p:stCondLst>
                                        </p:cTn>
                                        <p:tgtEl>
                                          <p:spTgt spid="128"/>
                                        </p:tgtEl>
                                        <p:attrNameLst>
                                          <p:attrName>style.visibility</p:attrName>
                                        </p:attrNameLst>
                                      </p:cBhvr>
                                      <p:to>
                                        <p:strVal val="visible"/>
                                      </p:to>
                                    </p:set>
                                  </p:childTnLst>
                                </p:cTn>
                              </p:par>
                            </p:childTnLst>
                          </p:cTn>
                        </p:par>
                        <p:par>
                          <p:cTn id="202" fill="hold">
                            <p:stCondLst>
                              <p:cond delay="56000"/>
                            </p:stCondLst>
                            <p:childTnLst>
                              <p:par>
                                <p:cTn id="203" presetID="11" presetClass="entr" presetSubtype="0" fill="hold" grpId="0" nodeType="afterEffect">
                                  <p:stCondLst>
                                    <p:cond delay="0"/>
                                  </p:stCondLst>
                                  <p:childTnLst>
                                    <p:set>
                                      <p:cBhvr>
                                        <p:cTn id="204" dur="1000">
                                          <p:stCondLst>
                                            <p:cond delay="0"/>
                                          </p:stCondLst>
                                        </p:cTn>
                                        <p:tgtEl>
                                          <p:spTgt spid="129"/>
                                        </p:tgtEl>
                                        <p:attrNameLst>
                                          <p:attrName>style.visibility</p:attrName>
                                        </p:attrNameLst>
                                      </p:cBhvr>
                                      <p:to>
                                        <p:strVal val="visible"/>
                                      </p:to>
                                    </p:set>
                                  </p:childTnLst>
                                </p:cTn>
                              </p:par>
                            </p:childTnLst>
                          </p:cTn>
                        </p:par>
                        <p:par>
                          <p:cTn id="205" fill="hold">
                            <p:stCondLst>
                              <p:cond delay="57000"/>
                            </p:stCondLst>
                            <p:childTnLst>
                              <p:par>
                                <p:cTn id="206" presetID="11" presetClass="entr" presetSubtype="0" fill="hold" grpId="0" nodeType="afterEffect">
                                  <p:stCondLst>
                                    <p:cond delay="0"/>
                                  </p:stCondLst>
                                  <p:childTnLst>
                                    <p:set>
                                      <p:cBhvr>
                                        <p:cTn id="207" dur="1000">
                                          <p:stCondLst>
                                            <p:cond delay="0"/>
                                          </p:stCondLst>
                                        </p:cTn>
                                        <p:tgtEl>
                                          <p:spTgt spid="130"/>
                                        </p:tgtEl>
                                        <p:attrNameLst>
                                          <p:attrName>style.visibility</p:attrName>
                                        </p:attrNameLst>
                                      </p:cBhvr>
                                      <p:to>
                                        <p:strVal val="visible"/>
                                      </p:to>
                                    </p:set>
                                  </p:childTnLst>
                                </p:cTn>
                              </p:par>
                            </p:childTnLst>
                          </p:cTn>
                        </p:par>
                        <p:par>
                          <p:cTn id="208" fill="hold">
                            <p:stCondLst>
                              <p:cond delay="58000"/>
                            </p:stCondLst>
                            <p:childTnLst>
                              <p:par>
                                <p:cTn id="209" presetID="11" presetClass="entr" presetSubtype="0" fill="hold" grpId="0" nodeType="afterEffect">
                                  <p:stCondLst>
                                    <p:cond delay="0"/>
                                  </p:stCondLst>
                                  <p:childTnLst>
                                    <p:set>
                                      <p:cBhvr>
                                        <p:cTn id="210" dur="1000">
                                          <p:stCondLst>
                                            <p:cond delay="0"/>
                                          </p:stCondLst>
                                        </p:cTn>
                                        <p:tgtEl>
                                          <p:spTgt spid="131"/>
                                        </p:tgtEl>
                                        <p:attrNameLst>
                                          <p:attrName>style.visibility</p:attrName>
                                        </p:attrNameLst>
                                      </p:cBhvr>
                                      <p:to>
                                        <p:strVal val="visible"/>
                                      </p:to>
                                    </p:set>
                                  </p:childTnLst>
                                </p:cTn>
                              </p:par>
                            </p:childTnLst>
                          </p:cTn>
                        </p:par>
                        <p:par>
                          <p:cTn id="211" fill="hold">
                            <p:stCondLst>
                              <p:cond delay="59000"/>
                            </p:stCondLst>
                            <p:childTnLst>
                              <p:par>
                                <p:cTn id="212" presetID="11" presetClass="entr" presetSubtype="0" fill="hold" grpId="0" nodeType="afterEffect">
                                  <p:stCondLst>
                                    <p:cond delay="0"/>
                                  </p:stCondLst>
                                  <p:childTnLst>
                                    <p:set>
                                      <p:cBhvr>
                                        <p:cTn id="213" dur="1000">
                                          <p:stCondLst>
                                            <p:cond delay="0"/>
                                          </p:stCondLst>
                                        </p:cTn>
                                        <p:tgtEl>
                                          <p:spTgt spid="132"/>
                                        </p:tgtEl>
                                        <p:attrNameLst>
                                          <p:attrName>style.visibility</p:attrName>
                                        </p:attrNameLst>
                                      </p:cBhvr>
                                      <p:to>
                                        <p:strVal val="visible"/>
                                      </p:to>
                                    </p:set>
                                  </p:childTnLst>
                                </p:cTn>
                              </p:par>
                            </p:childTnLst>
                          </p:cTn>
                        </p:par>
                        <p:par>
                          <p:cTn id="214" fill="hold">
                            <p:stCondLst>
                              <p:cond delay="60000"/>
                            </p:stCondLst>
                            <p:childTnLst>
                              <p:par>
                                <p:cTn id="215" presetID="11" presetClass="entr" presetSubtype="0" fill="hold" grpId="0" nodeType="afterEffect">
                                  <p:stCondLst>
                                    <p:cond delay="0"/>
                                  </p:stCondLst>
                                  <p:childTnLst>
                                    <p:set>
                                      <p:cBhvr>
                                        <p:cTn id="216" dur="1000">
                                          <p:stCondLst>
                                            <p:cond delay="0"/>
                                          </p:stCondLst>
                                        </p:cTn>
                                        <p:tgtEl>
                                          <p:spTgt spid="133"/>
                                        </p:tgtEl>
                                        <p:attrNameLst>
                                          <p:attrName>style.visibility</p:attrName>
                                        </p:attrNameLst>
                                      </p:cBhvr>
                                      <p:to>
                                        <p:strVal val="visible"/>
                                      </p:to>
                                    </p:set>
                                  </p:childTnLst>
                                </p:cTn>
                              </p:par>
                            </p:childTnLst>
                          </p:cTn>
                        </p:par>
                        <p:par>
                          <p:cTn id="217" fill="hold">
                            <p:stCondLst>
                              <p:cond delay="61000"/>
                            </p:stCondLst>
                            <p:childTnLst>
                              <p:par>
                                <p:cTn id="218" presetID="11" presetClass="entr" presetSubtype="0" fill="hold" grpId="0" nodeType="afterEffect">
                                  <p:stCondLst>
                                    <p:cond delay="0"/>
                                  </p:stCondLst>
                                  <p:childTnLst>
                                    <p:set>
                                      <p:cBhvr>
                                        <p:cTn id="219" dur="1000">
                                          <p:stCondLst>
                                            <p:cond delay="0"/>
                                          </p:stCondLst>
                                        </p:cTn>
                                        <p:tgtEl>
                                          <p:spTgt spid="134"/>
                                        </p:tgtEl>
                                        <p:attrNameLst>
                                          <p:attrName>style.visibility</p:attrName>
                                        </p:attrNameLst>
                                      </p:cBhvr>
                                      <p:to>
                                        <p:strVal val="visible"/>
                                      </p:to>
                                    </p:set>
                                  </p:childTnLst>
                                </p:cTn>
                              </p:par>
                            </p:childTnLst>
                          </p:cTn>
                        </p:par>
                        <p:par>
                          <p:cTn id="220" fill="hold">
                            <p:stCondLst>
                              <p:cond delay="62000"/>
                            </p:stCondLst>
                            <p:childTnLst>
                              <p:par>
                                <p:cTn id="221" presetID="11" presetClass="entr" presetSubtype="0" fill="hold" grpId="0" nodeType="afterEffect">
                                  <p:stCondLst>
                                    <p:cond delay="0"/>
                                  </p:stCondLst>
                                  <p:childTnLst>
                                    <p:set>
                                      <p:cBhvr>
                                        <p:cTn id="222" dur="1000">
                                          <p:stCondLst>
                                            <p:cond delay="0"/>
                                          </p:stCondLst>
                                        </p:cTn>
                                        <p:tgtEl>
                                          <p:spTgt spid="135"/>
                                        </p:tgtEl>
                                        <p:attrNameLst>
                                          <p:attrName>style.visibility</p:attrName>
                                        </p:attrNameLst>
                                      </p:cBhvr>
                                      <p:to>
                                        <p:strVal val="visible"/>
                                      </p:to>
                                    </p:set>
                                  </p:childTnLst>
                                </p:cTn>
                              </p:par>
                            </p:childTnLst>
                          </p:cTn>
                        </p:par>
                        <p:par>
                          <p:cTn id="223" fill="hold">
                            <p:stCondLst>
                              <p:cond delay="63000"/>
                            </p:stCondLst>
                            <p:childTnLst>
                              <p:par>
                                <p:cTn id="224" presetID="11" presetClass="entr" presetSubtype="0" fill="hold" grpId="0" nodeType="afterEffect">
                                  <p:stCondLst>
                                    <p:cond delay="0"/>
                                  </p:stCondLst>
                                  <p:childTnLst>
                                    <p:set>
                                      <p:cBhvr>
                                        <p:cTn id="225" dur="1000">
                                          <p:stCondLst>
                                            <p:cond delay="0"/>
                                          </p:stCondLst>
                                        </p:cTn>
                                        <p:tgtEl>
                                          <p:spTgt spid="136"/>
                                        </p:tgtEl>
                                        <p:attrNameLst>
                                          <p:attrName>style.visibility</p:attrName>
                                        </p:attrNameLst>
                                      </p:cBhvr>
                                      <p:to>
                                        <p:strVal val="visible"/>
                                      </p:to>
                                    </p:set>
                                  </p:childTnLst>
                                </p:cTn>
                              </p:par>
                            </p:childTnLst>
                          </p:cTn>
                        </p:par>
                        <p:par>
                          <p:cTn id="226" fill="hold">
                            <p:stCondLst>
                              <p:cond delay="64000"/>
                            </p:stCondLst>
                            <p:childTnLst>
                              <p:par>
                                <p:cTn id="227" presetID="11" presetClass="entr" presetSubtype="0" fill="hold" grpId="0" nodeType="afterEffect">
                                  <p:stCondLst>
                                    <p:cond delay="0"/>
                                  </p:stCondLst>
                                  <p:childTnLst>
                                    <p:set>
                                      <p:cBhvr>
                                        <p:cTn id="228" dur="1000">
                                          <p:stCondLst>
                                            <p:cond delay="0"/>
                                          </p:stCondLst>
                                        </p:cTn>
                                        <p:tgtEl>
                                          <p:spTgt spid="137"/>
                                        </p:tgtEl>
                                        <p:attrNameLst>
                                          <p:attrName>style.visibility</p:attrName>
                                        </p:attrNameLst>
                                      </p:cBhvr>
                                      <p:to>
                                        <p:strVal val="visible"/>
                                      </p:to>
                                    </p:set>
                                  </p:childTnLst>
                                </p:cTn>
                              </p:par>
                            </p:childTnLst>
                          </p:cTn>
                        </p:par>
                        <p:par>
                          <p:cTn id="229" fill="hold">
                            <p:stCondLst>
                              <p:cond delay="65000"/>
                            </p:stCondLst>
                            <p:childTnLst>
                              <p:par>
                                <p:cTn id="230" presetID="11" presetClass="entr" presetSubtype="0" fill="hold" grpId="0" nodeType="afterEffect">
                                  <p:stCondLst>
                                    <p:cond delay="0"/>
                                  </p:stCondLst>
                                  <p:childTnLst>
                                    <p:set>
                                      <p:cBhvr>
                                        <p:cTn id="231" dur="1000">
                                          <p:stCondLst>
                                            <p:cond delay="0"/>
                                          </p:stCondLst>
                                        </p:cTn>
                                        <p:tgtEl>
                                          <p:spTgt spid="138"/>
                                        </p:tgtEl>
                                        <p:attrNameLst>
                                          <p:attrName>style.visibility</p:attrName>
                                        </p:attrNameLst>
                                      </p:cBhvr>
                                      <p:to>
                                        <p:strVal val="visible"/>
                                      </p:to>
                                    </p:set>
                                  </p:childTnLst>
                                </p:cTn>
                              </p:par>
                            </p:childTnLst>
                          </p:cTn>
                        </p:par>
                        <p:par>
                          <p:cTn id="232" fill="hold">
                            <p:stCondLst>
                              <p:cond delay="66000"/>
                            </p:stCondLst>
                            <p:childTnLst>
                              <p:par>
                                <p:cTn id="233" presetID="11" presetClass="entr" presetSubtype="0" fill="hold" grpId="0" nodeType="afterEffect">
                                  <p:stCondLst>
                                    <p:cond delay="0"/>
                                  </p:stCondLst>
                                  <p:childTnLst>
                                    <p:set>
                                      <p:cBhvr>
                                        <p:cTn id="234" dur="1000">
                                          <p:stCondLst>
                                            <p:cond delay="0"/>
                                          </p:stCondLst>
                                        </p:cTn>
                                        <p:tgtEl>
                                          <p:spTgt spid="139"/>
                                        </p:tgtEl>
                                        <p:attrNameLst>
                                          <p:attrName>style.visibility</p:attrName>
                                        </p:attrNameLst>
                                      </p:cBhvr>
                                      <p:to>
                                        <p:strVal val="visible"/>
                                      </p:to>
                                    </p:set>
                                  </p:childTnLst>
                                </p:cTn>
                              </p:par>
                            </p:childTnLst>
                          </p:cTn>
                        </p:par>
                        <p:par>
                          <p:cTn id="235" fill="hold">
                            <p:stCondLst>
                              <p:cond delay="67000"/>
                            </p:stCondLst>
                            <p:childTnLst>
                              <p:par>
                                <p:cTn id="236" presetID="11" presetClass="entr" presetSubtype="0" fill="hold" grpId="0" nodeType="afterEffect">
                                  <p:stCondLst>
                                    <p:cond delay="0"/>
                                  </p:stCondLst>
                                  <p:childTnLst>
                                    <p:set>
                                      <p:cBhvr>
                                        <p:cTn id="237" dur="1000">
                                          <p:stCondLst>
                                            <p:cond delay="0"/>
                                          </p:stCondLst>
                                        </p:cTn>
                                        <p:tgtEl>
                                          <p:spTgt spid="140"/>
                                        </p:tgtEl>
                                        <p:attrNameLst>
                                          <p:attrName>style.visibility</p:attrName>
                                        </p:attrNameLst>
                                      </p:cBhvr>
                                      <p:to>
                                        <p:strVal val="visible"/>
                                      </p:to>
                                    </p:set>
                                  </p:childTnLst>
                                </p:cTn>
                              </p:par>
                            </p:childTnLst>
                          </p:cTn>
                        </p:par>
                        <p:par>
                          <p:cTn id="238" fill="hold">
                            <p:stCondLst>
                              <p:cond delay="68000"/>
                            </p:stCondLst>
                            <p:childTnLst>
                              <p:par>
                                <p:cTn id="239" presetID="11" presetClass="entr" presetSubtype="0" fill="hold" grpId="0" nodeType="afterEffect">
                                  <p:stCondLst>
                                    <p:cond delay="0"/>
                                  </p:stCondLst>
                                  <p:childTnLst>
                                    <p:set>
                                      <p:cBhvr>
                                        <p:cTn id="240" dur="1000">
                                          <p:stCondLst>
                                            <p:cond delay="0"/>
                                          </p:stCondLst>
                                        </p:cTn>
                                        <p:tgtEl>
                                          <p:spTgt spid="141"/>
                                        </p:tgtEl>
                                        <p:attrNameLst>
                                          <p:attrName>style.visibility</p:attrName>
                                        </p:attrNameLst>
                                      </p:cBhvr>
                                      <p:to>
                                        <p:strVal val="visible"/>
                                      </p:to>
                                    </p:set>
                                  </p:childTnLst>
                                </p:cTn>
                              </p:par>
                            </p:childTnLst>
                          </p:cTn>
                        </p:par>
                        <p:par>
                          <p:cTn id="241" fill="hold">
                            <p:stCondLst>
                              <p:cond delay="69000"/>
                            </p:stCondLst>
                            <p:childTnLst>
                              <p:par>
                                <p:cTn id="242" presetID="11" presetClass="entr" presetSubtype="0" fill="hold" grpId="0" nodeType="afterEffect">
                                  <p:stCondLst>
                                    <p:cond delay="0"/>
                                  </p:stCondLst>
                                  <p:childTnLst>
                                    <p:set>
                                      <p:cBhvr>
                                        <p:cTn id="243" dur="1000">
                                          <p:stCondLst>
                                            <p:cond delay="0"/>
                                          </p:stCondLst>
                                        </p:cTn>
                                        <p:tgtEl>
                                          <p:spTgt spid="142"/>
                                        </p:tgtEl>
                                        <p:attrNameLst>
                                          <p:attrName>style.visibility</p:attrName>
                                        </p:attrNameLst>
                                      </p:cBhvr>
                                      <p:to>
                                        <p:strVal val="visible"/>
                                      </p:to>
                                    </p:set>
                                  </p:childTnLst>
                                </p:cTn>
                              </p:par>
                            </p:childTnLst>
                          </p:cTn>
                        </p:par>
                        <p:par>
                          <p:cTn id="244" fill="hold">
                            <p:stCondLst>
                              <p:cond delay="70000"/>
                            </p:stCondLst>
                            <p:childTnLst>
                              <p:par>
                                <p:cTn id="245" presetID="11" presetClass="entr" presetSubtype="0" fill="hold" grpId="0" nodeType="afterEffect">
                                  <p:stCondLst>
                                    <p:cond delay="0"/>
                                  </p:stCondLst>
                                  <p:childTnLst>
                                    <p:set>
                                      <p:cBhvr>
                                        <p:cTn id="246" dur="1000">
                                          <p:stCondLst>
                                            <p:cond delay="0"/>
                                          </p:stCondLst>
                                        </p:cTn>
                                        <p:tgtEl>
                                          <p:spTgt spid="143"/>
                                        </p:tgtEl>
                                        <p:attrNameLst>
                                          <p:attrName>style.visibility</p:attrName>
                                        </p:attrNameLst>
                                      </p:cBhvr>
                                      <p:to>
                                        <p:strVal val="visible"/>
                                      </p:to>
                                    </p:set>
                                  </p:childTnLst>
                                </p:cTn>
                              </p:par>
                            </p:childTnLst>
                          </p:cTn>
                        </p:par>
                        <p:par>
                          <p:cTn id="247" fill="hold">
                            <p:stCondLst>
                              <p:cond delay="71000"/>
                            </p:stCondLst>
                            <p:childTnLst>
                              <p:par>
                                <p:cTn id="248" presetID="11" presetClass="entr" presetSubtype="0" fill="hold" grpId="0" nodeType="afterEffect">
                                  <p:stCondLst>
                                    <p:cond delay="0"/>
                                  </p:stCondLst>
                                  <p:childTnLst>
                                    <p:set>
                                      <p:cBhvr>
                                        <p:cTn id="249" dur="1000">
                                          <p:stCondLst>
                                            <p:cond delay="0"/>
                                          </p:stCondLst>
                                        </p:cTn>
                                        <p:tgtEl>
                                          <p:spTgt spid="144"/>
                                        </p:tgtEl>
                                        <p:attrNameLst>
                                          <p:attrName>style.visibility</p:attrName>
                                        </p:attrNameLst>
                                      </p:cBhvr>
                                      <p:to>
                                        <p:strVal val="visible"/>
                                      </p:to>
                                    </p:set>
                                  </p:childTnLst>
                                </p:cTn>
                              </p:par>
                            </p:childTnLst>
                          </p:cTn>
                        </p:par>
                        <p:par>
                          <p:cTn id="250" fill="hold">
                            <p:stCondLst>
                              <p:cond delay="72000"/>
                            </p:stCondLst>
                            <p:childTnLst>
                              <p:par>
                                <p:cTn id="251" presetID="11" presetClass="entr" presetSubtype="0" fill="hold" grpId="0" nodeType="afterEffect">
                                  <p:stCondLst>
                                    <p:cond delay="0"/>
                                  </p:stCondLst>
                                  <p:childTnLst>
                                    <p:set>
                                      <p:cBhvr>
                                        <p:cTn id="252" dur="1000">
                                          <p:stCondLst>
                                            <p:cond delay="0"/>
                                          </p:stCondLst>
                                        </p:cTn>
                                        <p:tgtEl>
                                          <p:spTgt spid="145"/>
                                        </p:tgtEl>
                                        <p:attrNameLst>
                                          <p:attrName>style.visibility</p:attrName>
                                        </p:attrNameLst>
                                      </p:cBhvr>
                                      <p:to>
                                        <p:strVal val="visible"/>
                                      </p:to>
                                    </p:set>
                                  </p:childTnLst>
                                </p:cTn>
                              </p:par>
                            </p:childTnLst>
                          </p:cTn>
                        </p:par>
                        <p:par>
                          <p:cTn id="253" fill="hold">
                            <p:stCondLst>
                              <p:cond delay="73000"/>
                            </p:stCondLst>
                            <p:childTnLst>
                              <p:par>
                                <p:cTn id="254" presetID="11" presetClass="entr" presetSubtype="0" fill="hold" grpId="0" nodeType="afterEffect">
                                  <p:stCondLst>
                                    <p:cond delay="0"/>
                                  </p:stCondLst>
                                  <p:childTnLst>
                                    <p:set>
                                      <p:cBhvr>
                                        <p:cTn id="255" dur="1000">
                                          <p:stCondLst>
                                            <p:cond delay="0"/>
                                          </p:stCondLst>
                                        </p:cTn>
                                        <p:tgtEl>
                                          <p:spTgt spid="146"/>
                                        </p:tgtEl>
                                        <p:attrNameLst>
                                          <p:attrName>style.visibility</p:attrName>
                                        </p:attrNameLst>
                                      </p:cBhvr>
                                      <p:to>
                                        <p:strVal val="visible"/>
                                      </p:to>
                                    </p:set>
                                  </p:childTnLst>
                                </p:cTn>
                              </p:par>
                            </p:childTnLst>
                          </p:cTn>
                        </p:par>
                        <p:par>
                          <p:cTn id="256" fill="hold">
                            <p:stCondLst>
                              <p:cond delay="74000"/>
                            </p:stCondLst>
                            <p:childTnLst>
                              <p:par>
                                <p:cTn id="257" presetID="11" presetClass="entr" presetSubtype="0" fill="hold" grpId="0" nodeType="afterEffect">
                                  <p:stCondLst>
                                    <p:cond delay="0"/>
                                  </p:stCondLst>
                                  <p:childTnLst>
                                    <p:set>
                                      <p:cBhvr>
                                        <p:cTn id="258" dur="1000">
                                          <p:stCondLst>
                                            <p:cond delay="0"/>
                                          </p:stCondLst>
                                        </p:cTn>
                                        <p:tgtEl>
                                          <p:spTgt spid="147"/>
                                        </p:tgtEl>
                                        <p:attrNameLst>
                                          <p:attrName>style.visibility</p:attrName>
                                        </p:attrNameLst>
                                      </p:cBhvr>
                                      <p:to>
                                        <p:strVal val="visible"/>
                                      </p:to>
                                    </p:set>
                                  </p:childTnLst>
                                </p:cTn>
                              </p:par>
                            </p:childTnLst>
                          </p:cTn>
                        </p:par>
                        <p:par>
                          <p:cTn id="259" fill="hold">
                            <p:stCondLst>
                              <p:cond delay="75000"/>
                            </p:stCondLst>
                            <p:childTnLst>
                              <p:par>
                                <p:cTn id="260" presetID="11" presetClass="entr" presetSubtype="0" fill="hold" grpId="0" nodeType="afterEffect">
                                  <p:stCondLst>
                                    <p:cond delay="0"/>
                                  </p:stCondLst>
                                  <p:childTnLst>
                                    <p:set>
                                      <p:cBhvr>
                                        <p:cTn id="261" dur="1000">
                                          <p:stCondLst>
                                            <p:cond delay="0"/>
                                          </p:stCondLst>
                                        </p:cTn>
                                        <p:tgtEl>
                                          <p:spTgt spid="148"/>
                                        </p:tgtEl>
                                        <p:attrNameLst>
                                          <p:attrName>style.visibility</p:attrName>
                                        </p:attrNameLst>
                                      </p:cBhvr>
                                      <p:to>
                                        <p:strVal val="visible"/>
                                      </p:to>
                                    </p:set>
                                  </p:childTnLst>
                                </p:cTn>
                              </p:par>
                            </p:childTnLst>
                          </p:cTn>
                        </p:par>
                        <p:par>
                          <p:cTn id="262" fill="hold">
                            <p:stCondLst>
                              <p:cond delay="76000"/>
                            </p:stCondLst>
                            <p:childTnLst>
                              <p:par>
                                <p:cTn id="263" presetID="11" presetClass="entr" presetSubtype="0" fill="hold" grpId="0" nodeType="afterEffect">
                                  <p:stCondLst>
                                    <p:cond delay="0"/>
                                  </p:stCondLst>
                                  <p:childTnLst>
                                    <p:set>
                                      <p:cBhvr>
                                        <p:cTn id="264" dur="1000">
                                          <p:stCondLst>
                                            <p:cond delay="0"/>
                                          </p:stCondLst>
                                        </p:cTn>
                                        <p:tgtEl>
                                          <p:spTgt spid="149"/>
                                        </p:tgtEl>
                                        <p:attrNameLst>
                                          <p:attrName>style.visibility</p:attrName>
                                        </p:attrNameLst>
                                      </p:cBhvr>
                                      <p:to>
                                        <p:strVal val="visible"/>
                                      </p:to>
                                    </p:set>
                                  </p:childTnLst>
                                </p:cTn>
                              </p:par>
                            </p:childTnLst>
                          </p:cTn>
                        </p:par>
                        <p:par>
                          <p:cTn id="265" fill="hold">
                            <p:stCondLst>
                              <p:cond delay="77000"/>
                            </p:stCondLst>
                            <p:childTnLst>
                              <p:par>
                                <p:cTn id="266" presetID="11" presetClass="entr" presetSubtype="0" fill="hold" grpId="0" nodeType="afterEffect">
                                  <p:stCondLst>
                                    <p:cond delay="0"/>
                                  </p:stCondLst>
                                  <p:childTnLst>
                                    <p:set>
                                      <p:cBhvr>
                                        <p:cTn id="267" dur="1000">
                                          <p:stCondLst>
                                            <p:cond delay="0"/>
                                          </p:stCondLst>
                                        </p:cTn>
                                        <p:tgtEl>
                                          <p:spTgt spid="150"/>
                                        </p:tgtEl>
                                        <p:attrNameLst>
                                          <p:attrName>style.visibility</p:attrName>
                                        </p:attrNameLst>
                                      </p:cBhvr>
                                      <p:to>
                                        <p:strVal val="visible"/>
                                      </p:to>
                                    </p:set>
                                  </p:childTnLst>
                                </p:cTn>
                              </p:par>
                            </p:childTnLst>
                          </p:cTn>
                        </p:par>
                        <p:par>
                          <p:cTn id="268" fill="hold">
                            <p:stCondLst>
                              <p:cond delay="78000"/>
                            </p:stCondLst>
                            <p:childTnLst>
                              <p:par>
                                <p:cTn id="269" presetID="11" presetClass="entr" presetSubtype="0" fill="hold" grpId="0" nodeType="afterEffect">
                                  <p:stCondLst>
                                    <p:cond delay="0"/>
                                  </p:stCondLst>
                                  <p:childTnLst>
                                    <p:set>
                                      <p:cBhvr>
                                        <p:cTn id="270" dur="1000">
                                          <p:stCondLst>
                                            <p:cond delay="0"/>
                                          </p:stCondLst>
                                        </p:cTn>
                                        <p:tgtEl>
                                          <p:spTgt spid="151"/>
                                        </p:tgtEl>
                                        <p:attrNameLst>
                                          <p:attrName>style.visibility</p:attrName>
                                        </p:attrNameLst>
                                      </p:cBhvr>
                                      <p:to>
                                        <p:strVal val="visible"/>
                                      </p:to>
                                    </p:set>
                                  </p:childTnLst>
                                </p:cTn>
                              </p:par>
                            </p:childTnLst>
                          </p:cTn>
                        </p:par>
                        <p:par>
                          <p:cTn id="271" fill="hold">
                            <p:stCondLst>
                              <p:cond delay="79000"/>
                            </p:stCondLst>
                            <p:childTnLst>
                              <p:par>
                                <p:cTn id="272" presetID="11" presetClass="entr" presetSubtype="0" fill="hold" grpId="0" nodeType="afterEffect">
                                  <p:stCondLst>
                                    <p:cond delay="0"/>
                                  </p:stCondLst>
                                  <p:childTnLst>
                                    <p:set>
                                      <p:cBhvr>
                                        <p:cTn id="273" dur="1000">
                                          <p:stCondLst>
                                            <p:cond delay="0"/>
                                          </p:stCondLst>
                                        </p:cTn>
                                        <p:tgtEl>
                                          <p:spTgt spid="152"/>
                                        </p:tgtEl>
                                        <p:attrNameLst>
                                          <p:attrName>style.visibility</p:attrName>
                                        </p:attrNameLst>
                                      </p:cBhvr>
                                      <p:to>
                                        <p:strVal val="visible"/>
                                      </p:to>
                                    </p:set>
                                  </p:childTnLst>
                                </p:cTn>
                              </p:par>
                            </p:childTnLst>
                          </p:cTn>
                        </p:par>
                        <p:par>
                          <p:cTn id="274" fill="hold">
                            <p:stCondLst>
                              <p:cond delay="80000"/>
                            </p:stCondLst>
                            <p:childTnLst>
                              <p:par>
                                <p:cTn id="275" presetID="11" presetClass="entr" presetSubtype="0" fill="hold" grpId="0" nodeType="afterEffect">
                                  <p:stCondLst>
                                    <p:cond delay="0"/>
                                  </p:stCondLst>
                                  <p:childTnLst>
                                    <p:set>
                                      <p:cBhvr>
                                        <p:cTn id="276" dur="1000">
                                          <p:stCondLst>
                                            <p:cond delay="0"/>
                                          </p:stCondLst>
                                        </p:cTn>
                                        <p:tgtEl>
                                          <p:spTgt spid="153"/>
                                        </p:tgtEl>
                                        <p:attrNameLst>
                                          <p:attrName>style.visibility</p:attrName>
                                        </p:attrNameLst>
                                      </p:cBhvr>
                                      <p:to>
                                        <p:strVal val="visible"/>
                                      </p:to>
                                    </p:set>
                                  </p:childTnLst>
                                </p:cTn>
                              </p:par>
                            </p:childTnLst>
                          </p:cTn>
                        </p:par>
                        <p:par>
                          <p:cTn id="277" fill="hold">
                            <p:stCondLst>
                              <p:cond delay="81000"/>
                            </p:stCondLst>
                            <p:childTnLst>
                              <p:par>
                                <p:cTn id="278" presetID="11" presetClass="entr" presetSubtype="0" fill="hold" grpId="0" nodeType="afterEffect">
                                  <p:stCondLst>
                                    <p:cond delay="0"/>
                                  </p:stCondLst>
                                  <p:childTnLst>
                                    <p:set>
                                      <p:cBhvr>
                                        <p:cTn id="279" dur="1000">
                                          <p:stCondLst>
                                            <p:cond delay="0"/>
                                          </p:stCondLst>
                                        </p:cTn>
                                        <p:tgtEl>
                                          <p:spTgt spid="154"/>
                                        </p:tgtEl>
                                        <p:attrNameLst>
                                          <p:attrName>style.visibility</p:attrName>
                                        </p:attrNameLst>
                                      </p:cBhvr>
                                      <p:to>
                                        <p:strVal val="visible"/>
                                      </p:to>
                                    </p:set>
                                  </p:childTnLst>
                                </p:cTn>
                              </p:par>
                            </p:childTnLst>
                          </p:cTn>
                        </p:par>
                        <p:par>
                          <p:cTn id="280" fill="hold">
                            <p:stCondLst>
                              <p:cond delay="82000"/>
                            </p:stCondLst>
                            <p:childTnLst>
                              <p:par>
                                <p:cTn id="281" presetID="11" presetClass="entr" presetSubtype="0" fill="hold" grpId="0" nodeType="afterEffect">
                                  <p:stCondLst>
                                    <p:cond delay="0"/>
                                  </p:stCondLst>
                                  <p:childTnLst>
                                    <p:set>
                                      <p:cBhvr>
                                        <p:cTn id="282" dur="1000">
                                          <p:stCondLst>
                                            <p:cond delay="0"/>
                                          </p:stCondLst>
                                        </p:cTn>
                                        <p:tgtEl>
                                          <p:spTgt spid="155"/>
                                        </p:tgtEl>
                                        <p:attrNameLst>
                                          <p:attrName>style.visibility</p:attrName>
                                        </p:attrNameLst>
                                      </p:cBhvr>
                                      <p:to>
                                        <p:strVal val="visible"/>
                                      </p:to>
                                    </p:set>
                                  </p:childTnLst>
                                </p:cTn>
                              </p:par>
                            </p:childTnLst>
                          </p:cTn>
                        </p:par>
                        <p:par>
                          <p:cTn id="283" fill="hold">
                            <p:stCondLst>
                              <p:cond delay="83000"/>
                            </p:stCondLst>
                            <p:childTnLst>
                              <p:par>
                                <p:cTn id="284" presetID="11" presetClass="entr" presetSubtype="0" fill="hold" grpId="0" nodeType="afterEffect">
                                  <p:stCondLst>
                                    <p:cond delay="0"/>
                                  </p:stCondLst>
                                  <p:childTnLst>
                                    <p:set>
                                      <p:cBhvr>
                                        <p:cTn id="285" dur="1000">
                                          <p:stCondLst>
                                            <p:cond delay="0"/>
                                          </p:stCondLst>
                                        </p:cTn>
                                        <p:tgtEl>
                                          <p:spTgt spid="156"/>
                                        </p:tgtEl>
                                        <p:attrNameLst>
                                          <p:attrName>style.visibility</p:attrName>
                                        </p:attrNameLst>
                                      </p:cBhvr>
                                      <p:to>
                                        <p:strVal val="visible"/>
                                      </p:to>
                                    </p:set>
                                  </p:childTnLst>
                                </p:cTn>
                              </p:par>
                            </p:childTnLst>
                          </p:cTn>
                        </p:par>
                        <p:par>
                          <p:cTn id="286" fill="hold">
                            <p:stCondLst>
                              <p:cond delay="84000"/>
                            </p:stCondLst>
                            <p:childTnLst>
                              <p:par>
                                <p:cTn id="287" presetID="11" presetClass="entr" presetSubtype="0" fill="hold" grpId="0" nodeType="afterEffect">
                                  <p:stCondLst>
                                    <p:cond delay="0"/>
                                  </p:stCondLst>
                                  <p:childTnLst>
                                    <p:set>
                                      <p:cBhvr>
                                        <p:cTn id="288" dur="1000">
                                          <p:stCondLst>
                                            <p:cond delay="0"/>
                                          </p:stCondLst>
                                        </p:cTn>
                                        <p:tgtEl>
                                          <p:spTgt spid="157"/>
                                        </p:tgtEl>
                                        <p:attrNameLst>
                                          <p:attrName>style.visibility</p:attrName>
                                        </p:attrNameLst>
                                      </p:cBhvr>
                                      <p:to>
                                        <p:strVal val="visible"/>
                                      </p:to>
                                    </p:set>
                                  </p:childTnLst>
                                </p:cTn>
                              </p:par>
                            </p:childTnLst>
                          </p:cTn>
                        </p:par>
                        <p:par>
                          <p:cTn id="289" fill="hold">
                            <p:stCondLst>
                              <p:cond delay="85000"/>
                            </p:stCondLst>
                            <p:childTnLst>
                              <p:par>
                                <p:cTn id="290" presetID="11" presetClass="entr" presetSubtype="0" fill="hold" grpId="0" nodeType="afterEffect">
                                  <p:stCondLst>
                                    <p:cond delay="0"/>
                                  </p:stCondLst>
                                  <p:childTnLst>
                                    <p:set>
                                      <p:cBhvr>
                                        <p:cTn id="291" dur="1000">
                                          <p:stCondLst>
                                            <p:cond delay="0"/>
                                          </p:stCondLst>
                                        </p:cTn>
                                        <p:tgtEl>
                                          <p:spTgt spid="158"/>
                                        </p:tgtEl>
                                        <p:attrNameLst>
                                          <p:attrName>style.visibility</p:attrName>
                                        </p:attrNameLst>
                                      </p:cBhvr>
                                      <p:to>
                                        <p:strVal val="visible"/>
                                      </p:to>
                                    </p:set>
                                  </p:childTnLst>
                                </p:cTn>
                              </p:par>
                            </p:childTnLst>
                          </p:cTn>
                        </p:par>
                        <p:par>
                          <p:cTn id="292" fill="hold">
                            <p:stCondLst>
                              <p:cond delay="86000"/>
                            </p:stCondLst>
                            <p:childTnLst>
                              <p:par>
                                <p:cTn id="293" presetID="11" presetClass="entr" presetSubtype="0" fill="hold" grpId="0" nodeType="afterEffect">
                                  <p:stCondLst>
                                    <p:cond delay="0"/>
                                  </p:stCondLst>
                                  <p:childTnLst>
                                    <p:set>
                                      <p:cBhvr>
                                        <p:cTn id="294" dur="1000">
                                          <p:stCondLst>
                                            <p:cond delay="0"/>
                                          </p:stCondLst>
                                        </p:cTn>
                                        <p:tgtEl>
                                          <p:spTgt spid="159"/>
                                        </p:tgtEl>
                                        <p:attrNameLst>
                                          <p:attrName>style.visibility</p:attrName>
                                        </p:attrNameLst>
                                      </p:cBhvr>
                                      <p:to>
                                        <p:strVal val="visible"/>
                                      </p:to>
                                    </p:set>
                                  </p:childTnLst>
                                </p:cTn>
                              </p:par>
                            </p:childTnLst>
                          </p:cTn>
                        </p:par>
                        <p:par>
                          <p:cTn id="295" fill="hold">
                            <p:stCondLst>
                              <p:cond delay="87000"/>
                            </p:stCondLst>
                            <p:childTnLst>
                              <p:par>
                                <p:cTn id="296" presetID="11" presetClass="entr" presetSubtype="0" fill="hold" grpId="0" nodeType="afterEffect">
                                  <p:stCondLst>
                                    <p:cond delay="0"/>
                                  </p:stCondLst>
                                  <p:childTnLst>
                                    <p:set>
                                      <p:cBhvr>
                                        <p:cTn id="297" dur="1000">
                                          <p:stCondLst>
                                            <p:cond delay="0"/>
                                          </p:stCondLst>
                                        </p:cTn>
                                        <p:tgtEl>
                                          <p:spTgt spid="160"/>
                                        </p:tgtEl>
                                        <p:attrNameLst>
                                          <p:attrName>style.visibility</p:attrName>
                                        </p:attrNameLst>
                                      </p:cBhvr>
                                      <p:to>
                                        <p:strVal val="visible"/>
                                      </p:to>
                                    </p:set>
                                  </p:childTnLst>
                                </p:cTn>
                              </p:par>
                            </p:childTnLst>
                          </p:cTn>
                        </p:par>
                        <p:par>
                          <p:cTn id="298" fill="hold">
                            <p:stCondLst>
                              <p:cond delay="88000"/>
                            </p:stCondLst>
                            <p:childTnLst>
                              <p:par>
                                <p:cTn id="299" presetID="11" presetClass="entr" presetSubtype="0" fill="hold" grpId="0" nodeType="afterEffect">
                                  <p:stCondLst>
                                    <p:cond delay="0"/>
                                  </p:stCondLst>
                                  <p:childTnLst>
                                    <p:set>
                                      <p:cBhvr>
                                        <p:cTn id="300" dur="1000">
                                          <p:stCondLst>
                                            <p:cond delay="0"/>
                                          </p:stCondLst>
                                        </p:cTn>
                                        <p:tgtEl>
                                          <p:spTgt spid="161"/>
                                        </p:tgtEl>
                                        <p:attrNameLst>
                                          <p:attrName>style.visibility</p:attrName>
                                        </p:attrNameLst>
                                      </p:cBhvr>
                                      <p:to>
                                        <p:strVal val="visible"/>
                                      </p:to>
                                    </p:set>
                                  </p:childTnLst>
                                </p:cTn>
                              </p:par>
                            </p:childTnLst>
                          </p:cTn>
                        </p:par>
                        <p:par>
                          <p:cTn id="301" fill="hold">
                            <p:stCondLst>
                              <p:cond delay="89000"/>
                            </p:stCondLst>
                            <p:childTnLst>
                              <p:par>
                                <p:cTn id="302" presetID="11" presetClass="entr" presetSubtype="0" fill="hold" grpId="0" nodeType="afterEffect">
                                  <p:stCondLst>
                                    <p:cond delay="0"/>
                                  </p:stCondLst>
                                  <p:childTnLst>
                                    <p:set>
                                      <p:cBhvr>
                                        <p:cTn id="303" dur="1000">
                                          <p:stCondLst>
                                            <p:cond delay="0"/>
                                          </p:stCondLst>
                                        </p:cTn>
                                        <p:tgtEl>
                                          <p:spTgt spid="162"/>
                                        </p:tgtEl>
                                        <p:attrNameLst>
                                          <p:attrName>style.visibility</p:attrName>
                                        </p:attrNameLst>
                                      </p:cBhvr>
                                      <p:to>
                                        <p:strVal val="visible"/>
                                      </p:to>
                                    </p:set>
                                  </p:childTnLst>
                                </p:cTn>
                              </p:par>
                            </p:childTnLst>
                          </p:cTn>
                        </p:par>
                        <p:par>
                          <p:cTn id="304" fill="hold">
                            <p:stCondLst>
                              <p:cond delay="90000"/>
                            </p:stCondLst>
                            <p:childTnLst>
                              <p:par>
                                <p:cTn id="305" presetID="11" presetClass="entr" presetSubtype="0" fill="hold" grpId="0" nodeType="afterEffect">
                                  <p:stCondLst>
                                    <p:cond delay="0"/>
                                  </p:stCondLst>
                                  <p:childTnLst>
                                    <p:set>
                                      <p:cBhvr>
                                        <p:cTn id="306" dur="1000">
                                          <p:stCondLst>
                                            <p:cond delay="0"/>
                                          </p:stCondLst>
                                        </p:cTn>
                                        <p:tgtEl>
                                          <p:spTgt spid="163"/>
                                        </p:tgtEl>
                                        <p:attrNameLst>
                                          <p:attrName>style.visibility</p:attrName>
                                        </p:attrNameLst>
                                      </p:cBhvr>
                                      <p:to>
                                        <p:strVal val="visible"/>
                                      </p:to>
                                    </p:set>
                                  </p:childTnLst>
                                </p:cTn>
                              </p:par>
                            </p:childTnLst>
                          </p:cTn>
                        </p:par>
                        <p:par>
                          <p:cTn id="307" fill="hold">
                            <p:stCondLst>
                              <p:cond delay="91000"/>
                            </p:stCondLst>
                            <p:childTnLst>
                              <p:par>
                                <p:cTn id="308" presetID="11" presetClass="entr" presetSubtype="0" fill="hold" grpId="0" nodeType="afterEffect">
                                  <p:stCondLst>
                                    <p:cond delay="0"/>
                                  </p:stCondLst>
                                  <p:childTnLst>
                                    <p:set>
                                      <p:cBhvr>
                                        <p:cTn id="309" dur="1000">
                                          <p:stCondLst>
                                            <p:cond delay="0"/>
                                          </p:stCondLst>
                                        </p:cTn>
                                        <p:tgtEl>
                                          <p:spTgt spid="164"/>
                                        </p:tgtEl>
                                        <p:attrNameLst>
                                          <p:attrName>style.visibility</p:attrName>
                                        </p:attrNameLst>
                                      </p:cBhvr>
                                      <p:to>
                                        <p:strVal val="visible"/>
                                      </p:to>
                                    </p:set>
                                  </p:childTnLst>
                                </p:cTn>
                              </p:par>
                            </p:childTnLst>
                          </p:cTn>
                        </p:par>
                        <p:par>
                          <p:cTn id="310" fill="hold">
                            <p:stCondLst>
                              <p:cond delay="92000"/>
                            </p:stCondLst>
                            <p:childTnLst>
                              <p:par>
                                <p:cTn id="311" presetID="11" presetClass="entr" presetSubtype="0" fill="hold" grpId="0" nodeType="afterEffect">
                                  <p:stCondLst>
                                    <p:cond delay="0"/>
                                  </p:stCondLst>
                                  <p:childTnLst>
                                    <p:set>
                                      <p:cBhvr>
                                        <p:cTn id="312" dur="1000">
                                          <p:stCondLst>
                                            <p:cond delay="0"/>
                                          </p:stCondLst>
                                        </p:cTn>
                                        <p:tgtEl>
                                          <p:spTgt spid="165"/>
                                        </p:tgtEl>
                                        <p:attrNameLst>
                                          <p:attrName>style.visibility</p:attrName>
                                        </p:attrNameLst>
                                      </p:cBhvr>
                                      <p:to>
                                        <p:strVal val="visible"/>
                                      </p:to>
                                    </p:set>
                                  </p:childTnLst>
                                </p:cTn>
                              </p:par>
                            </p:childTnLst>
                          </p:cTn>
                        </p:par>
                        <p:par>
                          <p:cTn id="313" fill="hold">
                            <p:stCondLst>
                              <p:cond delay="93000"/>
                            </p:stCondLst>
                            <p:childTnLst>
                              <p:par>
                                <p:cTn id="314" presetID="11" presetClass="entr" presetSubtype="0" fill="hold" grpId="0" nodeType="afterEffect">
                                  <p:stCondLst>
                                    <p:cond delay="0"/>
                                  </p:stCondLst>
                                  <p:childTnLst>
                                    <p:set>
                                      <p:cBhvr>
                                        <p:cTn id="315" dur="1000">
                                          <p:stCondLst>
                                            <p:cond delay="0"/>
                                          </p:stCondLst>
                                        </p:cTn>
                                        <p:tgtEl>
                                          <p:spTgt spid="166"/>
                                        </p:tgtEl>
                                        <p:attrNameLst>
                                          <p:attrName>style.visibility</p:attrName>
                                        </p:attrNameLst>
                                      </p:cBhvr>
                                      <p:to>
                                        <p:strVal val="visible"/>
                                      </p:to>
                                    </p:set>
                                  </p:childTnLst>
                                </p:cTn>
                              </p:par>
                            </p:childTnLst>
                          </p:cTn>
                        </p:par>
                        <p:par>
                          <p:cTn id="316" fill="hold">
                            <p:stCondLst>
                              <p:cond delay="94000"/>
                            </p:stCondLst>
                            <p:childTnLst>
                              <p:par>
                                <p:cTn id="317" presetID="11" presetClass="entr" presetSubtype="0" fill="hold" grpId="0" nodeType="afterEffect">
                                  <p:stCondLst>
                                    <p:cond delay="0"/>
                                  </p:stCondLst>
                                  <p:childTnLst>
                                    <p:set>
                                      <p:cBhvr>
                                        <p:cTn id="318" dur="1000">
                                          <p:stCondLst>
                                            <p:cond delay="0"/>
                                          </p:stCondLst>
                                        </p:cTn>
                                        <p:tgtEl>
                                          <p:spTgt spid="167"/>
                                        </p:tgtEl>
                                        <p:attrNameLst>
                                          <p:attrName>style.visibility</p:attrName>
                                        </p:attrNameLst>
                                      </p:cBhvr>
                                      <p:to>
                                        <p:strVal val="visible"/>
                                      </p:to>
                                    </p:set>
                                  </p:childTnLst>
                                </p:cTn>
                              </p:par>
                            </p:childTnLst>
                          </p:cTn>
                        </p:par>
                        <p:par>
                          <p:cTn id="319" fill="hold">
                            <p:stCondLst>
                              <p:cond delay="95000"/>
                            </p:stCondLst>
                            <p:childTnLst>
                              <p:par>
                                <p:cTn id="320" presetID="11" presetClass="entr" presetSubtype="0" fill="hold" grpId="0" nodeType="afterEffect">
                                  <p:stCondLst>
                                    <p:cond delay="0"/>
                                  </p:stCondLst>
                                  <p:childTnLst>
                                    <p:set>
                                      <p:cBhvr>
                                        <p:cTn id="321" dur="1000">
                                          <p:stCondLst>
                                            <p:cond delay="0"/>
                                          </p:stCondLst>
                                        </p:cTn>
                                        <p:tgtEl>
                                          <p:spTgt spid="168"/>
                                        </p:tgtEl>
                                        <p:attrNameLst>
                                          <p:attrName>style.visibility</p:attrName>
                                        </p:attrNameLst>
                                      </p:cBhvr>
                                      <p:to>
                                        <p:strVal val="visible"/>
                                      </p:to>
                                    </p:set>
                                  </p:childTnLst>
                                </p:cTn>
                              </p:par>
                            </p:childTnLst>
                          </p:cTn>
                        </p:par>
                        <p:par>
                          <p:cTn id="322" fill="hold">
                            <p:stCondLst>
                              <p:cond delay="96000"/>
                            </p:stCondLst>
                            <p:childTnLst>
                              <p:par>
                                <p:cTn id="323" presetID="11" presetClass="entr" presetSubtype="0" fill="hold" grpId="0" nodeType="afterEffect">
                                  <p:stCondLst>
                                    <p:cond delay="0"/>
                                  </p:stCondLst>
                                  <p:childTnLst>
                                    <p:set>
                                      <p:cBhvr>
                                        <p:cTn id="324" dur="1000">
                                          <p:stCondLst>
                                            <p:cond delay="0"/>
                                          </p:stCondLst>
                                        </p:cTn>
                                        <p:tgtEl>
                                          <p:spTgt spid="169"/>
                                        </p:tgtEl>
                                        <p:attrNameLst>
                                          <p:attrName>style.visibility</p:attrName>
                                        </p:attrNameLst>
                                      </p:cBhvr>
                                      <p:to>
                                        <p:strVal val="visible"/>
                                      </p:to>
                                    </p:set>
                                  </p:childTnLst>
                                </p:cTn>
                              </p:par>
                            </p:childTnLst>
                          </p:cTn>
                        </p:par>
                        <p:par>
                          <p:cTn id="325" fill="hold">
                            <p:stCondLst>
                              <p:cond delay="97000"/>
                            </p:stCondLst>
                            <p:childTnLst>
                              <p:par>
                                <p:cTn id="326" presetID="11" presetClass="entr" presetSubtype="0" fill="hold" grpId="0" nodeType="afterEffect">
                                  <p:stCondLst>
                                    <p:cond delay="0"/>
                                  </p:stCondLst>
                                  <p:childTnLst>
                                    <p:set>
                                      <p:cBhvr>
                                        <p:cTn id="327" dur="1000">
                                          <p:stCondLst>
                                            <p:cond delay="0"/>
                                          </p:stCondLst>
                                        </p:cTn>
                                        <p:tgtEl>
                                          <p:spTgt spid="170"/>
                                        </p:tgtEl>
                                        <p:attrNameLst>
                                          <p:attrName>style.visibility</p:attrName>
                                        </p:attrNameLst>
                                      </p:cBhvr>
                                      <p:to>
                                        <p:strVal val="visible"/>
                                      </p:to>
                                    </p:set>
                                  </p:childTnLst>
                                </p:cTn>
                              </p:par>
                            </p:childTnLst>
                          </p:cTn>
                        </p:par>
                        <p:par>
                          <p:cTn id="328" fill="hold">
                            <p:stCondLst>
                              <p:cond delay="98000"/>
                            </p:stCondLst>
                            <p:childTnLst>
                              <p:par>
                                <p:cTn id="329" presetID="11" presetClass="entr" presetSubtype="0" fill="hold" grpId="0" nodeType="afterEffect">
                                  <p:stCondLst>
                                    <p:cond delay="0"/>
                                  </p:stCondLst>
                                  <p:childTnLst>
                                    <p:set>
                                      <p:cBhvr>
                                        <p:cTn id="330" dur="1000">
                                          <p:stCondLst>
                                            <p:cond delay="0"/>
                                          </p:stCondLst>
                                        </p:cTn>
                                        <p:tgtEl>
                                          <p:spTgt spid="171"/>
                                        </p:tgtEl>
                                        <p:attrNameLst>
                                          <p:attrName>style.visibility</p:attrName>
                                        </p:attrNameLst>
                                      </p:cBhvr>
                                      <p:to>
                                        <p:strVal val="visible"/>
                                      </p:to>
                                    </p:set>
                                  </p:childTnLst>
                                </p:cTn>
                              </p:par>
                            </p:childTnLst>
                          </p:cTn>
                        </p:par>
                        <p:par>
                          <p:cTn id="331" fill="hold">
                            <p:stCondLst>
                              <p:cond delay="99000"/>
                            </p:stCondLst>
                            <p:childTnLst>
                              <p:par>
                                <p:cTn id="332" presetID="11" presetClass="entr" presetSubtype="0" fill="hold" grpId="0" nodeType="afterEffect">
                                  <p:stCondLst>
                                    <p:cond delay="0"/>
                                  </p:stCondLst>
                                  <p:childTnLst>
                                    <p:set>
                                      <p:cBhvr>
                                        <p:cTn id="333" dur="1000">
                                          <p:stCondLst>
                                            <p:cond delay="0"/>
                                          </p:stCondLst>
                                        </p:cTn>
                                        <p:tgtEl>
                                          <p:spTgt spid="172"/>
                                        </p:tgtEl>
                                        <p:attrNameLst>
                                          <p:attrName>style.visibility</p:attrName>
                                        </p:attrNameLst>
                                      </p:cBhvr>
                                      <p:to>
                                        <p:strVal val="visible"/>
                                      </p:to>
                                    </p:set>
                                  </p:childTnLst>
                                </p:cTn>
                              </p:par>
                            </p:childTnLst>
                          </p:cTn>
                        </p:par>
                        <p:par>
                          <p:cTn id="334" fill="hold">
                            <p:stCondLst>
                              <p:cond delay="100000"/>
                            </p:stCondLst>
                            <p:childTnLst>
                              <p:par>
                                <p:cTn id="335" presetID="11" presetClass="entr" presetSubtype="0" fill="hold" grpId="0" nodeType="afterEffect">
                                  <p:stCondLst>
                                    <p:cond delay="0"/>
                                  </p:stCondLst>
                                  <p:childTnLst>
                                    <p:set>
                                      <p:cBhvr>
                                        <p:cTn id="336" dur="1000">
                                          <p:stCondLst>
                                            <p:cond delay="0"/>
                                          </p:stCondLst>
                                        </p:cTn>
                                        <p:tgtEl>
                                          <p:spTgt spid="173"/>
                                        </p:tgtEl>
                                        <p:attrNameLst>
                                          <p:attrName>style.visibility</p:attrName>
                                        </p:attrNameLst>
                                      </p:cBhvr>
                                      <p:to>
                                        <p:strVal val="visible"/>
                                      </p:to>
                                    </p:set>
                                  </p:childTnLst>
                                </p:cTn>
                              </p:par>
                            </p:childTnLst>
                          </p:cTn>
                        </p:par>
                        <p:par>
                          <p:cTn id="337" fill="hold">
                            <p:stCondLst>
                              <p:cond delay="101000"/>
                            </p:stCondLst>
                            <p:childTnLst>
                              <p:par>
                                <p:cTn id="338" presetID="11" presetClass="entr" presetSubtype="0" fill="hold" grpId="0" nodeType="afterEffect">
                                  <p:stCondLst>
                                    <p:cond delay="0"/>
                                  </p:stCondLst>
                                  <p:childTnLst>
                                    <p:set>
                                      <p:cBhvr>
                                        <p:cTn id="339" dur="1000">
                                          <p:stCondLst>
                                            <p:cond delay="0"/>
                                          </p:stCondLst>
                                        </p:cTn>
                                        <p:tgtEl>
                                          <p:spTgt spid="174"/>
                                        </p:tgtEl>
                                        <p:attrNameLst>
                                          <p:attrName>style.visibility</p:attrName>
                                        </p:attrNameLst>
                                      </p:cBhvr>
                                      <p:to>
                                        <p:strVal val="visible"/>
                                      </p:to>
                                    </p:set>
                                  </p:childTnLst>
                                </p:cTn>
                              </p:par>
                            </p:childTnLst>
                          </p:cTn>
                        </p:par>
                        <p:par>
                          <p:cTn id="340" fill="hold">
                            <p:stCondLst>
                              <p:cond delay="102000"/>
                            </p:stCondLst>
                            <p:childTnLst>
                              <p:par>
                                <p:cTn id="341" presetID="11" presetClass="entr" presetSubtype="0" fill="hold" grpId="0" nodeType="afterEffect">
                                  <p:stCondLst>
                                    <p:cond delay="0"/>
                                  </p:stCondLst>
                                  <p:childTnLst>
                                    <p:set>
                                      <p:cBhvr>
                                        <p:cTn id="342" dur="1000">
                                          <p:stCondLst>
                                            <p:cond delay="0"/>
                                          </p:stCondLst>
                                        </p:cTn>
                                        <p:tgtEl>
                                          <p:spTgt spid="175"/>
                                        </p:tgtEl>
                                        <p:attrNameLst>
                                          <p:attrName>style.visibility</p:attrName>
                                        </p:attrNameLst>
                                      </p:cBhvr>
                                      <p:to>
                                        <p:strVal val="visible"/>
                                      </p:to>
                                    </p:set>
                                  </p:childTnLst>
                                </p:cTn>
                              </p:par>
                            </p:childTnLst>
                          </p:cTn>
                        </p:par>
                        <p:par>
                          <p:cTn id="343" fill="hold">
                            <p:stCondLst>
                              <p:cond delay="103000"/>
                            </p:stCondLst>
                            <p:childTnLst>
                              <p:par>
                                <p:cTn id="344" presetID="11" presetClass="entr" presetSubtype="0" fill="hold" grpId="0" nodeType="afterEffect">
                                  <p:stCondLst>
                                    <p:cond delay="0"/>
                                  </p:stCondLst>
                                  <p:childTnLst>
                                    <p:set>
                                      <p:cBhvr>
                                        <p:cTn id="345" dur="1000">
                                          <p:stCondLst>
                                            <p:cond delay="0"/>
                                          </p:stCondLst>
                                        </p:cTn>
                                        <p:tgtEl>
                                          <p:spTgt spid="176"/>
                                        </p:tgtEl>
                                        <p:attrNameLst>
                                          <p:attrName>style.visibility</p:attrName>
                                        </p:attrNameLst>
                                      </p:cBhvr>
                                      <p:to>
                                        <p:strVal val="visible"/>
                                      </p:to>
                                    </p:set>
                                  </p:childTnLst>
                                </p:cTn>
                              </p:par>
                            </p:childTnLst>
                          </p:cTn>
                        </p:par>
                        <p:par>
                          <p:cTn id="346" fill="hold">
                            <p:stCondLst>
                              <p:cond delay="104000"/>
                            </p:stCondLst>
                            <p:childTnLst>
                              <p:par>
                                <p:cTn id="347" presetID="11" presetClass="entr" presetSubtype="0" fill="hold" grpId="0" nodeType="afterEffect">
                                  <p:stCondLst>
                                    <p:cond delay="0"/>
                                  </p:stCondLst>
                                  <p:childTnLst>
                                    <p:set>
                                      <p:cBhvr>
                                        <p:cTn id="348" dur="1000">
                                          <p:stCondLst>
                                            <p:cond delay="0"/>
                                          </p:stCondLst>
                                        </p:cTn>
                                        <p:tgtEl>
                                          <p:spTgt spid="177"/>
                                        </p:tgtEl>
                                        <p:attrNameLst>
                                          <p:attrName>style.visibility</p:attrName>
                                        </p:attrNameLst>
                                      </p:cBhvr>
                                      <p:to>
                                        <p:strVal val="visible"/>
                                      </p:to>
                                    </p:set>
                                  </p:childTnLst>
                                </p:cTn>
                              </p:par>
                            </p:childTnLst>
                          </p:cTn>
                        </p:par>
                        <p:par>
                          <p:cTn id="349" fill="hold">
                            <p:stCondLst>
                              <p:cond delay="105000"/>
                            </p:stCondLst>
                            <p:childTnLst>
                              <p:par>
                                <p:cTn id="350" presetID="11" presetClass="entr" presetSubtype="0" fill="hold" grpId="0" nodeType="afterEffect">
                                  <p:stCondLst>
                                    <p:cond delay="0"/>
                                  </p:stCondLst>
                                  <p:childTnLst>
                                    <p:set>
                                      <p:cBhvr>
                                        <p:cTn id="351" dur="1000">
                                          <p:stCondLst>
                                            <p:cond delay="0"/>
                                          </p:stCondLst>
                                        </p:cTn>
                                        <p:tgtEl>
                                          <p:spTgt spid="178"/>
                                        </p:tgtEl>
                                        <p:attrNameLst>
                                          <p:attrName>style.visibility</p:attrName>
                                        </p:attrNameLst>
                                      </p:cBhvr>
                                      <p:to>
                                        <p:strVal val="visible"/>
                                      </p:to>
                                    </p:set>
                                  </p:childTnLst>
                                </p:cTn>
                              </p:par>
                            </p:childTnLst>
                          </p:cTn>
                        </p:par>
                        <p:par>
                          <p:cTn id="352" fill="hold">
                            <p:stCondLst>
                              <p:cond delay="106000"/>
                            </p:stCondLst>
                            <p:childTnLst>
                              <p:par>
                                <p:cTn id="353" presetID="11" presetClass="entr" presetSubtype="0" fill="hold" grpId="0" nodeType="afterEffect">
                                  <p:stCondLst>
                                    <p:cond delay="0"/>
                                  </p:stCondLst>
                                  <p:childTnLst>
                                    <p:set>
                                      <p:cBhvr>
                                        <p:cTn id="354" dur="1000">
                                          <p:stCondLst>
                                            <p:cond delay="0"/>
                                          </p:stCondLst>
                                        </p:cTn>
                                        <p:tgtEl>
                                          <p:spTgt spid="179"/>
                                        </p:tgtEl>
                                        <p:attrNameLst>
                                          <p:attrName>style.visibility</p:attrName>
                                        </p:attrNameLst>
                                      </p:cBhvr>
                                      <p:to>
                                        <p:strVal val="visible"/>
                                      </p:to>
                                    </p:set>
                                  </p:childTnLst>
                                </p:cTn>
                              </p:par>
                            </p:childTnLst>
                          </p:cTn>
                        </p:par>
                        <p:par>
                          <p:cTn id="355" fill="hold">
                            <p:stCondLst>
                              <p:cond delay="107000"/>
                            </p:stCondLst>
                            <p:childTnLst>
                              <p:par>
                                <p:cTn id="356" presetID="11" presetClass="entr" presetSubtype="0" fill="hold" grpId="0" nodeType="afterEffect">
                                  <p:stCondLst>
                                    <p:cond delay="0"/>
                                  </p:stCondLst>
                                  <p:childTnLst>
                                    <p:set>
                                      <p:cBhvr>
                                        <p:cTn id="357" dur="1000">
                                          <p:stCondLst>
                                            <p:cond delay="0"/>
                                          </p:stCondLst>
                                        </p:cTn>
                                        <p:tgtEl>
                                          <p:spTgt spid="180"/>
                                        </p:tgtEl>
                                        <p:attrNameLst>
                                          <p:attrName>style.visibility</p:attrName>
                                        </p:attrNameLst>
                                      </p:cBhvr>
                                      <p:to>
                                        <p:strVal val="visible"/>
                                      </p:to>
                                    </p:set>
                                  </p:childTnLst>
                                </p:cTn>
                              </p:par>
                            </p:childTnLst>
                          </p:cTn>
                        </p:par>
                        <p:par>
                          <p:cTn id="358" fill="hold">
                            <p:stCondLst>
                              <p:cond delay="108000"/>
                            </p:stCondLst>
                            <p:childTnLst>
                              <p:par>
                                <p:cTn id="359" presetID="11" presetClass="entr" presetSubtype="0" fill="hold" grpId="0" nodeType="afterEffect">
                                  <p:stCondLst>
                                    <p:cond delay="0"/>
                                  </p:stCondLst>
                                  <p:childTnLst>
                                    <p:set>
                                      <p:cBhvr>
                                        <p:cTn id="360" dur="1000">
                                          <p:stCondLst>
                                            <p:cond delay="0"/>
                                          </p:stCondLst>
                                        </p:cTn>
                                        <p:tgtEl>
                                          <p:spTgt spid="181"/>
                                        </p:tgtEl>
                                        <p:attrNameLst>
                                          <p:attrName>style.visibility</p:attrName>
                                        </p:attrNameLst>
                                      </p:cBhvr>
                                      <p:to>
                                        <p:strVal val="visible"/>
                                      </p:to>
                                    </p:set>
                                  </p:childTnLst>
                                </p:cTn>
                              </p:par>
                            </p:childTnLst>
                          </p:cTn>
                        </p:par>
                        <p:par>
                          <p:cTn id="361" fill="hold">
                            <p:stCondLst>
                              <p:cond delay="109000"/>
                            </p:stCondLst>
                            <p:childTnLst>
                              <p:par>
                                <p:cTn id="362" presetID="11" presetClass="entr" presetSubtype="0" fill="hold" grpId="0" nodeType="afterEffect">
                                  <p:stCondLst>
                                    <p:cond delay="0"/>
                                  </p:stCondLst>
                                  <p:childTnLst>
                                    <p:set>
                                      <p:cBhvr>
                                        <p:cTn id="363" dur="1000">
                                          <p:stCondLst>
                                            <p:cond delay="0"/>
                                          </p:stCondLst>
                                        </p:cTn>
                                        <p:tgtEl>
                                          <p:spTgt spid="182"/>
                                        </p:tgtEl>
                                        <p:attrNameLst>
                                          <p:attrName>style.visibility</p:attrName>
                                        </p:attrNameLst>
                                      </p:cBhvr>
                                      <p:to>
                                        <p:strVal val="visible"/>
                                      </p:to>
                                    </p:set>
                                  </p:childTnLst>
                                </p:cTn>
                              </p:par>
                            </p:childTnLst>
                          </p:cTn>
                        </p:par>
                        <p:par>
                          <p:cTn id="364" fill="hold">
                            <p:stCondLst>
                              <p:cond delay="110000"/>
                            </p:stCondLst>
                            <p:childTnLst>
                              <p:par>
                                <p:cTn id="365" presetID="11" presetClass="entr" presetSubtype="0" fill="hold" grpId="0" nodeType="afterEffect">
                                  <p:stCondLst>
                                    <p:cond delay="0"/>
                                  </p:stCondLst>
                                  <p:childTnLst>
                                    <p:set>
                                      <p:cBhvr>
                                        <p:cTn id="366" dur="1000">
                                          <p:stCondLst>
                                            <p:cond delay="0"/>
                                          </p:stCondLst>
                                        </p:cTn>
                                        <p:tgtEl>
                                          <p:spTgt spid="183"/>
                                        </p:tgtEl>
                                        <p:attrNameLst>
                                          <p:attrName>style.visibility</p:attrName>
                                        </p:attrNameLst>
                                      </p:cBhvr>
                                      <p:to>
                                        <p:strVal val="visible"/>
                                      </p:to>
                                    </p:set>
                                  </p:childTnLst>
                                </p:cTn>
                              </p:par>
                            </p:childTnLst>
                          </p:cTn>
                        </p:par>
                        <p:par>
                          <p:cTn id="367" fill="hold">
                            <p:stCondLst>
                              <p:cond delay="111000"/>
                            </p:stCondLst>
                            <p:childTnLst>
                              <p:par>
                                <p:cTn id="368" presetID="11" presetClass="entr" presetSubtype="0" fill="hold" grpId="0" nodeType="afterEffect">
                                  <p:stCondLst>
                                    <p:cond delay="0"/>
                                  </p:stCondLst>
                                  <p:childTnLst>
                                    <p:set>
                                      <p:cBhvr>
                                        <p:cTn id="369" dur="1000">
                                          <p:stCondLst>
                                            <p:cond delay="0"/>
                                          </p:stCondLst>
                                        </p:cTn>
                                        <p:tgtEl>
                                          <p:spTgt spid="184"/>
                                        </p:tgtEl>
                                        <p:attrNameLst>
                                          <p:attrName>style.visibility</p:attrName>
                                        </p:attrNameLst>
                                      </p:cBhvr>
                                      <p:to>
                                        <p:strVal val="visible"/>
                                      </p:to>
                                    </p:set>
                                  </p:childTnLst>
                                </p:cTn>
                              </p:par>
                            </p:childTnLst>
                          </p:cTn>
                        </p:par>
                        <p:par>
                          <p:cTn id="370" fill="hold">
                            <p:stCondLst>
                              <p:cond delay="112000"/>
                            </p:stCondLst>
                            <p:childTnLst>
                              <p:par>
                                <p:cTn id="371" presetID="11" presetClass="entr" presetSubtype="0" fill="hold" grpId="0" nodeType="afterEffect">
                                  <p:stCondLst>
                                    <p:cond delay="0"/>
                                  </p:stCondLst>
                                  <p:childTnLst>
                                    <p:set>
                                      <p:cBhvr>
                                        <p:cTn id="372" dur="1000">
                                          <p:stCondLst>
                                            <p:cond delay="0"/>
                                          </p:stCondLst>
                                        </p:cTn>
                                        <p:tgtEl>
                                          <p:spTgt spid="185"/>
                                        </p:tgtEl>
                                        <p:attrNameLst>
                                          <p:attrName>style.visibility</p:attrName>
                                        </p:attrNameLst>
                                      </p:cBhvr>
                                      <p:to>
                                        <p:strVal val="visible"/>
                                      </p:to>
                                    </p:set>
                                  </p:childTnLst>
                                </p:cTn>
                              </p:par>
                            </p:childTnLst>
                          </p:cTn>
                        </p:par>
                        <p:par>
                          <p:cTn id="373" fill="hold">
                            <p:stCondLst>
                              <p:cond delay="113000"/>
                            </p:stCondLst>
                            <p:childTnLst>
                              <p:par>
                                <p:cTn id="374" presetID="11" presetClass="entr" presetSubtype="0" fill="hold" grpId="0" nodeType="afterEffect">
                                  <p:stCondLst>
                                    <p:cond delay="0"/>
                                  </p:stCondLst>
                                  <p:childTnLst>
                                    <p:set>
                                      <p:cBhvr>
                                        <p:cTn id="375" dur="1000">
                                          <p:stCondLst>
                                            <p:cond delay="0"/>
                                          </p:stCondLst>
                                        </p:cTn>
                                        <p:tgtEl>
                                          <p:spTgt spid="186"/>
                                        </p:tgtEl>
                                        <p:attrNameLst>
                                          <p:attrName>style.visibility</p:attrName>
                                        </p:attrNameLst>
                                      </p:cBhvr>
                                      <p:to>
                                        <p:strVal val="visible"/>
                                      </p:to>
                                    </p:set>
                                  </p:childTnLst>
                                </p:cTn>
                              </p:par>
                            </p:childTnLst>
                          </p:cTn>
                        </p:par>
                        <p:par>
                          <p:cTn id="376" fill="hold">
                            <p:stCondLst>
                              <p:cond delay="114000"/>
                            </p:stCondLst>
                            <p:childTnLst>
                              <p:par>
                                <p:cTn id="377" presetID="11" presetClass="entr" presetSubtype="0" fill="hold" grpId="0" nodeType="afterEffect">
                                  <p:stCondLst>
                                    <p:cond delay="0"/>
                                  </p:stCondLst>
                                  <p:childTnLst>
                                    <p:set>
                                      <p:cBhvr>
                                        <p:cTn id="378" dur="1000">
                                          <p:stCondLst>
                                            <p:cond delay="0"/>
                                          </p:stCondLst>
                                        </p:cTn>
                                        <p:tgtEl>
                                          <p:spTgt spid="187"/>
                                        </p:tgtEl>
                                        <p:attrNameLst>
                                          <p:attrName>style.visibility</p:attrName>
                                        </p:attrNameLst>
                                      </p:cBhvr>
                                      <p:to>
                                        <p:strVal val="visible"/>
                                      </p:to>
                                    </p:set>
                                  </p:childTnLst>
                                </p:cTn>
                              </p:par>
                            </p:childTnLst>
                          </p:cTn>
                        </p:par>
                        <p:par>
                          <p:cTn id="379" fill="hold">
                            <p:stCondLst>
                              <p:cond delay="115000"/>
                            </p:stCondLst>
                            <p:childTnLst>
                              <p:par>
                                <p:cTn id="380" presetID="11" presetClass="entr" presetSubtype="0" fill="hold" grpId="0" nodeType="afterEffect">
                                  <p:stCondLst>
                                    <p:cond delay="0"/>
                                  </p:stCondLst>
                                  <p:childTnLst>
                                    <p:set>
                                      <p:cBhvr>
                                        <p:cTn id="381" dur="1000">
                                          <p:stCondLst>
                                            <p:cond delay="0"/>
                                          </p:stCondLst>
                                        </p:cTn>
                                        <p:tgtEl>
                                          <p:spTgt spid="188"/>
                                        </p:tgtEl>
                                        <p:attrNameLst>
                                          <p:attrName>style.visibility</p:attrName>
                                        </p:attrNameLst>
                                      </p:cBhvr>
                                      <p:to>
                                        <p:strVal val="visible"/>
                                      </p:to>
                                    </p:set>
                                  </p:childTnLst>
                                </p:cTn>
                              </p:par>
                            </p:childTnLst>
                          </p:cTn>
                        </p:par>
                        <p:par>
                          <p:cTn id="382" fill="hold">
                            <p:stCondLst>
                              <p:cond delay="116000"/>
                            </p:stCondLst>
                            <p:childTnLst>
                              <p:par>
                                <p:cTn id="383" presetID="11" presetClass="entr" presetSubtype="0" fill="hold" grpId="0" nodeType="afterEffect">
                                  <p:stCondLst>
                                    <p:cond delay="0"/>
                                  </p:stCondLst>
                                  <p:childTnLst>
                                    <p:set>
                                      <p:cBhvr>
                                        <p:cTn id="384" dur="1000">
                                          <p:stCondLst>
                                            <p:cond delay="0"/>
                                          </p:stCondLst>
                                        </p:cTn>
                                        <p:tgtEl>
                                          <p:spTgt spid="189"/>
                                        </p:tgtEl>
                                        <p:attrNameLst>
                                          <p:attrName>style.visibility</p:attrName>
                                        </p:attrNameLst>
                                      </p:cBhvr>
                                      <p:to>
                                        <p:strVal val="visible"/>
                                      </p:to>
                                    </p:set>
                                  </p:childTnLst>
                                </p:cTn>
                              </p:par>
                            </p:childTnLst>
                          </p:cTn>
                        </p:par>
                        <p:par>
                          <p:cTn id="385" fill="hold">
                            <p:stCondLst>
                              <p:cond delay="117000"/>
                            </p:stCondLst>
                            <p:childTnLst>
                              <p:par>
                                <p:cTn id="386" presetID="11" presetClass="entr" presetSubtype="0" fill="hold" grpId="0" nodeType="afterEffect">
                                  <p:stCondLst>
                                    <p:cond delay="0"/>
                                  </p:stCondLst>
                                  <p:childTnLst>
                                    <p:set>
                                      <p:cBhvr>
                                        <p:cTn id="387" dur="1000">
                                          <p:stCondLst>
                                            <p:cond delay="0"/>
                                          </p:stCondLst>
                                        </p:cTn>
                                        <p:tgtEl>
                                          <p:spTgt spid="190"/>
                                        </p:tgtEl>
                                        <p:attrNameLst>
                                          <p:attrName>style.visibility</p:attrName>
                                        </p:attrNameLst>
                                      </p:cBhvr>
                                      <p:to>
                                        <p:strVal val="visible"/>
                                      </p:to>
                                    </p:set>
                                  </p:childTnLst>
                                </p:cTn>
                              </p:par>
                            </p:childTnLst>
                          </p:cTn>
                        </p:par>
                        <p:par>
                          <p:cTn id="388" fill="hold">
                            <p:stCondLst>
                              <p:cond delay="118000"/>
                            </p:stCondLst>
                            <p:childTnLst>
                              <p:par>
                                <p:cTn id="389" presetID="11" presetClass="entr" presetSubtype="0" fill="hold" grpId="0" nodeType="afterEffect">
                                  <p:stCondLst>
                                    <p:cond delay="0"/>
                                  </p:stCondLst>
                                  <p:childTnLst>
                                    <p:set>
                                      <p:cBhvr>
                                        <p:cTn id="390" dur="1000">
                                          <p:stCondLst>
                                            <p:cond delay="0"/>
                                          </p:stCondLst>
                                        </p:cTn>
                                        <p:tgtEl>
                                          <p:spTgt spid="191"/>
                                        </p:tgtEl>
                                        <p:attrNameLst>
                                          <p:attrName>style.visibility</p:attrName>
                                        </p:attrNameLst>
                                      </p:cBhvr>
                                      <p:to>
                                        <p:strVal val="visible"/>
                                      </p:to>
                                    </p:set>
                                  </p:childTnLst>
                                </p:cTn>
                              </p:par>
                            </p:childTnLst>
                          </p:cTn>
                        </p:par>
                        <p:par>
                          <p:cTn id="391" fill="hold">
                            <p:stCondLst>
                              <p:cond delay="119000"/>
                            </p:stCondLst>
                            <p:childTnLst>
                              <p:par>
                                <p:cTn id="392" presetID="11" presetClass="entr" presetSubtype="0" fill="hold" grpId="0" nodeType="afterEffect">
                                  <p:stCondLst>
                                    <p:cond delay="0"/>
                                  </p:stCondLst>
                                  <p:childTnLst>
                                    <p:set>
                                      <p:cBhvr>
                                        <p:cTn id="393" dur="1000">
                                          <p:stCondLst>
                                            <p:cond delay="0"/>
                                          </p:stCondLst>
                                        </p:cTn>
                                        <p:tgtEl>
                                          <p:spTgt spid="192"/>
                                        </p:tgtEl>
                                        <p:attrNameLst>
                                          <p:attrName>style.visibility</p:attrName>
                                        </p:attrNameLst>
                                      </p:cBhvr>
                                      <p:to>
                                        <p:strVal val="visible"/>
                                      </p:to>
                                    </p:set>
                                  </p:childTnLst>
                                </p:cTn>
                              </p:par>
                            </p:childTnLst>
                          </p:cTn>
                        </p:par>
                        <p:par>
                          <p:cTn id="394" fill="hold">
                            <p:stCondLst>
                              <p:cond delay="120000"/>
                            </p:stCondLst>
                            <p:childTnLst>
                              <p:par>
                                <p:cTn id="395" presetID="11" presetClass="entr" presetSubtype="0" fill="hold" grpId="0" nodeType="afterEffect">
                                  <p:stCondLst>
                                    <p:cond delay="0"/>
                                  </p:stCondLst>
                                  <p:childTnLst>
                                    <p:set>
                                      <p:cBhvr>
                                        <p:cTn id="396" dur="1000">
                                          <p:stCondLst>
                                            <p:cond delay="0"/>
                                          </p:stCondLst>
                                        </p:cTn>
                                        <p:tgtEl>
                                          <p:spTgt spid="193"/>
                                        </p:tgtEl>
                                        <p:attrNameLst>
                                          <p:attrName>style.visibility</p:attrName>
                                        </p:attrNameLst>
                                      </p:cBhvr>
                                      <p:to>
                                        <p:strVal val="visible"/>
                                      </p:to>
                                    </p:set>
                                  </p:childTnLst>
                                </p:cTn>
                              </p:par>
                            </p:childTnLst>
                          </p:cTn>
                        </p:par>
                        <p:par>
                          <p:cTn id="397" fill="hold">
                            <p:stCondLst>
                              <p:cond delay="121000"/>
                            </p:stCondLst>
                            <p:childTnLst>
                              <p:par>
                                <p:cTn id="398" presetID="11" presetClass="entr" presetSubtype="0" fill="hold" grpId="0" nodeType="afterEffect">
                                  <p:stCondLst>
                                    <p:cond delay="0"/>
                                  </p:stCondLst>
                                  <p:childTnLst>
                                    <p:set>
                                      <p:cBhvr>
                                        <p:cTn id="399" dur="1000">
                                          <p:stCondLst>
                                            <p:cond delay="0"/>
                                          </p:stCondLst>
                                        </p:cTn>
                                        <p:tgtEl>
                                          <p:spTgt spid="194"/>
                                        </p:tgtEl>
                                        <p:attrNameLst>
                                          <p:attrName>style.visibility</p:attrName>
                                        </p:attrNameLst>
                                      </p:cBhvr>
                                      <p:to>
                                        <p:strVal val="visible"/>
                                      </p:to>
                                    </p:set>
                                  </p:childTnLst>
                                </p:cTn>
                              </p:par>
                            </p:childTnLst>
                          </p:cTn>
                        </p:par>
                        <p:par>
                          <p:cTn id="400" fill="hold">
                            <p:stCondLst>
                              <p:cond delay="122000"/>
                            </p:stCondLst>
                            <p:childTnLst>
                              <p:par>
                                <p:cTn id="401" presetID="11" presetClass="entr" presetSubtype="0" fill="hold" grpId="0" nodeType="afterEffect">
                                  <p:stCondLst>
                                    <p:cond delay="0"/>
                                  </p:stCondLst>
                                  <p:childTnLst>
                                    <p:set>
                                      <p:cBhvr>
                                        <p:cTn id="402" dur="1000">
                                          <p:stCondLst>
                                            <p:cond delay="0"/>
                                          </p:stCondLst>
                                        </p:cTn>
                                        <p:tgtEl>
                                          <p:spTgt spid="195"/>
                                        </p:tgtEl>
                                        <p:attrNameLst>
                                          <p:attrName>style.visibility</p:attrName>
                                        </p:attrNameLst>
                                      </p:cBhvr>
                                      <p:to>
                                        <p:strVal val="visible"/>
                                      </p:to>
                                    </p:set>
                                  </p:childTnLst>
                                </p:cTn>
                              </p:par>
                            </p:childTnLst>
                          </p:cTn>
                        </p:par>
                        <p:par>
                          <p:cTn id="403" fill="hold">
                            <p:stCondLst>
                              <p:cond delay="123000"/>
                            </p:stCondLst>
                            <p:childTnLst>
                              <p:par>
                                <p:cTn id="404" presetID="11" presetClass="entr" presetSubtype="0" fill="hold" grpId="0" nodeType="afterEffect">
                                  <p:stCondLst>
                                    <p:cond delay="0"/>
                                  </p:stCondLst>
                                  <p:childTnLst>
                                    <p:set>
                                      <p:cBhvr>
                                        <p:cTn id="405" dur="1000">
                                          <p:stCondLst>
                                            <p:cond delay="0"/>
                                          </p:stCondLst>
                                        </p:cTn>
                                        <p:tgtEl>
                                          <p:spTgt spid="196"/>
                                        </p:tgtEl>
                                        <p:attrNameLst>
                                          <p:attrName>style.visibility</p:attrName>
                                        </p:attrNameLst>
                                      </p:cBhvr>
                                      <p:to>
                                        <p:strVal val="visible"/>
                                      </p:to>
                                    </p:set>
                                  </p:childTnLst>
                                </p:cTn>
                              </p:par>
                            </p:childTnLst>
                          </p:cTn>
                        </p:par>
                        <p:par>
                          <p:cTn id="406" fill="hold">
                            <p:stCondLst>
                              <p:cond delay="124000"/>
                            </p:stCondLst>
                            <p:childTnLst>
                              <p:par>
                                <p:cTn id="407" presetID="11" presetClass="entr" presetSubtype="0" fill="hold" grpId="0" nodeType="afterEffect">
                                  <p:stCondLst>
                                    <p:cond delay="0"/>
                                  </p:stCondLst>
                                  <p:childTnLst>
                                    <p:set>
                                      <p:cBhvr>
                                        <p:cTn id="408" dur="1000">
                                          <p:stCondLst>
                                            <p:cond delay="0"/>
                                          </p:stCondLst>
                                        </p:cTn>
                                        <p:tgtEl>
                                          <p:spTgt spid="197"/>
                                        </p:tgtEl>
                                        <p:attrNameLst>
                                          <p:attrName>style.visibility</p:attrName>
                                        </p:attrNameLst>
                                      </p:cBhvr>
                                      <p:to>
                                        <p:strVal val="visible"/>
                                      </p:to>
                                    </p:set>
                                  </p:childTnLst>
                                </p:cTn>
                              </p:par>
                            </p:childTnLst>
                          </p:cTn>
                        </p:par>
                        <p:par>
                          <p:cTn id="409" fill="hold">
                            <p:stCondLst>
                              <p:cond delay="125000"/>
                            </p:stCondLst>
                            <p:childTnLst>
                              <p:par>
                                <p:cTn id="410" presetID="11" presetClass="entr" presetSubtype="0" fill="hold" grpId="0" nodeType="afterEffect">
                                  <p:stCondLst>
                                    <p:cond delay="0"/>
                                  </p:stCondLst>
                                  <p:childTnLst>
                                    <p:set>
                                      <p:cBhvr>
                                        <p:cTn id="411" dur="1000">
                                          <p:stCondLst>
                                            <p:cond delay="0"/>
                                          </p:stCondLst>
                                        </p:cTn>
                                        <p:tgtEl>
                                          <p:spTgt spid="198"/>
                                        </p:tgtEl>
                                        <p:attrNameLst>
                                          <p:attrName>style.visibility</p:attrName>
                                        </p:attrNameLst>
                                      </p:cBhvr>
                                      <p:to>
                                        <p:strVal val="visible"/>
                                      </p:to>
                                    </p:set>
                                  </p:childTnLst>
                                </p:cTn>
                              </p:par>
                            </p:childTnLst>
                          </p:cTn>
                        </p:par>
                        <p:par>
                          <p:cTn id="412" fill="hold">
                            <p:stCondLst>
                              <p:cond delay="126000"/>
                            </p:stCondLst>
                            <p:childTnLst>
                              <p:par>
                                <p:cTn id="413" presetID="11" presetClass="entr" presetSubtype="0" fill="hold" grpId="0" nodeType="afterEffect">
                                  <p:stCondLst>
                                    <p:cond delay="0"/>
                                  </p:stCondLst>
                                  <p:childTnLst>
                                    <p:set>
                                      <p:cBhvr>
                                        <p:cTn id="414" dur="1000">
                                          <p:stCondLst>
                                            <p:cond delay="0"/>
                                          </p:stCondLst>
                                        </p:cTn>
                                        <p:tgtEl>
                                          <p:spTgt spid="199"/>
                                        </p:tgtEl>
                                        <p:attrNameLst>
                                          <p:attrName>style.visibility</p:attrName>
                                        </p:attrNameLst>
                                      </p:cBhvr>
                                      <p:to>
                                        <p:strVal val="visible"/>
                                      </p:to>
                                    </p:set>
                                  </p:childTnLst>
                                </p:cTn>
                              </p:par>
                            </p:childTnLst>
                          </p:cTn>
                        </p:par>
                        <p:par>
                          <p:cTn id="415" fill="hold">
                            <p:stCondLst>
                              <p:cond delay="127000"/>
                            </p:stCondLst>
                            <p:childTnLst>
                              <p:par>
                                <p:cTn id="416" presetID="11" presetClass="entr" presetSubtype="0" fill="hold" grpId="0" nodeType="afterEffect">
                                  <p:stCondLst>
                                    <p:cond delay="0"/>
                                  </p:stCondLst>
                                  <p:childTnLst>
                                    <p:set>
                                      <p:cBhvr>
                                        <p:cTn id="417" dur="1000">
                                          <p:stCondLst>
                                            <p:cond delay="0"/>
                                          </p:stCondLst>
                                        </p:cTn>
                                        <p:tgtEl>
                                          <p:spTgt spid="200"/>
                                        </p:tgtEl>
                                        <p:attrNameLst>
                                          <p:attrName>style.visibility</p:attrName>
                                        </p:attrNameLst>
                                      </p:cBhvr>
                                      <p:to>
                                        <p:strVal val="visible"/>
                                      </p:to>
                                    </p:set>
                                  </p:childTnLst>
                                </p:cTn>
                              </p:par>
                            </p:childTnLst>
                          </p:cTn>
                        </p:par>
                        <p:par>
                          <p:cTn id="418" fill="hold">
                            <p:stCondLst>
                              <p:cond delay="128000"/>
                            </p:stCondLst>
                            <p:childTnLst>
                              <p:par>
                                <p:cTn id="419" presetID="11" presetClass="entr" presetSubtype="0" fill="hold" grpId="0" nodeType="afterEffect">
                                  <p:stCondLst>
                                    <p:cond delay="0"/>
                                  </p:stCondLst>
                                  <p:childTnLst>
                                    <p:set>
                                      <p:cBhvr>
                                        <p:cTn id="420" dur="1000">
                                          <p:stCondLst>
                                            <p:cond delay="0"/>
                                          </p:stCondLst>
                                        </p:cTn>
                                        <p:tgtEl>
                                          <p:spTgt spid="201"/>
                                        </p:tgtEl>
                                        <p:attrNameLst>
                                          <p:attrName>style.visibility</p:attrName>
                                        </p:attrNameLst>
                                      </p:cBhvr>
                                      <p:to>
                                        <p:strVal val="visible"/>
                                      </p:to>
                                    </p:set>
                                  </p:childTnLst>
                                </p:cTn>
                              </p:par>
                            </p:childTnLst>
                          </p:cTn>
                        </p:par>
                        <p:par>
                          <p:cTn id="421" fill="hold">
                            <p:stCondLst>
                              <p:cond delay="129000"/>
                            </p:stCondLst>
                            <p:childTnLst>
                              <p:par>
                                <p:cTn id="422" presetID="11" presetClass="entr" presetSubtype="0" fill="hold" grpId="0" nodeType="afterEffect">
                                  <p:stCondLst>
                                    <p:cond delay="0"/>
                                  </p:stCondLst>
                                  <p:childTnLst>
                                    <p:set>
                                      <p:cBhvr>
                                        <p:cTn id="423" dur="1000">
                                          <p:stCondLst>
                                            <p:cond delay="0"/>
                                          </p:stCondLst>
                                        </p:cTn>
                                        <p:tgtEl>
                                          <p:spTgt spid="202"/>
                                        </p:tgtEl>
                                        <p:attrNameLst>
                                          <p:attrName>style.visibility</p:attrName>
                                        </p:attrNameLst>
                                      </p:cBhvr>
                                      <p:to>
                                        <p:strVal val="visible"/>
                                      </p:to>
                                    </p:set>
                                  </p:childTnLst>
                                </p:cTn>
                              </p:par>
                            </p:childTnLst>
                          </p:cTn>
                        </p:par>
                        <p:par>
                          <p:cTn id="424" fill="hold">
                            <p:stCondLst>
                              <p:cond delay="130000"/>
                            </p:stCondLst>
                            <p:childTnLst>
                              <p:par>
                                <p:cTn id="425" presetID="11" presetClass="entr" presetSubtype="0" fill="hold" grpId="0" nodeType="afterEffect">
                                  <p:stCondLst>
                                    <p:cond delay="0"/>
                                  </p:stCondLst>
                                  <p:childTnLst>
                                    <p:set>
                                      <p:cBhvr>
                                        <p:cTn id="426" dur="1000">
                                          <p:stCondLst>
                                            <p:cond delay="0"/>
                                          </p:stCondLst>
                                        </p:cTn>
                                        <p:tgtEl>
                                          <p:spTgt spid="203"/>
                                        </p:tgtEl>
                                        <p:attrNameLst>
                                          <p:attrName>style.visibility</p:attrName>
                                        </p:attrNameLst>
                                      </p:cBhvr>
                                      <p:to>
                                        <p:strVal val="visible"/>
                                      </p:to>
                                    </p:set>
                                  </p:childTnLst>
                                </p:cTn>
                              </p:par>
                            </p:childTnLst>
                          </p:cTn>
                        </p:par>
                        <p:par>
                          <p:cTn id="427" fill="hold">
                            <p:stCondLst>
                              <p:cond delay="131000"/>
                            </p:stCondLst>
                            <p:childTnLst>
                              <p:par>
                                <p:cTn id="428" presetID="11" presetClass="entr" presetSubtype="0" fill="hold" grpId="0" nodeType="afterEffect">
                                  <p:stCondLst>
                                    <p:cond delay="0"/>
                                  </p:stCondLst>
                                  <p:childTnLst>
                                    <p:set>
                                      <p:cBhvr>
                                        <p:cTn id="429" dur="1000">
                                          <p:stCondLst>
                                            <p:cond delay="0"/>
                                          </p:stCondLst>
                                        </p:cTn>
                                        <p:tgtEl>
                                          <p:spTgt spid="204"/>
                                        </p:tgtEl>
                                        <p:attrNameLst>
                                          <p:attrName>style.visibility</p:attrName>
                                        </p:attrNameLst>
                                      </p:cBhvr>
                                      <p:to>
                                        <p:strVal val="visible"/>
                                      </p:to>
                                    </p:set>
                                  </p:childTnLst>
                                </p:cTn>
                              </p:par>
                            </p:childTnLst>
                          </p:cTn>
                        </p:par>
                        <p:par>
                          <p:cTn id="430" fill="hold">
                            <p:stCondLst>
                              <p:cond delay="132000"/>
                            </p:stCondLst>
                            <p:childTnLst>
                              <p:par>
                                <p:cTn id="431" presetID="11" presetClass="entr" presetSubtype="0" fill="hold" grpId="0" nodeType="afterEffect">
                                  <p:stCondLst>
                                    <p:cond delay="0"/>
                                  </p:stCondLst>
                                  <p:childTnLst>
                                    <p:set>
                                      <p:cBhvr>
                                        <p:cTn id="432" dur="1000">
                                          <p:stCondLst>
                                            <p:cond delay="0"/>
                                          </p:stCondLst>
                                        </p:cTn>
                                        <p:tgtEl>
                                          <p:spTgt spid="205"/>
                                        </p:tgtEl>
                                        <p:attrNameLst>
                                          <p:attrName>style.visibility</p:attrName>
                                        </p:attrNameLst>
                                      </p:cBhvr>
                                      <p:to>
                                        <p:strVal val="visible"/>
                                      </p:to>
                                    </p:set>
                                  </p:childTnLst>
                                </p:cTn>
                              </p:par>
                            </p:childTnLst>
                          </p:cTn>
                        </p:par>
                        <p:par>
                          <p:cTn id="433" fill="hold">
                            <p:stCondLst>
                              <p:cond delay="133000"/>
                            </p:stCondLst>
                            <p:childTnLst>
                              <p:par>
                                <p:cTn id="434" presetID="11" presetClass="entr" presetSubtype="0" fill="hold" grpId="0" nodeType="afterEffect">
                                  <p:stCondLst>
                                    <p:cond delay="0"/>
                                  </p:stCondLst>
                                  <p:childTnLst>
                                    <p:set>
                                      <p:cBhvr>
                                        <p:cTn id="435" dur="1000">
                                          <p:stCondLst>
                                            <p:cond delay="0"/>
                                          </p:stCondLst>
                                        </p:cTn>
                                        <p:tgtEl>
                                          <p:spTgt spid="206"/>
                                        </p:tgtEl>
                                        <p:attrNameLst>
                                          <p:attrName>style.visibility</p:attrName>
                                        </p:attrNameLst>
                                      </p:cBhvr>
                                      <p:to>
                                        <p:strVal val="visible"/>
                                      </p:to>
                                    </p:set>
                                  </p:childTnLst>
                                </p:cTn>
                              </p:par>
                            </p:childTnLst>
                          </p:cTn>
                        </p:par>
                        <p:par>
                          <p:cTn id="436" fill="hold">
                            <p:stCondLst>
                              <p:cond delay="134000"/>
                            </p:stCondLst>
                            <p:childTnLst>
                              <p:par>
                                <p:cTn id="437" presetID="11" presetClass="entr" presetSubtype="0" fill="hold" grpId="0" nodeType="afterEffect">
                                  <p:stCondLst>
                                    <p:cond delay="0"/>
                                  </p:stCondLst>
                                  <p:childTnLst>
                                    <p:set>
                                      <p:cBhvr>
                                        <p:cTn id="438" dur="1000">
                                          <p:stCondLst>
                                            <p:cond delay="0"/>
                                          </p:stCondLst>
                                        </p:cTn>
                                        <p:tgtEl>
                                          <p:spTgt spid="207"/>
                                        </p:tgtEl>
                                        <p:attrNameLst>
                                          <p:attrName>style.visibility</p:attrName>
                                        </p:attrNameLst>
                                      </p:cBhvr>
                                      <p:to>
                                        <p:strVal val="visible"/>
                                      </p:to>
                                    </p:set>
                                  </p:childTnLst>
                                </p:cTn>
                              </p:par>
                            </p:childTnLst>
                          </p:cTn>
                        </p:par>
                        <p:par>
                          <p:cTn id="439" fill="hold">
                            <p:stCondLst>
                              <p:cond delay="135000"/>
                            </p:stCondLst>
                            <p:childTnLst>
                              <p:par>
                                <p:cTn id="440" presetID="11" presetClass="entr" presetSubtype="0" fill="hold" grpId="0" nodeType="afterEffect">
                                  <p:stCondLst>
                                    <p:cond delay="0"/>
                                  </p:stCondLst>
                                  <p:childTnLst>
                                    <p:set>
                                      <p:cBhvr>
                                        <p:cTn id="441" dur="1000">
                                          <p:stCondLst>
                                            <p:cond delay="0"/>
                                          </p:stCondLst>
                                        </p:cTn>
                                        <p:tgtEl>
                                          <p:spTgt spid="208"/>
                                        </p:tgtEl>
                                        <p:attrNameLst>
                                          <p:attrName>style.visibility</p:attrName>
                                        </p:attrNameLst>
                                      </p:cBhvr>
                                      <p:to>
                                        <p:strVal val="visible"/>
                                      </p:to>
                                    </p:set>
                                  </p:childTnLst>
                                </p:cTn>
                              </p:par>
                            </p:childTnLst>
                          </p:cTn>
                        </p:par>
                        <p:par>
                          <p:cTn id="442" fill="hold">
                            <p:stCondLst>
                              <p:cond delay="136000"/>
                            </p:stCondLst>
                            <p:childTnLst>
                              <p:par>
                                <p:cTn id="443" presetID="11" presetClass="entr" presetSubtype="0" fill="hold" grpId="0" nodeType="afterEffect">
                                  <p:stCondLst>
                                    <p:cond delay="0"/>
                                  </p:stCondLst>
                                  <p:childTnLst>
                                    <p:set>
                                      <p:cBhvr>
                                        <p:cTn id="444" dur="1000">
                                          <p:stCondLst>
                                            <p:cond delay="0"/>
                                          </p:stCondLst>
                                        </p:cTn>
                                        <p:tgtEl>
                                          <p:spTgt spid="209"/>
                                        </p:tgtEl>
                                        <p:attrNameLst>
                                          <p:attrName>style.visibility</p:attrName>
                                        </p:attrNameLst>
                                      </p:cBhvr>
                                      <p:to>
                                        <p:strVal val="visible"/>
                                      </p:to>
                                    </p:set>
                                  </p:childTnLst>
                                </p:cTn>
                              </p:par>
                            </p:childTnLst>
                          </p:cTn>
                        </p:par>
                        <p:par>
                          <p:cTn id="445" fill="hold">
                            <p:stCondLst>
                              <p:cond delay="137000"/>
                            </p:stCondLst>
                            <p:childTnLst>
                              <p:par>
                                <p:cTn id="446" presetID="11" presetClass="entr" presetSubtype="0" fill="hold" grpId="0" nodeType="afterEffect">
                                  <p:stCondLst>
                                    <p:cond delay="0"/>
                                  </p:stCondLst>
                                  <p:childTnLst>
                                    <p:set>
                                      <p:cBhvr>
                                        <p:cTn id="447" dur="1000">
                                          <p:stCondLst>
                                            <p:cond delay="0"/>
                                          </p:stCondLst>
                                        </p:cTn>
                                        <p:tgtEl>
                                          <p:spTgt spid="210"/>
                                        </p:tgtEl>
                                        <p:attrNameLst>
                                          <p:attrName>style.visibility</p:attrName>
                                        </p:attrNameLst>
                                      </p:cBhvr>
                                      <p:to>
                                        <p:strVal val="visible"/>
                                      </p:to>
                                    </p:set>
                                  </p:childTnLst>
                                </p:cTn>
                              </p:par>
                            </p:childTnLst>
                          </p:cTn>
                        </p:par>
                        <p:par>
                          <p:cTn id="448" fill="hold">
                            <p:stCondLst>
                              <p:cond delay="138000"/>
                            </p:stCondLst>
                            <p:childTnLst>
                              <p:par>
                                <p:cTn id="449" presetID="11" presetClass="entr" presetSubtype="0" fill="hold" grpId="0" nodeType="afterEffect">
                                  <p:stCondLst>
                                    <p:cond delay="0"/>
                                  </p:stCondLst>
                                  <p:childTnLst>
                                    <p:set>
                                      <p:cBhvr>
                                        <p:cTn id="450" dur="1000">
                                          <p:stCondLst>
                                            <p:cond delay="0"/>
                                          </p:stCondLst>
                                        </p:cTn>
                                        <p:tgtEl>
                                          <p:spTgt spid="211"/>
                                        </p:tgtEl>
                                        <p:attrNameLst>
                                          <p:attrName>style.visibility</p:attrName>
                                        </p:attrNameLst>
                                      </p:cBhvr>
                                      <p:to>
                                        <p:strVal val="visible"/>
                                      </p:to>
                                    </p:set>
                                  </p:childTnLst>
                                </p:cTn>
                              </p:par>
                            </p:childTnLst>
                          </p:cTn>
                        </p:par>
                        <p:par>
                          <p:cTn id="451" fill="hold">
                            <p:stCondLst>
                              <p:cond delay="139000"/>
                            </p:stCondLst>
                            <p:childTnLst>
                              <p:par>
                                <p:cTn id="452" presetID="11" presetClass="entr" presetSubtype="0" fill="hold" grpId="0" nodeType="afterEffect">
                                  <p:stCondLst>
                                    <p:cond delay="0"/>
                                  </p:stCondLst>
                                  <p:childTnLst>
                                    <p:set>
                                      <p:cBhvr>
                                        <p:cTn id="453" dur="1000">
                                          <p:stCondLst>
                                            <p:cond delay="0"/>
                                          </p:stCondLst>
                                        </p:cTn>
                                        <p:tgtEl>
                                          <p:spTgt spid="212"/>
                                        </p:tgtEl>
                                        <p:attrNameLst>
                                          <p:attrName>style.visibility</p:attrName>
                                        </p:attrNameLst>
                                      </p:cBhvr>
                                      <p:to>
                                        <p:strVal val="visible"/>
                                      </p:to>
                                    </p:set>
                                  </p:childTnLst>
                                </p:cTn>
                              </p:par>
                            </p:childTnLst>
                          </p:cTn>
                        </p:par>
                        <p:par>
                          <p:cTn id="454" fill="hold">
                            <p:stCondLst>
                              <p:cond delay="140000"/>
                            </p:stCondLst>
                            <p:childTnLst>
                              <p:par>
                                <p:cTn id="455" presetID="11" presetClass="entr" presetSubtype="0" fill="hold" grpId="0" nodeType="afterEffect">
                                  <p:stCondLst>
                                    <p:cond delay="0"/>
                                  </p:stCondLst>
                                  <p:childTnLst>
                                    <p:set>
                                      <p:cBhvr>
                                        <p:cTn id="456" dur="1000">
                                          <p:stCondLst>
                                            <p:cond delay="0"/>
                                          </p:stCondLst>
                                        </p:cTn>
                                        <p:tgtEl>
                                          <p:spTgt spid="213"/>
                                        </p:tgtEl>
                                        <p:attrNameLst>
                                          <p:attrName>style.visibility</p:attrName>
                                        </p:attrNameLst>
                                      </p:cBhvr>
                                      <p:to>
                                        <p:strVal val="visible"/>
                                      </p:to>
                                    </p:set>
                                  </p:childTnLst>
                                </p:cTn>
                              </p:par>
                            </p:childTnLst>
                          </p:cTn>
                        </p:par>
                        <p:par>
                          <p:cTn id="457" fill="hold">
                            <p:stCondLst>
                              <p:cond delay="141000"/>
                            </p:stCondLst>
                            <p:childTnLst>
                              <p:par>
                                <p:cTn id="458" presetID="11" presetClass="entr" presetSubtype="0" fill="hold" grpId="0" nodeType="afterEffect">
                                  <p:stCondLst>
                                    <p:cond delay="0"/>
                                  </p:stCondLst>
                                  <p:childTnLst>
                                    <p:set>
                                      <p:cBhvr>
                                        <p:cTn id="459" dur="1000">
                                          <p:stCondLst>
                                            <p:cond delay="0"/>
                                          </p:stCondLst>
                                        </p:cTn>
                                        <p:tgtEl>
                                          <p:spTgt spid="214"/>
                                        </p:tgtEl>
                                        <p:attrNameLst>
                                          <p:attrName>style.visibility</p:attrName>
                                        </p:attrNameLst>
                                      </p:cBhvr>
                                      <p:to>
                                        <p:strVal val="visible"/>
                                      </p:to>
                                    </p:set>
                                  </p:childTnLst>
                                </p:cTn>
                              </p:par>
                            </p:childTnLst>
                          </p:cTn>
                        </p:par>
                        <p:par>
                          <p:cTn id="460" fill="hold">
                            <p:stCondLst>
                              <p:cond delay="142000"/>
                            </p:stCondLst>
                            <p:childTnLst>
                              <p:par>
                                <p:cTn id="461" presetID="11" presetClass="entr" presetSubtype="0" fill="hold" grpId="0" nodeType="afterEffect">
                                  <p:stCondLst>
                                    <p:cond delay="0"/>
                                  </p:stCondLst>
                                  <p:childTnLst>
                                    <p:set>
                                      <p:cBhvr>
                                        <p:cTn id="462" dur="1000">
                                          <p:stCondLst>
                                            <p:cond delay="0"/>
                                          </p:stCondLst>
                                        </p:cTn>
                                        <p:tgtEl>
                                          <p:spTgt spid="215"/>
                                        </p:tgtEl>
                                        <p:attrNameLst>
                                          <p:attrName>style.visibility</p:attrName>
                                        </p:attrNameLst>
                                      </p:cBhvr>
                                      <p:to>
                                        <p:strVal val="visible"/>
                                      </p:to>
                                    </p:set>
                                  </p:childTnLst>
                                </p:cTn>
                              </p:par>
                            </p:childTnLst>
                          </p:cTn>
                        </p:par>
                        <p:par>
                          <p:cTn id="463" fill="hold">
                            <p:stCondLst>
                              <p:cond delay="143000"/>
                            </p:stCondLst>
                            <p:childTnLst>
                              <p:par>
                                <p:cTn id="464" presetID="11" presetClass="entr" presetSubtype="0" fill="hold" grpId="0" nodeType="afterEffect">
                                  <p:stCondLst>
                                    <p:cond delay="0"/>
                                  </p:stCondLst>
                                  <p:childTnLst>
                                    <p:set>
                                      <p:cBhvr>
                                        <p:cTn id="465" dur="1000">
                                          <p:stCondLst>
                                            <p:cond delay="0"/>
                                          </p:stCondLst>
                                        </p:cTn>
                                        <p:tgtEl>
                                          <p:spTgt spid="216"/>
                                        </p:tgtEl>
                                        <p:attrNameLst>
                                          <p:attrName>style.visibility</p:attrName>
                                        </p:attrNameLst>
                                      </p:cBhvr>
                                      <p:to>
                                        <p:strVal val="visible"/>
                                      </p:to>
                                    </p:set>
                                  </p:childTnLst>
                                </p:cTn>
                              </p:par>
                            </p:childTnLst>
                          </p:cTn>
                        </p:par>
                        <p:par>
                          <p:cTn id="466" fill="hold">
                            <p:stCondLst>
                              <p:cond delay="144000"/>
                            </p:stCondLst>
                            <p:childTnLst>
                              <p:par>
                                <p:cTn id="467" presetID="11" presetClass="entr" presetSubtype="0" fill="hold" grpId="0" nodeType="afterEffect">
                                  <p:stCondLst>
                                    <p:cond delay="0"/>
                                  </p:stCondLst>
                                  <p:childTnLst>
                                    <p:set>
                                      <p:cBhvr>
                                        <p:cTn id="468" dur="1000">
                                          <p:stCondLst>
                                            <p:cond delay="0"/>
                                          </p:stCondLst>
                                        </p:cTn>
                                        <p:tgtEl>
                                          <p:spTgt spid="217"/>
                                        </p:tgtEl>
                                        <p:attrNameLst>
                                          <p:attrName>style.visibility</p:attrName>
                                        </p:attrNameLst>
                                      </p:cBhvr>
                                      <p:to>
                                        <p:strVal val="visible"/>
                                      </p:to>
                                    </p:set>
                                  </p:childTnLst>
                                </p:cTn>
                              </p:par>
                            </p:childTnLst>
                          </p:cTn>
                        </p:par>
                        <p:par>
                          <p:cTn id="469" fill="hold">
                            <p:stCondLst>
                              <p:cond delay="145000"/>
                            </p:stCondLst>
                            <p:childTnLst>
                              <p:par>
                                <p:cTn id="470" presetID="11" presetClass="entr" presetSubtype="0" fill="hold" grpId="0" nodeType="afterEffect">
                                  <p:stCondLst>
                                    <p:cond delay="0"/>
                                  </p:stCondLst>
                                  <p:childTnLst>
                                    <p:set>
                                      <p:cBhvr>
                                        <p:cTn id="471" dur="1000">
                                          <p:stCondLst>
                                            <p:cond delay="0"/>
                                          </p:stCondLst>
                                        </p:cTn>
                                        <p:tgtEl>
                                          <p:spTgt spid="218"/>
                                        </p:tgtEl>
                                        <p:attrNameLst>
                                          <p:attrName>style.visibility</p:attrName>
                                        </p:attrNameLst>
                                      </p:cBhvr>
                                      <p:to>
                                        <p:strVal val="visible"/>
                                      </p:to>
                                    </p:set>
                                  </p:childTnLst>
                                </p:cTn>
                              </p:par>
                            </p:childTnLst>
                          </p:cTn>
                        </p:par>
                        <p:par>
                          <p:cTn id="472" fill="hold">
                            <p:stCondLst>
                              <p:cond delay="146000"/>
                            </p:stCondLst>
                            <p:childTnLst>
                              <p:par>
                                <p:cTn id="473" presetID="11" presetClass="entr" presetSubtype="0" fill="hold" grpId="0" nodeType="afterEffect">
                                  <p:stCondLst>
                                    <p:cond delay="0"/>
                                  </p:stCondLst>
                                  <p:childTnLst>
                                    <p:set>
                                      <p:cBhvr>
                                        <p:cTn id="474" dur="1000">
                                          <p:stCondLst>
                                            <p:cond delay="0"/>
                                          </p:stCondLst>
                                        </p:cTn>
                                        <p:tgtEl>
                                          <p:spTgt spid="219"/>
                                        </p:tgtEl>
                                        <p:attrNameLst>
                                          <p:attrName>style.visibility</p:attrName>
                                        </p:attrNameLst>
                                      </p:cBhvr>
                                      <p:to>
                                        <p:strVal val="visible"/>
                                      </p:to>
                                    </p:set>
                                  </p:childTnLst>
                                </p:cTn>
                              </p:par>
                            </p:childTnLst>
                          </p:cTn>
                        </p:par>
                        <p:par>
                          <p:cTn id="475" fill="hold">
                            <p:stCondLst>
                              <p:cond delay="147000"/>
                            </p:stCondLst>
                            <p:childTnLst>
                              <p:par>
                                <p:cTn id="476" presetID="11" presetClass="entr" presetSubtype="0" fill="hold" grpId="0" nodeType="afterEffect">
                                  <p:stCondLst>
                                    <p:cond delay="0"/>
                                  </p:stCondLst>
                                  <p:childTnLst>
                                    <p:set>
                                      <p:cBhvr>
                                        <p:cTn id="477" dur="1000">
                                          <p:stCondLst>
                                            <p:cond delay="0"/>
                                          </p:stCondLst>
                                        </p:cTn>
                                        <p:tgtEl>
                                          <p:spTgt spid="220"/>
                                        </p:tgtEl>
                                        <p:attrNameLst>
                                          <p:attrName>style.visibility</p:attrName>
                                        </p:attrNameLst>
                                      </p:cBhvr>
                                      <p:to>
                                        <p:strVal val="visible"/>
                                      </p:to>
                                    </p:set>
                                  </p:childTnLst>
                                </p:cTn>
                              </p:par>
                            </p:childTnLst>
                          </p:cTn>
                        </p:par>
                        <p:par>
                          <p:cTn id="478" fill="hold">
                            <p:stCondLst>
                              <p:cond delay="148000"/>
                            </p:stCondLst>
                            <p:childTnLst>
                              <p:par>
                                <p:cTn id="479" presetID="11" presetClass="entr" presetSubtype="0" fill="hold" grpId="0" nodeType="afterEffect">
                                  <p:stCondLst>
                                    <p:cond delay="0"/>
                                  </p:stCondLst>
                                  <p:childTnLst>
                                    <p:set>
                                      <p:cBhvr>
                                        <p:cTn id="480" dur="1000">
                                          <p:stCondLst>
                                            <p:cond delay="0"/>
                                          </p:stCondLst>
                                        </p:cTn>
                                        <p:tgtEl>
                                          <p:spTgt spid="221"/>
                                        </p:tgtEl>
                                        <p:attrNameLst>
                                          <p:attrName>style.visibility</p:attrName>
                                        </p:attrNameLst>
                                      </p:cBhvr>
                                      <p:to>
                                        <p:strVal val="visible"/>
                                      </p:to>
                                    </p:set>
                                  </p:childTnLst>
                                </p:cTn>
                              </p:par>
                            </p:childTnLst>
                          </p:cTn>
                        </p:par>
                        <p:par>
                          <p:cTn id="481" fill="hold">
                            <p:stCondLst>
                              <p:cond delay="149000"/>
                            </p:stCondLst>
                            <p:childTnLst>
                              <p:par>
                                <p:cTn id="482" presetID="11" presetClass="entr" presetSubtype="0" fill="hold" grpId="0" nodeType="afterEffect">
                                  <p:stCondLst>
                                    <p:cond delay="0"/>
                                  </p:stCondLst>
                                  <p:childTnLst>
                                    <p:set>
                                      <p:cBhvr>
                                        <p:cTn id="483" dur="1000">
                                          <p:stCondLst>
                                            <p:cond delay="0"/>
                                          </p:stCondLst>
                                        </p:cTn>
                                        <p:tgtEl>
                                          <p:spTgt spid="222"/>
                                        </p:tgtEl>
                                        <p:attrNameLst>
                                          <p:attrName>style.visibility</p:attrName>
                                        </p:attrNameLst>
                                      </p:cBhvr>
                                      <p:to>
                                        <p:strVal val="visible"/>
                                      </p:to>
                                    </p:set>
                                  </p:childTnLst>
                                </p:cTn>
                              </p:par>
                            </p:childTnLst>
                          </p:cTn>
                        </p:par>
                        <p:par>
                          <p:cTn id="484" fill="hold">
                            <p:stCondLst>
                              <p:cond delay="150000"/>
                            </p:stCondLst>
                            <p:childTnLst>
                              <p:par>
                                <p:cTn id="485" presetID="11" presetClass="entr" presetSubtype="0" fill="hold" grpId="0" nodeType="afterEffect">
                                  <p:stCondLst>
                                    <p:cond delay="0"/>
                                  </p:stCondLst>
                                  <p:childTnLst>
                                    <p:set>
                                      <p:cBhvr>
                                        <p:cTn id="486" dur="1000">
                                          <p:stCondLst>
                                            <p:cond delay="0"/>
                                          </p:stCondLst>
                                        </p:cTn>
                                        <p:tgtEl>
                                          <p:spTgt spid="223"/>
                                        </p:tgtEl>
                                        <p:attrNameLst>
                                          <p:attrName>style.visibility</p:attrName>
                                        </p:attrNameLst>
                                      </p:cBhvr>
                                      <p:to>
                                        <p:strVal val="visible"/>
                                      </p:to>
                                    </p:set>
                                  </p:childTnLst>
                                </p:cTn>
                              </p:par>
                            </p:childTnLst>
                          </p:cTn>
                        </p:par>
                        <p:par>
                          <p:cTn id="487" fill="hold">
                            <p:stCondLst>
                              <p:cond delay="151000"/>
                            </p:stCondLst>
                            <p:childTnLst>
                              <p:par>
                                <p:cTn id="488" presetID="11" presetClass="entr" presetSubtype="0" fill="hold" grpId="0" nodeType="afterEffect">
                                  <p:stCondLst>
                                    <p:cond delay="0"/>
                                  </p:stCondLst>
                                  <p:childTnLst>
                                    <p:set>
                                      <p:cBhvr>
                                        <p:cTn id="489" dur="1000">
                                          <p:stCondLst>
                                            <p:cond delay="0"/>
                                          </p:stCondLst>
                                        </p:cTn>
                                        <p:tgtEl>
                                          <p:spTgt spid="224"/>
                                        </p:tgtEl>
                                        <p:attrNameLst>
                                          <p:attrName>style.visibility</p:attrName>
                                        </p:attrNameLst>
                                      </p:cBhvr>
                                      <p:to>
                                        <p:strVal val="visible"/>
                                      </p:to>
                                    </p:set>
                                  </p:childTnLst>
                                </p:cTn>
                              </p:par>
                            </p:childTnLst>
                          </p:cTn>
                        </p:par>
                        <p:par>
                          <p:cTn id="490" fill="hold">
                            <p:stCondLst>
                              <p:cond delay="152000"/>
                            </p:stCondLst>
                            <p:childTnLst>
                              <p:par>
                                <p:cTn id="491" presetID="11" presetClass="entr" presetSubtype="0" fill="hold" grpId="0" nodeType="afterEffect">
                                  <p:stCondLst>
                                    <p:cond delay="0"/>
                                  </p:stCondLst>
                                  <p:childTnLst>
                                    <p:set>
                                      <p:cBhvr>
                                        <p:cTn id="492" dur="1000">
                                          <p:stCondLst>
                                            <p:cond delay="0"/>
                                          </p:stCondLst>
                                        </p:cTn>
                                        <p:tgtEl>
                                          <p:spTgt spid="225"/>
                                        </p:tgtEl>
                                        <p:attrNameLst>
                                          <p:attrName>style.visibility</p:attrName>
                                        </p:attrNameLst>
                                      </p:cBhvr>
                                      <p:to>
                                        <p:strVal val="visible"/>
                                      </p:to>
                                    </p:set>
                                  </p:childTnLst>
                                </p:cTn>
                              </p:par>
                            </p:childTnLst>
                          </p:cTn>
                        </p:par>
                        <p:par>
                          <p:cTn id="493" fill="hold">
                            <p:stCondLst>
                              <p:cond delay="153000"/>
                            </p:stCondLst>
                            <p:childTnLst>
                              <p:par>
                                <p:cTn id="494" presetID="11" presetClass="entr" presetSubtype="0" fill="hold" grpId="0" nodeType="afterEffect">
                                  <p:stCondLst>
                                    <p:cond delay="0"/>
                                  </p:stCondLst>
                                  <p:childTnLst>
                                    <p:set>
                                      <p:cBhvr>
                                        <p:cTn id="495" dur="1000">
                                          <p:stCondLst>
                                            <p:cond delay="0"/>
                                          </p:stCondLst>
                                        </p:cTn>
                                        <p:tgtEl>
                                          <p:spTgt spid="226"/>
                                        </p:tgtEl>
                                        <p:attrNameLst>
                                          <p:attrName>style.visibility</p:attrName>
                                        </p:attrNameLst>
                                      </p:cBhvr>
                                      <p:to>
                                        <p:strVal val="visible"/>
                                      </p:to>
                                    </p:set>
                                  </p:childTnLst>
                                </p:cTn>
                              </p:par>
                            </p:childTnLst>
                          </p:cTn>
                        </p:par>
                        <p:par>
                          <p:cTn id="496" fill="hold">
                            <p:stCondLst>
                              <p:cond delay="154000"/>
                            </p:stCondLst>
                            <p:childTnLst>
                              <p:par>
                                <p:cTn id="497" presetID="11" presetClass="entr" presetSubtype="0" fill="hold" grpId="0" nodeType="afterEffect">
                                  <p:stCondLst>
                                    <p:cond delay="0"/>
                                  </p:stCondLst>
                                  <p:childTnLst>
                                    <p:set>
                                      <p:cBhvr>
                                        <p:cTn id="498" dur="1000">
                                          <p:stCondLst>
                                            <p:cond delay="0"/>
                                          </p:stCondLst>
                                        </p:cTn>
                                        <p:tgtEl>
                                          <p:spTgt spid="227"/>
                                        </p:tgtEl>
                                        <p:attrNameLst>
                                          <p:attrName>style.visibility</p:attrName>
                                        </p:attrNameLst>
                                      </p:cBhvr>
                                      <p:to>
                                        <p:strVal val="visible"/>
                                      </p:to>
                                    </p:set>
                                  </p:childTnLst>
                                </p:cTn>
                              </p:par>
                            </p:childTnLst>
                          </p:cTn>
                        </p:par>
                        <p:par>
                          <p:cTn id="499" fill="hold">
                            <p:stCondLst>
                              <p:cond delay="155000"/>
                            </p:stCondLst>
                            <p:childTnLst>
                              <p:par>
                                <p:cTn id="500" presetID="11" presetClass="entr" presetSubtype="0" fill="hold" grpId="0" nodeType="afterEffect">
                                  <p:stCondLst>
                                    <p:cond delay="0"/>
                                  </p:stCondLst>
                                  <p:childTnLst>
                                    <p:set>
                                      <p:cBhvr>
                                        <p:cTn id="501" dur="1000">
                                          <p:stCondLst>
                                            <p:cond delay="0"/>
                                          </p:stCondLst>
                                        </p:cTn>
                                        <p:tgtEl>
                                          <p:spTgt spid="228"/>
                                        </p:tgtEl>
                                        <p:attrNameLst>
                                          <p:attrName>style.visibility</p:attrName>
                                        </p:attrNameLst>
                                      </p:cBhvr>
                                      <p:to>
                                        <p:strVal val="visible"/>
                                      </p:to>
                                    </p:set>
                                  </p:childTnLst>
                                </p:cTn>
                              </p:par>
                            </p:childTnLst>
                          </p:cTn>
                        </p:par>
                        <p:par>
                          <p:cTn id="502" fill="hold">
                            <p:stCondLst>
                              <p:cond delay="156000"/>
                            </p:stCondLst>
                            <p:childTnLst>
                              <p:par>
                                <p:cTn id="503" presetID="11" presetClass="entr" presetSubtype="0" fill="hold" grpId="0" nodeType="afterEffect">
                                  <p:stCondLst>
                                    <p:cond delay="0"/>
                                  </p:stCondLst>
                                  <p:childTnLst>
                                    <p:set>
                                      <p:cBhvr>
                                        <p:cTn id="504" dur="1000">
                                          <p:stCondLst>
                                            <p:cond delay="0"/>
                                          </p:stCondLst>
                                        </p:cTn>
                                        <p:tgtEl>
                                          <p:spTgt spid="229"/>
                                        </p:tgtEl>
                                        <p:attrNameLst>
                                          <p:attrName>style.visibility</p:attrName>
                                        </p:attrNameLst>
                                      </p:cBhvr>
                                      <p:to>
                                        <p:strVal val="visible"/>
                                      </p:to>
                                    </p:set>
                                  </p:childTnLst>
                                </p:cTn>
                              </p:par>
                            </p:childTnLst>
                          </p:cTn>
                        </p:par>
                        <p:par>
                          <p:cTn id="505" fill="hold">
                            <p:stCondLst>
                              <p:cond delay="157000"/>
                            </p:stCondLst>
                            <p:childTnLst>
                              <p:par>
                                <p:cTn id="506" presetID="11" presetClass="entr" presetSubtype="0" fill="hold" grpId="0" nodeType="afterEffect">
                                  <p:stCondLst>
                                    <p:cond delay="0"/>
                                  </p:stCondLst>
                                  <p:childTnLst>
                                    <p:set>
                                      <p:cBhvr>
                                        <p:cTn id="507" dur="1000">
                                          <p:stCondLst>
                                            <p:cond delay="0"/>
                                          </p:stCondLst>
                                        </p:cTn>
                                        <p:tgtEl>
                                          <p:spTgt spid="230"/>
                                        </p:tgtEl>
                                        <p:attrNameLst>
                                          <p:attrName>style.visibility</p:attrName>
                                        </p:attrNameLst>
                                      </p:cBhvr>
                                      <p:to>
                                        <p:strVal val="visible"/>
                                      </p:to>
                                    </p:set>
                                  </p:childTnLst>
                                </p:cTn>
                              </p:par>
                            </p:childTnLst>
                          </p:cTn>
                        </p:par>
                        <p:par>
                          <p:cTn id="508" fill="hold">
                            <p:stCondLst>
                              <p:cond delay="158000"/>
                            </p:stCondLst>
                            <p:childTnLst>
                              <p:par>
                                <p:cTn id="509" presetID="11" presetClass="entr" presetSubtype="0" fill="hold" grpId="0" nodeType="afterEffect">
                                  <p:stCondLst>
                                    <p:cond delay="0"/>
                                  </p:stCondLst>
                                  <p:childTnLst>
                                    <p:set>
                                      <p:cBhvr>
                                        <p:cTn id="510" dur="1000">
                                          <p:stCondLst>
                                            <p:cond delay="0"/>
                                          </p:stCondLst>
                                        </p:cTn>
                                        <p:tgtEl>
                                          <p:spTgt spid="231"/>
                                        </p:tgtEl>
                                        <p:attrNameLst>
                                          <p:attrName>style.visibility</p:attrName>
                                        </p:attrNameLst>
                                      </p:cBhvr>
                                      <p:to>
                                        <p:strVal val="visible"/>
                                      </p:to>
                                    </p:set>
                                  </p:childTnLst>
                                </p:cTn>
                              </p:par>
                            </p:childTnLst>
                          </p:cTn>
                        </p:par>
                        <p:par>
                          <p:cTn id="511" fill="hold">
                            <p:stCondLst>
                              <p:cond delay="159000"/>
                            </p:stCondLst>
                            <p:childTnLst>
                              <p:par>
                                <p:cTn id="512" presetID="11" presetClass="entr" presetSubtype="0" fill="hold" grpId="0" nodeType="afterEffect">
                                  <p:stCondLst>
                                    <p:cond delay="0"/>
                                  </p:stCondLst>
                                  <p:childTnLst>
                                    <p:set>
                                      <p:cBhvr>
                                        <p:cTn id="513" dur="1000">
                                          <p:stCondLst>
                                            <p:cond delay="0"/>
                                          </p:stCondLst>
                                        </p:cTn>
                                        <p:tgtEl>
                                          <p:spTgt spid="232"/>
                                        </p:tgtEl>
                                        <p:attrNameLst>
                                          <p:attrName>style.visibility</p:attrName>
                                        </p:attrNameLst>
                                      </p:cBhvr>
                                      <p:to>
                                        <p:strVal val="visible"/>
                                      </p:to>
                                    </p:set>
                                  </p:childTnLst>
                                </p:cTn>
                              </p:par>
                            </p:childTnLst>
                          </p:cTn>
                        </p:par>
                        <p:par>
                          <p:cTn id="514" fill="hold">
                            <p:stCondLst>
                              <p:cond delay="160000"/>
                            </p:stCondLst>
                            <p:childTnLst>
                              <p:par>
                                <p:cTn id="515" presetID="11" presetClass="entr" presetSubtype="0" fill="hold" grpId="0" nodeType="afterEffect">
                                  <p:stCondLst>
                                    <p:cond delay="0"/>
                                  </p:stCondLst>
                                  <p:childTnLst>
                                    <p:set>
                                      <p:cBhvr>
                                        <p:cTn id="516" dur="1000">
                                          <p:stCondLst>
                                            <p:cond delay="0"/>
                                          </p:stCondLst>
                                        </p:cTn>
                                        <p:tgtEl>
                                          <p:spTgt spid="233"/>
                                        </p:tgtEl>
                                        <p:attrNameLst>
                                          <p:attrName>style.visibility</p:attrName>
                                        </p:attrNameLst>
                                      </p:cBhvr>
                                      <p:to>
                                        <p:strVal val="visible"/>
                                      </p:to>
                                    </p:set>
                                  </p:childTnLst>
                                </p:cTn>
                              </p:par>
                            </p:childTnLst>
                          </p:cTn>
                        </p:par>
                        <p:par>
                          <p:cTn id="517" fill="hold">
                            <p:stCondLst>
                              <p:cond delay="161000"/>
                            </p:stCondLst>
                            <p:childTnLst>
                              <p:par>
                                <p:cTn id="518" presetID="11" presetClass="entr" presetSubtype="0" fill="hold" grpId="0" nodeType="afterEffect">
                                  <p:stCondLst>
                                    <p:cond delay="0"/>
                                  </p:stCondLst>
                                  <p:childTnLst>
                                    <p:set>
                                      <p:cBhvr>
                                        <p:cTn id="519" dur="1000">
                                          <p:stCondLst>
                                            <p:cond delay="0"/>
                                          </p:stCondLst>
                                        </p:cTn>
                                        <p:tgtEl>
                                          <p:spTgt spid="234"/>
                                        </p:tgtEl>
                                        <p:attrNameLst>
                                          <p:attrName>style.visibility</p:attrName>
                                        </p:attrNameLst>
                                      </p:cBhvr>
                                      <p:to>
                                        <p:strVal val="visible"/>
                                      </p:to>
                                    </p:set>
                                  </p:childTnLst>
                                </p:cTn>
                              </p:par>
                            </p:childTnLst>
                          </p:cTn>
                        </p:par>
                        <p:par>
                          <p:cTn id="520" fill="hold">
                            <p:stCondLst>
                              <p:cond delay="162000"/>
                            </p:stCondLst>
                            <p:childTnLst>
                              <p:par>
                                <p:cTn id="521" presetID="11" presetClass="entr" presetSubtype="0" fill="hold" grpId="0" nodeType="afterEffect">
                                  <p:stCondLst>
                                    <p:cond delay="0"/>
                                  </p:stCondLst>
                                  <p:childTnLst>
                                    <p:set>
                                      <p:cBhvr>
                                        <p:cTn id="522" dur="1000">
                                          <p:stCondLst>
                                            <p:cond delay="0"/>
                                          </p:stCondLst>
                                        </p:cTn>
                                        <p:tgtEl>
                                          <p:spTgt spid="235"/>
                                        </p:tgtEl>
                                        <p:attrNameLst>
                                          <p:attrName>style.visibility</p:attrName>
                                        </p:attrNameLst>
                                      </p:cBhvr>
                                      <p:to>
                                        <p:strVal val="visible"/>
                                      </p:to>
                                    </p:set>
                                  </p:childTnLst>
                                </p:cTn>
                              </p:par>
                            </p:childTnLst>
                          </p:cTn>
                        </p:par>
                        <p:par>
                          <p:cTn id="523" fill="hold">
                            <p:stCondLst>
                              <p:cond delay="163000"/>
                            </p:stCondLst>
                            <p:childTnLst>
                              <p:par>
                                <p:cTn id="524" presetID="11" presetClass="entr" presetSubtype="0" fill="hold" grpId="0" nodeType="afterEffect">
                                  <p:stCondLst>
                                    <p:cond delay="0"/>
                                  </p:stCondLst>
                                  <p:childTnLst>
                                    <p:set>
                                      <p:cBhvr>
                                        <p:cTn id="525" dur="1000">
                                          <p:stCondLst>
                                            <p:cond delay="0"/>
                                          </p:stCondLst>
                                        </p:cTn>
                                        <p:tgtEl>
                                          <p:spTgt spid="236"/>
                                        </p:tgtEl>
                                        <p:attrNameLst>
                                          <p:attrName>style.visibility</p:attrName>
                                        </p:attrNameLst>
                                      </p:cBhvr>
                                      <p:to>
                                        <p:strVal val="visible"/>
                                      </p:to>
                                    </p:set>
                                  </p:childTnLst>
                                </p:cTn>
                              </p:par>
                            </p:childTnLst>
                          </p:cTn>
                        </p:par>
                        <p:par>
                          <p:cTn id="526" fill="hold">
                            <p:stCondLst>
                              <p:cond delay="164000"/>
                            </p:stCondLst>
                            <p:childTnLst>
                              <p:par>
                                <p:cTn id="527" presetID="11" presetClass="entr" presetSubtype="0" fill="hold" grpId="0" nodeType="afterEffect">
                                  <p:stCondLst>
                                    <p:cond delay="0"/>
                                  </p:stCondLst>
                                  <p:childTnLst>
                                    <p:set>
                                      <p:cBhvr>
                                        <p:cTn id="528" dur="1000">
                                          <p:stCondLst>
                                            <p:cond delay="0"/>
                                          </p:stCondLst>
                                        </p:cTn>
                                        <p:tgtEl>
                                          <p:spTgt spid="237"/>
                                        </p:tgtEl>
                                        <p:attrNameLst>
                                          <p:attrName>style.visibility</p:attrName>
                                        </p:attrNameLst>
                                      </p:cBhvr>
                                      <p:to>
                                        <p:strVal val="visible"/>
                                      </p:to>
                                    </p:set>
                                  </p:childTnLst>
                                </p:cTn>
                              </p:par>
                            </p:childTnLst>
                          </p:cTn>
                        </p:par>
                        <p:par>
                          <p:cTn id="529" fill="hold">
                            <p:stCondLst>
                              <p:cond delay="165000"/>
                            </p:stCondLst>
                            <p:childTnLst>
                              <p:par>
                                <p:cTn id="530" presetID="11" presetClass="entr" presetSubtype="0" fill="hold" grpId="0" nodeType="afterEffect">
                                  <p:stCondLst>
                                    <p:cond delay="0"/>
                                  </p:stCondLst>
                                  <p:childTnLst>
                                    <p:set>
                                      <p:cBhvr>
                                        <p:cTn id="531" dur="1000">
                                          <p:stCondLst>
                                            <p:cond delay="0"/>
                                          </p:stCondLst>
                                        </p:cTn>
                                        <p:tgtEl>
                                          <p:spTgt spid="238"/>
                                        </p:tgtEl>
                                        <p:attrNameLst>
                                          <p:attrName>style.visibility</p:attrName>
                                        </p:attrNameLst>
                                      </p:cBhvr>
                                      <p:to>
                                        <p:strVal val="visible"/>
                                      </p:to>
                                    </p:set>
                                  </p:childTnLst>
                                </p:cTn>
                              </p:par>
                            </p:childTnLst>
                          </p:cTn>
                        </p:par>
                        <p:par>
                          <p:cTn id="532" fill="hold">
                            <p:stCondLst>
                              <p:cond delay="166000"/>
                            </p:stCondLst>
                            <p:childTnLst>
                              <p:par>
                                <p:cTn id="533" presetID="11" presetClass="entr" presetSubtype="0" fill="hold" grpId="0" nodeType="afterEffect">
                                  <p:stCondLst>
                                    <p:cond delay="0"/>
                                  </p:stCondLst>
                                  <p:childTnLst>
                                    <p:set>
                                      <p:cBhvr>
                                        <p:cTn id="534" dur="1000">
                                          <p:stCondLst>
                                            <p:cond delay="0"/>
                                          </p:stCondLst>
                                        </p:cTn>
                                        <p:tgtEl>
                                          <p:spTgt spid="239"/>
                                        </p:tgtEl>
                                        <p:attrNameLst>
                                          <p:attrName>style.visibility</p:attrName>
                                        </p:attrNameLst>
                                      </p:cBhvr>
                                      <p:to>
                                        <p:strVal val="visible"/>
                                      </p:to>
                                    </p:set>
                                  </p:childTnLst>
                                </p:cTn>
                              </p:par>
                            </p:childTnLst>
                          </p:cTn>
                        </p:par>
                        <p:par>
                          <p:cTn id="535" fill="hold">
                            <p:stCondLst>
                              <p:cond delay="167000"/>
                            </p:stCondLst>
                            <p:childTnLst>
                              <p:par>
                                <p:cTn id="536" presetID="11" presetClass="entr" presetSubtype="0" fill="hold" grpId="0" nodeType="afterEffect">
                                  <p:stCondLst>
                                    <p:cond delay="0"/>
                                  </p:stCondLst>
                                  <p:childTnLst>
                                    <p:set>
                                      <p:cBhvr>
                                        <p:cTn id="537" dur="1000">
                                          <p:stCondLst>
                                            <p:cond delay="0"/>
                                          </p:stCondLst>
                                        </p:cTn>
                                        <p:tgtEl>
                                          <p:spTgt spid="240"/>
                                        </p:tgtEl>
                                        <p:attrNameLst>
                                          <p:attrName>style.visibility</p:attrName>
                                        </p:attrNameLst>
                                      </p:cBhvr>
                                      <p:to>
                                        <p:strVal val="visible"/>
                                      </p:to>
                                    </p:set>
                                  </p:childTnLst>
                                </p:cTn>
                              </p:par>
                            </p:childTnLst>
                          </p:cTn>
                        </p:par>
                        <p:par>
                          <p:cTn id="538" fill="hold">
                            <p:stCondLst>
                              <p:cond delay="168000"/>
                            </p:stCondLst>
                            <p:childTnLst>
                              <p:par>
                                <p:cTn id="539" presetID="11" presetClass="entr" presetSubtype="0" fill="hold" grpId="0" nodeType="afterEffect">
                                  <p:stCondLst>
                                    <p:cond delay="0"/>
                                  </p:stCondLst>
                                  <p:childTnLst>
                                    <p:set>
                                      <p:cBhvr>
                                        <p:cTn id="540" dur="1000">
                                          <p:stCondLst>
                                            <p:cond delay="0"/>
                                          </p:stCondLst>
                                        </p:cTn>
                                        <p:tgtEl>
                                          <p:spTgt spid="241"/>
                                        </p:tgtEl>
                                        <p:attrNameLst>
                                          <p:attrName>style.visibility</p:attrName>
                                        </p:attrNameLst>
                                      </p:cBhvr>
                                      <p:to>
                                        <p:strVal val="visible"/>
                                      </p:to>
                                    </p:set>
                                  </p:childTnLst>
                                </p:cTn>
                              </p:par>
                            </p:childTnLst>
                          </p:cTn>
                        </p:par>
                        <p:par>
                          <p:cTn id="541" fill="hold">
                            <p:stCondLst>
                              <p:cond delay="169000"/>
                            </p:stCondLst>
                            <p:childTnLst>
                              <p:par>
                                <p:cTn id="542" presetID="11" presetClass="entr" presetSubtype="0" fill="hold" grpId="0" nodeType="afterEffect">
                                  <p:stCondLst>
                                    <p:cond delay="0"/>
                                  </p:stCondLst>
                                  <p:childTnLst>
                                    <p:set>
                                      <p:cBhvr>
                                        <p:cTn id="543" dur="1000">
                                          <p:stCondLst>
                                            <p:cond delay="0"/>
                                          </p:stCondLst>
                                        </p:cTn>
                                        <p:tgtEl>
                                          <p:spTgt spid="242"/>
                                        </p:tgtEl>
                                        <p:attrNameLst>
                                          <p:attrName>style.visibility</p:attrName>
                                        </p:attrNameLst>
                                      </p:cBhvr>
                                      <p:to>
                                        <p:strVal val="visible"/>
                                      </p:to>
                                    </p:set>
                                  </p:childTnLst>
                                </p:cTn>
                              </p:par>
                            </p:childTnLst>
                          </p:cTn>
                        </p:par>
                        <p:par>
                          <p:cTn id="544" fill="hold">
                            <p:stCondLst>
                              <p:cond delay="170000"/>
                            </p:stCondLst>
                            <p:childTnLst>
                              <p:par>
                                <p:cTn id="545" presetID="11" presetClass="entr" presetSubtype="0" fill="hold" grpId="0" nodeType="afterEffect">
                                  <p:stCondLst>
                                    <p:cond delay="0"/>
                                  </p:stCondLst>
                                  <p:childTnLst>
                                    <p:set>
                                      <p:cBhvr>
                                        <p:cTn id="546" dur="1000">
                                          <p:stCondLst>
                                            <p:cond delay="0"/>
                                          </p:stCondLst>
                                        </p:cTn>
                                        <p:tgtEl>
                                          <p:spTgt spid="243"/>
                                        </p:tgtEl>
                                        <p:attrNameLst>
                                          <p:attrName>style.visibility</p:attrName>
                                        </p:attrNameLst>
                                      </p:cBhvr>
                                      <p:to>
                                        <p:strVal val="visible"/>
                                      </p:to>
                                    </p:set>
                                  </p:childTnLst>
                                </p:cTn>
                              </p:par>
                            </p:childTnLst>
                          </p:cTn>
                        </p:par>
                        <p:par>
                          <p:cTn id="547" fill="hold">
                            <p:stCondLst>
                              <p:cond delay="171000"/>
                            </p:stCondLst>
                            <p:childTnLst>
                              <p:par>
                                <p:cTn id="548" presetID="11" presetClass="entr" presetSubtype="0" fill="hold" grpId="0" nodeType="afterEffect">
                                  <p:stCondLst>
                                    <p:cond delay="0"/>
                                  </p:stCondLst>
                                  <p:childTnLst>
                                    <p:set>
                                      <p:cBhvr>
                                        <p:cTn id="549" dur="1000">
                                          <p:stCondLst>
                                            <p:cond delay="0"/>
                                          </p:stCondLst>
                                        </p:cTn>
                                        <p:tgtEl>
                                          <p:spTgt spid="244"/>
                                        </p:tgtEl>
                                        <p:attrNameLst>
                                          <p:attrName>style.visibility</p:attrName>
                                        </p:attrNameLst>
                                      </p:cBhvr>
                                      <p:to>
                                        <p:strVal val="visible"/>
                                      </p:to>
                                    </p:set>
                                  </p:childTnLst>
                                </p:cTn>
                              </p:par>
                            </p:childTnLst>
                          </p:cTn>
                        </p:par>
                        <p:par>
                          <p:cTn id="550" fill="hold">
                            <p:stCondLst>
                              <p:cond delay="172000"/>
                            </p:stCondLst>
                            <p:childTnLst>
                              <p:par>
                                <p:cTn id="551" presetID="11" presetClass="entr" presetSubtype="0" fill="hold" grpId="0" nodeType="afterEffect">
                                  <p:stCondLst>
                                    <p:cond delay="0"/>
                                  </p:stCondLst>
                                  <p:childTnLst>
                                    <p:set>
                                      <p:cBhvr>
                                        <p:cTn id="552" dur="1000">
                                          <p:stCondLst>
                                            <p:cond delay="0"/>
                                          </p:stCondLst>
                                        </p:cTn>
                                        <p:tgtEl>
                                          <p:spTgt spid="245"/>
                                        </p:tgtEl>
                                        <p:attrNameLst>
                                          <p:attrName>style.visibility</p:attrName>
                                        </p:attrNameLst>
                                      </p:cBhvr>
                                      <p:to>
                                        <p:strVal val="visible"/>
                                      </p:to>
                                    </p:set>
                                  </p:childTnLst>
                                </p:cTn>
                              </p:par>
                            </p:childTnLst>
                          </p:cTn>
                        </p:par>
                        <p:par>
                          <p:cTn id="553" fill="hold">
                            <p:stCondLst>
                              <p:cond delay="173000"/>
                            </p:stCondLst>
                            <p:childTnLst>
                              <p:par>
                                <p:cTn id="554" presetID="11" presetClass="entr" presetSubtype="0" fill="hold" grpId="0" nodeType="afterEffect">
                                  <p:stCondLst>
                                    <p:cond delay="0"/>
                                  </p:stCondLst>
                                  <p:childTnLst>
                                    <p:set>
                                      <p:cBhvr>
                                        <p:cTn id="555" dur="1000">
                                          <p:stCondLst>
                                            <p:cond delay="0"/>
                                          </p:stCondLst>
                                        </p:cTn>
                                        <p:tgtEl>
                                          <p:spTgt spid="246"/>
                                        </p:tgtEl>
                                        <p:attrNameLst>
                                          <p:attrName>style.visibility</p:attrName>
                                        </p:attrNameLst>
                                      </p:cBhvr>
                                      <p:to>
                                        <p:strVal val="visible"/>
                                      </p:to>
                                    </p:set>
                                  </p:childTnLst>
                                </p:cTn>
                              </p:par>
                            </p:childTnLst>
                          </p:cTn>
                        </p:par>
                        <p:par>
                          <p:cTn id="556" fill="hold">
                            <p:stCondLst>
                              <p:cond delay="174000"/>
                            </p:stCondLst>
                            <p:childTnLst>
                              <p:par>
                                <p:cTn id="557" presetID="11" presetClass="entr" presetSubtype="0" fill="hold" grpId="0" nodeType="afterEffect">
                                  <p:stCondLst>
                                    <p:cond delay="0"/>
                                  </p:stCondLst>
                                  <p:childTnLst>
                                    <p:set>
                                      <p:cBhvr>
                                        <p:cTn id="558" dur="1000">
                                          <p:stCondLst>
                                            <p:cond delay="0"/>
                                          </p:stCondLst>
                                        </p:cTn>
                                        <p:tgtEl>
                                          <p:spTgt spid="247"/>
                                        </p:tgtEl>
                                        <p:attrNameLst>
                                          <p:attrName>style.visibility</p:attrName>
                                        </p:attrNameLst>
                                      </p:cBhvr>
                                      <p:to>
                                        <p:strVal val="visible"/>
                                      </p:to>
                                    </p:set>
                                  </p:childTnLst>
                                </p:cTn>
                              </p:par>
                            </p:childTnLst>
                          </p:cTn>
                        </p:par>
                        <p:par>
                          <p:cTn id="559" fill="hold">
                            <p:stCondLst>
                              <p:cond delay="175000"/>
                            </p:stCondLst>
                            <p:childTnLst>
                              <p:par>
                                <p:cTn id="560" presetID="11" presetClass="entr" presetSubtype="0" fill="hold" grpId="0" nodeType="afterEffect">
                                  <p:stCondLst>
                                    <p:cond delay="0"/>
                                  </p:stCondLst>
                                  <p:childTnLst>
                                    <p:set>
                                      <p:cBhvr>
                                        <p:cTn id="561" dur="1000">
                                          <p:stCondLst>
                                            <p:cond delay="0"/>
                                          </p:stCondLst>
                                        </p:cTn>
                                        <p:tgtEl>
                                          <p:spTgt spid="248"/>
                                        </p:tgtEl>
                                        <p:attrNameLst>
                                          <p:attrName>style.visibility</p:attrName>
                                        </p:attrNameLst>
                                      </p:cBhvr>
                                      <p:to>
                                        <p:strVal val="visible"/>
                                      </p:to>
                                    </p:set>
                                  </p:childTnLst>
                                </p:cTn>
                              </p:par>
                            </p:childTnLst>
                          </p:cTn>
                        </p:par>
                        <p:par>
                          <p:cTn id="562" fill="hold">
                            <p:stCondLst>
                              <p:cond delay="176000"/>
                            </p:stCondLst>
                            <p:childTnLst>
                              <p:par>
                                <p:cTn id="563" presetID="1" presetClass="entr" presetSubtype="0" fill="hold" grpId="0" nodeType="afterEffect">
                                  <p:stCondLst>
                                    <p:cond delay="0"/>
                                  </p:stCondLst>
                                  <p:childTnLst>
                                    <p:set>
                                      <p:cBhvr>
                                        <p:cTn id="564" dur="1" fill="hold">
                                          <p:stCondLst>
                                            <p:cond delay="0"/>
                                          </p:stCondLst>
                                        </p:cTn>
                                        <p:tgtEl>
                                          <p:spTgt spid="249"/>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2" presetClass="exit" presetSubtype="4" fill="hold" grpId="2" nodeType="clickEffect">
                                  <p:stCondLst>
                                    <p:cond delay="0"/>
                                  </p:stCondLst>
                                  <p:childTnLst>
                                    <p:anim calcmode="lin" valueType="num">
                                      <p:cBhvr additive="base">
                                        <p:cTn id="568" dur="500"/>
                                        <p:tgtEl>
                                          <p:spTgt spid="250"/>
                                        </p:tgtEl>
                                        <p:attrNameLst>
                                          <p:attrName>ppt_x</p:attrName>
                                        </p:attrNameLst>
                                      </p:cBhvr>
                                      <p:tavLst>
                                        <p:tav tm="0">
                                          <p:val>
                                            <p:strVal val="ppt_x"/>
                                          </p:val>
                                        </p:tav>
                                        <p:tav tm="100000">
                                          <p:val>
                                            <p:strVal val="ppt_x"/>
                                          </p:val>
                                        </p:tav>
                                      </p:tavLst>
                                    </p:anim>
                                    <p:anim calcmode="lin" valueType="num">
                                      <p:cBhvr additive="base">
                                        <p:cTn id="569" dur="500"/>
                                        <p:tgtEl>
                                          <p:spTgt spid="250"/>
                                        </p:tgtEl>
                                        <p:attrNameLst>
                                          <p:attrName>ppt_y</p:attrName>
                                        </p:attrNameLst>
                                      </p:cBhvr>
                                      <p:tavLst>
                                        <p:tav tm="0">
                                          <p:val>
                                            <p:strVal val="ppt_y"/>
                                          </p:val>
                                        </p:tav>
                                        <p:tav tm="100000">
                                          <p:val>
                                            <p:strVal val="1+ppt_h/2"/>
                                          </p:val>
                                        </p:tav>
                                      </p:tavLst>
                                    </p:anim>
                                    <p:set>
                                      <p:cBhvr>
                                        <p:cTn id="570" dur="1" fill="hold">
                                          <p:stCondLst>
                                            <p:cond delay="499"/>
                                          </p:stCondLst>
                                        </p:cTn>
                                        <p:tgtEl>
                                          <p:spTgt spid="250"/>
                                        </p:tgtEl>
                                        <p:attrNameLst>
                                          <p:attrName>style.visibility</p:attrName>
                                        </p:attrNameLst>
                                      </p:cBhvr>
                                      <p:to>
                                        <p:strVal val="hidden"/>
                                      </p:to>
                                    </p:set>
                                  </p:childTnLst>
                                </p:cTn>
                              </p:par>
                              <p:par>
                                <p:cTn id="571" presetID="2" presetClass="exit" presetSubtype="4" fill="hold" grpId="1" nodeType="withEffect">
                                  <p:stCondLst>
                                    <p:cond delay="0"/>
                                  </p:stCondLst>
                                  <p:childTnLst>
                                    <p:anim calcmode="lin" valueType="num">
                                      <p:cBhvr additive="base">
                                        <p:cTn id="572" dur="500"/>
                                        <p:tgtEl>
                                          <p:spTgt spid="73"/>
                                        </p:tgtEl>
                                        <p:attrNameLst>
                                          <p:attrName>ppt_x</p:attrName>
                                        </p:attrNameLst>
                                      </p:cBhvr>
                                      <p:tavLst>
                                        <p:tav tm="0">
                                          <p:val>
                                            <p:strVal val="ppt_x"/>
                                          </p:val>
                                        </p:tav>
                                        <p:tav tm="100000">
                                          <p:val>
                                            <p:strVal val="ppt_x"/>
                                          </p:val>
                                        </p:tav>
                                      </p:tavLst>
                                    </p:anim>
                                    <p:anim calcmode="lin" valueType="num">
                                      <p:cBhvr additive="base">
                                        <p:cTn id="573" dur="500"/>
                                        <p:tgtEl>
                                          <p:spTgt spid="73"/>
                                        </p:tgtEl>
                                        <p:attrNameLst>
                                          <p:attrName>ppt_y</p:attrName>
                                        </p:attrNameLst>
                                      </p:cBhvr>
                                      <p:tavLst>
                                        <p:tav tm="0">
                                          <p:val>
                                            <p:strVal val="ppt_y"/>
                                          </p:val>
                                        </p:tav>
                                        <p:tav tm="100000">
                                          <p:val>
                                            <p:strVal val="1+ppt_h/2"/>
                                          </p:val>
                                        </p:tav>
                                      </p:tavLst>
                                    </p:anim>
                                    <p:set>
                                      <p:cBhvr>
                                        <p:cTn id="574" dur="1" fill="hold">
                                          <p:stCondLst>
                                            <p:cond delay="499"/>
                                          </p:stCondLst>
                                        </p:cTn>
                                        <p:tgtEl>
                                          <p:spTgt spid="73"/>
                                        </p:tgtEl>
                                        <p:attrNameLst>
                                          <p:attrName>style.visibility</p:attrName>
                                        </p:attrNameLst>
                                      </p:cBhvr>
                                      <p:to>
                                        <p:strVal val="hidden"/>
                                      </p:to>
                                    </p:set>
                                  </p:childTnLst>
                                </p:cTn>
                              </p:par>
                              <p:par>
                                <p:cTn id="575" presetID="2" presetClass="exit" presetSubtype="4" fill="hold" grpId="1" nodeType="withEffect">
                                  <p:stCondLst>
                                    <p:cond delay="0"/>
                                  </p:stCondLst>
                                  <p:childTnLst>
                                    <p:anim calcmode="lin" valueType="num">
                                      <p:cBhvr additive="base">
                                        <p:cTn id="576" dur="500"/>
                                        <p:tgtEl>
                                          <p:spTgt spid="74"/>
                                        </p:tgtEl>
                                        <p:attrNameLst>
                                          <p:attrName>ppt_x</p:attrName>
                                        </p:attrNameLst>
                                      </p:cBhvr>
                                      <p:tavLst>
                                        <p:tav tm="0">
                                          <p:val>
                                            <p:strVal val="ppt_x"/>
                                          </p:val>
                                        </p:tav>
                                        <p:tav tm="100000">
                                          <p:val>
                                            <p:strVal val="ppt_x"/>
                                          </p:val>
                                        </p:tav>
                                      </p:tavLst>
                                    </p:anim>
                                    <p:anim calcmode="lin" valueType="num">
                                      <p:cBhvr additive="base">
                                        <p:cTn id="577" dur="500"/>
                                        <p:tgtEl>
                                          <p:spTgt spid="74"/>
                                        </p:tgtEl>
                                        <p:attrNameLst>
                                          <p:attrName>ppt_y</p:attrName>
                                        </p:attrNameLst>
                                      </p:cBhvr>
                                      <p:tavLst>
                                        <p:tav tm="0">
                                          <p:val>
                                            <p:strVal val="ppt_y"/>
                                          </p:val>
                                        </p:tav>
                                        <p:tav tm="100000">
                                          <p:val>
                                            <p:strVal val="1+ppt_h/2"/>
                                          </p:val>
                                        </p:tav>
                                      </p:tavLst>
                                    </p:anim>
                                    <p:set>
                                      <p:cBhvr>
                                        <p:cTn id="578" dur="1" fill="hold">
                                          <p:stCondLst>
                                            <p:cond delay="499"/>
                                          </p:stCondLst>
                                        </p:cTn>
                                        <p:tgtEl>
                                          <p:spTgt spid="74"/>
                                        </p:tgtEl>
                                        <p:attrNameLst>
                                          <p:attrName>style.visibility</p:attrName>
                                        </p:attrNameLst>
                                      </p:cBhvr>
                                      <p:to>
                                        <p:strVal val="hidden"/>
                                      </p:to>
                                    </p:set>
                                  </p:childTnLst>
                                </p:cTn>
                              </p:par>
                              <p:par>
                                <p:cTn id="579" presetID="2" presetClass="exit" presetSubtype="4" fill="hold" grpId="1" nodeType="withEffect">
                                  <p:stCondLst>
                                    <p:cond delay="0"/>
                                  </p:stCondLst>
                                  <p:childTnLst>
                                    <p:anim calcmode="lin" valueType="num">
                                      <p:cBhvr additive="base">
                                        <p:cTn id="580" dur="500"/>
                                        <p:tgtEl>
                                          <p:spTgt spid="75"/>
                                        </p:tgtEl>
                                        <p:attrNameLst>
                                          <p:attrName>ppt_x</p:attrName>
                                        </p:attrNameLst>
                                      </p:cBhvr>
                                      <p:tavLst>
                                        <p:tav tm="0">
                                          <p:val>
                                            <p:strVal val="ppt_x"/>
                                          </p:val>
                                        </p:tav>
                                        <p:tav tm="100000">
                                          <p:val>
                                            <p:strVal val="ppt_x"/>
                                          </p:val>
                                        </p:tav>
                                      </p:tavLst>
                                    </p:anim>
                                    <p:anim calcmode="lin" valueType="num">
                                      <p:cBhvr additive="base">
                                        <p:cTn id="581" dur="500"/>
                                        <p:tgtEl>
                                          <p:spTgt spid="75"/>
                                        </p:tgtEl>
                                        <p:attrNameLst>
                                          <p:attrName>ppt_y</p:attrName>
                                        </p:attrNameLst>
                                      </p:cBhvr>
                                      <p:tavLst>
                                        <p:tav tm="0">
                                          <p:val>
                                            <p:strVal val="ppt_y"/>
                                          </p:val>
                                        </p:tav>
                                        <p:tav tm="100000">
                                          <p:val>
                                            <p:strVal val="1+ppt_h/2"/>
                                          </p:val>
                                        </p:tav>
                                      </p:tavLst>
                                    </p:anim>
                                    <p:set>
                                      <p:cBhvr>
                                        <p:cTn id="582" dur="1" fill="hold">
                                          <p:stCondLst>
                                            <p:cond delay="499"/>
                                          </p:stCondLst>
                                        </p:cTn>
                                        <p:tgtEl>
                                          <p:spTgt spid="75"/>
                                        </p:tgtEl>
                                        <p:attrNameLst>
                                          <p:attrName>style.visibility</p:attrName>
                                        </p:attrNameLst>
                                      </p:cBhvr>
                                      <p:to>
                                        <p:strVal val="hidden"/>
                                      </p:to>
                                    </p:set>
                                  </p:childTnLst>
                                </p:cTn>
                              </p:par>
                              <p:par>
                                <p:cTn id="583" presetID="2" presetClass="exit" presetSubtype="4" fill="hold" grpId="1" nodeType="withEffect">
                                  <p:stCondLst>
                                    <p:cond delay="0"/>
                                  </p:stCondLst>
                                  <p:childTnLst>
                                    <p:anim calcmode="lin" valueType="num">
                                      <p:cBhvr additive="base">
                                        <p:cTn id="584" dur="500"/>
                                        <p:tgtEl>
                                          <p:spTgt spid="76"/>
                                        </p:tgtEl>
                                        <p:attrNameLst>
                                          <p:attrName>ppt_x</p:attrName>
                                        </p:attrNameLst>
                                      </p:cBhvr>
                                      <p:tavLst>
                                        <p:tav tm="0">
                                          <p:val>
                                            <p:strVal val="ppt_x"/>
                                          </p:val>
                                        </p:tav>
                                        <p:tav tm="100000">
                                          <p:val>
                                            <p:strVal val="ppt_x"/>
                                          </p:val>
                                        </p:tav>
                                      </p:tavLst>
                                    </p:anim>
                                    <p:anim calcmode="lin" valueType="num">
                                      <p:cBhvr additive="base">
                                        <p:cTn id="585" dur="500"/>
                                        <p:tgtEl>
                                          <p:spTgt spid="76"/>
                                        </p:tgtEl>
                                        <p:attrNameLst>
                                          <p:attrName>ppt_y</p:attrName>
                                        </p:attrNameLst>
                                      </p:cBhvr>
                                      <p:tavLst>
                                        <p:tav tm="0">
                                          <p:val>
                                            <p:strVal val="ppt_y"/>
                                          </p:val>
                                        </p:tav>
                                        <p:tav tm="100000">
                                          <p:val>
                                            <p:strVal val="1+ppt_h/2"/>
                                          </p:val>
                                        </p:tav>
                                      </p:tavLst>
                                    </p:anim>
                                    <p:set>
                                      <p:cBhvr>
                                        <p:cTn id="586" dur="1" fill="hold">
                                          <p:stCondLst>
                                            <p:cond delay="499"/>
                                          </p:stCondLst>
                                        </p:cTn>
                                        <p:tgtEl>
                                          <p:spTgt spid="76"/>
                                        </p:tgtEl>
                                        <p:attrNameLst>
                                          <p:attrName>style.visibility</p:attrName>
                                        </p:attrNameLst>
                                      </p:cBhvr>
                                      <p:to>
                                        <p:strVal val="hidden"/>
                                      </p:to>
                                    </p:set>
                                  </p:childTnLst>
                                </p:cTn>
                              </p:par>
                              <p:par>
                                <p:cTn id="587" presetID="2" presetClass="exit" presetSubtype="4" fill="hold" grpId="1" nodeType="withEffect">
                                  <p:stCondLst>
                                    <p:cond delay="0"/>
                                  </p:stCondLst>
                                  <p:childTnLst>
                                    <p:anim calcmode="lin" valueType="num">
                                      <p:cBhvr additive="base">
                                        <p:cTn id="588" dur="500"/>
                                        <p:tgtEl>
                                          <p:spTgt spid="77"/>
                                        </p:tgtEl>
                                        <p:attrNameLst>
                                          <p:attrName>ppt_x</p:attrName>
                                        </p:attrNameLst>
                                      </p:cBhvr>
                                      <p:tavLst>
                                        <p:tav tm="0">
                                          <p:val>
                                            <p:strVal val="ppt_x"/>
                                          </p:val>
                                        </p:tav>
                                        <p:tav tm="100000">
                                          <p:val>
                                            <p:strVal val="ppt_x"/>
                                          </p:val>
                                        </p:tav>
                                      </p:tavLst>
                                    </p:anim>
                                    <p:anim calcmode="lin" valueType="num">
                                      <p:cBhvr additive="base">
                                        <p:cTn id="589" dur="500"/>
                                        <p:tgtEl>
                                          <p:spTgt spid="77"/>
                                        </p:tgtEl>
                                        <p:attrNameLst>
                                          <p:attrName>ppt_y</p:attrName>
                                        </p:attrNameLst>
                                      </p:cBhvr>
                                      <p:tavLst>
                                        <p:tav tm="0">
                                          <p:val>
                                            <p:strVal val="ppt_y"/>
                                          </p:val>
                                        </p:tav>
                                        <p:tav tm="100000">
                                          <p:val>
                                            <p:strVal val="1+ppt_h/2"/>
                                          </p:val>
                                        </p:tav>
                                      </p:tavLst>
                                    </p:anim>
                                    <p:set>
                                      <p:cBhvr>
                                        <p:cTn id="590" dur="1" fill="hold">
                                          <p:stCondLst>
                                            <p:cond delay="499"/>
                                          </p:stCondLst>
                                        </p:cTn>
                                        <p:tgtEl>
                                          <p:spTgt spid="77"/>
                                        </p:tgtEl>
                                        <p:attrNameLst>
                                          <p:attrName>style.visibility</p:attrName>
                                        </p:attrNameLst>
                                      </p:cBhvr>
                                      <p:to>
                                        <p:strVal val="hidden"/>
                                      </p:to>
                                    </p:set>
                                  </p:childTnLst>
                                </p:cTn>
                              </p:par>
                              <p:par>
                                <p:cTn id="591" presetID="2" presetClass="exit" presetSubtype="4" fill="hold" grpId="1" nodeType="withEffect">
                                  <p:stCondLst>
                                    <p:cond delay="0"/>
                                  </p:stCondLst>
                                  <p:childTnLst>
                                    <p:anim calcmode="lin" valueType="num">
                                      <p:cBhvr additive="base">
                                        <p:cTn id="592" dur="500"/>
                                        <p:tgtEl>
                                          <p:spTgt spid="78"/>
                                        </p:tgtEl>
                                        <p:attrNameLst>
                                          <p:attrName>ppt_x</p:attrName>
                                        </p:attrNameLst>
                                      </p:cBhvr>
                                      <p:tavLst>
                                        <p:tav tm="0">
                                          <p:val>
                                            <p:strVal val="ppt_x"/>
                                          </p:val>
                                        </p:tav>
                                        <p:tav tm="100000">
                                          <p:val>
                                            <p:strVal val="ppt_x"/>
                                          </p:val>
                                        </p:tav>
                                      </p:tavLst>
                                    </p:anim>
                                    <p:anim calcmode="lin" valueType="num">
                                      <p:cBhvr additive="base">
                                        <p:cTn id="593" dur="500"/>
                                        <p:tgtEl>
                                          <p:spTgt spid="78"/>
                                        </p:tgtEl>
                                        <p:attrNameLst>
                                          <p:attrName>ppt_y</p:attrName>
                                        </p:attrNameLst>
                                      </p:cBhvr>
                                      <p:tavLst>
                                        <p:tav tm="0">
                                          <p:val>
                                            <p:strVal val="ppt_y"/>
                                          </p:val>
                                        </p:tav>
                                        <p:tav tm="100000">
                                          <p:val>
                                            <p:strVal val="1+ppt_h/2"/>
                                          </p:val>
                                        </p:tav>
                                      </p:tavLst>
                                    </p:anim>
                                    <p:set>
                                      <p:cBhvr>
                                        <p:cTn id="594" dur="1" fill="hold">
                                          <p:stCondLst>
                                            <p:cond delay="499"/>
                                          </p:stCondLst>
                                        </p:cTn>
                                        <p:tgtEl>
                                          <p:spTgt spid="78"/>
                                        </p:tgtEl>
                                        <p:attrNameLst>
                                          <p:attrName>style.visibility</p:attrName>
                                        </p:attrNameLst>
                                      </p:cBhvr>
                                      <p:to>
                                        <p:strVal val="hidden"/>
                                      </p:to>
                                    </p:set>
                                  </p:childTnLst>
                                </p:cTn>
                              </p:par>
                              <p:par>
                                <p:cTn id="595" presetID="2" presetClass="exit" presetSubtype="4" fill="hold" grpId="1" nodeType="withEffect">
                                  <p:stCondLst>
                                    <p:cond delay="0"/>
                                  </p:stCondLst>
                                  <p:childTnLst>
                                    <p:anim calcmode="lin" valueType="num">
                                      <p:cBhvr additive="base">
                                        <p:cTn id="596" dur="500"/>
                                        <p:tgtEl>
                                          <p:spTgt spid="79"/>
                                        </p:tgtEl>
                                        <p:attrNameLst>
                                          <p:attrName>ppt_x</p:attrName>
                                        </p:attrNameLst>
                                      </p:cBhvr>
                                      <p:tavLst>
                                        <p:tav tm="0">
                                          <p:val>
                                            <p:strVal val="ppt_x"/>
                                          </p:val>
                                        </p:tav>
                                        <p:tav tm="100000">
                                          <p:val>
                                            <p:strVal val="ppt_x"/>
                                          </p:val>
                                        </p:tav>
                                      </p:tavLst>
                                    </p:anim>
                                    <p:anim calcmode="lin" valueType="num">
                                      <p:cBhvr additive="base">
                                        <p:cTn id="597" dur="500"/>
                                        <p:tgtEl>
                                          <p:spTgt spid="79"/>
                                        </p:tgtEl>
                                        <p:attrNameLst>
                                          <p:attrName>ppt_y</p:attrName>
                                        </p:attrNameLst>
                                      </p:cBhvr>
                                      <p:tavLst>
                                        <p:tav tm="0">
                                          <p:val>
                                            <p:strVal val="ppt_y"/>
                                          </p:val>
                                        </p:tav>
                                        <p:tav tm="100000">
                                          <p:val>
                                            <p:strVal val="1+ppt_h/2"/>
                                          </p:val>
                                        </p:tav>
                                      </p:tavLst>
                                    </p:anim>
                                    <p:set>
                                      <p:cBhvr>
                                        <p:cTn id="598" dur="1" fill="hold">
                                          <p:stCondLst>
                                            <p:cond delay="499"/>
                                          </p:stCondLst>
                                        </p:cTn>
                                        <p:tgtEl>
                                          <p:spTgt spid="79"/>
                                        </p:tgtEl>
                                        <p:attrNameLst>
                                          <p:attrName>style.visibility</p:attrName>
                                        </p:attrNameLst>
                                      </p:cBhvr>
                                      <p:to>
                                        <p:strVal val="hidden"/>
                                      </p:to>
                                    </p:set>
                                  </p:childTnLst>
                                </p:cTn>
                              </p:par>
                              <p:par>
                                <p:cTn id="599" presetID="2" presetClass="exit" presetSubtype="4" fill="hold" grpId="1" nodeType="withEffect">
                                  <p:stCondLst>
                                    <p:cond delay="0"/>
                                  </p:stCondLst>
                                  <p:childTnLst>
                                    <p:anim calcmode="lin" valueType="num">
                                      <p:cBhvr additive="base">
                                        <p:cTn id="600" dur="500"/>
                                        <p:tgtEl>
                                          <p:spTgt spid="80"/>
                                        </p:tgtEl>
                                        <p:attrNameLst>
                                          <p:attrName>ppt_x</p:attrName>
                                        </p:attrNameLst>
                                      </p:cBhvr>
                                      <p:tavLst>
                                        <p:tav tm="0">
                                          <p:val>
                                            <p:strVal val="ppt_x"/>
                                          </p:val>
                                        </p:tav>
                                        <p:tav tm="100000">
                                          <p:val>
                                            <p:strVal val="ppt_x"/>
                                          </p:val>
                                        </p:tav>
                                      </p:tavLst>
                                    </p:anim>
                                    <p:anim calcmode="lin" valueType="num">
                                      <p:cBhvr additive="base">
                                        <p:cTn id="601" dur="500"/>
                                        <p:tgtEl>
                                          <p:spTgt spid="80"/>
                                        </p:tgtEl>
                                        <p:attrNameLst>
                                          <p:attrName>ppt_y</p:attrName>
                                        </p:attrNameLst>
                                      </p:cBhvr>
                                      <p:tavLst>
                                        <p:tav tm="0">
                                          <p:val>
                                            <p:strVal val="ppt_y"/>
                                          </p:val>
                                        </p:tav>
                                        <p:tav tm="100000">
                                          <p:val>
                                            <p:strVal val="1+ppt_h/2"/>
                                          </p:val>
                                        </p:tav>
                                      </p:tavLst>
                                    </p:anim>
                                    <p:set>
                                      <p:cBhvr>
                                        <p:cTn id="602" dur="1" fill="hold">
                                          <p:stCondLst>
                                            <p:cond delay="499"/>
                                          </p:stCondLst>
                                        </p:cTn>
                                        <p:tgtEl>
                                          <p:spTgt spid="80"/>
                                        </p:tgtEl>
                                        <p:attrNameLst>
                                          <p:attrName>style.visibility</p:attrName>
                                        </p:attrNameLst>
                                      </p:cBhvr>
                                      <p:to>
                                        <p:strVal val="hidden"/>
                                      </p:to>
                                    </p:set>
                                  </p:childTnLst>
                                </p:cTn>
                              </p:par>
                              <p:par>
                                <p:cTn id="603" presetID="2" presetClass="exit" presetSubtype="4" fill="hold" grpId="1" nodeType="withEffect">
                                  <p:stCondLst>
                                    <p:cond delay="0"/>
                                  </p:stCondLst>
                                  <p:childTnLst>
                                    <p:anim calcmode="lin" valueType="num">
                                      <p:cBhvr additive="base">
                                        <p:cTn id="604" dur="500"/>
                                        <p:tgtEl>
                                          <p:spTgt spid="81"/>
                                        </p:tgtEl>
                                        <p:attrNameLst>
                                          <p:attrName>ppt_x</p:attrName>
                                        </p:attrNameLst>
                                      </p:cBhvr>
                                      <p:tavLst>
                                        <p:tav tm="0">
                                          <p:val>
                                            <p:strVal val="ppt_x"/>
                                          </p:val>
                                        </p:tav>
                                        <p:tav tm="100000">
                                          <p:val>
                                            <p:strVal val="ppt_x"/>
                                          </p:val>
                                        </p:tav>
                                      </p:tavLst>
                                    </p:anim>
                                    <p:anim calcmode="lin" valueType="num">
                                      <p:cBhvr additive="base">
                                        <p:cTn id="605" dur="500"/>
                                        <p:tgtEl>
                                          <p:spTgt spid="81"/>
                                        </p:tgtEl>
                                        <p:attrNameLst>
                                          <p:attrName>ppt_y</p:attrName>
                                        </p:attrNameLst>
                                      </p:cBhvr>
                                      <p:tavLst>
                                        <p:tav tm="0">
                                          <p:val>
                                            <p:strVal val="ppt_y"/>
                                          </p:val>
                                        </p:tav>
                                        <p:tav tm="100000">
                                          <p:val>
                                            <p:strVal val="1+ppt_h/2"/>
                                          </p:val>
                                        </p:tav>
                                      </p:tavLst>
                                    </p:anim>
                                    <p:set>
                                      <p:cBhvr>
                                        <p:cTn id="606" dur="1" fill="hold">
                                          <p:stCondLst>
                                            <p:cond delay="499"/>
                                          </p:stCondLst>
                                        </p:cTn>
                                        <p:tgtEl>
                                          <p:spTgt spid="81"/>
                                        </p:tgtEl>
                                        <p:attrNameLst>
                                          <p:attrName>style.visibility</p:attrName>
                                        </p:attrNameLst>
                                      </p:cBhvr>
                                      <p:to>
                                        <p:strVal val="hidden"/>
                                      </p:to>
                                    </p:set>
                                  </p:childTnLst>
                                </p:cTn>
                              </p:par>
                              <p:par>
                                <p:cTn id="607" presetID="2" presetClass="exit" presetSubtype="4" fill="hold" grpId="1" nodeType="withEffect">
                                  <p:stCondLst>
                                    <p:cond delay="0"/>
                                  </p:stCondLst>
                                  <p:childTnLst>
                                    <p:anim calcmode="lin" valueType="num">
                                      <p:cBhvr additive="base">
                                        <p:cTn id="608" dur="500"/>
                                        <p:tgtEl>
                                          <p:spTgt spid="82"/>
                                        </p:tgtEl>
                                        <p:attrNameLst>
                                          <p:attrName>ppt_x</p:attrName>
                                        </p:attrNameLst>
                                      </p:cBhvr>
                                      <p:tavLst>
                                        <p:tav tm="0">
                                          <p:val>
                                            <p:strVal val="ppt_x"/>
                                          </p:val>
                                        </p:tav>
                                        <p:tav tm="100000">
                                          <p:val>
                                            <p:strVal val="ppt_x"/>
                                          </p:val>
                                        </p:tav>
                                      </p:tavLst>
                                    </p:anim>
                                    <p:anim calcmode="lin" valueType="num">
                                      <p:cBhvr additive="base">
                                        <p:cTn id="609" dur="500"/>
                                        <p:tgtEl>
                                          <p:spTgt spid="82"/>
                                        </p:tgtEl>
                                        <p:attrNameLst>
                                          <p:attrName>ppt_y</p:attrName>
                                        </p:attrNameLst>
                                      </p:cBhvr>
                                      <p:tavLst>
                                        <p:tav tm="0">
                                          <p:val>
                                            <p:strVal val="ppt_y"/>
                                          </p:val>
                                        </p:tav>
                                        <p:tav tm="100000">
                                          <p:val>
                                            <p:strVal val="1+ppt_h/2"/>
                                          </p:val>
                                        </p:tav>
                                      </p:tavLst>
                                    </p:anim>
                                    <p:set>
                                      <p:cBhvr>
                                        <p:cTn id="610" dur="1" fill="hold">
                                          <p:stCondLst>
                                            <p:cond delay="499"/>
                                          </p:stCondLst>
                                        </p:cTn>
                                        <p:tgtEl>
                                          <p:spTgt spid="82"/>
                                        </p:tgtEl>
                                        <p:attrNameLst>
                                          <p:attrName>style.visibility</p:attrName>
                                        </p:attrNameLst>
                                      </p:cBhvr>
                                      <p:to>
                                        <p:strVal val="hidden"/>
                                      </p:to>
                                    </p:set>
                                  </p:childTnLst>
                                </p:cTn>
                              </p:par>
                              <p:par>
                                <p:cTn id="611" presetID="2" presetClass="exit" presetSubtype="4" fill="hold" grpId="1" nodeType="withEffect">
                                  <p:stCondLst>
                                    <p:cond delay="0"/>
                                  </p:stCondLst>
                                  <p:childTnLst>
                                    <p:anim calcmode="lin" valueType="num">
                                      <p:cBhvr additive="base">
                                        <p:cTn id="612" dur="500"/>
                                        <p:tgtEl>
                                          <p:spTgt spid="83"/>
                                        </p:tgtEl>
                                        <p:attrNameLst>
                                          <p:attrName>ppt_x</p:attrName>
                                        </p:attrNameLst>
                                      </p:cBhvr>
                                      <p:tavLst>
                                        <p:tav tm="0">
                                          <p:val>
                                            <p:strVal val="ppt_x"/>
                                          </p:val>
                                        </p:tav>
                                        <p:tav tm="100000">
                                          <p:val>
                                            <p:strVal val="ppt_x"/>
                                          </p:val>
                                        </p:tav>
                                      </p:tavLst>
                                    </p:anim>
                                    <p:anim calcmode="lin" valueType="num">
                                      <p:cBhvr additive="base">
                                        <p:cTn id="613" dur="500"/>
                                        <p:tgtEl>
                                          <p:spTgt spid="83"/>
                                        </p:tgtEl>
                                        <p:attrNameLst>
                                          <p:attrName>ppt_y</p:attrName>
                                        </p:attrNameLst>
                                      </p:cBhvr>
                                      <p:tavLst>
                                        <p:tav tm="0">
                                          <p:val>
                                            <p:strVal val="ppt_y"/>
                                          </p:val>
                                        </p:tav>
                                        <p:tav tm="100000">
                                          <p:val>
                                            <p:strVal val="1+ppt_h/2"/>
                                          </p:val>
                                        </p:tav>
                                      </p:tavLst>
                                    </p:anim>
                                    <p:set>
                                      <p:cBhvr>
                                        <p:cTn id="614" dur="1" fill="hold">
                                          <p:stCondLst>
                                            <p:cond delay="499"/>
                                          </p:stCondLst>
                                        </p:cTn>
                                        <p:tgtEl>
                                          <p:spTgt spid="83"/>
                                        </p:tgtEl>
                                        <p:attrNameLst>
                                          <p:attrName>style.visibility</p:attrName>
                                        </p:attrNameLst>
                                      </p:cBhvr>
                                      <p:to>
                                        <p:strVal val="hidden"/>
                                      </p:to>
                                    </p:set>
                                  </p:childTnLst>
                                </p:cTn>
                              </p:par>
                              <p:par>
                                <p:cTn id="615" presetID="2" presetClass="exit" presetSubtype="4" fill="hold" grpId="1" nodeType="withEffect">
                                  <p:stCondLst>
                                    <p:cond delay="0"/>
                                  </p:stCondLst>
                                  <p:childTnLst>
                                    <p:anim calcmode="lin" valueType="num">
                                      <p:cBhvr additive="base">
                                        <p:cTn id="616" dur="500"/>
                                        <p:tgtEl>
                                          <p:spTgt spid="84"/>
                                        </p:tgtEl>
                                        <p:attrNameLst>
                                          <p:attrName>ppt_x</p:attrName>
                                        </p:attrNameLst>
                                      </p:cBhvr>
                                      <p:tavLst>
                                        <p:tav tm="0">
                                          <p:val>
                                            <p:strVal val="ppt_x"/>
                                          </p:val>
                                        </p:tav>
                                        <p:tav tm="100000">
                                          <p:val>
                                            <p:strVal val="ppt_x"/>
                                          </p:val>
                                        </p:tav>
                                      </p:tavLst>
                                    </p:anim>
                                    <p:anim calcmode="lin" valueType="num">
                                      <p:cBhvr additive="base">
                                        <p:cTn id="617" dur="500"/>
                                        <p:tgtEl>
                                          <p:spTgt spid="84"/>
                                        </p:tgtEl>
                                        <p:attrNameLst>
                                          <p:attrName>ppt_y</p:attrName>
                                        </p:attrNameLst>
                                      </p:cBhvr>
                                      <p:tavLst>
                                        <p:tav tm="0">
                                          <p:val>
                                            <p:strVal val="ppt_y"/>
                                          </p:val>
                                        </p:tav>
                                        <p:tav tm="100000">
                                          <p:val>
                                            <p:strVal val="1+ppt_h/2"/>
                                          </p:val>
                                        </p:tav>
                                      </p:tavLst>
                                    </p:anim>
                                    <p:set>
                                      <p:cBhvr>
                                        <p:cTn id="618" dur="1" fill="hold">
                                          <p:stCondLst>
                                            <p:cond delay="499"/>
                                          </p:stCondLst>
                                        </p:cTn>
                                        <p:tgtEl>
                                          <p:spTgt spid="84"/>
                                        </p:tgtEl>
                                        <p:attrNameLst>
                                          <p:attrName>style.visibility</p:attrName>
                                        </p:attrNameLst>
                                      </p:cBhvr>
                                      <p:to>
                                        <p:strVal val="hidden"/>
                                      </p:to>
                                    </p:set>
                                  </p:childTnLst>
                                </p:cTn>
                              </p:par>
                              <p:par>
                                <p:cTn id="619" presetID="2" presetClass="exit" presetSubtype="4" fill="hold" grpId="1" nodeType="withEffect">
                                  <p:stCondLst>
                                    <p:cond delay="0"/>
                                  </p:stCondLst>
                                  <p:childTnLst>
                                    <p:anim calcmode="lin" valueType="num">
                                      <p:cBhvr additive="base">
                                        <p:cTn id="620" dur="500"/>
                                        <p:tgtEl>
                                          <p:spTgt spid="85"/>
                                        </p:tgtEl>
                                        <p:attrNameLst>
                                          <p:attrName>ppt_x</p:attrName>
                                        </p:attrNameLst>
                                      </p:cBhvr>
                                      <p:tavLst>
                                        <p:tav tm="0">
                                          <p:val>
                                            <p:strVal val="ppt_x"/>
                                          </p:val>
                                        </p:tav>
                                        <p:tav tm="100000">
                                          <p:val>
                                            <p:strVal val="ppt_x"/>
                                          </p:val>
                                        </p:tav>
                                      </p:tavLst>
                                    </p:anim>
                                    <p:anim calcmode="lin" valueType="num">
                                      <p:cBhvr additive="base">
                                        <p:cTn id="621" dur="500"/>
                                        <p:tgtEl>
                                          <p:spTgt spid="85"/>
                                        </p:tgtEl>
                                        <p:attrNameLst>
                                          <p:attrName>ppt_y</p:attrName>
                                        </p:attrNameLst>
                                      </p:cBhvr>
                                      <p:tavLst>
                                        <p:tav tm="0">
                                          <p:val>
                                            <p:strVal val="ppt_y"/>
                                          </p:val>
                                        </p:tav>
                                        <p:tav tm="100000">
                                          <p:val>
                                            <p:strVal val="1+ppt_h/2"/>
                                          </p:val>
                                        </p:tav>
                                      </p:tavLst>
                                    </p:anim>
                                    <p:set>
                                      <p:cBhvr>
                                        <p:cTn id="622" dur="1" fill="hold">
                                          <p:stCondLst>
                                            <p:cond delay="499"/>
                                          </p:stCondLst>
                                        </p:cTn>
                                        <p:tgtEl>
                                          <p:spTgt spid="85"/>
                                        </p:tgtEl>
                                        <p:attrNameLst>
                                          <p:attrName>style.visibility</p:attrName>
                                        </p:attrNameLst>
                                      </p:cBhvr>
                                      <p:to>
                                        <p:strVal val="hidden"/>
                                      </p:to>
                                    </p:set>
                                  </p:childTnLst>
                                </p:cTn>
                              </p:par>
                              <p:par>
                                <p:cTn id="623" presetID="2" presetClass="exit" presetSubtype="4" fill="hold" grpId="1" nodeType="withEffect">
                                  <p:stCondLst>
                                    <p:cond delay="0"/>
                                  </p:stCondLst>
                                  <p:childTnLst>
                                    <p:anim calcmode="lin" valueType="num">
                                      <p:cBhvr additive="base">
                                        <p:cTn id="624" dur="500"/>
                                        <p:tgtEl>
                                          <p:spTgt spid="86"/>
                                        </p:tgtEl>
                                        <p:attrNameLst>
                                          <p:attrName>ppt_x</p:attrName>
                                        </p:attrNameLst>
                                      </p:cBhvr>
                                      <p:tavLst>
                                        <p:tav tm="0">
                                          <p:val>
                                            <p:strVal val="ppt_x"/>
                                          </p:val>
                                        </p:tav>
                                        <p:tav tm="100000">
                                          <p:val>
                                            <p:strVal val="ppt_x"/>
                                          </p:val>
                                        </p:tav>
                                      </p:tavLst>
                                    </p:anim>
                                    <p:anim calcmode="lin" valueType="num">
                                      <p:cBhvr additive="base">
                                        <p:cTn id="625" dur="500"/>
                                        <p:tgtEl>
                                          <p:spTgt spid="86"/>
                                        </p:tgtEl>
                                        <p:attrNameLst>
                                          <p:attrName>ppt_y</p:attrName>
                                        </p:attrNameLst>
                                      </p:cBhvr>
                                      <p:tavLst>
                                        <p:tav tm="0">
                                          <p:val>
                                            <p:strVal val="ppt_y"/>
                                          </p:val>
                                        </p:tav>
                                        <p:tav tm="100000">
                                          <p:val>
                                            <p:strVal val="1+ppt_h/2"/>
                                          </p:val>
                                        </p:tav>
                                      </p:tavLst>
                                    </p:anim>
                                    <p:set>
                                      <p:cBhvr>
                                        <p:cTn id="626" dur="1" fill="hold">
                                          <p:stCondLst>
                                            <p:cond delay="499"/>
                                          </p:stCondLst>
                                        </p:cTn>
                                        <p:tgtEl>
                                          <p:spTgt spid="86"/>
                                        </p:tgtEl>
                                        <p:attrNameLst>
                                          <p:attrName>style.visibility</p:attrName>
                                        </p:attrNameLst>
                                      </p:cBhvr>
                                      <p:to>
                                        <p:strVal val="hidden"/>
                                      </p:to>
                                    </p:set>
                                  </p:childTnLst>
                                </p:cTn>
                              </p:par>
                              <p:par>
                                <p:cTn id="627" presetID="2" presetClass="exit" presetSubtype="4" fill="hold" grpId="1" nodeType="withEffect">
                                  <p:stCondLst>
                                    <p:cond delay="0"/>
                                  </p:stCondLst>
                                  <p:childTnLst>
                                    <p:anim calcmode="lin" valueType="num">
                                      <p:cBhvr additive="base">
                                        <p:cTn id="628" dur="500"/>
                                        <p:tgtEl>
                                          <p:spTgt spid="87"/>
                                        </p:tgtEl>
                                        <p:attrNameLst>
                                          <p:attrName>ppt_x</p:attrName>
                                        </p:attrNameLst>
                                      </p:cBhvr>
                                      <p:tavLst>
                                        <p:tav tm="0">
                                          <p:val>
                                            <p:strVal val="ppt_x"/>
                                          </p:val>
                                        </p:tav>
                                        <p:tav tm="100000">
                                          <p:val>
                                            <p:strVal val="ppt_x"/>
                                          </p:val>
                                        </p:tav>
                                      </p:tavLst>
                                    </p:anim>
                                    <p:anim calcmode="lin" valueType="num">
                                      <p:cBhvr additive="base">
                                        <p:cTn id="629" dur="500"/>
                                        <p:tgtEl>
                                          <p:spTgt spid="87"/>
                                        </p:tgtEl>
                                        <p:attrNameLst>
                                          <p:attrName>ppt_y</p:attrName>
                                        </p:attrNameLst>
                                      </p:cBhvr>
                                      <p:tavLst>
                                        <p:tav tm="0">
                                          <p:val>
                                            <p:strVal val="ppt_y"/>
                                          </p:val>
                                        </p:tav>
                                        <p:tav tm="100000">
                                          <p:val>
                                            <p:strVal val="1+ppt_h/2"/>
                                          </p:val>
                                        </p:tav>
                                      </p:tavLst>
                                    </p:anim>
                                    <p:set>
                                      <p:cBhvr>
                                        <p:cTn id="630" dur="1" fill="hold">
                                          <p:stCondLst>
                                            <p:cond delay="499"/>
                                          </p:stCondLst>
                                        </p:cTn>
                                        <p:tgtEl>
                                          <p:spTgt spid="87"/>
                                        </p:tgtEl>
                                        <p:attrNameLst>
                                          <p:attrName>style.visibility</p:attrName>
                                        </p:attrNameLst>
                                      </p:cBhvr>
                                      <p:to>
                                        <p:strVal val="hidden"/>
                                      </p:to>
                                    </p:set>
                                  </p:childTnLst>
                                </p:cTn>
                              </p:par>
                              <p:par>
                                <p:cTn id="631" presetID="2" presetClass="exit" presetSubtype="4" fill="hold" grpId="1" nodeType="withEffect">
                                  <p:stCondLst>
                                    <p:cond delay="0"/>
                                  </p:stCondLst>
                                  <p:childTnLst>
                                    <p:anim calcmode="lin" valueType="num">
                                      <p:cBhvr additive="base">
                                        <p:cTn id="632" dur="500"/>
                                        <p:tgtEl>
                                          <p:spTgt spid="88"/>
                                        </p:tgtEl>
                                        <p:attrNameLst>
                                          <p:attrName>ppt_x</p:attrName>
                                        </p:attrNameLst>
                                      </p:cBhvr>
                                      <p:tavLst>
                                        <p:tav tm="0">
                                          <p:val>
                                            <p:strVal val="ppt_x"/>
                                          </p:val>
                                        </p:tav>
                                        <p:tav tm="100000">
                                          <p:val>
                                            <p:strVal val="ppt_x"/>
                                          </p:val>
                                        </p:tav>
                                      </p:tavLst>
                                    </p:anim>
                                    <p:anim calcmode="lin" valueType="num">
                                      <p:cBhvr additive="base">
                                        <p:cTn id="633" dur="500"/>
                                        <p:tgtEl>
                                          <p:spTgt spid="88"/>
                                        </p:tgtEl>
                                        <p:attrNameLst>
                                          <p:attrName>ppt_y</p:attrName>
                                        </p:attrNameLst>
                                      </p:cBhvr>
                                      <p:tavLst>
                                        <p:tav tm="0">
                                          <p:val>
                                            <p:strVal val="ppt_y"/>
                                          </p:val>
                                        </p:tav>
                                        <p:tav tm="100000">
                                          <p:val>
                                            <p:strVal val="1+ppt_h/2"/>
                                          </p:val>
                                        </p:tav>
                                      </p:tavLst>
                                    </p:anim>
                                    <p:set>
                                      <p:cBhvr>
                                        <p:cTn id="634" dur="1" fill="hold">
                                          <p:stCondLst>
                                            <p:cond delay="499"/>
                                          </p:stCondLst>
                                        </p:cTn>
                                        <p:tgtEl>
                                          <p:spTgt spid="88"/>
                                        </p:tgtEl>
                                        <p:attrNameLst>
                                          <p:attrName>style.visibility</p:attrName>
                                        </p:attrNameLst>
                                      </p:cBhvr>
                                      <p:to>
                                        <p:strVal val="hidden"/>
                                      </p:to>
                                    </p:set>
                                  </p:childTnLst>
                                </p:cTn>
                              </p:par>
                              <p:par>
                                <p:cTn id="635" presetID="2" presetClass="exit" presetSubtype="4" fill="hold" grpId="1" nodeType="withEffect">
                                  <p:stCondLst>
                                    <p:cond delay="0"/>
                                  </p:stCondLst>
                                  <p:childTnLst>
                                    <p:anim calcmode="lin" valueType="num">
                                      <p:cBhvr additive="base">
                                        <p:cTn id="636" dur="500"/>
                                        <p:tgtEl>
                                          <p:spTgt spid="89"/>
                                        </p:tgtEl>
                                        <p:attrNameLst>
                                          <p:attrName>ppt_x</p:attrName>
                                        </p:attrNameLst>
                                      </p:cBhvr>
                                      <p:tavLst>
                                        <p:tav tm="0">
                                          <p:val>
                                            <p:strVal val="ppt_x"/>
                                          </p:val>
                                        </p:tav>
                                        <p:tav tm="100000">
                                          <p:val>
                                            <p:strVal val="ppt_x"/>
                                          </p:val>
                                        </p:tav>
                                      </p:tavLst>
                                    </p:anim>
                                    <p:anim calcmode="lin" valueType="num">
                                      <p:cBhvr additive="base">
                                        <p:cTn id="637" dur="500"/>
                                        <p:tgtEl>
                                          <p:spTgt spid="89"/>
                                        </p:tgtEl>
                                        <p:attrNameLst>
                                          <p:attrName>ppt_y</p:attrName>
                                        </p:attrNameLst>
                                      </p:cBhvr>
                                      <p:tavLst>
                                        <p:tav tm="0">
                                          <p:val>
                                            <p:strVal val="ppt_y"/>
                                          </p:val>
                                        </p:tav>
                                        <p:tav tm="100000">
                                          <p:val>
                                            <p:strVal val="1+ppt_h/2"/>
                                          </p:val>
                                        </p:tav>
                                      </p:tavLst>
                                    </p:anim>
                                    <p:set>
                                      <p:cBhvr>
                                        <p:cTn id="638" dur="1" fill="hold">
                                          <p:stCondLst>
                                            <p:cond delay="499"/>
                                          </p:stCondLst>
                                        </p:cTn>
                                        <p:tgtEl>
                                          <p:spTgt spid="89"/>
                                        </p:tgtEl>
                                        <p:attrNameLst>
                                          <p:attrName>style.visibility</p:attrName>
                                        </p:attrNameLst>
                                      </p:cBhvr>
                                      <p:to>
                                        <p:strVal val="hidden"/>
                                      </p:to>
                                    </p:set>
                                  </p:childTnLst>
                                </p:cTn>
                              </p:par>
                              <p:par>
                                <p:cTn id="639" presetID="2" presetClass="exit" presetSubtype="4" fill="hold" grpId="1" nodeType="withEffect">
                                  <p:stCondLst>
                                    <p:cond delay="0"/>
                                  </p:stCondLst>
                                  <p:childTnLst>
                                    <p:anim calcmode="lin" valueType="num">
                                      <p:cBhvr additive="base">
                                        <p:cTn id="640" dur="500"/>
                                        <p:tgtEl>
                                          <p:spTgt spid="90"/>
                                        </p:tgtEl>
                                        <p:attrNameLst>
                                          <p:attrName>ppt_x</p:attrName>
                                        </p:attrNameLst>
                                      </p:cBhvr>
                                      <p:tavLst>
                                        <p:tav tm="0">
                                          <p:val>
                                            <p:strVal val="ppt_x"/>
                                          </p:val>
                                        </p:tav>
                                        <p:tav tm="100000">
                                          <p:val>
                                            <p:strVal val="ppt_x"/>
                                          </p:val>
                                        </p:tav>
                                      </p:tavLst>
                                    </p:anim>
                                    <p:anim calcmode="lin" valueType="num">
                                      <p:cBhvr additive="base">
                                        <p:cTn id="641" dur="500"/>
                                        <p:tgtEl>
                                          <p:spTgt spid="90"/>
                                        </p:tgtEl>
                                        <p:attrNameLst>
                                          <p:attrName>ppt_y</p:attrName>
                                        </p:attrNameLst>
                                      </p:cBhvr>
                                      <p:tavLst>
                                        <p:tav tm="0">
                                          <p:val>
                                            <p:strVal val="ppt_y"/>
                                          </p:val>
                                        </p:tav>
                                        <p:tav tm="100000">
                                          <p:val>
                                            <p:strVal val="1+ppt_h/2"/>
                                          </p:val>
                                        </p:tav>
                                      </p:tavLst>
                                    </p:anim>
                                    <p:set>
                                      <p:cBhvr>
                                        <p:cTn id="642" dur="1" fill="hold">
                                          <p:stCondLst>
                                            <p:cond delay="499"/>
                                          </p:stCondLst>
                                        </p:cTn>
                                        <p:tgtEl>
                                          <p:spTgt spid="90"/>
                                        </p:tgtEl>
                                        <p:attrNameLst>
                                          <p:attrName>style.visibility</p:attrName>
                                        </p:attrNameLst>
                                      </p:cBhvr>
                                      <p:to>
                                        <p:strVal val="hidden"/>
                                      </p:to>
                                    </p:set>
                                  </p:childTnLst>
                                </p:cTn>
                              </p:par>
                              <p:par>
                                <p:cTn id="643" presetID="2" presetClass="exit" presetSubtype="4" fill="hold" grpId="1" nodeType="withEffect">
                                  <p:stCondLst>
                                    <p:cond delay="0"/>
                                  </p:stCondLst>
                                  <p:childTnLst>
                                    <p:anim calcmode="lin" valueType="num">
                                      <p:cBhvr additive="base">
                                        <p:cTn id="644" dur="500"/>
                                        <p:tgtEl>
                                          <p:spTgt spid="91"/>
                                        </p:tgtEl>
                                        <p:attrNameLst>
                                          <p:attrName>ppt_x</p:attrName>
                                        </p:attrNameLst>
                                      </p:cBhvr>
                                      <p:tavLst>
                                        <p:tav tm="0">
                                          <p:val>
                                            <p:strVal val="ppt_x"/>
                                          </p:val>
                                        </p:tav>
                                        <p:tav tm="100000">
                                          <p:val>
                                            <p:strVal val="ppt_x"/>
                                          </p:val>
                                        </p:tav>
                                      </p:tavLst>
                                    </p:anim>
                                    <p:anim calcmode="lin" valueType="num">
                                      <p:cBhvr additive="base">
                                        <p:cTn id="645" dur="500"/>
                                        <p:tgtEl>
                                          <p:spTgt spid="91"/>
                                        </p:tgtEl>
                                        <p:attrNameLst>
                                          <p:attrName>ppt_y</p:attrName>
                                        </p:attrNameLst>
                                      </p:cBhvr>
                                      <p:tavLst>
                                        <p:tav tm="0">
                                          <p:val>
                                            <p:strVal val="ppt_y"/>
                                          </p:val>
                                        </p:tav>
                                        <p:tav tm="100000">
                                          <p:val>
                                            <p:strVal val="1+ppt_h/2"/>
                                          </p:val>
                                        </p:tav>
                                      </p:tavLst>
                                    </p:anim>
                                    <p:set>
                                      <p:cBhvr>
                                        <p:cTn id="646" dur="1" fill="hold">
                                          <p:stCondLst>
                                            <p:cond delay="499"/>
                                          </p:stCondLst>
                                        </p:cTn>
                                        <p:tgtEl>
                                          <p:spTgt spid="91"/>
                                        </p:tgtEl>
                                        <p:attrNameLst>
                                          <p:attrName>style.visibility</p:attrName>
                                        </p:attrNameLst>
                                      </p:cBhvr>
                                      <p:to>
                                        <p:strVal val="hidden"/>
                                      </p:to>
                                    </p:set>
                                  </p:childTnLst>
                                </p:cTn>
                              </p:par>
                              <p:par>
                                <p:cTn id="647" presetID="2" presetClass="exit" presetSubtype="4" fill="hold" grpId="1" nodeType="withEffect">
                                  <p:stCondLst>
                                    <p:cond delay="0"/>
                                  </p:stCondLst>
                                  <p:childTnLst>
                                    <p:anim calcmode="lin" valueType="num">
                                      <p:cBhvr additive="base">
                                        <p:cTn id="648" dur="500"/>
                                        <p:tgtEl>
                                          <p:spTgt spid="92"/>
                                        </p:tgtEl>
                                        <p:attrNameLst>
                                          <p:attrName>ppt_x</p:attrName>
                                        </p:attrNameLst>
                                      </p:cBhvr>
                                      <p:tavLst>
                                        <p:tav tm="0">
                                          <p:val>
                                            <p:strVal val="ppt_x"/>
                                          </p:val>
                                        </p:tav>
                                        <p:tav tm="100000">
                                          <p:val>
                                            <p:strVal val="ppt_x"/>
                                          </p:val>
                                        </p:tav>
                                      </p:tavLst>
                                    </p:anim>
                                    <p:anim calcmode="lin" valueType="num">
                                      <p:cBhvr additive="base">
                                        <p:cTn id="649" dur="500"/>
                                        <p:tgtEl>
                                          <p:spTgt spid="92"/>
                                        </p:tgtEl>
                                        <p:attrNameLst>
                                          <p:attrName>ppt_y</p:attrName>
                                        </p:attrNameLst>
                                      </p:cBhvr>
                                      <p:tavLst>
                                        <p:tav tm="0">
                                          <p:val>
                                            <p:strVal val="ppt_y"/>
                                          </p:val>
                                        </p:tav>
                                        <p:tav tm="100000">
                                          <p:val>
                                            <p:strVal val="1+ppt_h/2"/>
                                          </p:val>
                                        </p:tav>
                                      </p:tavLst>
                                    </p:anim>
                                    <p:set>
                                      <p:cBhvr>
                                        <p:cTn id="650" dur="1" fill="hold">
                                          <p:stCondLst>
                                            <p:cond delay="499"/>
                                          </p:stCondLst>
                                        </p:cTn>
                                        <p:tgtEl>
                                          <p:spTgt spid="92"/>
                                        </p:tgtEl>
                                        <p:attrNameLst>
                                          <p:attrName>style.visibility</p:attrName>
                                        </p:attrNameLst>
                                      </p:cBhvr>
                                      <p:to>
                                        <p:strVal val="hidden"/>
                                      </p:to>
                                    </p:set>
                                  </p:childTnLst>
                                </p:cTn>
                              </p:par>
                              <p:par>
                                <p:cTn id="651" presetID="2" presetClass="exit" presetSubtype="4" fill="hold" grpId="1" nodeType="withEffect">
                                  <p:stCondLst>
                                    <p:cond delay="0"/>
                                  </p:stCondLst>
                                  <p:childTnLst>
                                    <p:anim calcmode="lin" valueType="num">
                                      <p:cBhvr additive="base">
                                        <p:cTn id="652" dur="500"/>
                                        <p:tgtEl>
                                          <p:spTgt spid="93"/>
                                        </p:tgtEl>
                                        <p:attrNameLst>
                                          <p:attrName>ppt_x</p:attrName>
                                        </p:attrNameLst>
                                      </p:cBhvr>
                                      <p:tavLst>
                                        <p:tav tm="0">
                                          <p:val>
                                            <p:strVal val="ppt_x"/>
                                          </p:val>
                                        </p:tav>
                                        <p:tav tm="100000">
                                          <p:val>
                                            <p:strVal val="ppt_x"/>
                                          </p:val>
                                        </p:tav>
                                      </p:tavLst>
                                    </p:anim>
                                    <p:anim calcmode="lin" valueType="num">
                                      <p:cBhvr additive="base">
                                        <p:cTn id="653" dur="500"/>
                                        <p:tgtEl>
                                          <p:spTgt spid="93"/>
                                        </p:tgtEl>
                                        <p:attrNameLst>
                                          <p:attrName>ppt_y</p:attrName>
                                        </p:attrNameLst>
                                      </p:cBhvr>
                                      <p:tavLst>
                                        <p:tav tm="0">
                                          <p:val>
                                            <p:strVal val="ppt_y"/>
                                          </p:val>
                                        </p:tav>
                                        <p:tav tm="100000">
                                          <p:val>
                                            <p:strVal val="1+ppt_h/2"/>
                                          </p:val>
                                        </p:tav>
                                      </p:tavLst>
                                    </p:anim>
                                    <p:set>
                                      <p:cBhvr>
                                        <p:cTn id="654" dur="1" fill="hold">
                                          <p:stCondLst>
                                            <p:cond delay="499"/>
                                          </p:stCondLst>
                                        </p:cTn>
                                        <p:tgtEl>
                                          <p:spTgt spid="93"/>
                                        </p:tgtEl>
                                        <p:attrNameLst>
                                          <p:attrName>style.visibility</p:attrName>
                                        </p:attrNameLst>
                                      </p:cBhvr>
                                      <p:to>
                                        <p:strVal val="hidden"/>
                                      </p:to>
                                    </p:set>
                                  </p:childTnLst>
                                </p:cTn>
                              </p:par>
                              <p:par>
                                <p:cTn id="655" presetID="2" presetClass="exit" presetSubtype="4" fill="hold" grpId="1" nodeType="withEffect">
                                  <p:stCondLst>
                                    <p:cond delay="0"/>
                                  </p:stCondLst>
                                  <p:childTnLst>
                                    <p:anim calcmode="lin" valueType="num">
                                      <p:cBhvr additive="base">
                                        <p:cTn id="656" dur="500"/>
                                        <p:tgtEl>
                                          <p:spTgt spid="94"/>
                                        </p:tgtEl>
                                        <p:attrNameLst>
                                          <p:attrName>ppt_x</p:attrName>
                                        </p:attrNameLst>
                                      </p:cBhvr>
                                      <p:tavLst>
                                        <p:tav tm="0">
                                          <p:val>
                                            <p:strVal val="ppt_x"/>
                                          </p:val>
                                        </p:tav>
                                        <p:tav tm="100000">
                                          <p:val>
                                            <p:strVal val="ppt_x"/>
                                          </p:val>
                                        </p:tav>
                                      </p:tavLst>
                                    </p:anim>
                                    <p:anim calcmode="lin" valueType="num">
                                      <p:cBhvr additive="base">
                                        <p:cTn id="657" dur="500"/>
                                        <p:tgtEl>
                                          <p:spTgt spid="94"/>
                                        </p:tgtEl>
                                        <p:attrNameLst>
                                          <p:attrName>ppt_y</p:attrName>
                                        </p:attrNameLst>
                                      </p:cBhvr>
                                      <p:tavLst>
                                        <p:tav tm="0">
                                          <p:val>
                                            <p:strVal val="ppt_y"/>
                                          </p:val>
                                        </p:tav>
                                        <p:tav tm="100000">
                                          <p:val>
                                            <p:strVal val="1+ppt_h/2"/>
                                          </p:val>
                                        </p:tav>
                                      </p:tavLst>
                                    </p:anim>
                                    <p:set>
                                      <p:cBhvr>
                                        <p:cTn id="658" dur="1" fill="hold">
                                          <p:stCondLst>
                                            <p:cond delay="499"/>
                                          </p:stCondLst>
                                        </p:cTn>
                                        <p:tgtEl>
                                          <p:spTgt spid="94"/>
                                        </p:tgtEl>
                                        <p:attrNameLst>
                                          <p:attrName>style.visibility</p:attrName>
                                        </p:attrNameLst>
                                      </p:cBhvr>
                                      <p:to>
                                        <p:strVal val="hidden"/>
                                      </p:to>
                                    </p:set>
                                  </p:childTnLst>
                                </p:cTn>
                              </p:par>
                              <p:par>
                                <p:cTn id="659" presetID="2" presetClass="exit" presetSubtype="4" fill="hold" grpId="1" nodeType="withEffect">
                                  <p:stCondLst>
                                    <p:cond delay="0"/>
                                  </p:stCondLst>
                                  <p:childTnLst>
                                    <p:anim calcmode="lin" valueType="num">
                                      <p:cBhvr additive="base">
                                        <p:cTn id="660" dur="500"/>
                                        <p:tgtEl>
                                          <p:spTgt spid="95"/>
                                        </p:tgtEl>
                                        <p:attrNameLst>
                                          <p:attrName>ppt_x</p:attrName>
                                        </p:attrNameLst>
                                      </p:cBhvr>
                                      <p:tavLst>
                                        <p:tav tm="0">
                                          <p:val>
                                            <p:strVal val="ppt_x"/>
                                          </p:val>
                                        </p:tav>
                                        <p:tav tm="100000">
                                          <p:val>
                                            <p:strVal val="ppt_x"/>
                                          </p:val>
                                        </p:tav>
                                      </p:tavLst>
                                    </p:anim>
                                    <p:anim calcmode="lin" valueType="num">
                                      <p:cBhvr additive="base">
                                        <p:cTn id="661" dur="500"/>
                                        <p:tgtEl>
                                          <p:spTgt spid="95"/>
                                        </p:tgtEl>
                                        <p:attrNameLst>
                                          <p:attrName>ppt_y</p:attrName>
                                        </p:attrNameLst>
                                      </p:cBhvr>
                                      <p:tavLst>
                                        <p:tav tm="0">
                                          <p:val>
                                            <p:strVal val="ppt_y"/>
                                          </p:val>
                                        </p:tav>
                                        <p:tav tm="100000">
                                          <p:val>
                                            <p:strVal val="1+ppt_h/2"/>
                                          </p:val>
                                        </p:tav>
                                      </p:tavLst>
                                    </p:anim>
                                    <p:set>
                                      <p:cBhvr>
                                        <p:cTn id="662" dur="1" fill="hold">
                                          <p:stCondLst>
                                            <p:cond delay="499"/>
                                          </p:stCondLst>
                                        </p:cTn>
                                        <p:tgtEl>
                                          <p:spTgt spid="95"/>
                                        </p:tgtEl>
                                        <p:attrNameLst>
                                          <p:attrName>style.visibility</p:attrName>
                                        </p:attrNameLst>
                                      </p:cBhvr>
                                      <p:to>
                                        <p:strVal val="hidden"/>
                                      </p:to>
                                    </p:set>
                                  </p:childTnLst>
                                </p:cTn>
                              </p:par>
                              <p:par>
                                <p:cTn id="663" presetID="2" presetClass="exit" presetSubtype="4" fill="hold" grpId="1" nodeType="withEffect">
                                  <p:stCondLst>
                                    <p:cond delay="0"/>
                                  </p:stCondLst>
                                  <p:childTnLst>
                                    <p:anim calcmode="lin" valueType="num">
                                      <p:cBhvr additive="base">
                                        <p:cTn id="664" dur="500"/>
                                        <p:tgtEl>
                                          <p:spTgt spid="96"/>
                                        </p:tgtEl>
                                        <p:attrNameLst>
                                          <p:attrName>ppt_x</p:attrName>
                                        </p:attrNameLst>
                                      </p:cBhvr>
                                      <p:tavLst>
                                        <p:tav tm="0">
                                          <p:val>
                                            <p:strVal val="ppt_x"/>
                                          </p:val>
                                        </p:tav>
                                        <p:tav tm="100000">
                                          <p:val>
                                            <p:strVal val="ppt_x"/>
                                          </p:val>
                                        </p:tav>
                                      </p:tavLst>
                                    </p:anim>
                                    <p:anim calcmode="lin" valueType="num">
                                      <p:cBhvr additive="base">
                                        <p:cTn id="665" dur="500"/>
                                        <p:tgtEl>
                                          <p:spTgt spid="96"/>
                                        </p:tgtEl>
                                        <p:attrNameLst>
                                          <p:attrName>ppt_y</p:attrName>
                                        </p:attrNameLst>
                                      </p:cBhvr>
                                      <p:tavLst>
                                        <p:tav tm="0">
                                          <p:val>
                                            <p:strVal val="ppt_y"/>
                                          </p:val>
                                        </p:tav>
                                        <p:tav tm="100000">
                                          <p:val>
                                            <p:strVal val="1+ppt_h/2"/>
                                          </p:val>
                                        </p:tav>
                                      </p:tavLst>
                                    </p:anim>
                                    <p:set>
                                      <p:cBhvr>
                                        <p:cTn id="666" dur="1" fill="hold">
                                          <p:stCondLst>
                                            <p:cond delay="499"/>
                                          </p:stCondLst>
                                        </p:cTn>
                                        <p:tgtEl>
                                          <p:spTgt spid="96"/>
                                        </p:tgtEl>
                                        <p:attrNameLst>
                                          <p:attrName>style.visibility</p:attrName>
                                        </p:attrNameLst>
                                      </p:cBhvr>
                                      <p:to>
                                        <p:strVal val="hidden"/>
                                      </p:to>
                                    </p:set>
                                  </p:childTnLst>
                                </p:cTn>
                              </p:par>
                              <p:par>
                                <p:cTn id="667" presetID="2" presetClass="exit" presetSubtype="4" fill="hold" grpId="1" nodeType="withEffect">
                                  <p:stCondLst>
                                    <p:cond delay="0"/>
                                  </p:stCondLst>
                                  <p:childTnLst>
                                    <p:anim calcmode="lin" valueType="num">
                                      <p:cBhvr additive="base">
                                        <p:cTn id="668" dur="500"/>
                                        <p:tgtEl>
                                          <p:spTgt spid="97"/>
                                        </p:tgtEl>
                                        <p:attrNameLst>
                                          <p:attrName>ppt_x</p:attrName>
                                        </p:attrNameLst>
                                      </p:cBhvr>
                                      <p:tavLst>
                                        <p:tav tm="0">
                                          <p:val>
                                            <p:strVal val="ppt_x"/>
                                          </p:val>
                                        </p:tav>
                                        <p:tav tm="100000">
                                          <p:val>
                                            <p:strVal val="ppt_x"/>
                                          </p:val>
                                        </p:tav>
                                      </p:tavLst>
                                    </p:anim>
                                    <p:anim calcmode="lin" valueType="num">
                                      <p:cBhvr additive="base">
                                        <p:cTn id="669" dur="500"/>
                                        <p:tgtEl>
                                          <p:spTgt spid="97"/>
                                        </p:tgtEl>
                                        <p:attrNameLst>
                                          <p:attrName>ppt_y</p:attrName>
                                        </p:attrNameLst>
                                      </p:cBhvr>
                                      <p:tavLst>
                                        <p:tav tm="0">
                                          <p:val>
                                            <p:strVal val="ppt_y"/>
                                          </p:val>
                                        </p:tav>
                                        <p:tav tm="100000">
                                          <p:val>
                                            <p:strVal val="1+ppt_h/2"/>
                                          </p:val>
                                        </p:tav>
                                      </p:tavLst>
                                    </p:anim>
                                    <p:set>
                                      <p:cBhvr>
                                        <p:cTn id="670" dur="1" fill="hold">
                                          <p:stCondLst>
                                            <p:cond delay="499"/>
                                          </p:stCondLst>
                                        </p:cTn>
                                        <p:tgtEl>
                                          <p:spTgt spid="97"/>
                                        </p:tgtEl>
                                        <p:attrNameLst>
                                          <p:attrName>style.visibility</p:attrName>
                                        </p:attrNameLst>
                                      </p:cBhvr>
                                      <p:to>
                                        <p:strVal val="hidden"/>
                                      </p:to>
                                    </p:set>
                                  </p:childTnLst>
                                </p:cTn>
                              </p:par>
                              <p:par>
                                <p:cTn id="671" presetID="2" presetClass="exit" presetSubtype="4" fill="hold" grpId="1" nodeType="withEffect">
                                  <p:stCondLst>
                                    <p:cond delay="0"/>
                                  </p:stCondLst>
                                  <p:childTnLst>
                                    <p:anim calcmode="lin" valueType="num">
                                      <p:cBhvr additive="base">
                                        <p:cTn id="672" dur="500"/>
                                        <p:tgtEl>
                                          <p:spTgt spid="98"/>
                                        </p:tgtEl>
                                        <p:attrNameLst>
                                          <p:attrName>ppt_x</p:attrName>
                                        </p:attrNameLst>
                                      </p:cBhvr>
                                      <p:tavLst>
                                        <p:tav tm="0">
                                          <p:val>
                                            <p:strVal val="ppt_x"/>
                                          </p:val>
                                        </p:tav>
                                        <p:tav tm="100000">
                                          <p:val>
                                            <p:strVal val="ppt_x"/>
                                          </p:val>
                                        </p:tav>
                                      </p:tavLst>
                                    </p:anim>
                                    <p:anim calcmode="lin" valueType="num">
                                      <p:cBhvr additive="base">
                                        <p:cTn id="673" dur="500"/>
                                        <p:tgtEl>
                                          <p:spTgt spid="98"/>
                                        </p:tgtEl>
                                        <p:attrNameLst>
                                          <p:attrName>ppt_y</p:attrName>
                                        </p:attrNameLst>
                                      </p:cBhvr>
                                      <p:tavLst>
                                        <p:tav tm="0">
                                          <p:val>
                                            <p:strVal val="ppt_y"/>
                                          </p:val>
                                        </p:tav>
                                        <p:tav tm="100000">
                                          <p:val>
                                            <p:strVal val="1+ppt_h/2"/>
                                          </p:val>
                                        </p:tav>
                                      </p:tavLst>
                                    </p:anim>
                                    <p:set>
                                      <p:cBhvr>
                                        <p:cTn id="674" dur="1" fill="hold">
                                          <p:stCondLst>
                                            <p:cond delay="499"/>
                                          </p:stCondLst>
                                        </p:cTn>
                                        <p:tgtEl>
                                          <p:spTgt spid="98"/>
                                        </p:tgtEl>
                                        <p:attrNameLst>
                                          <p:attrName>style.visibility</p:attrName>
                                        </p:attrNameLst>
                                      </p:cBhvr>
                                      <p:to>
                                        <p:strVal val="hidden"/>
                                      </p:to>
                                    </p:set>
                                  </p:childTnLst>
                                </p:cTn>
                              </p:par>
                              <p:par>
                                <p:cTn id="675" presetID="2" presetClass="exit" presetSubtype="4" fill="hold" grpId="1" nodeType="withEffect">
                                  <p:stCondLst>
                                    <p:cond delay="0"/>
                                  </p:stCondLst>
                                  <p:childTnLst>
                                    <p:anim calcmode="lin" valueType="num">
                                      <p:cBhvr additive="base">
                                        <p:cTn id="676" dur="500"/>
                                        <p:tgtEl>
                                          <p:spTgt spid="99"/>
                                        </p:tgtEl>
                                        <p:attrNameLst>
                                          <p:attrName>ppt_x</p:attrName>
                                        </p:attrNameLst>
                                      </p:cBhvr>
                                      <p:tavLst>
                                        <p:tav tm="0">
                                          <p:val>
                                            <p:strVal val="ppt_x"/>
                                          </p:val>
                                        </p:tav>
                                        <p:tav tm="100000">
                                          <p:val>
                                            <p:strVal val="ppt_x"/>
                                          </p:val>
                                        </p:tav>
                                      </p:tavLst>
                                    </p:anim>
                                    <p:anim calcmode="lin" valueType="num">
                                      <p:cBhvr additive="base">
                                        <p:cTn id="677" dur="500"/>
                                        <p:tgtEl>
                                          <p:spTgt spid="99"/>
                                        </p:tgtEl>
                                        <p:attrNameLst>
                                          <p:attrName>ppt_y</p:attrName>
                                        </p:attrNameLst>
                                      </p:cBhvr>
                                      <p:tavLst>
                                        <p:tav tm="0">
                                          <p:val>
                                            <p:strVal val="ppt_y"/>
                                          </p:val>
                                        </p:tav>
                                        <p:tav tm="100000">
                                          <p:val>
                                            <p:strVal val="1+ppt_h/2"/>
                                          </p:val>
                                        </p:tav>
                                      </p:tavLst>
                                    </p:anim>
                                    <p:set>
                                      <p:cBhvr>
                                        <p:cTn id="678" dur="1" fill="hold">
                                          <p:stCondLst>
                                            <p:cond delay="499"/>
                                          </p:stCondLst>
                                        </p:cTn>
                                        <p:tgtEl>
                                          <p:spTgt spid="99"/>
                                        </p:tgtEl>
                                        <p:attrNameLst>
                                          <p:attrName>style.visibility</p:attrName>
                                        </p:attrNameLst>
                                      </p:cBhvr>
                                      <p:to>
                                        <p:strVal val="hidden"/>
                                      </p:to>
                                    </p:set>
                                  </p:childTnLst>
                                </p:cTn>
                              </p:par>
                              <p:par>
                                <p:cTn id="679" presetID="2" presetClass="exit" presetSubtype="4" fill="hold" grpId="1" nodeType="withEffect">
                                  <p:stCondLst>
                                    <p:cond delay="0"/>
                                  </p:stCondLst>
                                  <p:childTnLst>
                                    <p:anim calcmode="lin" valueType="num">
                                      <p:cBhvr additive="base">
                                        <p:cTn id="680" dur="500"/>
                                        <p:tgtEl>
                                          <p:spTgt spid="100"/>
                                        </p:tgtEl>
                                        <p:attrNameLst>
                                          <p:attrName>ppt_x</p:attrName>
                                        </p:attrNameLst>
                                      </p:cBhvr>
                                      <p:tavLst>
                                        <p:tav tm="0">
                                          <p:val>
                                            <p:strVal val="ppt_x"/>
                                          </p:val>
                                        </p:tav>
                                        <p:tav tm="100000">
                                          <p:val>
                                            <p:strVal val="ppt_x"/>
                                          </p:val>
                                        </p:tav>
                                      </p:tavLst>
                                    </p:anim>
                                    <p:anim calcmode="lin" valueType="num">
                                      <p:cBhvr additive="base">
                                        <p:cTn id="681" dur="500"/>
                                        <p:tgtEl>
                                          <p:spTgt spid="100"/>
                                        </p:tgtEl>
                                        <p:attrNameLst>
                                          <p:attrName>ppt_y</p:attrName>
                                        </p:attrNameLst>
                                      </p:cBhvr>
                                      <p:tavLst>
                                        <p:tav tm="0">
                                          <p:val>
                                            <p:strVal val="ppt_y"/>
                                          </p:val>
                                        </p:tav>
                                        <p:tav tm="100000">
                                          <p:val>
                                            <p:strVal val="1+ppt_h/2"/>
                                          </p:val>
                                        </p:tav>
                                      </p:tavLst>
                                    </p:anim>
                                    <p:set>
                                      <p:cBhvr>
                                        <p:cTn id="682" dur="1" fill="hold">
                                          <p:stCondLst>
                                            <p:cond delay="499"/>
                                          </p:stCondLst>
                                        </p:cTn>
                                        <p:tgtEl>
                                          <p:spTgt spid="100"/>
                                        </p:tgtEl>
                                        <p:attrNameLst>
                                          <p:attrName>style.visibility</p:attrName>
                                        </p:attrNameLst>
                                      </p:cBhvr>
                                      <p:to>
                                        <p:strVal val="hidden"/>
                                      </p:to>
                                    </p:set>
                                  </p:childTnLst>
                                </p:cTn>
                              </p:par>
                              <p:par>
                                <p:cTn id="683" presetID="2" presetClass="exit" presetSubtype="4" fill="hold" grpId="1" nodeType="withEffect">
                                  <p:stCondLst>
                                    <p:cond delay="0"/>
                                  </p:stCondLst>
                                  <p:childTnLst>
                                    <p:anim calcmode="lin" valueType="num">
                                      <p:cBhvr additive="base">
                                        <p:cTn id="684" dur="500"/>
                                        <p:tgtEl>
                                          <p:spTgt spid="101"/>
                                        </p:tgtEl>
                                        <p:attrNameLst>
                                          <p:attrName>ppt_x</p:attrName>
                                        </p:attrNameLst>
                                      </p:cBhvr>
                                      <p:tavLst>
                                        <p:tav tm="0">
                                          <p:val>
                                            <p:strVal val="ppt_x"/>
                                          </p:val>
                                        </p:tav>
                                        <p:tav tm="100000">
                                          <p:val>
                                            <p:strVal val="ppt_x"/>
                                          </p:val>
                                        </p:tav>
                                      </p:tavLst>
                                    </p:anim>
                                    <p:anim calcmode="lin" valueType="num">
                                      <p:cBhvr additive="base">
                                        <p:cTn id="685" dur="500"/>
                                        <p:tgtEl>
                                          <p:spTgt spid="101"/>
                                        </p:tgtEl>
                                        <p:attrNameLst>
                                          <p:attrName>ppt_y</p:attrName>
                                        </p:attrNameLst>
                                      </p:cBhvr>
                                      <p:tavLst>
                                        <p:tav tm="0">
                                          <p:val>
                                            <p:strVal val="ppt_y"/>
                                          </p:val>
                                        </p:tav>
                                        <p:tav tm="100000">
                                          <p:val>
                                            <p:strVal val="1+ppt_h/2"/>
                                          </p:val>
                                        </p:tav>
                                      </p:tavLst>
                                    </p:anim>
                                    <p:set>
                                      <p:cBhvr>
                                        <p:cTn id="686" dur="1" fill="hold">
                                          <p:stCondLst>
                                            <p:cond delay="499"/>
                                          </p:stCondLst>
                                        </p:cTn>
                                        <p:tgtEl>
                                          <p:spTgt spid="101"/>
                                        </p:tgtEl>
                                        <p:attrNameLst>
                                          <p:attrName>style.visibility</p:attrName>
                                        </p:attrNameLst>
                                      </p:cBhvr>
                                      <p:to>
                                        <p:strVal val="hidden"/>
                                      </p:to>
                                    </p:set>
                                  </p:childTnLst>
                                </p:cTn>
                              </p:par>
                              <p:par>
                                <p:cTn id="687" presetID="2" presetClass="exit" presetSubtype="4" fill="hold" grpId="1" nodeType="withEffect">
                                  <p:stCondLst>
                                    <p:cond delay="0"/>
                                  </p:stCondLst>
                                  <p:childTnLst>
                                    <p:anim calcmode="lin" valueType="num">
                                      <p:cBhvr additive="base">
                                        <p:cTn id="688" dur="500"/>
                                        <p:tgtEl>
                                          <p:spTgt spid="102"/>
                                        </p:tgtEl>
                                        <p:attrNameLst>
                                          <p:attrName>ppt_x</p:attrName>
                                        </p:attrNameLst>
                                      </p:cBhvr>
                                      <p:tavLst>
                                        <p:tav tm="0">
                                          <p:val>
                                            <p:strVal val="ppt_x"/>
                                          </p:val>
                                        </p:tav>
                                        <p:tav tm="100000">
                                          <p:val>
                                            <p:strVal val="ppt_x"/>
                                          </p:val>
                                        </p:tav>
                                      </p:tavLst>
                                    </p:anim>
                                    <p:anim calcmode="lin" valueType="num">
                                      <p:cBhvr additive="base">
                                        <p:cTn id="689" dur="500"/>
                                        <p:tgtEl>
                                          <p:spTgt spid="102"/>
                                        </p:tgtEl>
                                        <p:attrNameLst>
                                          <p:attrName>ppt_y</p:attrName>
                                        </p:attrNameLst>
                                      </p:cBhvr>
                                      <p:tavLst>
                                        <p:tav tm="0">
                                          <p:val>
                                            <p:strVal val="ppt_y"/>
                                          </p:val>
                                        </p:tav>
                                        <p:tav tm="100000">
                                          <p:val>
                                            <p:strVal val="1+ppt_h/2"/>
                                          </p:val>
                                        </p:tav>
                                      </p:tavLst>
                                    </p:anim>
                                    <p:set>
                                      <p:cBhvr>
                                        <p:cTn id="690" dur="1" fill="hold">
                                          <p:stCondLst>
                                            <p:cond delay="499"/>
                                          </p:stCondLst>
                                        </p:cTn>
                                        <p:tgtEl>
                                          <p:spTgt spid="102"/>
                                        </p:tgtEl>
                                        <p:attrNameLst>
                                          <p:attrName>style.visibility</p:attrName>
                                        </p:attrNameLst>
                                      </p:cBhvr>
                                      <p:to>
                                        <p:strVal val="hidden"/>
                                      </p:to>
                                    </p:set>
                                  </p:childTnLst>
                                </p:cTn>
                              </p:par>
                              <p:par>
                                <p:cTn id="691" presetID="2" presetClass="exit" presetSubtype="4" fill="hold" grpId="1" nodeType="withEffect">
                                  <p:stCondLst>
                                    <p:cond delay="0"/>
                                  </p:stCondLst>
                                  <p:childTnLst>
                                    <p:anim calcmode="lin" valueType="num">
                                      <p:cBhvr additive="base">
                                        <p:cTn id="692" dur="500"/>
                                        <p:tgtEl>
                                          <p:spTgt spid="103"/>
                                        </p:tgtEl>
                                        <p:attrNameLst>
                                          <p:attrName>ppt_x</p:attrName>
                                        </p:attrNameLst>
                                      </p:cBhvr>
                                      <p:tavLst>
                                        <p:tav tm="0">
                                          <p:val>
                                            <p:strVal val="ppt_x"/>
                                          </p:val>
                                        </p:tav>
                                        <p:tav tm="100000">
                                          <p:val>
                                            <p:strVal val="ppt_x"/>
                                          </p:val>
                                        </p:tav>
                                      </p:tavLst>
                                    </p:anim>
                                    <p:anim calcmode="lin" valueType="num">
                                      <p:cBhvr additive="base">
                                        <p:cTn id="693" dur="500"/>
                                        <p:tgtEl>
                                          <p:spTgt spid="103"/>
                                        </p:tgtEl>
                                        <p:attrNameLst>
                                          <p:attrName>ppt_y</p:attrName>
                                        </p:attrNameLst>
                                      </p:cBhvr>
                                      <p:tavLst>
                                        <p:tav tm="0">
                                          <p:val>
                                            <p:strVal val="ppt_y"/>
                                          </p:val>
                                        </p:tav>
                                        <p:tav tm="100000">
                                          <p:val>
                                            <p:strVal val="1+ppt_h/2"/>
                                          </p:val>
                                        </p:tav>
                                      </p:tavLst>
                                    </p:anim>
                                    <p:set>
                                      <p:cBhvr>
                                        <p:cTn id="694" dur="1" fill="hold">
                                          <p:stCondLst>
                                            <p:cond delay="499"/>
                                          </p:stCondLst>
                                        </p:cTn>
                                        <p:tgtEl>
                                          <p:spTgt spid="103"/>
                                        </p:tgtEl>
                                        <p:attrNameLst>
                                          <p:attrName>style.visibility</p:attrName>
                                        </p:attrNameLst>
                                      </p:cBhvr>
                                      <p:to>
                                        <p:strVal val="hidden"/>
                                      </p:to>
                                    </p:set>
                                  </p:childTnLst>
                                </p:cTn>
                              </p:par>
                              <p:par>
                                <p:cTn id="695" presetID="2" presetClass="exit" presetSubtype="4" fill="hold" grpId="1" nodeType="withEffect">
                                  <p:stCondLst>
                                    <p:cond delay="0"/>
                                  </p:stCondLst>
                                  <p:childTnLst>
                                    <p:anim calcmode="lin" valueType="num">
                                      <p:cBhvr additive="base">
                                        <p:cTn id="696" dur="500"/>
                                        <p:tgtEl>
                                          <p:spTgt spid="104"/>
                                        </p:tgtEl>
                                        <p:attrNameLst>
                                          <p:attrName>ppt_x</p:attrName>
                                        </p:attrNameLst>
                                      </p:cBhvr>
                                      <p:tavLst>
                                        <p:tav tm="0">
                                          <p:val>
                                            <p:strVal val="ppt_x"/>
                                          </p:val>
                                        </p:tav>
                                        <p:tav tm="100000">
                                          <p:val>
                                            <p:strVal val="ppt_x"/>
                                          </p:val>
                                        </p:tav>
                                      </p:tavLst>
                                    </p:anim>
                                    <p:anim calcmode="lin" valueType="num">
                                      <p:cBhvr additive="base">
                                        <p:cTn id="697" dur="500"/>
                                        <p:tgtEl>
                                          <p:spTgt spid="104"/>
                                        </p:tgtEl>
                                        <p:attrNameLst>
                                          <p:attrName>ppt_y</p:attrName>
                                        </p:attrNameLst>
                                      </p:cBhvr>
                                      <p:tavLst>
                                        <p:tav tm="0">
                                          <p:val>
                                            <p:strVal val="ppt_y"/>
                                          </p:val>
                                        </p:tav>
                                        <p:tav tm="100000">
                                          <p:val>
                                            <p:strVal val="1+ppt_h/2"/>
                                          </p:val>
                                        </p:tav>
                                      </p:tavLst>
                                    </p:anim>
                                    <p:set>
                                      <p:cBhvr>
                                        <p:cTn id="698" dur="1" fill="hold">
                                          <p:stCondLst>
                                            <p:cond delay="499"/>
                                          </p:stCondLst>
                                        </p:cTn>
                                        <p:tgtEl>
                                          <p:spTgt spid="104"/>
                                        </p:tgtEl>
                                        <p:attrNameLst>
                                          <p:attrName>style.visibility</p:attrName>
                                        </p:attrNameLst>
                                      </p:cBhvr>
                                      <p:to>
                                        <p:strVal val="hidden"/>
                                      </p:to>
                                    </p:set>
                                  </p:childTnLst>
                                </p:cTn>
                              </p:par>
                              <p:par>
                                <p:cTn id="699" presetID="2" presetClass="exit" presetSubtype="4" fill="hold" grpId="1" nodeType="withEffect">
                                  <p:stCondLst>
                                    <p:cond delay="0"/>
                                  </p:stCondLst>
                                  <p:childTnLst>
                                    <p:anim calcmode="lin" valueType="num">
                                      <p:cBhvr additive="base">
                                        <p:cTn id="700" dur="500"/>
                                        <p:tgtEl>
                                          <p:spTgt spid="105"/>
                                        </p:tgtEl>
                                        <p:attrNameLst>
                                          <p:attrName>ppt_x</p:attrName>
                                        </p:attrNameLst>
                                      </p:cBhvr>
                                      <p:tavLst>
                                        <p:tav tm="0">
                                          <p:val>
                                            <p:strVal val="ppt_x"/>
                                          </p:val>
                                        </p:tav>
                                        <p:tav tm="100000">
                                          <p:val>
                                            <p:strVal val="ppt_x"/>
                                          </p:val>
                                        </p:tav>
                                      </p:tavLst>
                                    </p:anim>
                                    <p:anim calcmode="lin" valueType="num">
                                      <p:cBhvr additive="base">
                                        <p:cTn id="701" dur="500"/>
                                        <p:tgtEl>
                                          <p:spTgt spid="105"/>
                                        </p:tgtEl>
                                        <p:attrNameLst>
                                          <p:attrName>ppt_y</p:attrName>
                                        </p:attrNameLst>
                                      </p:cBhvr>
                                      <p:tavLst>
                                        <p:tav tm="0">
                                          <p:val>
                                            <p:strVal val="ppt_y"/>
                                          </p:val>
                                        </p:tav>
                                        <p:tav tm="100000">
                                          <p:val>
                                            <p:strVal val="1+ppt_h/2"/>
                                          </p:val>
                                        </p:tav>
                                      </p:tavLst>
                                    </p:anim>
                                    <p:set>
                                      <p:cBhvr>
                                        <p:cTn id="702" dur="1" fill="hold">
                                          <p:stCondLst>
                                            <p:cond delay="499"/>
                                          </p:stCondLst>
                                        </p:cTn>
                                        <p:tgtEl>
                                          <p:spTgt spid="105"/>
                                        </p:tgtEl>
                                        <p:attrNameLst>
                                          <p:attrName>style.visibility</p:attrName>
                                        </p:attrNameLst>
                                      </p:cBhvr>
                                      <p:to>
                                        <p:strVal val="hidden"/>
                                      </p:to>
                                    </p:set>
                                  </p:childTnLst>
                                </p:cTn>
                              </p:par>
                              <p:par>
                                <p:cTn id="703" presetID="2" presetClass="exit" presetSubtype="4" fill="hold" grpId="1" nodeType="withEffect">
                                  <p:stCondLst>
                                    <p:cond delay="0"/>
                                  </p:stCondLst>
                                  <p:childTnLst>
                                    <p:anim calcmode="lin" valueType="num">
                                      <p:cBhvr additive="base">
                                        <p:cTn id="704" dur="500"/>
                                        <p:tgtEl>
                                          <p:spTgt spid="106"/>
                                        </p:tgtEl>
                                        <p:attrNameLst>
                                          <p:attrName>ppt_x</p:attrName>
                                        </p:attrNameLst>
                                      </p:cBhvr>
                                      <p:tavLst>
                                        <p:tav tm="0">
                                          <p:val>
                                            <p:strVal val="ppt_x"/>
                                          </p:val>
                                        </p:tav>
                                        <p:tav tm="100000">
                                          <p:val>
                                            <p:strVal val="ppt_x"/>
                                          </p:val>
                                        </p:tav>
                                      </p:tavLst>
                                    </p:anim>
                                    <p:anim calcmode="lin" valueType="num">
                                      <p:cBhvr additive="base">
                                        <p:cTn id="705" dur="500"/>
                                        <p:tgtEl>
                                          <p:spTgt spid="106"/>
                                        </p:tgtEl>
                                        <p:attrNameLst>
                                          <p:attrName>ppt_y</p:attrName>
                                        </p:attrNameLst>
                                      </p:cBhvr>
                                      <p:tavLst>
                                        <p:tav tm="0">
                                          <p:val>
                                            <p:strVal val="ppt_y"/>
                                          </p:val>
                                        </p:tav>
                                        <p:tav tm="100000">
                                          <p:val>
                                            <p:strVal val="1+ppt_h/2"/>
                                          </p:val>
                                        </p:tav>
                                      </p:tavLst>
                                    </p:anim>
                                    <p:set>
                                      <p:cBhvr>
                                        <p:cTn id="706" dur="1" fill="hold">
                                          <p:stCondLst>
                                            <p:cond delay="499"/>
                                          </p:stCondLst>
                                        </p:cTn>
                                        <p:tgtEl>
                                          <p:spTgt spid="106"/>
                                        </p:tgtEl>
                                        <p:attrNameLst>
                                          <p:attrName>style.visibility</p:attrName>
                                        </p:attrNameLst>
                                      </p:cBhvr>
                                      <p:to>
                                        <p:strVal val="hidden"/>
                                      </p:to>
                                    </p:set>
                                  </p:childTnLst>
                                </p:cTn>
                              </p:par>
                              <p:par>
                                <p:cTn id="707" presetID="2" presetClass="exit" presetSubtype="4" fill="hold" grpId="1" nodeType="withEffect">
                                  <p:stCondLst>
                                    <p:cond delay="0"/>
                                  </p:stCondLst>
                                  <p:childTnLst>
                                    <p:anim calcmode="lin" valueType="num">
                                      <p:cBhvr additive="base">
                                        <p:cTn id="708" dur="500"/>
                                        <p:tgtEl>
                                          <p:spTgt spid="107"/>
                                        </p:tgtEl>
                                        <p:attrNameLst>
                                          <p:attrName>ppt_x</p:attrName>
                                        </p:attrNameLst>
                                      </p:cBhvr>
                                      <p:tavLst>
                                        <p:tav tm="0">
                                          <p:val>
                                            <p:strVal val="ppt_x"/>
                                          </p:val>
                                        </p:tav>
                                        <p:tav tm="100000">
                                          <p:val>
                                            <p:strVal val="ppt_x"/>
                                          </p:val>
                                        </p:tav>
                                      </p:tavLst>
                                    </p:anim>
                                    <p:anim calcmode="lin" valueType="num">
                                      <p:cBhvr additive="base">
                                        <p:cTn id="709" dur="500"/>
                                        <p:tgtEl>
                                          <p:spTgt spid="107"/>
                                        </p:tgtEl>
                                        <p:attrNameLst>
                                          <p:attrName>ppt_y</p:attrName>
                                        </p:attrNameLst>
                                      </p:cBhvr>
                                      <p:tavLst>
                                        <p:tav tm="0">
                                          <p:val>
                                            <p:strVal val="ppt_y"/>
                                          </p:val>
                                        </p:tav>
                                        <p:tav tm="100000">
                                          <p:val>
                                            <p:strVal val="1+ppt_h/2"/>
                                          </p:val>
                                        </p:tav>
                                      </p:tavLst>
                                    </p:anim>
                                    <p:set>
                                      <p:cBhvr>
                                        <p:cTn id="710" dur="1" fill="hold">
                                          <p:stCondLst>
                                            <p:cond delay="499"/>
                                          </p:stCondLst>
                                        </p:cTn>
                                        <p:tgtEl>
                                          <p:spTgt spid="107"/>
                                        </p:tgtEl>
                                        <p:attrNameLst>
                                          <p:attrName>style.visibility</p:attrName>
                                        </p:attrNameLst>
                                      </p:cBhvr>
                                      <p:to>
                                        <p:strVal val="hidden"/>
                                      </p:to>
                                    </p:set>
                                  </p:childTnLst>
                                </p:cTn>
                              </p:par>
                              <p:par>
                                <p:cTn id="711" presetID="2" presetClass="exit" presetSubtype="4" fill="hold" grpId="1" nodeType="withEffect">
                                  <p:stCondLst>
                                    <p:cond delay="0"/>
                                  </p:stCondLst>
                                  <p:childTnLst>
                                    <p:anim calcmode="lin" valueType="num">
                                      <p:cBhvr additive="base">
                                        <p:cTn id="712" dur="500"/>
                                        <p:tgtEl>
                                          <p:spTgt spid="108"/>
                                        </p:tgtEl>
                                        <p:attrNameLst>
                                          <p:attrName>ppt_x</p:attrName>
                                        </p:attrNameLst>
                                      </p:cBhvr>
                                      <p:tavLst>
                                        <p:tav tm="0">
                                          <p:val>
                                            <p:strVal val="ppt_x"/>
                                          </p:val>
                                        </p:tav>
                                        <p:tav tm="100000">
                                          <p:val>
                                            <p:strVal val="ppt_x"/>
                                          </p:val>
                                        </p:tav>
                                      </p:tavLst>
                                    </p:anim>
                                    <p:anim calcmode="lin" valueType="num">
                                      <p:cBhvr additive="base">
                                        <p:cTn id="713" dur="500"/>
                                        <p:tgtEl>
                                          <p:spTgt spid="108"/>
                                        </p:tgtEl>
                                        <p:attrNameLst>
                                          <p:attrName>ppt_y</p:attrName>
                                        </p:attrNameLst>
                                      </p:cBhvr>
                                      <p:tavLst>
                                        <p:tav tm="0">
                                          <p:val>
                                            <p:strVal val="ppt_y"/>
                                          </p:val>
                                        </p:tav>
                                        <p:tav tm="100000">
                                          <p:val>
                                            <p:strVal val="1+ppt_h/2"/>
                                          </p:val>
                                        </p:tav>
                                      </p:tavLst>
                                    </p:anim>
                                    <p:set>
                                      <p:cBhvr>
                                        <p:cTn id="714" dur="1" fill="hold">
                                          <p:stCondLst>
                                            <p:cond delay="499"/>
                                          </p:stCondLst>
                                        </p:cTn>
                                        <p:tgtEl>
                                          <p:spTgt spid="108"/>
                                        </p:tgtEl>
                                        <p:attrNameLst>
                                          <p:attrName>style.visibility</p:attrName>
                                        </p:attrNameLst>
                                      </p:cBhvr>
                                      <p:to>
                                        <p:strVal val="hidden"/>
                                      </p:to>
                                    </p:set>
                                  </p:childTnLst>
                                </p:cTn>
                              </p:par>
                              <p:par>
                                <p:cTn id="715" presetID="2" presetClass="exit" presetSubtype="4" fill="hold" grpId="1" nodeType="withEffect">
                                  <p:stCondLst>
                                    <p:cond delay="0"/>
                                  </p:stCondLst>
                                  <p:childTnLst>
                                    <p:anim calcmode="lin" valueType="num">
                                      <p:cBhvr additive="base">
                                        <p:cTn id="716" dur="500"/>
                                        <p:tgtEl>
                                          <p:spTgt spid="109"/>
                                        </p:tgtEl>
                                        <p:attrNameLst>
                                          <p:attrName>ppt_x</p:attrName>
                                        </p:attrNameLst>
                                      </p:cBhvr>
                                      <p:tavLst>
                                        <p:tav tm="0">
                                          <p:val>
                                            <p:strVal val="ppt_x"/>
                                          </p:val>
                                        </p:tav>
                                        <p:tav tm="100000">
                                          <p:val>
                                            <p:strVal val="ppt_x"/>
                                          </p:val>
                                        </p:tav>
                                      </p:tavLst>
                                    </p:anim>
                                    <p:anim calcmode="lin" valueType="num">
                                      <p:cBhvr additive="base">
                                        <p:cTn id="717" dur="500"/>
                                        <p:tgtEl>
                                          <p:spTgt spid="109"/>
                                        </p:tgtEl>
                                        <p:attrNameLst>
                                          <p:attrName>ppt_y</p:attrName>
                                        </p:attrNameLst>
                                      </p:cBhvr>
                                      <p:tavLst>
                                        <p:tav tm="0">
                                          <p:val>
                                            <p:strVal val="ppt_y"/>
                                          </p:val>
                                        </p:tav>
                                        <p:tav tm="100000">
                                          <p:val>
                                            <p:strVal val="1+ppt_h/2"/>
                                          </p:val>
                                        </p:tav>
                                      </p:tavLst>
                                    </p:anim>
                                    <p:set>
                                      <p:cBhvr>
                                        <p:cTn id="718" dur="1" fill="hold">
                                          <p:stCondLst>
                                            <p:cond delay="499"/>
                                          </p:stCondLst>
                                        </p:cTn>
                                        <p:tgtEl>
                                          <p:spTgt spid="109"/>
                                        </p:tgtEl>
                                        <p:attrNameLst>
                                          <p:attrName>style.visibility</p:attrName>
                                        </p:attrNameLst>
                                      </p:cBhvr>
                                      <p:to>
                                        <p:strVal val="hidden"/>
                                      </p:to>
                                    </p:set>
                                  </p:childTnLst>
                                </p:cTn>
                              </p:par>
                              <p:par>
                                <p:cTn id="719" presetID="2" presetClass="exit" presetSubtype="4" fill="hold" grpId="1" nodeType="withEffect">
                                  <p:stCondLst>
                                    <p:cond delay="0"/>
                                  </p:stCondLst>
                                  <p:childTnLst>
                                    <p:anim calcmode="lin" valueType="num">
                                      <p:cBhvr additive="base">
                                        <p:cTn id="720" dur="500"/>
                                        <p:tgtEl>
                                          <p:spTgt spid="110"/>
                                        </p:tgtEl>
                                        <p:attrNameLst>
                                          <p:attrName>ppt_x</p:attrName>
                                        </p:attrNameLst>
                                      </p:cBhvr>
                                      <p:tavLst>
                                        <p:tav tm="0">
                                          <p:val>
                                            <p:strVal val="ppt_x"/>
                                          </p:val>
                                        </p:tav>
                                        <p:tav tm="100000">
                                          <p:val>
                                            <p:strVal val="ppt_x"/>
                                          </p:val>
                                        </p:tav>
                                      </p:tavLst>
                                    </p:anim>
                                    <p:anim calcmode="lin" valueType="num">
                                      <p:cBhvr additive="base">
                                        <p:cTn id="721" dur="500"/>
                                        <p:tgtEl>
                                          <p:spTgt spid="110"/>
                                        </p:tgtEl>
                                        <p:attrNameLst>
                                          <p:attrName>ppt_y</p:attrName>
                                        </p:attrNameLst>
                                      </p:cBhvr>
                                      <p:tavLst>
                                        <p:tav tm="0">
                                          <p:val>
                                            <p:strVal val="ppt_y"/>
                                          </p:val>
                                        </p:tav>
                                        <p:tav tm="100000">
                                          <p:val>
                                            <p:strVal val="1+ppt_h/2"/>
                                          </p:val>
                                        </p:tav>
                                      </p:tavLst>
                                    </p:anim>
                                    <p:set>
                                      <p:cBhvr>
                                        <p:cTn id="722" dur="1" fill="hold">
                                          <p:stCondLst>
                                            <p:cond delay="499"/>
                                          </p:stCondLst>
                                        </p:cTn>
                                        <p:tgtEl>
                                          <p:spTgt spid="110"/>
                                        </p:tgtEl>
                                        <p:attrNameLst>
                                          <p:attrName>style.visibility</p:attrName>
                                        </p:attrNameLst>
                                      </p:cBhvr>
                                      <p:to>
                                        <p:strVal val="hidden"/>
                                      </p:to>
                                    </p:set>
                                  </p:childTnLst>
                                </p:cTn>
                              </p:par>
                              <p:par>
                                <p:cTn id="723" presetID="2" presetClass="exit" presetSubtype="4" fill="hold" grpId="1" nodeType="withEffect">
                                  <p:stCondLst>
                                    <p:cond delay="0"/>
                                  </p:stCondLst>
                                  <p:childTnLst>
                                    <p:anim calcmode="lin" valueType="num">
                                      <p:cBhvr additive="base">
                                        <p:cTn id="724" dur="500"/>
                                        <p:tgtEl>
                                          <p:spTgt spid="111"/>
                                        </p:tgtEl>
                                        <p:attrNameLst>
                                          <p:attrName>ppt_x</p:attrName>
                                        </p:attrNameLst>
                                      </p:cBhvr>
                                      <p:tavLst>
                                        <p:tav tm="0">
                                          <p:val>
                                            <p:strVal val="ppt_x"/>
                                          </p:val>
                                        </p:tav>
                                        <p:tav tm="100000">
                                          <p:val>
                                            <p:strVal val="ppt_x"/>
                                          </p:val>
                                        </p:tav>
                                      </p:tavLst>
                                    </p:anim>
                                    <p:anim calcmode="lin" valueType="num">
                                      <p:cBhvr additive="base">
                                        <p:cTn id="725" dur="500"/>
                                        <p:tgtEl>
                                          <p:spTgt spid="111"/>
                                        </p:tgtEl>
                                        <p:attrNameLst>
                                          <p:attrName>ppt_y</p:attrName>
                                        </p:attrNameLst>
                                      </p:cBhvr>
                                      <p:tavLst>
                                        <p:tav tm="0">
                                          <p:val>
                                            <p:strVal val="ppt_y"/>
                                          </p:val>
                                        </p:tav>
                                        <p:tav tm="100000">
                                          <p:val>
                                            <p:strVal val="1+ppt_h/2"/>
                                          </p:val>
                                        </p:tav>
                                      </p:tavLst>
                                    </p:anim>
                                    <p:set>
                                      <p:cBhvr>
                                        <p:cTn id="726" dur="1" fill="hold">
                                          <p:stCondLst>
                                            <p:cond delay="499"/>
                                          </p:stCondLst>
                                        </p:cTn>
                                        <p:tgtEl>
                                          <p:spTgt spid="111"/>
                                        </p:tgtEl>
                                        <p:attrNameLst>
                                          <p:attrName>style.visibility</p:attrName>
                                        </p:attrNameLst>
                                      </p:cBhvr>
                                      <p:to>
                                        <p:strVal val="hidden"/>
                                      </p:to>
                                    </p:set>
                                  </p:childTnLst>
                                </p:cTn>
                              </p:par>
                              <p:par>
                                <p:cTn id="727" presetID="2" presetClass="exit" presetSubtype="4" fill="hold" grpId="1" nodeType="withEffect">
                                  <p:stCondLst>
                                    <p:cond delay="0"/>
                                  </p:stCondLst>
                                  <p:childTnLst>
                                    <p:anim calcmode="lin" valueType="num">
                                      <p:cBhvr additive="base">
                                        <p:cTn id="728" dur="500"/>
                                        <p:tgtEl>
                                          <p:spTgt spid="112"/>
                                        </p:tgtEl>
                                        <p:attrNameLst>
                                          <p:attrName>ppt_x</p:attrName>
                                        </p:attrNameLst>
                                      </p:cBhvr>
                                      <p:tavLst>
                                        <p:tav tm="0">
                                          <p:val>
                                            <p:strVal val="ppt_x"/>
                                          </p:val>
                                        </p:tav>
                                        <p:tav tm="100000">
                                          <p:val>
                                            <p:strVal val="ppt_x"/>
                                          </p:val>
                                        </p:tav>
                                      </p:tavLst>
                                    </p:anim>
                                    <p:anim calcmode="lin" valueType="num">
                                      <p:cBhvr additive="base">
                                        <p:cTn id="729" dur="500"/>
                                        <p:tgtEl>
                                          <p:spTgt spid="112"/>
                                        </p:tgtEl>
                                        <p:attrNameLst>
                                          <p:attrName>ppt_y</p:attrName>
                                        </p:attrNameLst>
                                      </p:cBhvr>
                                      <p:tavLst>
                                        <p:tav tm="0">
                                          <p:val>
                                            <p:strVal val="ppt_y"/>
                                          </p:val>
                                        </p:tav>
                                        <p:tav tm="100000">
                                          <p:val>
                                            <p:strVal val="1+ppt_h/2"/>
                                          </p:val>
                                        </p:tav>
                                      </p:tavLst>
                                    </p:anim>
                                    <p:set>
                                      <p:cBhvr>
                                        <p:cTn id="730" dur="1" fill="hold">
                                          <p:stCondLst>
                                            <p:cond delay="499"/>
                                          </p:stCondLst>
                                        </p:cTn>
                                        <p:tgtEl>
                                          <p:spTgt spid="112"/>
                                        </p:tgtEl>
                                        <p:attrNameLst>
                                          <p:attrName>style.visibility</p:attrName>
                                        </p:attrNameLst>
                                      </p:cBhvr>
                                      <p:to>
                                        <p:strVal val="hidden"/>
                                      </p:to>
                                    </p:set>
                                  </p:childTnLst>
                                </p:cTn>
                              </p:par>
                              <p:par>
                                <p:cTn id="731" presetID="2" presetClass="exit" presetSubtype="4" fill="hold" grpId="1" nodeType="withEffect">
                                  <p:stCondLst>
                                    <p:cond delay="0"/>
                                  </p:stCondLst>
                                  <p:childTnLst>
                                    <p:anim calcmode="lin" valueType="num">
                                      <p:cBhvr additive="base">
                                        <p:cTn id="732" dur="500"/>
                                        <p:tgtEl>
                                          <p:spTgt spid="113"/>
                                        </p:tgtEl>
                                        <p:attrNameLst>
                                          <p:attrName>ppt_x</p:attrName>
                                        </p:attrNameLst>
                                      </p:cBhvr>
                                      <p:tavLst>
                                        <p:tav tm="0">
                                          <p:val>
                                            <p:strVal val="ppt_x"/>
                                          </p:val>
                                        </p:tav>
                                        <p:tav tm="100000">
                                          <p:val>
                                            <p:strVal val="ppt_x"/>
                                          </p:val>
                                        </p:tav>
                                      </p:tavLst>
                                    </p:anim>
                                    <p:anim calcmode="lin" valueType="num">
                                      <p:cBhvr additive="base">
                                        <p:cTn id="733" dur="500"/>
                                        <p:tgtEl>
                                          <p:spTgt spid="113"/>
                                        </p:tgtEl>
                                        <p:attrNameLst>
                                          <p:attrName>ppt_y</p:attrName>
                                        </p:attrNameLst>
                                      </p:cBhvr>
                                      <p:tavLst>
                                        <p:tav tm="0">
                                          <p:val>
                                            <p:strVal val="ppt_y"/>
                                          </p:val>
                                        </p:tav>
                                        <p:tav tm="100000">
                                          <p:val>
                                            <p:strVal val="1+ppt_h/2"/>
                                          </p:val>
                                        </p:tav>
                                      </p:tavLst>
                                    </p:anim>
                                    <p:set>
                                      <p:cBhvr>
                                        <p:cTn id="734" dur="1" fill="hold">
                                          <p:stCondLst>
                                            <p:cond delay="499"/>
                                          </p:stCondLst>
                                        </p:cTn>
                                        <p:tgtEl>
                                          <p:spTgt spid="113"/>
                                        </p:tgtEl>
                                        <p:attrNameLst>
                                          <p:attrName>style.visibility</p:attrName>
                                        </p:attrNameLst>
                                      </p:cBhvr>
                                      <p:to>
                                        <p:strVal val="hidden"/>
                                      </p:to>
                                    </p:set>
                                  </p:childTnLst>
                                </p:cTn>
                              </p:par>
                              <p:par>
                                <p:cTn id="735" presetID="2" presetClass="exit" presetSubtype="4" fill="hold" grpId="1" nodeType="withEffect">
                                  <p:stCondLst>
                                    <p:cond delay="0"/>
                                  </p:stCondLst>
                                  <p:childTnLst>
                                    <p:anim calcmode="lin" valueType="num">
                                      <p:cBhvr additive="base">
                                        <p:cTn id="736" dur="500"/>
                                        <p:tgtEl>
                                          <p:spTgt spid="114"/>
                                        </p:tgtEl>
                                        <p:attrNameLst>
                                          <p:attrName>ppt_x</p:attrName>
                                        </p:attrNameLst>
                                      </p:cBhvr>
                                      <p:tavLst>
                                        <p:tav tm="0">
                                          <p:val>
                                            <p:strVal val="ppt_x"/>
                                          </p:val>
                                        </p:tav>
                                        <p:tav tm="100000">
                                          <p:val>
                                            <p:strVal val="ppt_x"/>
                                          </p:val>
                                        </p:tav>
                                      </p:tavLst>
                                    </p:anim>
                                    <p:anim calcmode="lin" valueType="num">
                                      <p:cBhvr additive="base">
                                        <p:cTn id="737" dur="500"/>
                                        <p:tgtEl>
                                          <p:spTgt spid="114"/>
                                        </p:tgtEl>
                                        <p:attrNameLst>
                                          <p:attrName>ppt_y</p:attrName>
                                        </p:attrNameLst>
                                      </p:cBhvr>
                                      <p:tavLst>
                                        <p:tav tm="0">
                                          <p:val>
                                            <p:strVal val="ppt_y"/>
                                          </p:val>
                                        </p:tav>
                                        <p:tav tm="100000">
                                          <p:val>
                                            <p:strVal val="1+ppt_h/2"/>
                                          </p:val>
                                        </p:tav>
                                      </p:tavLst>
                                    </p:anim>
                                    <p:set>
                                      <p:cBhvr>
                                        <p:cTn id="738" dur="1" fill="hold">
                                          <p:stCondLst>
                                            <p:cond delay="499"/>
                                          </p:stCondLst>
                                        </p:cTn>
                                        <p:tgtEl>
                                          <p:spTgt spid="114"/>
                                        </p:tgtEl>
                                        <p:attrNameLst>
                                          <p:attrName>style.visibility</p:attrName>
                                        </p:attrNameLst>
                                      </p:cBhvr>
                                      <p:to>
                                        <p:strVal val="hidden"/>
                                      </p:to>
                                    </p:set>
                                  </p:childTnLst>
                                </p:cTn>
                              </p:par>
                              <p:par>
                                <p:cTn id="739" presetID="2" presetClass="exit" presetSubtype="4" fill="hold" grpId="1" nodeType="withEffect">
                                  <p:stCondLst>
                                    <p:cond delay="0"/>
                                  </p:stCondLst>
                                  <p:childTnLst>
                                    <p:anim calcmode="lin" valueType="num">
                                      <p:cBhvr additive="base">
                                        <p:cTn id="740" dur="500"/>
                                        <p:tgtEl>
                                          <p:spTgt spid="115"/>
                                        </p:tgtEl>
                                        <p:attrNameLst>
                                          <p:attrName>ppt_x</p:attrName>
                                        </p:attrNameLst>
                                      </p:cBhvr>
                                      <p:tavLst>
                                        <p:tav tm="0">
                                          <p:val>
                                            <p:strVal val="ppt_x"/>
                                          </p:val>
                                        </p:tav>
                                        <p:tav tm="100000">
                                          <p:val>
                                            <p:strVal val="ppt_x"/>
                                          </p:val>
                                        </p:tav>
                                      </p:tavLst>
                                    </p:anim>
                                    <p:anim calcmode="lin" valueType="num">
                                      <p:cBhvr additive="base">
                                        <p:cTn id="741" dur="500"/>
                                        <p:tgtEl>
                                          <p:spTgt spid="115"/>
                                        </p:tgtEl>
                                        <p:attrNameLst>
                                          <p:attrName>ppt_y</p:attrName>
                                        </p:attrNameLst>
                                      </p:cBhvr>
                                      <p:tavLst>
                                        <p:tav tm="0">
                                          <p:val>
                                            <p:strVal val="ppt_y"/>
                                          </p:val>
                                        </p:tav>
                                        <p:tav tm="100000">
                                          <p:val>
                                            <p:strVal val="1+ppt_h/2"/>
                                          </p:val>
                                        </p:tav>
                                      </p:tavLst>
                                    </p:anim>
                                    <p:set>
                                      <p:cBhvr>
                                        <p:cTn id="742" dur="1" fill="hold">
                                          <p:stCondLst>
                                            <p:cond delay="499"/>
                                          </p:stCondLst>
                                        </p:cTn>
                                        <p:tgtEl>
                                          <p:spTgt spid="115"/>
                                        </p:tgtEl>
                                        <p:attrNameLst>
                                          <p:attrName>style.visibility</p:attrName>
                                        </p:attrNameLst>
                                      </p:cBhvr>
                                      <p:to>
                                        <p:strVal val="hidden"/>
                                      </p:to>
                                    </p:set>
                                  </p:childTnLst>
                                </p:cTn>
                              </p:par>
                              <p:par>
                                <p:cTn id="743" presetID="2" presetClass="exit" presetSubtype="4" fill="hold" grpId="1" nodeType="withEffect">
                                  <p:stCondLst>
                                    <p:cond delay="0"/>
                                  </p:stCondLst>
                                  <p:childTnLst>
                                    <p:anim calcmode="lin" valueType="num">
                                      <p:cBhvr additive="base">
                                        <p:cTn id="744" dur="500"/>
                                        <p:tgtEl>
                                          <p:spTgt spid="116"/>
                                        </p:tgtEl>
                                        <p:attrNameLst>
                                          <p:attrName>ppt_x</p:attrName>
                                        </p:attrNameLst>
                                      </p:cBhvr>
                                      <p:tavLst>
                                        <p:tav tm="0">
                                          <p:val>
                                            <p:strVal val="ppt_x"/>
                                          </p:val>
                                        </p:tav>
                                        <p:tav tm="100000">
                                          <p:val>
                                            <p:strVal val="ppt_x"/>
                                          </p:val>
                                        </p:tav>
                                      </p:tavLst>
                                    </p:anim>
                                    <p:anim calcmode="lin" valueType="num">
                                      <p:cBhvr additive="base">
                                        <p:cTn id="745" dur="500"/>
                                        <p:tgtEl>
                                          <p:spTgt spid="116"/>
                                        </p:tgtEl>
                                        <p:attrNameLst>
                                          <p:attrName>ppt_y</p:attrName>
                                        </p:attrNameLst>
                                      </p:cBhvr>
                                      <p:tavLst>
                                        <p:tav tm="0">
                                          <p:val>
                                            <p:strVal val="ppt_y"/>
                                          </p:val>
                                        </p:tav>
                                        <p:tav tm="100000">
                                          <p:val>
                                            <p:strVal val="1+ppt_h/2"/>
                                          </p:val>
                                        </p:tav>
                                      </p:tavLst>
                                    </p:anim>
                                    <p:set>
                                      <p:cBhvr>
                                        <p:cTn id="746" dur="1" fill="hold">
                                          <p:stCondLst>
                                            <p:cond delay="499"/>
                                          </p:stCondLst>
                                        </p:cTn>
                                        <p:tgtEl>
                                          <p:spTgt spid="116"/>
                                        </p:tgtEl>
                                        <p:attrNameLst>
                                          <p:attrName>style.visibility</p:attrName>
                                        </p:attrNameLst>
                                      </p:cBhvr>
                                      <p:to>
                                        <p:strVal val="hidden"/>
                                      </p:to>
                                    </p:set>
                                  </p:childTnLst>
                                </p:cTn>
                              </p:par>
                              <p:par>
                                <p:cTn id="747" presetID="2" presetClass="exit" presetSubtype="4" fill="hold" grpId="1" nodeType="withEffect">
                                  <p:stCondLst>
                                    <p:cond delay="0"/>
                                  </p:stCondLst>
                                  <p:childTnLst>
                                    <p:anim calcmode="lin" valueType="num">
                                      <p:cBhvr additive="base">
                                        <p:cTn id="748" dur="500"/>
                                        <p:tgtEl>
                                          <p:spTgt spid="117"/>
                                        </p:tgtEl>
                                        <p:attrNameLst>
                                          <p:attrName>ppt_x</p:attrName>
                                        </p:attrNameLst>
                                      </p:cBhvr>
                                      <p:tavLst>
                                        <p:tav tm="0">
                                          <p:val>
                                            <p:strVal val="ppt_x"/>
                                          </p:val>
                                        </p:tav>
                                        <p:tav tm="100000">
                                          <p:val>
                                            <p:strVal val="ppt_x"/>
                                          </p:val>
                                        </p:tav>
                                      </p:tavLst>
                                    </p:anim>
                                    <p:anim calcmode="lin" valueType="num">
                                      <p:cBhvr additive="base">
                                        <p:cTn id="749" dur="500"/>
                                        <p:tgtEl>
                                          <p:spTgt spid="117"/>
                                        </p:tgtEl>
                                        <p:attrNameLst>
                                          <p:attrName>ppt_y</p:attrName>
                                        </p:attrNameLst>
                                      </p:cBhvr>
                                      <p:tavLst>
                                        <p:tav tm="0">
                                          <p:val>
                                            <p:strVal val="ppt_y"/>
                                          </p:val>
                                        </p:tav>
                                        <p:tav tm="100000">
                                          <p:val>
                                            <p:strVal val="1+ppt_h/2"/>
                                          </p:val>
                                        </p:tav>
                                      </p:tavLst>
                                    </p:anim>
                                    <p:set>
                                      <p:cBhvr>
                                        <p:cTn id="750" dur="1" fill="hold">
                                          <p:stCondLst>
                                            <p:cond delay="499"/>
                                          </p:stCondLst>
                                        </p:cTn>
                                        <p:tgtEl>
                                          <p:spTgt spid="117"/>
                                        </p:tgtEl>
                                        <p:attrNameLst>
                                          <p:attrName>style.visibility</p:attrName>
                                        </p:attrNameLst>
                                      </p:cBhvr>
                                      <p:to>
                                        <p:strVal val="hidden"/>
                                      </p:to>
                                    </p:set>
                                  </p:childTnLst>
                                </p:cTn>
                              </p:par>
                              <p:par>
                                <p:cTn id="751" presetID="2" presetClass="exit" presetSubtype="4" fill="hold" grpId="1" nodeType="withEffect">
                                  <p:stCondLst>
                                    <p:cond delay="0"/>
                                  </p:stCondLst>
                                  <p:childTnLst>
                                    <p:anim calcmode="lin" valueType="num">
                                      <p:cBhvr additive="base">
                                        <p:cTn id="752" dur="500"/>
                                        <p:tgtEl>
                                          <p:spTgt spid="118"/>
                                        </p:tgtEl>
                                        <p:attrNameLst>
                                          <p:attrName>ppt_x</p:attrName>
                                        </p:attrNameLst>
                                      </p:cBhvr>
                                      <p:tavLst>
                                        <p:tav tm="0">
                                          <p:val>
                                            <p:strVal val="ppt_x"/>
                                          </p:val>
                                        </p:tav>
                                        <p:tav tm="100000">
                                          <p:val>
                                            <p:strVal val="ppt_x"/>
                                          </p:val>
                                        </p:tav>
                                      </p:tavLst>
                                    </p:anim>
                                    <p:anim calcmode="lin" valueType="num">
                                      <p:cBhvr additive="base">
                                        <p:cTn id="753" dur="500"/>
                                        <p:tgtEl>
                                          <p:spTgt spid="118"/>
                                        </p:tgtEl>
                                        <p:attrNameLst>
                                          <p:attrName>ppt_y</p:attrName>
                                        </p:attrNameLst>
                                      </p:cBhvr>
                                      <p:tavLst>
                                        <p:tav tm="0">
                                          <p:val>
                                            <p:strVal val="ppt_y"/>
                                          </p:val>
                                        </p:tav>
                                        <p:tav tm="100000">
                                          <p:val>
                                            <p:strVal val="1+ppt_h/2"/>
                                          </p:val>
                                        </p:tav>
                                      </p:tavLst>
                                    </p:anim>
                                    <p:set>
                                      <p:cBhvr>
                                        <p:cTn id="754" dur="1" fill="hold">
                                          <p:stCondLst>
                                            <p:cond delay="499"/>
                                          </p:stCondLst>
                                        </p:cTn>
                                        <p:tgtEl>
                                          <p:spTgt spid="118"/>
                                        </p:tgtEl>
                                        <p:attrNameLst>
                                          <p:attrName>style.visibility</p:attrName>
                                        </p:attrNameLst>
                                      </p:cBhvr>
                                      <p:to>
                                        <p:strVal val="hidden"/>
                                      </p:to>
                                    </p:set>
                                  </p:childTnLst>
                                </p:cTn>
                              </p:par>
                              <p:par>
                                <p:cTn id="755" presetID="2" presetClass="exit" presetSubtype="4" fill="hold" grpId="1" nodeType="withEffect">
                                  <p:stCondLst>
                                    <p:cond delay="0"/>
                                  </p:stCondLst>
                                  <p:childTnLst>
                                    <p:anim calcmode="lin" valueType="num">
                                      <p:cBhvr additive="base">
                                        <p:cTn id="756" dur="500"/>
                                        <p:tgtEl>
                                          <p:spTgt spid="119"/>
                                        </p:tgtEl>
                                        <p:attrNameLst>
                                          <p:attrName>ppt_x</p:attrName>
                                        </p:attrNameLst>
                                      </p:cBhvr>
                                      <p:tavLst>
                                        <p:tav tm="0">
                                          <p:val>
                                            <p:strVal val="ppt_x"/>
                                          </p:val>
                                        </p:tav>
                                        <p:tav tm="100000">
                                          <p:val>
                                            <p:strVal val="ppt_x"/>
                                          </p:val>
                                        </p:tav>
                                      </p:tavLst>
                                    </p:anim>
                                    <p:anim calcmode="lin" valueType="num">
                                      <p:cBhvr additive="base">
                                        <p:cTn id="757" dur="500"/>
                                        <p:tgtEl>
                                          <p:spTgt spid="119"/>
                                        </p:tgtEl>
                                        <p:attrNameLst>
                                          <p:attrName>ppt_y</p:attrName>
                                        </p:attrNameLst>
                                      </p:cBhvr>
                                      <p:tavLst>
                                        <p:tav tm="0">
                                          <p:val>
                                            <p:strVal val="ppt_y"/>
                                          </p:val>
                                        </p:tav>
                                        <p:tav tm="100000">
                                          <p:val>
                                            <p:strVal val="1+ppt_h/2"/>
                                          </p:val>
                                        </p:tav>
                                      </p:tavLst>
                                    </p:anim>
                                    <p:set>
                                      <p:cBhvr>
                                        <p:cTn id="758" dur="1" fill="hold">
                                          <p:stCondLst>
                                            <p:cond delay="499"/>
                                          </p:stCondLst>
                                        </p:cTn>
                                        <p:tgtEl>
                                          <p:spTgt spid="119"/>
                                        </p:tgtEl>
                                        <p:attrNameLst>
                                          <p:attrName>style.visibility</p:attrName>
                                        </p:attrNameLst>
                                      </p:cBhvr>
                                      <p:to>
                                        <p:strVal val="hidden"/>
                                      </p:to>
                                    </p:set>
                                  </p:childTnLst>
                                </p:cTn>
                              </p:par>
                              <p:par>
                                <p:cTn id="759" presetID="2" presetClass="exit" presetSubtype="4" fill="hold" grpId="1" nodeType="withEffect">
                                  <p:stCondLst>
                                    <p:cond delay="0"/>
                                  </p:stCondLst>
                                  <p:childTnLst>
                                    <p:anim calcmode="lin" valueType="num">
                                      <p:cBhvr additive="base">
                                        <p:cTn id="760" dur="500"/>
                                        <p:tgtEl>
                                          <p:spTgt spid="120"/>
                                        </p:tgtEl>
                                        <p:attrNameLst>
                                          <p:attrName>ppt_x</p:attrName>
                                        </p:attrNameLst>
                                      </p:cBhvr>
                                      <p:tavLst>
                                        <p:tav tm="0">
                                          <p:val>
                                            <p:strVal val="ppt_x"/>
                                          </p:val>
                                        </p:tav>
                                        <p:tav tm="100000">
                                          <p:val>
                                            <p:strVal val="ppt_x"/>
                                          </p:val>
                                        </p:tav>
                                      </p:tavLst>
                                    </p:anim>
                                    <p:anim calcmode="lin" valueType="num">
                                      <p:cBhvr additive="base">
                                        <p:cTn id="761" dur="500"/>
                                        <p:tgtEl>
                                          <p:spTgt spid="120"/>
                                        </p:tgtEl>
                                        <p:attrNameLst>
                                          <p:attrName>ppt_y</p:attrName>
                                        </p:attrNameLst>
                                      </p:cBhvr>
                                      <p:tavLst>
                                        <p:tav tm="0">
                                          <p:val>
                                            <p:strVal val="ppt_y"/>
                                          </p:val>
                                        </p:tav>
                                        <p:tav tm="100000">
                                          <p:val>
                                            <p:strVal val="1+ppt_h/2"/>
                                          </p:val>
                                        </p:tav>
                                      </p:tavLst>
                                    </p:anim>
                                    <p:set>
                                      <p:cBhvr>
                                        <p:cTn id="762" dur="1" fill="hold">
                                          <p:stCondLst>
                                            <p:cond delay="499"/>
                                          </p:stCondLst>
                                        </p:cTn>
                                        <p:tgtEl>
                                          <p:spTgt spid="120"/>
                                        </p:tgtEl>
                                        <p:attrNameLst>
                                          <p:attrName>style.visibility</p:attrName>
                                        </p:attrNameLst>
                                      </p:cBhvr>
                                      <p:to>
                                        <p:strVal val="hidden"/>
                                      </p:to>
                                    </p:set>
                                  </p:childTnLst>
                                </p:cTn>
                              </p:par>
                              <p:par>
                                <p:cTn id="763" presetID="2" presetClass="exit" presetSubtype="4" fill="hold" grpId="1" nodeType="withEffect">
                                  <p:stCondLst>
                                    <p:cond delay="0"/>
                                  </p:stCondLst>
                                  <p:childTnLst>
                                    <p:anim calcmode="lin" valueType="num">
                                      <p:cBhvr additive="base">
                                        <p:cTn id="764" dur="500"/>
                                        <p:tgtEl>
                                          <p:spTgt spid="121"/>
                                        </p:tgtEl>
                                        <p:attrNameLst>
                                          <p:attrName>ppt_x</p:attrName>
                                        </p:attrNameLst>
                                      </p:cBhvr>
                                      <p:tavLst>
                                        <p:tav tm="0">
                                          <p:val>
                                            <p:strVal val="ppt_x"/>
                                          </p:val>
                                        </p:tav>
                                        <p:tav tm="100000">
                                          <p:val>
                                            <p:strVal val="ppt_x"/>
                                          </p:val>
                                        </p:tav>
                                      </p:tavLst>
                                    </p:anim>
                                    <p:anim calcmode="lin" valueType="num">
                                      <p:cBhvr additive="base">
                                        <p:cTn id="765" dur="500"/>
                                        <p:tgtEl>
                                          <p:spTgt spid="121"/>
                                        </p:tgtEl>
                                        <p:attrNameLst>
                                          <p:attrName>ppt_y</p:attrName>
                                        </p:attrNameLst>
                                      </p:cBhvr>
                                      <p:tavLst>
                                        <p:tav tm="0">
                                          <p:val>
                                            <p:strVal val="ppt_y"/>
                                          </p:val>
                                        </p:tav>
                                        <p:tav tm="100000">
                                          <p:val>
                                            <p:strVal val="1+ppt_h/2"/>
                                          </p:val>
                                        </p:tav>
                                      </p:tavLst>
                                    </p:anim>
                                    <p:set>
                                      <p:cBhvr>
                                        <p:cTn id="766" dur="1" fill="hold">
                                          <p:stCondLst>
                                            <p:cond delay="499"/>
                                          </p:stCondLst>
                                        </p:cTn>
                                        <p:tgtEl>
                                          <p:spTgt spid="121"/>
                                        </p:tgtEl>
                                        <p:attrNameLst>
                                          <p:attrName>style.visibility</p:attrName>
                                        </p:attrNameLst>
                                      </p:cBhvr>
                                      <p:to>
                                        <p:strVal val="hidden"/>
                                      </p:to>
                                    </p:set>
                                  </p:childTnLst>
                                </p:cTn>
                              </p:par>
                              <p:par>
                                <p:cTn id="767" presetID="2" presetClass="exit" presetSubtype="4" fill="hold" grpId="1" nodeType="withEffect">
                                  <p:stCondLst>
                                    <p:cond delay="0"/>
                                  </p:stCondLst>
                                  <p:childTnLst>
                                    <p:anim calcmode="lin" valueType="num">
                                      <p:cBhvr additive="base">
                                        <p:cTn id="768" dur="500"/>
                                        <p:tgtEl>
                                          <p:spTgt spid="122"/>
                                        </p:tgtEl>
                                        <p:attrNameLst>
                                          <p:attrName>ppt_x</p:attrName>
                                        </p:attrNameLst>
                                      </p:cBhvr>
                                      <p:tavLst>
                                        <p:tav tm="0">
                                          <p:val>
                                            <p:strVal val="ppt_x"/>
                                          </p:val>
                                        </p:tav>
                                        <p:tav tm="100000">
                                          <p:val>
                                            <p:strVal val="ppt_x"/>
                                          </p:val>
                                        </p:tav>
                                      </p:tavLst>
                                    </p:anim>
                                    <p:anim calcmode="lin" valueType="num">
                                      <p:cBhvr additive="base">
                                        <p:cTn id="769" dur="500"/>
                                        <p:tgtEl>
                                          <p:spTgt spid="122"/>
                                        </p:tgtEl>
                                        <p:attrNameLst>
                                          <p:attrName>ppt_y</p:attrName>
                                        </p:attrNameLst>
                                      </p:cBhvr>
                                      <p:tavLst>
                                        <p:tav tm="0">
                                          <p:val>
                                            <p:strVal val="ppt_y"/>
                                          </p:val>
                                        </p:tav>
                                        <p:tav tm="100000">
                                          <p:val>
                                            <p:strVal val="1+ppt_h/2"/>
                                          </p:val>
                                        </p:tav>
                                      </p:tavLst>
                                    </p:anim>
                                    <p:set>
                                      <p:cBhvr>
                                        <p:cTn id="770" dur="1" fill="hold">
                                          <p:stCondLst>
                                            <p:cond delay="499"/>
                                          </p:stCondLst>
                                        </p:cTn>
                                        <p:tgtEl>
                                          <p:spTgt spid="122"/>
                                        </p:tgtEl>
                                        <p:attrNameLst>
                                          <p:attrName>style.visibility</p:attrName>
                                        </p:attrNameLst>
                                      </p:cBhvr>
                                      <p:to>
                                        <p:strVal val="hidden"/>
                                      </p:to>
                                    </p:set>
                                  </p:childTnLst>
                                </p:cTn>
                              </p:par>
                              <p:par>
                                <p:cTn id="771" presetID="2" presetClass="exit" presetSubtype="4" fill="hold" grpId="1" nodeType="withEffect">
                                  <p:stCondLst>
                                    <p:cond delay="0"/>
                                  </p:stCondLst>
                                  <p:childTnLst>
                                    <p:anim calcmode="lin" valueType="num">
                                      <p:cBhvr additive="base">
                                        <p:cTn id="772" dur="500"/>
                                        <p:tgtEl>
                                          <p:spTgt spid="123"/>
                                        </p:tgtEl>
                                        <p:attrNameLst>
                                          <p:attrName>ppt_x</p:attrName>
                                        </p:attrNameLst>
                                      </p:cBhvr>
                                      <p:tavLst>
                                        <p:tav tm="0">
                                          <p:val>
                                            <p:strVal val="ppt_x"/>
                                          </p:val>
                                        </p:tav>
                                        <p:tav tm="100000">
                                          <p:val>
                                            <p:strVal val="ppt_x"/>
                                          </p:val>
                                        </p:tav>
                                      </p:tavLst>
                                    </p:anim>
                                    <p:anim calcmode="lin" valueType="num">
                                      <p:cBhvr additive="base">
                                        <p:cTn id="773" dur="500"/>
                                        <p:tgtEl>
                                          <p:spTgt spid="123"/>
                                        </p:tgtEl>
                                        <p:attrNameLst>
                                          <p:attrName>ppt_y</p:attrName>
                                        </p:attrNameLst>
                                      </p:cBhvr>
                                      <p:tavLst>
                                        <p:tav tm="0">
                                          <p:val>
                                            <p:strVal val="ppt_y"/>
                                          </p:val>
                                        </p:tav>
                                        <p:tav tm="100000">
                                          <p:val>
                                            <p:strVal val="1+ppt_h/2"/>
                                          </p:val>
                                        </p:tav>
                                      </p:tavLst>
                                    </p:anim>
                                    <p:set>
                                      <p:cBhvr>
                                        <p:cTn id="774" dur="1" fill="hold">
                                          <p:stCondLst>
                                            <p:cond delay="499"/>
                                          </p:stCondLst>
                                        </p:cTn>
                                        <p:tgtEl>
                                          <p:spTgt spid="123"/>
                                        </p:tgtEl>
                                        <p:attrNameLst>
                                          <p:attrName>style.visibility</p:attrName>
                                        </p:attrNameLst>
                                      </p:cBhvr>
                                      <p:to>
                                        <p:strVal val="hidden"/>
                                      </p:to>
                                    </p:set>
                                  </p:childTnLst>
                                </p:cTn>
                              </p:par>
                              <p:par>
                                <p:cTn id="775" presetID="2" presetClass="exit" presetSubtype="4" fill="hold" grpId="1" nodeType="withEffect">
                                  <p:stCondLst>
                                    <p:cond delay="0"/>
                                  </p:stCondLst>
                                  <p:childTnLst>
                                    <p:anim calcmode="lin" valueType="num">
                                      <p:cBhvr additive="base">
                                        <p:cTn id="776" dur="500"/>
                                        <p:tgtEl>
                                          <p:spTgt spid="124"/>
                                        </p:tgtEl>
                                        <p:attrNameLst>
                                          <p:attrName>ppt_x</p:attrName>
                                        </p:attrNameLst>
                                      </p:cBhvr>
                                      <p:tavLst>
                                        <p:tav tm="0">
                                          <p:val>
                                            <p:strVal val="ppt_x"/>
                                          </p:val>
                                        </p:tav>
                                        <p:tav tm="100000">
                                          <p:val>
                                            <p:strVal val="ppt_x"/>
                                          </p:val>
                                        </p:tav>
                                      </p:tavLst>
                                    </p:anim>
                                    <p:anim calcmode="lin" valueType="num">
                                      <p:cBhvr additive="base">
                                        <p:cTn id="777" dur="500"/>
                                        <p:tgtEl>
                                          <p:spTgt spid="124"/>
                                        </p:tgtEl>
                                        <p:attrNameLst>
                                          <p:attrName>ppt_y</p:attrName>
                                        </p:attrNameLst>
                                      </p:cBhvr>
                                      <p:tavLst>
                                        <p:tav tm="0">
                                          <p:val>
                                            <p:strVal val="ppt_y"/>
                                          </p:val>
                                        </p:tav>
                                        <p:tav tm="100000">
                                          <p:val>
                                            <p:strVal val="1+ppt_h/2"/>
                                          </p:val>
                                        </p:tav>
                                      </p:tavLst>
                                    </p:anim>
                                    <p:set>
                                      <p:cBhvr>
                                        <p:cTn id="778" dur="1" fill="hold">
                                          <p:stCondLst>
                                            <p:cond delay="499"/>
                                          </p:stCondLst>
                                        </p:cTn>
                                        <p:tgtEl>
                                          <p:spTgt spid="124"/>
                                        </p:tgtEl>
                                        <p:attrNameLst>
                                          <p:attrName>style.visibility</p:attrName>
                                        </p:attrNameLst>
                                      </p:cBhvr>
                                      <p:to>
                                        <p:strVal val="hidden"/>
                                      </p:to>
                                    </p:set>
                                  </p:childTnLst>
                                </p:cTn>
                              </p:par>
                              <p:par>
                                <p:cTn id="779" presetID="2" presetClass="exit" presetSubtype="4" fill="hold" grpId="1" nodeType="withEffect">
                                  <p:stCondLst>
                                    <p:cond delay="0"/>
                                  </p:stCondLst>
                                  <p:childTnLst>
                                    <p:anim calcmode="lin" valueType="num">
                                      <p:cBhvr additive="base">
                                        <p:cTn id="780" dur="500"/>
                                        <p:tgtEl>
                                          <p:spTgt spid="125"/>
                                        </p:tgtEl>
                                        <p:attrNameLst>
                                          <p:attrName>ppt_x</p:attrName>
                                        </p:attrNameLst>
                                      </p:cBhvr>
                                      <p:tavLst>
                                        <p:tav tm="0">
                                          <p:val>
                                            <p:strVal val="ppt_x"/>
                                          </p:val>
                                        </p:tav>
                                        <p:tav tm="100000">
                                          <p:val>
                                            <p:strVal val="ppt_x"/>
                                          </p:val>
                                        </p:tav>
                                      </p:tavLst>
                                    </p:anim>
                                    <p:anim calcmode="lin" valueType="num">
                                      <p:cBhvr additive="base">
                                        <p:cTn id="781" dur="500"/>
                                        <p:tgtEl>
                                          <p:spTgt spid="125"/>
                                        </p:tgtEl>
                                        <p:attrNameLst>
                                          <p:attrName>ppt_y</p:attrName>
                                        </p:attrNameLst>
                                      </p:cBhvr>
                                      <p:tavLst>
                                        <p:tav tm="0">
                                          <p:val>
                                            <p:strVal val="ppt_y"/>
                                          </p:val>
                                        </p:tav>
                                        <p:tav tm="100000">
                                          <p:val>
                                            <p:strVal val="1+ppt_h/2"/>
                                          </p:val>
                                        </p:tav>
                                      </p:tavLst>
                                    </p:anim>
                                    <p:set>
                                      <p:cBhvr>
                                        <p:cTn id="782" dur="1" fill="hold">
                                          <p:stCondLst>
                                            <p:cond delay="499"/>
                                          </p:stCondLst>
                                        </p:cTn>
                                        <p:tgtEl>
                                          <p:spTgt spid="125"/>
                                        </p:tgtEl>
                                        <p:attrNameLst>
                                          <p:attrName>style.visibility</p:attrName>
                                        </p:attrNameLst>
                                      </p:cBhvr>
                                      <p:to>
                                        <p:strVal val="hidden"/>
                                      </p:to>
                                    </p:set>
                                  </p:childTnLst>
                                </p:cTn>
                              </p:par>
                              <p:par>
                                <p:cTn id="783" presetID="2" presetClass="exit" presetSubtype="4" fill="hold" grpId="1" nodeType="withEffect">
                                  <p:stCondLst>
                                    <p:cond delay="0"/>
                                  </p:stCondLst>
                                  <p:childTnLst>
                                    <p:anim calcmode="lin" valueType="num">
                                      <p:cBhvr additive="base">
                                        <p:cTn id="784" dur="500"/>
                                        <p:tgtEl>
                                          <p:spTgt spid="126"/>
                                        </p:tgtEl>
                                        <p:attrNameLst>
                                          <p:attrName>ppt_x</p:attrName>
                                        </p:attrNameLst>
                                      </p:cBhvr>
                                      <p:tavLst>
                                        <p:tav tm="0">
                                          <p:val>
                                            <p:strVal val="ppt_x"/>
                                          </p:val>
                                        </p:tav>
                                        <p:tav tm="100000">
                                          <p:val>
                                            <p:strVal val="ppt_x"/>
                                          </p:val>
                                        </p:tav>
                                      </p:tavLst>
                                    </p:anim>
                                    <p:anim calcmode="lin" valueType="num">
                                      <p:cBhvr additive="base">
                                        <p:cTn id="785" dur="500"/>
                                        <p:tgtEl>
                                          <p:spTgt spid="126"/>
                                        </p:tgtEl>
                                        <p:attrNameLst>
                                          <p:attrName>ppt_y</p:attrName>
                                        </p:attrNameLst>
                                      </p:cBhvr>
                                      <p:tavLst>
                                        <p:tav tm="0">
                                          <p:val>
                                            <p:strVal val="ppt_y"/>
                                          </p:val>
                                        </p:tav>
                                        <p:tav tm="100000">
                                          <p:val>
                                            <p:strVal val="1+ppt_h/2"/>
                                          </p:val>
                                        </p:tav>
                                      </p:tavLst>
                                    </p:anim>
                                    <p:set>
                                      <p:cBhvr>
                                        <p:cTn id="786" dur="1" fill="hold">
                                          <p:stCondLst>
                                            <p:cond delay="499"/>
                                          </p:stCondLst>
                                        </p:cTn>
                                        <p:tgtEl>
                                          <p:spTgt spid="126"/>
                                        </p:tgtEl>
                                        <p:attrNameLst>
                                          <p:attrName>style.visibility</p:attrName>
                                        </p:attrNameLst>
                                      </p:cBhvr>
                                      <p:to>
                                        <p:strVal val="hidden"/>
                                      </p:to>
                                    </p:set>
                                  </p:childTnLst>
                                </p:cTn>
                              </p:par>
                              <p:par>
                                <p:cTn id="787" presetID="2" presetClass="exit" presetSubtype="4" fill="hold" grpId="1" nodeType="withEffect">
                                  <p:stCondLst>
                                    <p:cond delay="0"/>
                                  </p:stCondLst>
                                  <p:childTnLst>
                                    <p:anim calcmode="lin" valueType="num">
                                      <p:cBhvr additive="base">
                                        <p:cTn id="788" dur="500"/>
                                        <p:tgtEl>
                                          <p:spTgt spid="127"/>
                                        </p:tgtEl>
                                        <p:attrNameLst>
                                          <p:attrName>ppt_x</p:attrName>
                                        </p:attrNameLst>
                                      </p:cBhvr>
                                      <p:tavLst>
                                        <p:tav tm="0">
                                          <p:val>
                                            <p:strVal val="ppt_x"/>
                                          </p:val>
                                        </p:tav>
                                        <p:tav tm="100000">
                                          <p:val>
                                            <p:strVal val="ppt_x"/>
                                          </p:val>
                                        </p:tav>
                                      </p:tavLst>
                                    </p:anim>
                                    <p:anim calcmode="lin" valueType="num">
                                      <p:cBhvr additive="base">
                                        <p:cTn id="789" dur="500"/>
                                        <p:tgtEl>
                                          <p:spTgt spid="127"/>
                                        </p:tgtEl>
                                        <p:attrNameLst>
                                          <p:attrName>ppt_y</p:attrName>
                                        </p:attrNameLst>
                                      </p:cBhvr>
                                      <p:tavLst>
                                        <p:tav tm="0">
                                          <p:val>
                                            <p:strVal val="ppt_y"/>
                                          </p:val>
                                        </p:tav>
                                        <p:tav tm="100000">
                                          <p:val>
                                            <p:strVal val="1+ppt_h/2"/>
                                          </p:val>
                                        </p:tav>
                                      </p:tavLst>
                                    </p:anim>
                                    <p:set>
                                      <p:cBhvr>
                                        <p:cTn id="790" dur="1" fill="hold">
                                          <p:stCondLst>
                                            <p:cond delay="499"/>
                                          </p:stCondLst>
                                        </p:cTn>
                                        <p:tgtEl>
                                          <p:spTgt spid="127"/>
                                        </p:tgtEl>
                                        <p:attrNameLst>
                                          <p:attrName>style.visibility</p:attrName>
                                        </p:attrNameLst>
                                      </p:cBhvr>
                                      <p:to>
                                        <p:strVal val="hidden"/>
                                      </p:to>
                                    </p:set>
                                  </p:childTnLst>
                                </p:cTn>
                              </p:par>
                              <p:par>
                                <p:cTn id="791" presetID="2" presetClass="exit" presetSubtype="4" fill="hold" grpId="1" nodeType="withEffect">
                                  <p:stCondLst>
                                    <p:cond delay="0"/>
                                  </p:stCondLst>
                                  <p:childTnLst>
                                    <p:anim calcmode="lin" valueType="num">
                                      <p:cBhvr additive="base">
                                        <p:cTn id="792" dur="500"/>
                                        <p:tgtEl>
                                          <p:spTgt spid="128"/>
                                        </p:tgtEl>
                                        <p:attrNameLst>
                                          <p:attrName>ppt_x</p:attrName>
                                        </p:attrNameLst>
                                      </p:cBhvr>
                                      <p:tavLst>
                                        <p:tav tm="0">
                                          <p:val>
                                            <p:strVal val="ppt_x"/>
                                          </p:val>
                                        </p:tav>
                                        <p:tav tm="100000">
                                          <p:val>
                                            <p:strVal val="ppt_x"/>
                                          </p:val>
                                        </p:tav>
                                      </p:tavLst>
                                    </p:anim>
                                    <p:anim calcmode="lin" valueType="num">
                                      <p:cBhvr additive="base">
                                        <p:cTn id="793" dur="500"/>
                                        <p:tgtEl>
                                          <p:spTgt spid="128"/>
                                        </p:tgtEl>
                                        <p:attrNameLst>
                                          <p:attrName>ppt_y</p:attrName>
                                        </p:attrNameLst>
                                      </p:cBhvr>
                                      <p:tavLst>
                                        <p:tav tm="0">
                                          <p:val>
                                            <p:strVal val="ppt_y"/>
                                          </p:val>
                                        </p:tav>
                                        <p:tav tm="100000">
                                          <p:val>
                                            <p:strVal val="1+ppt_h/2"/>
                                          </p:val>
                                        </p:tav>
                                      </p:tavLst>
                                    </p:anim>
                                    <p:set>
                                      <p:cBhvr>
                                        <p:cTn id="794" dur="1" fill="hold">
                                          <p:stCondLst>
                                            <p:cond delay="499"/>
                                          </p:stCondLst>
                                        </p:cTn>
                                        <p:tgtEl>
                                          <p:spTgt spid="128"/>
                                        </p:tgtEl>
                                        <p:attrNameLst>
                                          <p:attrName>style.visibility</p:attrName>
                                        </p:attrNameLst>
                                      </p:cBhvr>
                                      <p:to>
                                        <p:strVal val="hidden"/>
                                      </p:to>
                                    </p:set>
                                  </p:childTnLst>
                                </p:cTn>
                              </p:par>
                              <p:par>
                                <p:cTn id="795" presetID="2" presetClass="exit" presetSubtype="4" fill="hold" grpId="1" nodeType="withEffect">
                                  <p:stCondLst>
                                    <p:cond delay="0"/>
                                  </p:stCondLst>
                                  <p:childTnLst>
                                    <p:anim calcmode="lin" valueType="num">
                                      <p:cBhvr additive="base">
                                        <p:cTn id="796" dur="500"/>
                                        <p:tgtEl>
                                          <p:spTgt spid="129"/>
                                        </p:tgtEl>
                                        <p:attrNameLst>
                                          <p:attrName>ppt_x</p:attrName>
                                        </p:attrNameLst>
                                      </p:cBhvr>
                                      <p:tavLst>
                                        <p:tav tm="0">
                                          <p:val>
                                            <p:strVal val="ppt_x"/>
                                          </p:val>
                                        </p:tav>
                                        <p:tav tm="100000">
                                          <p:val>
                                            <p:strVal val="ppt_x"/>
                                          </p:val>
                                        </p:tav>
                                      </p:tavLst>
                                    </p:anim>
                                    <p:anim calcmode="lin" valueType="num">
                                      <p:cBhvr additive="base">
                                        <p:cTn id="797" dur="500"/>
                                        <p:tgtEl>
                                          <p:spTgt spid="129"/>
                                        </p:tgtEl>
                                        <p:attrNameLst>
                                          <p:attrName>ppt_y</p:attrName>
                                        </p:attrNameLst>
                                      </p:cBhvr>
                                      <p:tavLst>
                                        <p:tav tm="0">
                                          <p:val>
                                            <p:strVal val="ppt_y"/>
                                          </p:val>
                                        </p:tav>
                                        <p:tav tm="100000">
                                          <p:val>
                                            <p:strVal val="1+ppt_h/2"/>
                                          </p:val>
                                        </p:tav>
                                      </p:tavLst>
                                    </p:anim>
                                    <p:set>
                                      <p:cBhvr>
                                        <p:cTn id="798" dur="1" fill="hold">
                                          <p:stCondLst>
                                            <p:cond delay="499"/>
                                          </p:stCondLst>
                                        </p:cTn>
                                        <p:tgtEl>
                                          <p:spTgt spid="129"/>
                                        </p:tgtEl>
                                        <p:attrNameLst>
                                          <p:attrName>style.visibility</p:attrName>
                                        </p:attrNameLst>
                                      </p:cBhvr>
                                      <p:to>
                                        <p:strVal val="hidden"/>
                                      </p:to>
                                    </p:set>
                                  </p:childTnLst>
                                </p:cTn>
                              </p:par>
                              <p:par>
                                <p:cTn id="799" presetID="2" presetClass="exit" presetSubtype="4" fill="hold" grpId="1" nodeType="withEffect">
                                  <p:stCondLst>
                                    <p:cond delay="0"/>
                                  </p:stCondLst>
                                  <p:childTnLst>
                                    <p:anim calcmode="lin" valueType="num">
                                      <p:cBhvr additive="base">
                                        <p:cTn id="800" dur="500"/>
                                        <p:tgtEl>
                                          <p:spTgt spid="130"/>
                                        </p:tgtEl>
                                        <p:attrNameLst>
                                          <p:attrName>ppt_x</p:attrName>
                                        </p:attrNameLst>
                                      </p:cBhvr>
                                      <p:tavLst>
                                        <p:tav tm="0">
                                          <p:val>
                                            <p:strVal val="ppt_x"/>
                                          </p:val>
                                        </p:tav>
                                        <p:tav tm="100000">
                                          <p:val>
                                            <p:strVal val="ppt_x"/>
                                          </p:val>
                                        </p:tav>
                                      </p:tavLst>
                                    </p:anim>
                                    <p:anim calcmode="lin" valueType="num">
                                      <p:cBhvr additive="base">
                                        <p:cTn id="801" dur="500"/>
                                        <p:tgtEl>
                                          <p:spTgt spid="130"/>
                                        </p:tgtEl>
                                        <p:attrNameLst>
                                          <p:attrName>ppt_y</p:attrName>
                                        </p:attrNameLst>
                                      </p:cBhvr>
                                      <p:tavLst>
                                        <p:tav tm="0">
                                          <p:val>
                                            <p:strVal val="ppt_y"/>
                                          </p:val>
                                        </p:tav>
                                        <p:tav tm="100000">
                                          <p:val>
                                            <p:strVal val="1+ppt_h/2"/>
                                          </p:val>
                                        </p:tav>
                                      </p:tavLst>
                                    </p:anim>
                                    <p:set>
                                      <p:cBhvr>
                                        <p:cTn id="802" dur="1" fill="hold">
                                          <p:stCondLst>
                                            <p:cond delay="499"/>
                                          </p:stCondLst>
                                        </p:cTn>
                                        <p:tgtEl>
                                          <p:spTgt spid="130"/>
                                        </p:tgtEl>
                                        <p:attrNameLst>
                                          <p:attrName>style.visibility</p:attrName>
                                        </p:attrNameLst>
                                      </p:cBhvr>
                                      <p:to>
                                        <p:strVal val="hidden"/>
                                      </p:to>
                                    </p:set>
                                  </p:childTnLst>
                                </p:cTn>
                              </p:par>
                              <p:par>
                                <p:cTn id="803" presetID="2" presetClass="exit" presetSubtype="4" fill="hold" grpId="1" nodeType="withEffect">
                                  <p:stCondLst>
                                    <p:cond delay="0"/>
                                  </p:stCondLst>
                                  <p:childTnLst>
                                    <p:anim calcmode="lin" valueType="num">
                                      <p:cBhvr additive="base">
                                        <p:cTn id="804" dur="500"/>
                                        <p:tgtEl>
                                          <p:spTgt spid="131"/>
                                        </p:tgtEl>
                                        <p:attrNameLst>
                                          <p:attrName>ppt_x</p:attrName>
                                        </p:attrNameLst>
                                      </p:cBhvr>
                                      <p:tavLst>
                                        <p:tav tm="0">
                                          <p:val>
                                            <p:strVal val="ppt_x"/>
                                          </p:val>
                                        </p:tav>
                                        <p:tav tm="100000">
                                          <p:val>
                                            <p:strVal val="ppt_x"/>
                                          </p:val>
                                        </p:tav>
                                      </p:tavLst>
                                    </p:anim>
                                    <p:anim calcmode="lin" valueType="num">
                                      <p:cBhvr additive="base">
                                        <p:cTn id="805" dur="500"/>
                                        <p:tgtEl>
                                          <p:spTgt spid="131"/>
                                        </p:tgtEl>
                                        <p:attrNameLst>
                                          <p:attrName>ppt_y</p:attrName>
                                        </p:attrNameLst>
                                      </p:cBhvr>
                                      <p:tavLst>
                                        <p:tav tm="0">
                                          <p:val>
                                            <p:strVal val="ppt_y"/>
                                          </p:val>
                                        </p:tav>
                                        <p:tav tm="100000">
                                          <p:val>
                                            <p:strVal val="1+ppt_h/2"/>
                                          </p:val>
                                        </p:tav>
                                      </p:tavLst>
                                    </p:anim>
                                    <p:set>
                                      <p:cBhvr>
                                        <p:cTn id="806" dur="1" fill="hold">
                                          <p:stCondLst>
                                            <p:cond delay="499"/>
                                          </p:stCondLst>
                                        </p:cTn>
                                        <p:tgtEl>
                                          <p:spTgt spid="131"/>
                                        </p:tgtEl>
                                        <p:attrNameLst>
                                          <p:attrName>style.visibility</p:attrName>
                                        </p:attrNameLst>
                                      </p:cBhvr>
                                      <p:to>
                                        <p:strVal val="hidden"/>
                                      </p:to>
                                    </p:set>
                                  </p:childTnLst>
                                </p:cTn>
                              </p:par>
                              <p:par>
                                <p:cTn id="807" presetID="2" presetClass="exit" presetSubtype="4" fill="hold" grpId="1" nodeType="withEffect">
                                  <p:stCondLst>
                                    <p:cond delay="0"/>
                                  </p:stCondLst>
                                  <p:childTnLst>
                                    <p:anim calcmode="lin" valueType="num">
                                      <p:cBhvr additive="base">
                                        <p:cTn id="808" dur="500"/>
                                        <p:tgtEl>
                                          <p:spTgt spid="132"/>
                                        </p:tgtEl>
                                        <p:attrNameLst>
                                          <p:attrName>ppt_x</p:attrName>
                                        </p:attrNameLst>
                                      </p:cBhvr>
                                      <p:tavLst>
                                        <p:tav tm="0">
                                          <p:val>
                                            <p:strVal val="ppt_x"/>
                                          </p:val>
                                        </p:tav>
                                        <p:tav tm="100000">
                                          <p:val>
                                            <p:strVal val="ppt_x"/>
                                          </p:val>
                                        </p:tav>
                                      </p:tavLst>
                                    </p:anim>
                                    <p:anim calcmode="lin" valueType="num">
                                      <p:cBhvr additive="base">
                                        <p:cTn id="809" dur="500"/>
                                        <p:tgtEl>
                                          <p:spTgt spid="132"/>
                                        </p:tgtEl>
                                        <p:attrNameLst>
                                          <p:attrName>ppt_y</p:attrName>
                                        </p:attrNameLst>
                                      </p:cBhvr>
                                      <p:tavLst>
                                        <p:tav tm="0">
                                          <p:val>
                                            <p:strVal val="ppt_y"/>
                                          </p:val>
                                        </p:tav>
                                        <p:tav tm="100000">
                                          <p:val>
                                            <p:strVal val="1+ppt_h/2"/>
                                          </p:val>
                                        </p:tav>
                                      </p:tavLst>
                                    </p:anim>
                                    <p:set>
                                      <p:cBhvr>
                                        <p:cTn id="810" dur="1" fill="hold">
                                          <p:stCondLst>
                                            <p:cond delay="499"/>
                                          </p:stCondLst>
                                        </p:cTn>
                                        <p:tgtEl>
                                          <p:spTgt spid="132"/>
                                        </p:tgtEl>
                                        <p:attrNameLst>
                                          <p:attrName>style.visibility</p:attrName>
                                        </p:attrNameLst>
                                      </p:cBhvr>
                                      <p:to>
                                        <p:strVal val="hidden"/>
                                      </p:to>
                                    </p:set>
                                  </p:childTnLst>
                                </p:cTn>
                              </p:par>
                              <p:par>
                                <p:cTn id="811" presetID="2" presetClass="exit" presetSubtype="4" fill="hold" grpId="1" nodeType="withEffect">
                                  <p:stCondLst>
                                    <p:cond delay="0"/>
                                  </p:stCondLst>
                                  <p:childTnLst>
                                    <p:anim calcmode="lin" valueType="num">
                                      <p:cBhvr additive="base">
                                        <p:cTn id="812" dur="500"/>
                                        <p:tgtEl>
                                          <p:spTgt spid="133"/>
                                        </p:tgtEl>
                                        <p:attrNameLst>
                                          <p:attrName>ppt_x</p:attrName>
                                        </p:attrNameLst>
                                      </p:cBhvr>
                                      <p:tavLst>
                                        <p:tav tm="0">
                                          <p:val>
                                            <p:strVal val="ppt_x"/>
                                          </p:val>
                                        </p:tav>
                                        <p:tav tm="100000">
                                          <p:val>
                                            <p:strVal val="ppt_x"/>
                                          </p:val>
                                        </p:tav>
                                      </p:tavLst>
                                    </p:anim>
                                    <p:anim calcmode="lin" valueType="num">
                                      <p:cBhvr additive="base">
                                        <p:cTn id="813" dur="500"/>
                                        <p:tgtEl>
                                          <p:spTgt spid="133"/>
                                        </p:tgtEl>
                                        <p:attrNameLst>
                                          <p:attrName>ppt_y</p:attrName>
                                        </p:attrNameLst>
                                      </p:cBhvr>
                                      <p:tavLst>
                                        <p:tav tm="0">
                                          <p:val>
                                            <p:strVal val="ppt_y"/>
                                          </p:val>
                                        </p:tav>
                                        <p:tav tm="100000">
                                          <p:val>
                                            <p:strVal val="1+ppt_h/2"/>
                                          </p:val>
                                        </p:tav>
                                      </p:tavLst>
                                    </p:anim>
                                    <p:set>
                                      <p:cBhvr>
                                        <p:cTn id="814" dur="1" fill="hold">
                                          <p:stCondLst>
                                            <p:cond delay="499"/>
                                          </p:stCondLst>
                                        </p:cTn>
                                        <p:tgtEl>
                                          <p:spTgt spid="133"/>
                                        </p:tgtEl>
                                        <p:attrNameLst>
                                          <p:attrName>style.visibility</p:attrName>
                                        </p:attrNameLst>
                                      </p:cBhvr>
                                      <p:to>
                                        <p:strVal val="hidden"/>
                                      </p:to>
                                    </p:set>
                                  </p:childTnLst>
                                </p:cTn>
                              </p:par>
                              <p:par>
                                <p:cTn id="815" presetID="2" presetClass="exit" presetSubtype="4" fill="hold" grpId="1" nodeType="withEffect">
                                  <p:stCondLst>
                                    <p:cond delay="0"/>
                                  </p:stCondLst>
                                  <p:childTnLst>
                                    <p:anim calcmode="lin" valueType="num">
                                      <p:cBhvr additive="base">
                                        <p:cTn id="816" dur="500"/>
                                        <p:tgtEl>
                                          <p:spTgt spid="134"/>
                                        </p:tgtEl>
                                        <p:attrNameLst>
                                          <p:attrName>ppt_x</p:attrName>
                                        </p:attrNameLst>
                                      </p:cBhvr>
                                      <p:tavLst>
                                        <p:tav tm="0">
                                          <p:val>
                                            <p:strVal val="ppt_x"/>
                                          </p:val>
                                        </p:tav>
                                        <p:tav tm="100000">
                                          <p:val>
                                            <p:strVal val="ppt_x"/>
                                          </p:val>
                                        </p:tav>
                                      </p:tavLst>
                                    </p:anim>
                                    <p:anim calcmode="lin" valueType="num">
                                      <p:cBhvr additive="base">
                                        <p:cTn id="817" dur="500"/>
                                        <p:tgtEl>
                                          <p:spTgt spid="134"/>
                                        </p:tgtEl>
                                        <p:attrNameLst>
                                          <p:attrName>ppt_y</p:attrName>
                                        </p:attrNameLst>
                                      </p:cBhvr>
                                      <p:tavLst>
                                        <p:tav tm="0">
                                          <p:val>
                                            <p:strVal val="ppt_y"/>
                                          </p:val>
                                        </p:tav>
                                        <p:tav tm="100000">
                                          <p:val>
                                            <p:strVal val="1+ppt_h/2"/>
                                          </p:val>
                                        </p:tav>
                                      </p:tavLst>
                                    </p:anim>
                                    <p:set>
                                      <p:cBhvr>
                                        <p:cTn id="818" dur="1" fill="hold">
                                          <p:stCondLst>
                                            <p:cond delay="499"/>
                                          </p:stCondLst>
                                        </p:cTn>
                                        <p:tgtEl>
                                          <p:spTgt spid="134"/>
                                        </p:tgtEl>
                                        <p:attrNameLst>
                                          <p:attrName>style.visibility</p:attrName>
                                        </p:attrNameLst>
                                      </p:cBhvr>
                                      <p:to>
                                        <p:strVal val="hidden"/>
                                      </p:to>
                                    </p:set>
                                  </p:childTnLst>
                                </p:cTn>
                              </p:par>
                              <p:par>
                                <p:cTn id="819" presetID="2" presetClass="exit" presetSubtype="4" fill="hold" grpId="1" nodeType="withEffect">
                                  <p:stCondLst>
                                    <p:cond delay="0"/>
                                  </p:stCondLst>
                                  <p:childTnLst>
                                    <p:anim calcmode="lin" valueType="num">
                                      <p:cBhvr additive="base">
                                        <p:cTn id="820" dur="500"/>
                                        <p:tgtEl>
                                          <p:spTgt spid="135"/>
                                        </p:tgtEl>
                                        <p:attrNameLst>
                                          <p:attrName>ppt_x</p:attrName>
                                        </p:attrNameLst>
                                      </p:cBhvr>
                                      <p:tavLst>
                                        <p:tav tm="0">
                                          <p:val>
                                            <p:strVal val="ppt_x"/>
                                          </p:val>
                                        </p:tav>
                                        <p:tav tm="100000">
                                          <p:val>
                                            <p:strVal val="ppt_x"/>
                                          </p:val>
                                        </p:tav>
                                      </p:tavLst>
                                    </p:anim>
                                    <p:anim calcmode="lin" valueType="num">
                                      <p:cBhvr additive="base">
                                        <p:cTn id="821" dur="500"/>
                                        <p:tgtEl>
                                          <p:spTgt spid="135"/>
                                        </p:tgtEl>
                                        <p:attrNameLst>
                                          <p:attrName>ppt_y</p:attrName>
                                        </p:attrNameLst>
                                      </p:cBhvr>
                                      <p:tavLst>
                                        <p:tav tm="0">
                                          <p:val>
                                            <p:strVal val="ppt_y"/>
                                          </p:val>
                                        </p:tav>
                                        <p:tav tm="100000">
                                          <p:val>
                                            <p:strVal val="1+ppt_h/2"/>
                                          </p:val>
                                        </p:tav>
                                      </p:tavLst>
                                    </p:anim>
                                    <p:set>
                                      <p:cBhvr>
                                        <p:cTn id="822" dur="1" fill="hold">
                                          <p:stCondLst>
                                            <p:cond delay="499"/>
                                          </p:stCondLst>
                                        </p:cTn>
                                        <p:tgtEl>
                                          <p:spTgt spid="135"/>
                                        </p:tgtEl>
                                        <p:attrNameLst>
                                          <p:attrName>style.visibility</p:attrName>
                                        </p:attrNameLst>
                                      </p:cBhvr>
                                      <p:to>
                                        <p:strVal val="hidden"/>
                                      </p:to>
                                    </p:set>
                                  </p:childTnLst>
                                </p:cTn>
                              </p:par>
                              <p:par>
                                <p:cTn id="823" presetID="2" presetClass="exit" presetSubtype="4" fill="hold" grpId="1" nodeType="withEffect">
                                  <p:stCondLst>
                                    <p:cond delay="0"/>
                                  </p:stCondLst>
                                  <p:childTnLst>
                                    <p:anim calcmode="lin" valueType="num">
                                      <p:cBhvr additive="base">
                                        <p:cTn id="824" dur="500"/>
                                        <p:tgtEl>
                                          <p:spTgt spid="136"/>
                                        </p:tgtEl>
                                        <p:attrNameLst>
                                          <p:attrName>ppt_x</p:attrName>
                                        </p:attrNameLst>
                                      </p:cBhvr>
                                      <p:tavLst>
                                        <p:tav tm="0">
                                          <p:val>
                                            <p:strVal val="ppt_x"/>
                                          </p:val>
                                        </p:tav>
                                        <p:tav tm="100000">
                                          <p:val>
                                            <p:strVal val="ppt_x"/>
                                          </p:val>
                                        </p:tav>
                                      </p:tavLst>
                                    </p:anim>
                                    <p:anim calcmode="lin" valueType="num">
                                      <p:cBhvr additive="base">
                                        <p:cTn id="825" dur="500"/>
                                        <p:tgtEl>
                                          <p:spTgt spid="136"/>
                                        </p:tgtEl>
                                        <p:attrNameLst>
                                          <p:attrName>ppt_y</p:attrName>
                                        </p:attrNameLst>
                                      </p:cBhvr>
                                      <p:tavLst>
                                        <p:tav tm="0">
                                          <p:val>
                                            <p:strVal val="ppt_y"/>
                                          </p:val>
                                        </p:tav>
                                        <p:tav tm="100000">
                                          <p:val>
                                            <p:strVal val="1+ppt_h/2"/>
                                          </p:val>
                                        </p:tav>
                                      </p:tavLst>
                                    </p:anim>
                                    <p:set>
                                      <p:cBhvr>
                                        <p:cTn id="826" dur="1" fill="hold">
                                          <p:stCondLst>
                                            <p:cond delay="499"/>
                                          </p:stCondLst>
                                        </p:cTn>
                                        <p:tgtEl>
                                          <p:spTgt spid="136"/>
                                        </p:tgtEl>
                                        <p:attrNameLst>
                                          <p:attrName>style.visibility</p:attrName>
                                        </p:attrNameLst>
                                      </p:cBhvr>
                                      <p:to>
                                        <p:strVal val="hidden"/>
                                      </p:to>
                                    </p:set>
                                  </p:childTnLst>
                                </p:cTn>
                              </p:par>
                              <p:par>
                                <p:cTn id="827" presetID="2" presetClass="exit" presetSubtype="4" fill="hold" grpId="1" nodeType="withEffect">
                                  <p:stCondLst>
                                    <p:cond delay="0"/>
                                  </p:stCondLst>
                                  <p:childTnLst>
                                    <p:anim calcmode="lin" valueType="num">
                                      <p:cBhvr additive="base">
                                        <p:cTn id="828" dur="500"/>
                                        <p:tgtEl>
                                          <p:spTgt spid="137"/>
                                        </p:tgtEl>
                                        <p:attrNameLst>
                                          <p:attrName>ppt_x</p:attrName>
                                        </p:attrNameLst>
                                      </p:cBhvr>
                                      <p:tavLst>
                                        <p:tav tm="0">
                                          <p:val>
                                            <p:strVal val="ppt_x"/>
                                          </p:val>
                                        </p:tav>
                                        <p:tav tm="100000">
                                          <p:val>
                                            <p:strVal val="ppt_x"/>
                                          </p:val>
                                        </p:tav>
                                      </p:tavLst>
                                    </p:anim>
                                    <p:anim calcmode="lin" valueType="num">
                                      <p:cBhvr additive="base">
                                        <p:cTn id="829" dur="500"/>
                                        <p:tgtEl>
                                          <p:spTgt spid="137"/>
                                        </p:tgtEl>
                                        <p:attrNameLst>
                                          <p:attrName>ppt_y</p:attrName>
                                        </p:attrNameLst>
                                      </p:cBhvr>
                                      <p:tavLst>
                                        <p:tav tm="0">
                                          <p:val>
                                            <p:strVal val="ppt_y"/>
                                          </p:val>
                                        </p:tav>
                                        <p:tav tm="100000">
                                          <p:val>
                                            <p:strVal val="1+ppt_h/2"/>
                                          </p:val>
                                        </p:tav>
                                      </p:tavLst>
                                    </p:anim>
                                    <p:set>
                                      <p:cBhvr>
                                        <p:cTn id="830" dur="1" fill="hold">
                                          <p:stCondLst>
                                            <p:cond delay="499"/>
                                          </p:stCondLst>
                                        </p:cTn>
                                        <p:tgtEl>
                                          <p:spTgt spid="137"/>
                                        </p:tgtEl>
                                        <p:attrNameLst>
                                          <p:attrName>style.visibility</p:attrName>
                                        </p:attrNameLst>
                                      </p:cBhvr>
                                      <p:to>
                                        <p:strVal val="hidden"/>
                                      </p:to>
                                    </p:set>
                                  </p:childTnLst>
                                </p:cTn>
                              </p:par>
                              <p:par>
                                <p:cTn id="831" presetID="2" presetClass="exit" presetSubtype="4" fill="hold" grpId="1" nodeType="withEffect">
                                  <p:stCondLst>
                                    <p:cond delay="0"/>
                                  </p:stCondLst>
                                  <p:childTnLst>
                                    <p:anim calcmode="lin" valueType="num">
                                      <p:cBhvr additive="base">
                                        <p:cTn id="832" dur="500"/>
                                        <p:tgtEl>
                                          <p:spTgt spid="138"/>
                                        </p:tgtEl>
                                        <p:attrNameLst>
                                          <p:attrName>ppt_x</p:attrName>
                                        </p:attrNameLst>
                                      </p:cBhvr>
                                      <p:tavLst>
                                        <p:tav tm="0">
                                          <p:val>
                                            <p:strVal val="ppt_x"/>
                                          </p:val>
                                        </p:tav>
                                        <p:tav tm="100000">
                                          <p:val>
                                            <p:strVal val="ppt_x"/>
                                          </p:val>
                                        </p:tav>
                                      </p:tavLst>
                                    </p:anim>
                                    <p:anim calcmode="lin" valueType="num">
                                      <p:cBhvr additive="base">
                                        <p:cTn id="833" dur="500"/>
                                        <p:tgtEl>
                                          <p:spTgt spid="138"/>
                                        </p:tgtEl>
                                        <p:attrNameLst>
                                          <p:attrName>ppt_y</p:attrName>
                                        </p:attrNameLst>
                                      </p:cBhvr>
                                      <p:tavLst>
                                        <p:tav tm="0">
                                          <p:val>
                                            <p:strVal val="ppt_y"/>
                                          </p:val>
                                        </p:tav>
                                        <p:tav tm="100000">
                                          <p:val>
                                            <p:strVal val="1+ppt_h/2"/>
                                          </p:val>
                                        </p:tav>
                                      </p:tavLst>
                                    </p:anim>
                                    <p:set>
                                      <p:cBhvr>
                                        <p:cTn id="834" dur="1" fill="hold">
                                          <p:stCondLst>
                                            <p:cond delay="499"/>
                                          </p:stCondLst>
                                        </p:cTn>
                                        <p:tgtEl>
                                          <p:spTgt spid="138"/>
                                        </p:tgtEl>
                                        <p:attrNameLst>
                                          <p:attrName>style.visibility</p:attrName>
                                        </p:attrNameLst>
                                      </p:cBhvr>
                                      <p:to>
                                        <p:strVal val="hidden"/>
                                      </p:to>
                                    </p:set>
                                  </p:childTnLst>
                                </p:cTn>
                              </p:par>
                              <p:par>
                                <p:cTn id="835" presetID="2" presetClass="exit" presetSubtype="4" fill="hold" grpId="1" nodeType="withEffect">
                                  <p:stCondLst>
                                    <p:cond delay="0"/>
                                  </p:stCondLst>
                                  <p:childTnLst>
                                    <p:anim calcmode="lin" valueType="num">
                                      <p:cBhvr additive="base">
                                        <p:cTn id="836" dur="500"/>
                                        <p:tgtEl>
                                          <p:spTgt spid="139"/>
                                        </p:tgtEl>
                                        <p:attrNameLst>
                                          <p:attrName>ppt_x</p:attrName>
                                        </p:attrNameLst>
                                      </p:cBhvr>
                                      <p:tavLst>
                                        <p:tav tm="0">
                                          <p:val>
                                            <p:strVal val="ppt_x"/>
                                          </p:val>
                                        </p:tav>
                                        <p:tav tm="100000">
                                          <p:val>
                                            <p:strVal val="ppt_x"/>
                                          </p:val>
                                        </p:tav>
                                      </p:tavLst>
                                    </p:anim>
                                    <p:anim calcmode="lin" valueType="num">
                                      <p:cBhvr additive="base">
                                        <p:cTn id="837" dur="500"/>
                                        <p:tgtEl>
                                          <p:spTgt spid="139"/>
                                        </p:tgtEl>
                                        <p:attrNameLst>
                                          <p:attrName>ppt_y</p:attrName>
                                        </p:attrNameLst>
                                      </p:cBhvr>
                                      <p:tavLst>
                                        <p:tav tm="0">
                                          <p:val>
                                            <p:strVal val="ppt_y"/>
                                          </p:val>
                                        </p:tav>
                                        <p:tav tm="100000">
                                          <p:val>
                                            <p:strVal val="1+ppt_h/2"/>
                                          </p:val>
                                        </p:tav>
                                      </p:tavLst>
                                    </p:anim>
                                    <p:set>
                                      <p:cBhvr>
                                        <p:cTn id="838" dur="1" fill="hold">
                                          <p:stCondLst>
                                            <p:cond delay="499"/>
                                          </p:stCondLst>
                                        </p:cTn>
                                        <p:tgtEl>
                                          <p:spTgt spid="139"/>
                                        </p:tgtEl>
                                        <p:attrNameLst>
                                          <p:attrName>style.visibility</p:attrName>
                                        </p:attrNameLst>
                                      </p:cBhvr>
                                      <p:to>
                                        <p:strVal val="hidden"/>
                                      </p:to>
                                    </p:set>
                                  </p:childTnLst>
                                </p:cTn>
                              </p:par>
                              <p:par>
                                <p:cTn id="839" presetID="2" presetClass="exit" presetSubtype="4" fill="hold" grpId="1" nodeType="withEffect">
                                  <p:stCondLst>
                                    <p:cond delay="0"/>
                                  </p:stCondLst>
                                  <p:childTnLst>
                                    <p:anim calcmode="lin" valueType="num">
                                      <p:cBhvr additive="base">
                                        <p:cTn id="840" dur="500"/>
                                        <p:tgtEl>
                                          <p:spTgt spid="140"/>
                                        </p:tgtEl>
                                        <p:attrNameLst>
                                          <p:attrName>ppt_x</p:attrName>
                                        </p:attrNameLst>
                                      </p:cBhvr>
                                      <p:tavLst>
                                        <p:tav tm="0">
                                          <p:val>
                                            <p:strVal val="ppt_x"/>
                                          </p:val>
                                        </p:tav>
                                        <p:tav tm="100000">
                                          <p:val>
                                            <p:strVal val="ppt_x"/>
                                          </p:val>
                                        </p:tav>
                                      </p:tavLst>
                                    </p:anim>
                                    <p:anim calcmode="lin" valueType="num">
                                      <p:cBhvr additive="base">
                                        <p:cTn id="841" dur="500"/>
                                        <p:tgtEl>
                                          <p:spTgt spid="140"/>
                                        </p:tgtEl>
                                        <p:attrNameLst>
                                          <p:attrName>ppt_y</p:attrName>
                                        </p:attrNameLst>
                                      </p:cBhvr>
                                      <p:tavLst>
                                        <p:tav tm="0">
                                          <p:val>
                                            <p:strVal val="ppt_y"/>
                                          </p:val>
                                        </p:tav>
                                        <p:tav tm="100000">
                                          <p:val>
                                            <p:strVal val="1+ppt_h/2"/>
                                          </p:val>
                                        </p:tav>
                                      </p:tavLst>
                                    </p:anim>
                                    <p:set>
                                      <p:cBhvr>
                                        <p:cTn id="842" dur="1" fill="hold">
                                          <p:stCondLst>
                                            <p:cond delay="499"/>
                                          </p:stCondLst>
                                        </p:cTn>
                                        <p:tgtEl>
                                          <p:spTgt spid="140"/>
                                        </p:tgtEl>
                                        <p:attrNameLst>
                                          <p:attrName>style.visibility</p:attrName>
                                        </p:attrNameLst>
                                      </p:cBhvr>
                                      <p:to>
                                        <p:strVal val="hidden"/>
                                      </p:to>
                                    </p:set>
                                  </p:childTnLst>
                                </p:cTn>
                              </p:par>
                              <p:par>
                                <p:cTn id="843" presetID="2" presetClass="exit" presetSubtype="4" fill="hold" grpId="1" nodeType="withEffect">
                                  <p:stCondLst>
                                    <p:cond delay="0"/>
                                  </p:stCondLst>
                                  <p:childTnLst>
                                    <p:anim calcmode="lin" valueType="num">
                                      <p:cBhvr additive="base">
                                        <p:cTn id="844" dur="500"/>
                                        <p:tgtEl>
                                          <p:spTgt spid="141"/>
                                        </p:tgtEl>
                                        <p:attrNameLst>
                                          <p:attrName>ppt_x</p:attrName>
                                        </p:attrNameLst>
                                      </p:cBhvr>
                                      <p:tavLst>
                                        <p:tav tm="0">
                                          <p:val>
                                            <p:strVal val="ppt_x"/>
                                          </p:val>
                                        </p:tav>
                                        <p:tav tm="100000">
                                          <p:val>
                                            <p:strVal val="ppt_x"/>
                                          </p:val>
                                        </p:tav>
                                      </p:tavLst>
                                    </p:anim>
                                    <p:anim calcmode="lin" valueType="num">
                                      <p:cBhvr additive="base">
                                        <p:cTn id="845" dur="500"/>
                                        <p:tgtEl>
                                          <p:spTgt spid="141"/>
                                        </p:tgtEl>
                                        <p:attrNameLst>
                                          <p:attrName>ppt_y</p:attrName>
                                        </p:attrNameLst>
                                      </p:cBhvr>
                                      <p:tavLst>
                                        <p:tav tm="0">
                                          <p:val>
                                            <p:strVal val="ppt_y"/>
                                          </p:val>
                                        </p:tav>
                                        <p:tav tm="100000">
                                          <p:val>
                                            <p:strVal val="1+ppt_h/2"/>
                                          </p:val>
                                        </p:tav>
                                      </p:tavLst>
                                    </p:anim>
                                    <p:set>
                                      <p:cBhvr>
                                        <p:cTn id="846" dur="1" fill="hold">
                                          <p:stCondLst>
                                            <p:cond delay="499"/>
                                          </p:stCondLst>
                                        </p:cTn>
                                        <p:tgtEl>
                                          <p:spTgt spid="141"/>
                                        </p:tgtEl>
                                        <p:attrNameLst>
                                          <p:attrName>style.visibility</p:attrName>
                                        </p:attrNameLst>
                                      </p:cBhvr>
                                      <p:to>
                                        <p:strVal val="hidden"/>
                                      </p:to>
                                    </p:set>
                                  </p:childTnLst>
                                </p:cTn>
                              </p:par>
                              <p:par>
                                <p:cTn id="847" presetID="2" presetClass="exit" presetSubtype="4" fill="hold" grpId="1" nodeType="withEffect">
                                  <p:stCondLst>
                                    <p:cond delay="0"/>
                                  </p:stCondLst>
                                  <p:childTnLst>
                                    <p:anim calcmode="lin" valueType="num">
                                      <p:cBhvr additive="base">
                                        <p:cTn id="848" dur="500"/>
                                        <p:tgtEl>
                                          <p:spTgt spid="142"/>
                                        </p:tgtEl>
                                        <p:attrNameLst>
                                          <p:attrName>ppt_x</p:attrName>
                                        </p:attrNameLst>
                                      </p:cBhvr>
                                      <p:tavLst>
                                        <p:tav tm="0">
                                          <p:val>
                                            <p:strVal val="ppt_x"/>
                                          </p:val>
                                        </p:tav>
                                        <p:tav tm="100000">
                                          <p:val>
                                            <p:strVal val="ppt_x"/>
                                          </p:val>
                                        </p:tav>
                                      </p:tavLst>
                                    </p:anim>
                                    <p:anim calcmode="lin" valueType="num">
                                      <p:cBhvr additive="base">
                                        <p:cTn id="849" dur="500"/>
                                        <p:tgtEl>
                                          <p:spTgt spid="142"/>
                                        </p:tgtEl>
                                        <p:attrNameLst>
                                          <p:attrName>ppt_y</p:attrName>
                                        </p:attrNameLst>
                                      </p:cBhvr>
                                      <p:tavLst>
                                        <p:tav tm="0">
                                          <p:val>
                                            <p:strVal val="ppt_y"/>
                                          </p:val>
                                        </p:tav>
                                        <p:tav tm="100000">
                                          <p:val>
                                            <p:strVal val="1+ppt_h/2"/>
                                          </p:val>
                                        </p:tav>
                                      </p:tavLst>
                                    </p:anim>
                                    <p:set>
                                      <p:cBhvr>
                                        <p:cTn id="850" dur="1" fill="hold">
                                          <p:stCondLst>
                                            <p:cond delay="499"/>
                                          </p:stCondLst>
                                        </p:cTn>
                                        <p:tgtEl>
                                          <p:spTgt spid="142"/>
                                        </p:tgtEl>
                                        <p:attrNameLst>
                                          <p:attrName>style.visibility</p:attrName>
                                        </p:attrNameLst>
                                      </p:cBhvr>
                                      <p:to>
                                        <p:strVal val="hidden"/>
                                      </p:to>
                                    </p:set>
                                  </p:childTnLst>
                                </p:cTn>
                              </p:par>
                              <p:par>
                                <p:cTn id="851" presetID="2" presetClass="exit" presetSubtype="4" fill="hold" grpId="1" nodeType="withEffect">
                                  <p:stCondLst>
                                    <p:cond delay="0"/>
                                  </p:stCondLst>
                                  <p:childTnLst>
                                    <p:anim calcmode="lin" valueType="num">
                                      <p:cBhvr additive="base">
                                        <p:cTn id="852" dur="500"/>
                                        <p:tgtEl>
                                          <p:spTgt spid="143"/>
                                        </p:tgtEl>
                                        <p:attrNameLst>
                                          <p:attrName>ppt_x</p:attrName>
                                        </p:attrNameLst>
                                      </p:cBhvr>
                                      <p:tavLst>
                                        <p:tav tm="0">
                                          <p:val>
                                            <p:strVal val="ppt_x"/>
                                          </p:val>
                                        </p:tav>
                                        <p:tav tm="100000">
                                          <p:val>
                                            <p:strVal val="ppt_x"/>
                                          </p:val>
                                        </p:tav>
                                      </p:tavLst>
                                    </p:anim>
                                    <p:anim calcmode="lin" valueType="num">
                                      <p:cBhvr additive="base">
                                        <p:cTn id="853" dur="500"/>
                                        <p:tgtEl>
                                          <p:spTgt spid="143"/>
                                        </p:tgtEl>
                                        <p:attrNameLst>
                                          <p:attrName>ppt_y</p:attrName>
                                        </p:attrNameLst>
                                      </p:cBhvr>
                                      <p:tavLst>
                                        <p:tav tm="0">
                                          <p:val>
                                            <p:strVal val="ppt_y"/>
                                          </p:val>
                                        </p:tav>
                                        <p:tav tm="100000">
                                          <p:val>
                                            <p:strVal val="1+ppt_h/2"/>
                                          </p:val>
                                        </p:tav>
                                      </p:tavLst>
                                    </p:anim>
                                    <p:set>
                                      <p:cBhvr>
                                        <p:cTn id="854" dur="1" fill="hold">
                                          <p:stCondLst>
                                            <p:cond delay="499"/>
                                          </p:stCondLst>
                                        </p:cTn>
                                        <p:tgtEl>
                                          <p:spTgt spid="143"/>
                                        </p:tgtEl>
                                        <p:attrNameLst>
                                          <p:attrName>style.visibility</p:attrName>
                                        </p:attrNameLst>
                                      </p:cBhvr>
                                      <p:to>
                                        <p:strVal val="hidden"/>
                                      </p:to>
                                    </p:set>
                                  </p:childTnLst>
                                </p:cTn>
                              </p:par>
                              <p:par>
                                <p:cTn id="855" presetID="2" presetClass="exit" presetSubtype="4" fill="hold" grpId="1" nodeType="withEffect">
                                  <p:stCondLst>
                                    <p:cond delay="0"/>
                                  </p:stCondLst>
                                  <p:childTnLst>
                                    <p:anim calcmode="lin" valueType="num">
                                      <p:cBhvr additive="base">
                                        <p:cTn id="856" dur="500"/>
                                        <p:tgtEl>
                                          <p:spTgt spid="144"/>
                                        </p:tgtEl>
                                        <p:attrNameLst>
                                          <p:attrName>ppt_x</p:attrName>
                                        </p:attrNameLst>
                                      </p:cBhvr>
                                      <p:tavLst>
                                        <p:tav tm="0">
                                          <p:val>
                                            <p:strVal val="ppt_x"/>
                                          </p:val>
                                        </p:tav>
                                        <p:tav tm="100000">
                                          <p:val>
                                            <p:strVal val="ppt_x"/>
                                          </p:val>
                                        </p:tav>
                                      </p:tavLst>
                                    </p:anim>
                                    <p:anim calcmode="lin" valueType="num">
                                      <p:cBhvr additive="base">
                                        <p:cTn id="857" dur="500"/>
                                        <p:tgtEl>
                                          <p:spTgt spid="144"/>
                                        </p:tgtEl>
                                        <p:attrNameLst>
                                          <p:attrName>ppt_y</p:attrName>
                                        </p:attrNameLst>
                                      </p:cBhvr>
                                      <p:tavLst>
                                        <p:tav tm="0">
                                          <p:val>
                                            <p:strVal val="ppt_y"/>
                                          </p:val>
                                        </p:tav>
                                        <p:tav tm="100000">
                                          <p:val>
                                            <p:strVal val="1+ppt_h/2"/>
                                          </p:val>
                                        </p:tav>
                                      </p:tavLst>
                                    </p:anim>
                                    <p:set>
                                      <p:cBhvr>
                                        <p:cTn id="858" dur="1" fill="hold">
                                          <p:stCondLst>
                                            <p:cond delay="499"/>
                                          </p:stCondLst>
                                        </p:cTn>
                                        <p:tgtEl>
                                          <p:spTgt spid="144"/>
                                        </p:tgtEl>
                                        <p:attrNameLst>
                                          <p:attrName>style.visibility</p:attrName>
                                        </p:attrNameLst>
                                      </p:cBhvr>
                                      <p:to>
                                        <p:strVal val="hidden"/>
                                      </p:to>
                                    </p:set>
                                  </p:childTnLst>
                                </p:cTn>
                              </p:par>
                              <p:par>
                                <p:cTn id="859" presetID="2" presetClass="exit" presetSubtype="4" fill="hold" grpId="1" nodeType="withEffect">
                                  <p:stCondLst>
                                    <p:cond delay="0"/>
                                  </p:stCondLst>
                                  <p:childTnLst>
                                    <p:anim calcmode="lin" valueType="num">
                                      <p:cBhvr additive="base">
                                        <p:cTn id="860" dur="500"/>
                                        <p:tgtEl>
                                          <p:spTgt spid="145"/>
                                        </p:tgtEl>
                                        <p:attrNameLst>
                                          <p:attrName>ppt_x</p:attrName>
                                        </p:attrNameLst>
                                      </p:cBhvr>
                                      <p:tavLst>
                                        <p:tav tm="0">
                                          <p:val>
                                            <p:strVal val="ppt_x"/>
                                          </p:val>
                                        </p:tav>
                                        <p:tav tm="100000">
                                          <p:val>
                                            <p:strVal val="ppt_x"/>
                                          </p:val>
                                        </p:tav>
                                      </p:tavLst>
                                    </p:anim>
                                    <p:anim calcmode="lin" valueType="num">
                                      <p:cBhvr additive="base">
                                        <p:cTn id="861" dur="500"/>
                                        <p:tgtEl>
                                          <p:spTgt spid="145"/>
                                        </p:tgtEl>
                                        <p:attrNameLst>
                                          <p:attrName>ppt_y</p:attrName>
                                        </p:attrNameLst>
                                      </p:cBhvr>
                                      <p:tavLst>
                                        <p:tav tm="0">
                                          <p:val>
                                            <p:strVal val="ppt_y"/>
                                          </p:val>
                                        </p:tav>
                                        <p:tav tm="100000">
                                          <p:val>
                                            <p:strVal val="1+ppt_h/2"/>
                                          </p:val>
                                        </p:tav>
                                      </p:tavLst>
                                    </p:anim>
                                    <p:set>
                                      <p:cBhvr>
                                        <p:cTn id="862" dur="1" fill="hold">
                                          <p:stCondLst>
                                            <p:cond delay="499"/>
                                          </p:stCondLst>
                                        </p:cTn>
                                        <p:tgtEl>
                                          <p:spTgt spid="145"/>
                                        </p:tgtEl>
                                        <p:attrNameLst>
                                          <p:attrName>style.visibility</p:attrName>
                                        </p:attrNameLst>
                                      </p:cBhvr>
                                      <p:to>
                                        <p:strVal val="hidden"/>
                                      </p:to>
                                    </p:set>
                                  </p:childTnLst>
                                </p:cTn>
                              </p:par>
                              <p:par>
                                <p:cTn id="863" presetID="2" presetClass="exit" presetSubtype="4" fill="hold" grpId="1" nodeType="withEffect">
                                  <p:stCondLst>
                                    <p:cond delay="0"/>
                                  </p:stCondLst>
                                  <p:childTnLst>
                                    <p:anim calcmode="lin" valueType="num">
                                      <p:cBhvr additive="base">
                                        <p:cTn id="864" dur="500"/>
                                        <p:tgtEl>
                                          <p:spTgt spid="146"/>
                                        </p:tgtEl>
                                        <p:attrNameLst>
                                          <p:attrName>ppt_x</p:attrName>
                                        </p:attrNameLst>
                                      </p:cBhvr>
                                      <p:tavLst>
                                        <p:tav tm="0">
                                          <p:val>
                                            <p:strVal val="ppt_x"/>
                                          </p:val>
                                        </p:tav>
                                        <p:tav tm="100000">
                                          <p:val>
                                            <p:strVal val="ppt_x"/>
                                          </p:val>
                                        </p:tav>
                                      </p:tavLst>
                                    </p:anim>
                                    <p:anim calcmode="lin" valueType="num">
                                      <p:cBhvr additive="base">
                                        <p:cTn id="865" dur="500"/>
                                        <p:tgtEl>
                                          <p:spTgt spid="146"/>
                                        </p:tgtEl>
                                        <p:attrNameLst>
                                          <p:attrName>ppt_y</p:attrName>
                                        </p:attrNameLst>
                                      </p:cBhvr>
                                      <p:tavLst>
                                        <p:tav tm="0">
                                          <p:val>
                                            <p:strVal val="ppt_y"/>
                                          </p:val>
                                        </p:tav>
                                        <p:tav tm="100000">
                                          <p:val>
                                            <p:strVal val="1+ppt_h/2"/>
                                          </p:val>
                                        </p:tav>
                                      </p:tavLst>
                                    </p:anim>
                                    <p:set>
                                      <p:cBhvr>
                                        <p:cTn id="866" dur="1" fill="hold">
                                          <p:stCondLst>
                                            <p:cond delay="499"/>
                                          </p:stCondLst>
                                        </p:cTn>
                                        <p:tgtEl>
                                          <p:spTgt spid="146"/>
                                        </p:tgtEl>
                                        <p:attrNameLst>
                                          <p:attrName>style.visibility</p:attrName>
                                        </p:attrNameLst>
                                      </p:cBhvr>
                                      <p:to>
                                        <p:strVal val="hidden"/>
                                      </p:to>
                                    </p:set>
                                  </p:childTnLst>
                                </p:cTn>
                              </p:par>
                              <p:par>
                                <p:cTn id="867" presetID="2" presetClass="exit" presetSubtype="4" fill="hold" grpId="1" nodeType="withEffect">
                                  <p:stCondLst>
                                    <p:cond delay="0"/>
                                  </p:stCondLst>
                                  <p:childTnLst>
                                    <p:anim calcmode="lin" valueType="num">
                                      <p:cBhvr additive="base">
                                        <p:cTn id="868" dur="500"/>
                                        <p:tgtEl>
                                          <p:spTgt spid="147"/>
                                        </p:tgtEl>
                                        <p:attrNameLst>
                                          <p:attrName>ppt_x</p:attrName>
                                        </p:attrNameLst>
                                      </p:cBhvr>
                                      <p:tavLst>
                                        <p:tav tm="0">
                                          <p:val>
                                            <p:strVal val="ppt_x"/>
                                          </p:val>
                                        </p:tav>
                                        <p:tav tm="100000">
                                          <p:val>
                                            <p:strVal val="ppt_x"/>
                                          </p:val>
                                        </p:tav>
                                      </p:tavLst>
                                    </p:anim>
                                    <p:anim calcmode="lin" valueType="num">
                                      <p:cBhvr additive="base">
                                        <p:cTn id="869" dur="500"/>
                                        <p:tgtEl>
                                          <p:spTgt spid="147"/>
                                        </p:tgtEl>
                                        <p:attrNameLst>
                                          <p:attrName>ppt_y</p:attrName>
                                        </p:attrNameLst>
                                      </p:cBhvr>
                                      <p:tavLst>
                                        <p:tav tm="0">
                                          <p:val>
                                            <p:strVal val="ppt_y"/>
                                          </p:val>
                                        </p:tav>
                                        <p:tav tm="100000">
                                          <p:val>
                                            <p:strVal val="1+ppt_h/2"/>
                                          </p:val>
                                        </p:tav>
                                      </p:tavLst>
                                    </p:anim>
                                    <p:set>
                                      <p:cBhvr>
                                        <p:cTn id="870" dur="1" fill="hold">
                                          <p:stCondLst>
                                            <p:cond delay="499"/>
                                          </p:stCondLst>
                                        </p:cTn>
                                        <p:tgtEl>
                                          <p:spTgt spid="147"/>
                                        </p:tgtEl>
                                        <p:attrNameLst>
                                          <p:attrName>style.visibility</p:attrName>
                                        </p:attrNameLst>
                                      </p:cBhvr>
                                      <p:to>
                                        <p:strVal val="hidden"/>
                                      </p:to>
                                    </p:set>
                                  </p:childTnLst>
                                </p:cTn>
                              </p:par>
                              <p:par>
                                <p:cTn id="871" presetID="2" presetClass="exit" presetSubtype="4" fill="hold" grpId="1" nodeType="withEffect">
                                  <p:stCondLst>
                                    <p:cond delay="0"/>
                                  </p:stCondLst>
                                  <p:childTnLst>
                                    <p:anim calcmode="lin" valueType="num">
                                      <p:cBhvr additive="base">
                                        <p:cTn id="872" dur="500"/>
                                        <p:tgtEl>
                                          <p:spTgt spid="148"/>
                                        </p:tgtEl>
                                        <p:attrNameLst>
                                          <p:attrName>ppt_x</p:attrName>
                                        </p:attrNameLst>
                                      </p:cBhvr>
                                      <p:tavLst>
                                        <p:tav tm="0">
                                          <p:val>
                                            <p:strVal val="ppt_x"/>
                                          </p:val>
                                        </p:tav>
                                        <p:tav tm="100000">
                                          <p:val>
                                            <p:strVal val="ppt_x"/>
                                          </p:val>
                                        </p:tav>
                                      </p:tavLst>
                                    </p:anim>
                                    <p:anim calcmode="lin" valueType="num">
                                      <p:cBhvr additive="base">
                                        <p:cTn id="873" dur="500"/>
                                        <p:tgtEl>
                                          <p:spTgt spid="148"/>
                                        </p:tgtEl>
                                        <p:attrNameLst>
                                          <p:attrName>ppt_y</p:attrName>
                                        </p:attrNameLst>
                                      </p:cBhvr>
                                      <p:tavLst>
                                        <p:tav tm="0">
                                          <p:val>
                                            <p:strVal val="ppt_y"/>
                                          </p:val>
                                        </p:tav>
                                        <p:tav tm="100000">
                                          <p:val>
                                            <p:strVal val="1+ppt_h/2"/>
                                          </p:val>
                                        </p:tav>
                                      </p:tavLst>
                                    </p:anim>
                                    <p:set>
                                      <p:cBhvr>
                                        <p:cTn id="874" dur="1" fill="hold">
                                          <p:stCondLst>
                                            <p:cond delay="499"/>
                                          </p:stCondLst>
                                        </p:cTn>
                                        <p:tgtEl>
                                          <p:spTgt spid="148"/>
                                        </p:tgtEl>
                                        <p:attrNameLst>
                                          <p:attrName>style.visibility</p:attrName>
                                        </p:attrNameLst>
                                      </p:cBhvr>
                                      <p:to>
                                        <p:strVal val="hidden"/>
                                      </p:to>
                                    </p:set>
                                  </p:childTnLst>
                                </p:cTn>
                              </p:par>
                              <p:par>
                                <p:cTn id="875" presetID="2" presetClass="exit" presetSubtype="4" fill="hold" grpId="1" nodeType="withEffect">
                                  <p:stCondLst>
                                    <p:cond delay="0"/>
                                  </p:stCondLst>
                                  <p:childTnLst>
                                    <p:anim calcmode="lin" valueType="num">
                                      <p:cBhvr additive="base">
                                        <p:cTn id="876" dur="500"/>
                                        <p:tgtEl>
                                          <p:spTgt spid="149"/>
                                        </p:tgtEl>
                                        <p:attrNameLst>
                                          <p:attrName>ppt_x</p:attrName>
                                        </p:attrNameLst>
                                      </p:cBhvr>
                                      <p:tavLst>
                                        <p:tav tm="0">
                                          <p:val>
                                            <p:strVal val="ppt_x"/>
                                          </p:val>
                                        </p:tav>
                                        <p:tav tm="100000">
                                          <p:val>
                                            <p:strVal val="ppt_x"/>
                                          </p:val>
                                        </p:tav>
                                      </p:tavLst>
                                    </p:anim>
                                    <p:anim calcmode="lin" valueType="num">
                                      <p:cBhvr additive="base">
                                        <p:cTn id="877" dur="500"/>
                                        <p:tgtEl>
                                          <p:spTgt spid="149"/>
                                        </p:tgtEl>
                                        <p:attrNameLst>
                                          <p:attrName>ppt_y</p:attrName>
                                        </p:attrNameLst>
                                      </p:cBhvr>
                                      <p:tavLst>
                                        <p:tav tm="0">
                                          <p:val>
                                            <p:strVal val="ppt_y"/>
                                          </p:val>
                                        </p:tav>
                                        <p:tav tm="100000">
                                          <p:val>
                                            <p:strVal val="1+ppt_h/2"/>
                                          </p:val>
                                        </p:tav>
                                      </p:tavLst>
                                    </p:anim>
                                    <p:set>
                                      <p:cBhvr>
                                        <p:cTn id="878" dur="1" fill="hold">
                                          <p:stCondLst>
                                            <p:cond delay="499"/>
                                          </p:stCondLst>
                                        </p:cTn>
                                        <p:tgtEl>
                                          <p:spTgt spid="149"/>
                                        </p:tgtEl>
                                        <p:attrNameLst>
                                          <p:attrName>style.visibility</p:attrName>
                                        </p:attrNameLst>
                                      </p:cBhvr>
                                      <p:to>
                                        <p:strVal val="hidden"/>
                                      </p:to>
                                    </p:set>
                                  </p:childTnLst>
                                </p:cTn>
                              </p:par>
                              <p:par>
                                <p:cTn id="879" presetID="2" presetClass="exit" presetSubtype="4" fill="hold" grpId="1" nodeType="withEffect">
                                  <p:stCondLst>
                                    <p:cond delay="0"/>
                                  </p:stCondLst>
                                  <p:childTnLst>
                                    <p:anim calcmode="lin" valueType="num">
                                      <p:cBhvr additive="base">
                                        <p:cTn id="880" dur="500"/>
                                        <p:tgtEl>
                                          <p:spTgt spid="150"/>
                                        </p:tgtEl>
                                        <p:attrNameLst>
                                          <p:attrName>ppt_x</p:attrName>
                                        </p:attrNameLst>
                                      </p:cBhvr>
                                      <p:tavLst>
                                        <p:tav tm="0">
                                          <p:val>
                                            <p:strVal val="ppt_x"/>
                                          </p:val>
                                        </p:tav>
                                        <p:tav tm="100000">
                                          <p:val>
                                            <p:strVal val="ppt_x"/>
                                          </p:val>
                                        </p:tav>
                                      </p:tavLst>
                                    </p:anim>
                                    <p:anim calcmode="lin" valueType="num">
                                      <p:cBhvr additive="base">
                                        <p:cTn id="881" dur="500"/>
                                        <p:tgtEl>
                                          <p:spTgt spid="150"/>
                                        </p:tgtEl>
                                        <p:attrNameLst>
                                          <p:attrName>ppt_y</p:attrName>
                                        </p:attrNameLst>
                                      </p:cBhvr>
                                      <p:tavLst>
                                        <p:tav tm="0">
                                          <p:val>
                                            <p:strVal val="ppt_y"/>
                                          </p:val>
                                        </p:tav>
                                        <p:tav tm="100000">
                                          <p:val>
                                            <p:strVal val="1+ppt_h/2"/>
                                          </p:val>
                                        </p:tav>
                                      </p:tavLst>
                                    </p:anim>
                                    <p:set>
                                      <p:cBhvr>
                                        <p:cTn id="882" dur="1" fill="hold">
                                          <p:stCondLst>
                                            <p:cond delay="499"/>
                                          </p:stCondLst>
                                        </p:cTn>
                                        <p:tgtEl>
                                          <p:spTgt spid="150"/>
                                        </p:tgtEl>
                                        <p:attrNameLst>
                                          <p:attrName>style.visibility</p:attrName>
                                        </p:attrNameLst>
                                      </p:cBhvr>
                                      <p:to>
                                        <p:strVal val="hidden"/>
                                      </p:to>
                                    </p:set>
                                  </p:childTnLst>
                                </p:cTn>
                              </p:par>
                              <p:par>
                                <p:cTn id="883" presetID="2" presetClass="exit" presetSubtype="4" fill="hold" grpId="1" nodeType="withEffect">
                                  <p:stCondLst>
                                    <p:cond delay="0"/>
                                  </p:stCondLst>
                                  <p:childTnLst>
                                    <p:anim calcmode="lin" valueType="num">
                                      <p:cBhvr additive="base">
                                        <p:cTn id="884" dur="500"/>
                                        <p:tgtEl>
                                          <p:spTgt spid="151"/>
                                        </p:tgtEl>
                                        <p:attrNameLst>
                                          <p:attrName>ppt_x</p:attrName>
                                        </p:attrNameLst>
                                      </p:cBhvr>
                                      <p:tavLst>
                                        <p:tav tm="0">
                                          <p:val>
                                            <p:strVal val="ppt_x"/>
                                          </p:val>
                                        </p:tav>
                                        <p:tav tm="100000">
                                          <p:val>
                                            <p:strVal val="ppt_x"/>
                                          </p:val>
                                        </p:tav>
                                      </p:tavLst>
                                    </p:anim>
                                    <p:anim calcmode="lin" valueType="num">
                                      <p:cBhvr additive="base">
                                        <p:cTn id="885" dur="500"/>
                                        <p:tgtEl>
                                          <p:spTgt spid="151"/>
                                        </p:tgtEl>
                                        <p:attrNameLst>
                                          <p:attrName>ppt_y</p:attrName>
                                        </p:attrNameLst>
                                      </p:cBhvr>
                                      <p:tavLst>
                                        <p:tav tm="0">
                                          <p:val>
                                            <p:strVal val="ppt_y"/>
                                          </p:val>
                                        </p:tav>
                                        <p:tav tm="100000">
                                          <p:val>
                                            <p:strVal val="1+ppt_h/2"/>
                                          </p:val>
                                        </p:tav>
                                      </p:tavLst>
                                    </p:anim>
                                    <p:set>
                                      <p:cBhvr>
                                        <p:cTn id="886" dur="1" fill="hold">
                                          <p:stCondLst>
                                            <p:cond delay="499"/>
                                          </p:stCondLst>
                                        </p:cTn>
                                        <p:tgtEl>
                                          <p:spTgt spid="151"/>
                                        </p:tgtEl>
                                        <p:attrNameLst>
                                          <p:attrName>style.visibility</p:attrName>
                                        </p:attrNameLst>
                                      </p:cBhvr>
                                      <p:to>
                                        <p:strVal val="hidden"/>
                                      </p:to>
                                    </p:set>
                                  </p:childTnLst>
                                </p:cTn>
                              </p:par>
                              <p:par>
                                <p:cTn id="887" presetID="2" presetClass="exit" presetSubtype="4" fill="hold" grpId="1" nodeType="withEffect">
                                  <p:stCondLst>
                                    <p:cond delay="0"/>
                                  </p:stCondLst>
                                  <p:childTnLst>
                                    <p:anim calcmode="lin" valueType="num">
                                      <p:cBhvr additive="base">
                                        <p:cTn id="888" dur="500"/>
                                        <p:tgtEl>
                                          <p:spTgt spid="152"/>
                                        </p:tgtEl>
                                        <p:attrNameLst>
                                          <p:attrName>ppt_x</p:attrName>
                                        </p:attrNameLst>
                                      </p:cBhvr>
                                      <p:tavLst>
                                        <p:tav tm="0">
                                          <p:val>
                                            <p:strVal val="ppt_x"/>
                                          </p:val>
                                        </p:tav>
                                        <p:tav tm="100000">
                                          <p:val>
                                            <p:strVal val="ppt_x"/>
                                          </p:val>
                                        </p:tav>
                                      </p:tavLst>
                                    </p:anim>
                                    <p:anim calcmode="lin" valueType="num">
                                      <p:cBhvr additive="base">
                                        <p:cTn id="889" dur="500"/>
                                        <p:tgtEl>
                                          <p:spTgt spid="152"/>
                                        </p:tgtEl>
                                        <p:attrNameLst>
                                          <p:attrName>ppt_y</p:attrName>
                                        </p:attrNameLst>
                                      </p:cBhvr>
                                      <p:tavLst>
                                        <p:tav tm="0">
                                          <p:val>
                                            <p:strVal val="ppt_y"/>
                                          </p:val>
                                        </p:tav>
                                        <p:tav tm="100000">
                                          <p:val>
                                            <p:strVal val="1+ppt_h/2"/>
                                          </p:val>
                                        </p:tav>
                                      </p:tavLst>
                                    </p:anim>
                                    <p:set>
                                      <p:cBhvr>
                                        <p:cTn id="890" dur="1" fill="hold">
                                          <p:stCondLst>
                                            <p:cond delay="499"/>
                                          </p:stCondLst>
                                        </p:cTn>
                                        <p:tgtEl>
                                          <p:spTgt spid="152"/>
                                        </p:tgtEl>
                                        <p:attrNameLst>
                                          <p:attrName>style.visibility</p:attrName>
                                        </p:attrNameLst>
                                      </p:cBhvr>
                                      <p:to>
                                        <p:strVal val="hidden"/>
                                      </p:to>
                                    </p:set>
                                  </p:childTnLst>
                                </p:cTn>
                              </p:par>
                              <p:par>
                                <p:cTn id="891" presetID="2" presetClass="exit" presetSubtype="4" fill="hold" grpId="1" nodeType="withEffect">
                                  <p:stCondLst>
                                    <p:cond delay="0"/>
                                  </p:stCondLst>
                                  <p:childTnLst>
                                    <p:anim calcmode="lin" valueType="num">
                                      <p:cBhvr additive="base">
                                        <p:cTn id="892" dur="500"/>
                                        <p:tgtEl>
                                          <p:spTgt spid="153"/>
                                        </p:tgtEl>
                                        <p:attrNameLst>
                                          <p:attrName>ppt_x</p:attrName>
                                        </p:attrNameLst>
                                      </p:cBhvr>
                                      <p:tavLst>
                                        <p:tav tm="0">
                                          <p:val>
                                            <p:strVal val="ppt_x"/>
                                          </p:val>
                                        </p:tav>
                                        <p:tav tm="100000">
                                          <p:val>
                                            <p:strVal val="ppt_x"/>
                                          </p:val>
                                        </p:tav>
                                      </p:tavLst>
                                    </p:anim>
                                    <p:anim calcmode="lin" valueType="num">
                                      <p:cBhvr additive="base">
                                        <p:cTn id="893" dur="500"/>
                                        <p:tgtEl>
                                          <p:spTgt spid="153"/>
                                        </p:tgtEl>
                                        <p:attrNameLst>
                                          <p:attrName>ppt_y</p:attrName>
                                        </p:attrNameLst>
                                      </p:cBhvr>
                                      <p:tavLst>
                                        <p:tav tm="0">
                                          <p:val>
                                            <p:strVal val="ppt_y"/>
                                          </p:val>
                                        </p:tav>
                                        <p:tav tm="100000">
                                          <p:val>
                                            <p:strVal val="1+ppt_h/2"/>
                                          </p:val>
                                        </p:tav>
                                      </p:tavLst>
                                    </p:anim>
                                    <p:set>
                                      <p:cBhvr>
                                        <p:cTn id="894" dur="1" fill="hold">
                                          <p:stCondLst>
                                            <p:cond delay="499"/>
                                          </p:stCondLst>
                                        </p:cTn>
                                        <p:tgtEl>
                                          <p:spTgt spid="153"/>
                                        </p:tgtEl>
                                        <p:attrNameLst>
                                          <p:attrName>style.visibility</p:attrName>
                                        </p:attrNameLst>
                                      </p:cBhvr>
                                      <p:to>
                                        <p:strVal val="hidden"/>
                                      </p:to>
                                    </p:set>
                                  </p:childTnLst>
                                </p:cTn>
                              </p:par>
                              <p:par>
                                <p:cTn id="895" presetID="2" presetClass="exit" presetSubtype="4" fill="hold" grpId="1" nodeType="withEffect">
                                  <p:stCondLst>
                                    <p:cond delay="0"/>
                                  </p:stCondLst>
                                  <p:childTnLst>
                                    <p:anim calcmode="lin" valueType="num">
                                      <p:cBhvr additive="base">
                                        <p:cTn id="896" dur="500"/>
                                        <p:tgtEl>
                                          <p:spTgt spid="154"/>
                                        </p:tgtEl>
                                        <p:attrNameLst>
                                          <p:attrName>ppt_x</p:attrName>
                                        </p:attrNameLst>
                                      </p:cBhvr>
                                      <p:tavLst>
                                        <p:tav tm="0">
                                          <p:val>
                                            <p:strVal val="ppt_x"/>
                                          </p:val>
                                        </p:tav>
                                        <p:tav tm="100000">
                                          <p:val>
                                            <p:strVal val="ppt_x"/>
                                          </p:val>
                                        </p:tav>
                                      </p:tavLst>
                                    </p:anim>
                                    <p:anim calcmode="lin" valueType="num">
                                      <p:cBhvr additive="base">
                                        <p:cTn id="897" dur="500"/>
                                        <p:tgtEl>
                                          <p:spTgt spid="154"/>
                                        </p:tgtEl>
                                        <p:attrNameLst>
                                          <p:attrName>ppt_y</p:attrName>
                                        </p:attrNameLst>
                                      </p:cBhvr>
                                      <p:tavLst>
                                        <p:tav tm="0">
                                          <p:val>
                                            <p:strVal val="ppt_y"/>
                                          </p:val>
                                        </p:tav>
                                        <p:tav tm="100000">
                                          <p:val>
                                            <p:strVal val="1+ppt_h/2"/>
                                          </p:val>
                                        </p:tav>
                                      </p:tavLst>
                                    </p:anim>
                                    <p:set>
                                      <p:cBhvr>
                                        <p:cTn id="898" dur="1" fill="hold">
                                          <p:stCondLst>
                                            <p:cond delay="499"/>
                                          </p:stCondLst>
                                        </p:cTn>
                                        <p:tgtEl>
                                          <p:spTgt spid="154"/>
                                        </p:tgtEl>
                                        <p:attrNameLst>
                                          <p:attrName>style.visibility</p:attrName>
                                        </p:attrNameLst>
                                      </p:cBhvr>
                                      <p:to>
                                        <p:strVal val="hidden"/>
                                      </p:to>
                                    </p:set>
                                  </p:childTnLst>
                                </p:cTn>
                              </p:par>
                              <p:par>
                                <p:cTn id="899" presetID="2" presetClass="exit" presetSubtype="4" fill="hold" grpId="1" nodeType="withEffect">
                                  <p:stCondLst>
                                    <p:cond delay="0"/>
                                  </p:stCondLst>
                                  <p:childTnLst>
                                    <p:anim calcmode="lin" valueType="num">
                                      <p:cBhvr additive="base">
                                        <p:cTn id="900" dur="500"/>
                                        <p:tgtEl>
                                          <p:spTgt spid="155"/>
                                        </p:tgtEl>
                                        <p:attrNameLst>
                                          <p:attrName>ppt_x</p:attrName>
                                        </p:attrNameLst>
                                      </p:cBhvr>
                                      <p:tavLst>
                                        <p:tav tm="0">
                                          <p:val>
                                            <p:strVal val="ppt_x"/>
                                          </p:val>
                                        </p:tav>
                                        <p:tav tm="100000">
                                          <p:val>
                                            <p:strVal val="ppt_x"/>
                                          </p:val>
                                        </p:tav>
                                      </p:tavLst>
                                    </p:anim>
                                    <p:anim calcmode="lin" valueType="num">
                                      <p:cBhvr additive="base">
                                        <p:cTn id="901" dur="500"/>
                                        <p:tgtEl>
                                          <p:spTgt spid="155"/>
                                        </p:tgtEl>
                                        <p:attrNameLst>
                                          <p:attrName>ppt_y</p:attrName>
                                        </p:attrNameLst>
                                      </p:cBhvr>
                                      <p:tavLst>
                                        <p:tav tm="0">
                                          <p:val>
                                            <p:strVal val="ppt_y"/>
                                          </p:val>
                                        </p:tav>
                                        <p:tav tm="100000">
                                          <p:val>
                                            <p:strVal val="1+ppt_h/2"/>
                                          </p:val>
                                        </p:tav>
                                      </p:tavLst>
                                    </p:anim>
                                    <p:set>
                                      <p:cBhvr>
                                        <p:cTn id="902" dur="1" fill="hold">
                                          <p:stCondLst>
                                            <p:cond delay="499"/>
                                          </p:stCondLst>
                                        </p:cTn>
                                        <p:tgtEl>
                                          <p:spTgt spid="155"/>
                                        </p:tgtEl>
                                        <p:attrNameLst>
                                          <p:attrName>style.visibility</p:attrName>
                                        </p:attrNameLst>
                                      </p:cBhvr>
                                      <p:to>
                                        <p:strVal val="hidden"/>
                                      </p:to>
                                    </p:set>
                                  </p:childTnLst>
                                </p:cTn>
                              </p:par>
                              <p:par>
                                <p:cTn id="903" presetID="2" presetClass="exit" presetSubtype="4" fill="hold" grpId="1" nodeType="withEffect">
                                  <p:stCondLst>
                                    <p:cond delay="0"/>
                                  </p:stCondLst>
                                  <p:childTnLst>
                                    <p:anim calcmode="lin" valueType="num">
                                      <p:cBhvr additive="base">
                                        <p:cTn id="904" dur="500"/>
                                        <p:tgtEl>
                                          <p:spTgt spid="156"/>
                                        </p:tgtEl>
                                        <p:attrNameLst>
                                          <p:attrName>ppt_x</p:attrName>
                                        </p:attrNameLst>
                                      </p:cBhvr>
                                      <p:tavLst>
                                        <p:tav tm="0">
                                          <p:val>
                                            <p:strVal val="ppt_x"/>
                                          </p:val>
                                        </p:tav>
                                        <p:tav tm="100000">
                                          <p:val>
                                            <p:strVal val="ppt_x"/>
                                          </p:val>
                                        </p:tav>
                                      </p:tavLst>
                                    </p:anim>
                                    <p:anim calcmode="lin" valueType="num">
                                      <p:cBhvr additive="base">
                                        <p:cTn id="905" dur="500"/>
                                        <p:tgtEl>
                                          <p:spTgt spid="156"/>
                                        </p:tgtEl>
                                        <p:attrNameLst>
                                          <p:attrName>ppt_y</p:attrName>
                                        </p:attrNameLst>
                                      </p:cBhvr>
                                      <p:tavLst>
                                        <p:tav tm="0">
                                          <p:val>
                                            <p:strVal val="ppt_y"/>
                                          </p:val>
                                        </p:tav>
                                        <p:tav tm="100000">
                                          <p:val>
                                            <p:strVal val="1+ppt_h/2"/>
                                          </p:val>
                                        </p:tav>
                                      </p:tavLst>
                                    </p:anim>
                                    <p:set>
                                      <p:cBhvr>
                                        <p:cTn id="906" dur="1" fill="hold">
                                          <p:stCondLst>
                                            <p:cond delay="499"/>
                                          </p:stCondLst>
                                        </p:cTn>
                                        <p:tgtEl>
                                          <p:spTgt spid="156"/>
                                        </p:tgtEl>
                                        <p:attrNameLst>
                                          <p:attrName>style.visibility</p:attrName>
                                        </p:attrNameLst>
                                      </p:cBhvr>
                                      <p:to>
                                        <p:strVal val="hidden"/>
                                      </p:to>
                                    </p:set>
                                  </p:childTnLst>
                                </p:cTn>
                              </p:par>
                              <p:par>
                                <p:cTn id="907" presetID="2" presetClass="exit" presetSubtype="4" fill="hold" grpId="1" nodeType="withEffect">
                                  <p:stCondLst>
                                    <p:cond delay="0"/>
                                  </p:stCondLst>
                                  <p:childTnLst>
                                    <p:anim calcmode="lin" valueType="num">
                                      <p:cBhvr additive="base">
                                        <p:cTn id="908" dur="500"/>
                                        <p:tgtEl>
                                          <p:spTgt spid="157"/>
                                        </p:tgtEl>
                                        <p:attrNameLst>
                                          <p:attrName>ppt_x</p:attrName>
                                        </p:attrNameLst>
                                      </p:cBhvr>
                                      <p:tavLst>
                                        <p:tav tm="0">
                                          <p:val>
                                            <p:strVal val="ppt_x"/>
                                          </p:val>
                                        </p:tav>
                                        <p:tav tm="100000">
                                          <p:val>
                                            <p:strVal val="ppt_x"/>
                                          </p:val>
                                        </p:tav>
                                      </p:tavLst>
                                    </p:anim>
                                    <p:anim calcmode="lin" valueType="num">
                                      <p:cBhvr additive="base">
                                        <p:cTn id="909" dur="500"/>
                                        <p:tgtEl>
                                          <p:spTgt spid="157"/>
                                        </p:tgtEl>
                                        <p:attrNameLst>
                                          <p:attrName>ppt_y</p:attrName>
                                        </p:attrNameLst>
                                      </p:cBhvr>
                                      <p:tavLst>
                                        <p:tav tm="0">
                                          <p:val>
                                            <p:strVal val="ppt_y"/>
                                          </p:val>
                                        </p:tav>
                                        <p:tav tm="100000">
                                          <p:val>
                                            <p:strVal val="1+ppt_h/2"/>
                                          </p:val>
                                        </p:tav>
                                      </p:tavLst>
                                    </p:anim>
                                    <p:set>
                                      <p:cBhvr>
                                        <p:cTn id="910" dur="1" fill="hold">
                                          <p:stCondLst>
                                            <p:cond delay="499"/>
                                          </p:stCondLst>
                                        </p:cTn>
                                        <p:tgtEl>
                                          <p:spTgt spid="157"/>
                                        </p:tgtEl>
                                        <p:attrNameLst>
                                          <p:attrName>style.visibility</p:attrName>
                                        </p:attrNameLst>
                                      </p:cBhvr>
                                      <p:to>
                                        <p:strVal val="hidden"/>
                                      </p:to>
                                    </p:set>
                                  </p:childTnLst>
                                </p:cTn>
                              </p:par>
                              <p:par>
                                <p:cTn id="911" presetID="2" presetClass="exit" presetSubtype="4" fill="hold" grpId="1" nodeType="withEffect">
                                  <p:stCondLst>
                                    <p:cond delay="0"/>
                                  </p:stCondLst>
                                  <p:childTnLst>
                                    <p:anim calcmode="lin" valueType="num">
                                      <p:cBhvr additive="base">
                                        <p:cTn id="912" dur="500"/>
                                        <p:tgtEl>
                                          <p:spTgt spid="158"/>
                                        </p:tgtEl>
                                        <p:attrNameLst>
                                          <p:attrName>ppt_x</p:attrName>
                                        </p:attrNameLst>
                                      </p:cBhvr>
                                      <p:tavLst>
                                        <p:tav tm="0">
                                          <p:val>
                                            <p:strVal val="ppt_x"/>
                                          </p:val>
                                        </p:tav>
                                        <p:tav tm="100000">
                                          <p:val>
                                            <p:strVal val="ppt_x"/>
                                          </p:val>
                                        </p:tav>
                                      </p:tavLst>
                                    </p:anim>
                                    <p:anim calcmode="lin" valueType="num">
                                      <p:cBhvr additive="base">
                                        <p:cTn id="913" dur="500"/>
                                        <p:tgtEl>
                                          <p:spTgt spid="158"/>
                                        </p:tgtEl>
                                        <p:attrNameLst>
                                          <p:attrName>ppt_y</p:attrName>
                                        </p:attrNameLst>
                                      </p:cBhvr>
                                      <p:tavLst>
                                        <p:tav tm="0">
                                          <p:val>
                                            <p:strVal val="ppt_y"/>
                                          </p:val>
                                        </p:tav>
                                        <p:tav tm="100000">
                                          <p:val>
                                            <p:strVal val="1+ppt_h/2"/>
                                          </p:val>
                                        </p:tav>
                                      </p:tavLst>
                                    </p:anim>
                                    <p:set>
                                      <p:cBhvr>
                                        <p:cTn id="914" dur="1" fill="hold">
                                          <p:stCondLst>
                                            <p:cond delay="499"/>
                                          </p:stCondLst>
                                        </p:cTn>
                                        <p:tgtEl>
                                          <p:spTgt spid="158"/>
                                        </p:tgtEl>
                                        <p:attrNameLst>
                                          <p:attrName>style.visibility</p:attrName>
                                        </p:attrNameLst>
                                      </p:cBhvr>
                                      <p:to>
                                        <p:strVal val="hidden"/>
                                      </p:to>
                                    </p:set>
                                  </p:childTnLst>
                                </p:cTn>
                              </p:par>
                              <p:par>
                                <p:cTn id="915" presetID="2" presetClass="exit" presetSubtype="4" fill="hold" grpId="1" nodeType="withEffect">
                                  <p:stCondLst>
                                    <p:cond delay="0"/>
                                  </p:stCondLst>
                                  <p:childTnLst>
                                    <p:anim calcmode="lin" valueType="num">
                                      <p:cBhvr additive="base">
                                        <p:cTn id="916" dur="500"/>
                                        <p:tgtEl>
                                          <p:spTgt spid="159"/>
                                        </p:tgtEl>
                                        <p:attrNameLst>
                                          <p:attrName>ppt_x</p:attrName>
                                        </p:attrNameLst>
                                      </p:cBhvr>
                                      <p:tavLst>
                                        <p:tav tm="0">
                                          <p:val>
                                            <p:strVal val="ppt_x"/>
                                          </p:val>
                                        </p:tav>
                                        <p:tav tm="100000">
                                          <p:val>
                                            <p:strVal val="ppt_x"/>
                                          </p:val>
                                        </p:tav>
                                      </p:tavLst>
                                    </p:anim>
                                    <p:anim calcmode="lin" valueType="num">
                                      <p:cBhvr additive="base">
                                        <p:cTn id="917" dur="500"/>
                                        <p:tgtEl>
                                          <p:spTgt spid="159"/>
                                        </p:tgtEl>
                                        <p:attrNameLst>
                                          <p:attrName>ppt_y</p:attrName>
                                        </p:attrNameLst>
                                      </p:cBhvr>
                                      <p:tavLst>
                                        <p:tav tm="0">
                                          <p:val>
                                            <p:strVal val="ppt_y"/>
                                          </p:val>
                                        </p:tav>
                                        <p:tav tm="100000">
                                          <p:val>
                                            <p:strVal val="1+ppt_h/2"/>
                                          </p:val>
                                        </p:tav>
                                      </p:tavLst>
                                    </p:anim>
                                    <p:set>
                                      <p:cBhvr>
                                        <p:cTn id="918" dur="1" fill="hold">
                                          <p:stCondLst>
                                            <p:cond delay="499"/>
                                          </p:stCondLst>
                                        </p:cTn>
                                        <p:tgtEl>
                                          <p:spTgt spid="159"/>
                                        </p:tgtEl>
                                        <p:attrNameLst>
                                          <p:attrName>style.visibility</p:attrName>
                                        </p:attrNameLst>
                                      </p:cBhvr>
                                      <p:to>
                                        <p:strVal val="hidden"/>
                                      </p:to>
                                    </p:set>
                                  </p:childTnLst>
                                </p:cTn>
                              </p:par>
                              <p:par>
                                <p:cTn id="919" presetID="2" presetClass="exit" presetSubtype="4" fill="hold" grpId="1" nodeType="withEffect">
                                  <p:stCondLst>
                                    <p:cond delay="0"/>
                                  </p:stCondLst>
                                  <p:childTnLst>
                                    <p:anim calcmode="lin" valueType="num">
                                      <p:cBhvr additive="base">
                                        <p:cTn id="920" dur="500"/>
                                        <p:tgtEl>
                                          <p:spTgt spid="160"/>
                                        </p:tgtEl>
                                        <p:attrNameLst>
                                          <p:attrName>ppt_x</p:attrName>
                                        </p:attrNameLst>
                                      </p:cBhvr>
                                      <p:tavLst>
                                        <p:tav tm="0">
                                          <p:val>
                                            <p:strVal val="ppt_x"/>
                                          </p:val>
                                        </p:tav>
                                        <p:tav tm="100000">
                                          <p:val>
                                            <p:strVal val="ppt_x"/>
                                          </p:val>
                                        </p:tav>
                                      </p:tavLst>
                                    </p:anim>
                                    <p:anim calcmode="lin" valueType="num">
                                      <p:cBhvr additive="base">
                                        <p:cTn id="921" dur="500"/>
                                        <p:tgtEl>
                                          <p:spTgt spid="160"/>
                                        </p:tgtEl>
                                        <p:attrNameLst>
                                          <p:attrName>ppt_y</p:attrName>
                                        </p:attrNameLst>
                                      </p:cBhvr>
                                      <p:tavLst>
                                        <p:tav tm="0">
                                          <p:val>
                                            <p:strVal val="ppt_y"/>
                                          </p:val>
                                        </p:tav>
                                        <p:tav tm="100000">
                                          <p:val>
                                            <p:strVal val="1+ppt_h/2"/>
                                          </p:val>
                                        </p:tav>
                                      </p:tavLst>
                                    </p:anim>
                                    <p:set>
                                      <p:cBhvr>
                                        <p:cTn id="922" dur="1" fill="hold">
                                          <p:stCondLst>
                                            <p:cond delay="499"/>
                                          </p:stCondLst>
                                        </p:cTn>
                                        <p:tgtEl>
                                          <p:spTgt spid="160"/>
                                        </p:tgtEl>
                                        <p:attrNameLst>
                                          <p:attrName>style.visibility</p:attrName>
                                        </p:attrNameLst>
                                      </p:cBhvr>
                                      <p:to>
                                        <p:strVal val="hidden"/>
                                      </p:to>
                                    </p:set>
                                  </p:childTnLst>
                                </p:cTn>
                              </p:par>
                              <p:par>
                                <p:cTn id="923" presetID="2" presetClass="exit" presetSubtype="4" fill="hold" grpId="1" nodeType="withEffect">
                                  <p:stCondLst>
                                    <p:cond delay="0"/>
                                  </p:stCondLst>
                                  <p:childTnLst>
                                    <p:anim calcmode="lin" valueType="num">
                                      <p:cBhvr additive="base">
                                        <p:cTn id="924" dur="500"/>
                                        <p:tgtEl>
                                          <p:spTgt spid="161"/>
                                        </p:tgtEl>
                                        <p:attrNameLst>
                                          <p:attrName>ppt_x</p:attrName>
                                        </p:attrNameLst>
                                      </p:cBhvr>
                                      <p:tavLst>
                                        <p:tav tm="0">
                                          <p:val>
                                            <p:strVal val="ppt_x"/>
                                          </p:val>
                                        </p:tav>
                                        <p:tav tm="100000">
                                          <p:val>
                                            <p:strVal val="ppt_x"/>
                                          </p:val>
                                        </p:tav>
                                      </p:tavLst>
                                    </p:anim>
                                    <p:anim calcmode="lin" valueType="num">
                                      <p:cBhvr additive="base">
                                        <p:cTn id="925" dur="500"/>
                                        <p:tgtEl>
                                          <p:spTgt spid="161"/>
                                        </p:tgtEl>
                                        <p:attrNameLst>
                                          <p:attrName>ppt_y</p:attrName>
                                        </p:attrNameLst>
                                      </p:cBhvr>
                                      <p:tavLst>
                                        <p:tav tm="0">
                                          <p:val>
                                            <p:strVal val="ppt_y"/>
                                          </p:val>
                                        </p:tav>
                                        <p:tav tm="100000">
                                          <p:val>
                                            <p:strVal val="1+ppt_h/2"/>
                                          </p:val>
                                        </p:tav>
                                      </p:tavLst>
                                    </p:anim>
                                    <p:set>
                                      <p:cBhvr>
                                        <p:cTn id="926" dur="1" fill="hold">
                                          <p:stCondLst>
                                            <p:cond delay="499"/>
                                          </p:stCondLst>
                                        </p:cTn>
                                        <p:tgtEl>
                                          <p:spTgt spid="161"/>
                                        </p:tgtEl>
                                        <p:attrNameLst>
                                          <p:attrName>style.visibility</p:attrName>
                                        </p:attrNameLst>
                                      </p:cBhvr>
                                      <p:to>
                                        <p:strVal val="hidden"/>
                                      </p:to>
                                    </p:set>
                                  </p:childTnLst>
                                </p:cTn>
                              </p:par>
                              <p:par>
                                <p:cTn id="927" presetID="2" presetClass="exit" presetSubtype="4" fill="hold" grpId="1" nodeType="withEffect">
                                  <p:stCondLst>
                                    <p:cond delay="0"/>
                                  </p:stCondLst>
                                  <p:childTnLst>
                                    <p:anim calcmode="lin" valueType="num">
                                      <p:cBhvr additive="base">
                                        <p:cTn id="928" dur="500"/>
                                        <p:tgtEl>
                                          <p:spTgt spid="162"/>
                                        </p:tgtEl>
                                        <p:attrNameLst>
                                          <p:attrName>ppt_x</p:attrName>
                                        </p:attrNameLst>
                                      </p:cBhvr>
                                      <p:tavLst>
                                        <p:tav tm="0">
                                          <p:val>
                                            <p:strVal val="ppt_x"/>
                                          </p:val>
                                        </p:tav>
                                        <p:tav tm="100000">
                                          <p:val>
                                            <p:strVal val="ppt_x"/>
                                          </p:val>
                                        </p:tav>
                                      </p:tavLst>
                                    </p:anim>
                                    <p:anim calcmode="lin" valueType="num">
                                      <p:cBhvr additive="base">
                                        <p:cTn id="929" dur="500"/>
                                        <p:tgtEl>
                                          <p:spTgt spid="162"/>
                                        </p:tgtEl>
                                        <p:attrNameLst>
                                          <p:attrName>ppt_y</p:attrName>
                                        </p:attrNameLst>
                                      </p:cBhvr>
                                      <p:tavLst>
                                        <p:tav tm="0">
                                          <p:val>
                                            <p:strVal val="ppt_y"/>
                                          </p:val>
                                        </p:tav>
                                        <p:tav tm="100000">
                                          <p:val>
                                            <p:strVal val="1+ppt_h/2"/>
                                          </p:val>
                                        </p:tav>
                                      </p:tavLst>
                                    </p:anim>
                                    <p:set>
                                      <p:cBhvr>
                                        <p:cTn id="930" dur="1" fill="hold">
                                          <p:stCondLst>
                                            <p:cond delay="499"/>
                                          </p:stCondLst>
                                        </p:cTn>
                                        <p:tgtEl>
                                          <p:spTgt spid="162"/>
                                        </p:tgtEl>
                                        <p:attrNameLst>
                                          <p:attrName>style.visibility</p:attrName>
                                        </p:attrNameLst>
                                      </p:cBhvr>
                                      <p:to>
                                        <p:strVal val="hidden"/>
                                      </p:to>
                                    </p:set>
                                  </p:childTnLst>
                                </p:cTn>
                              </p:par>
                              <p:par>
                                <p:cTn id="931" presetID="2" presetClass="exit" presetSubtype="4" fill="hold" grpId="1" nodeType="withEffect">
                                  <p:stCondLst>
                                    <p:cond delay="0"/>
                                  </p:stCondLst>
                                  <p:childTnLst>
                                    <p:anim calcmode="lin" valueType="num">
                                      <p:cBhvr additive="base">
                                        <p:cTn id="932" dur="500"/>
                                        <p:tgtEl>
                                          <p:spTgt spid="163"/>
                                        </p:tgtEl>
                                        <p:attrNameLst>
                                          <p:attrName>ppt_x</p:attrName>
                                        </p:attrNameLst>
                                      </p:cBhvr>
                                      <p:tavLst>
                                        <p:tav tm="0">
                                          <p:val>
                                            <p:strVal val="ppt_x"/>
                                          </p:val>
                                        </p:tav>
                                        <p:tav tm="100000">
                                          <p:val>
                                            <p:strVal val="ppt_x"/>
                                          </p:val>
                                        </p:tav>
                                      </p:tavLst>
                                    </p:anim>
                                    <p:anim calcmode="lin" valueType="num">
                                      <p:cBhvr additive="base">
                                        <p:cTn id="933" dur="500"/>
                                        <p:tgtEl>
                                          <p:spTgt spid="163"/>
                                        </p:tgtEl>
                                        <p:attrNameLst>
                                          <p:attrName>ppt_y</p:attrName>
                                        </p:attrNameLst>
                                      </p:cBhvr>
                                      <p:tavLst>
                                        <p:tav tm="0">
                                          <p:val>
                                            <p:strVal val="ppt_y"/>
                                          </p:val>
                                        </p:tav>
                                        <p:tav tm="100000">
                                          <p:val>
                                            <p:strVal val="1+ppt_h/2"/>
                                          </p:val>
                                        </p:tav>
                                      </p:tavLst>
                                    </p:anim>
                                    <p:set>
                                      <p:cBhvr>
                                        <p:cTn id="934" dur="1" fill="hold">
                                          <p:stCondLst>
                                            <p:cond delay="499"/>
                                          </p:stCondLst>
                                        </p:cTn>
                                        <p:tgtEl>
                                          <p:spTgt spid="163"/>
                                        </p:tgtEl>
                                        <p:attrNameLst>
                                          <p:attrName>style.visibility</p:attrName>
                                        </p:attrNameLst>
                                      </p:cBhvr>
                                      <p:to>
                                        <p:strVal val="hidden"/>
                                      </p:to>
                                    </p:set>
                                  </p:childTnLst>
                                </p:cTn>
                              </p:par>
                              <p:par>
                                <p:cTn id="935" presetID="2" presetClass="exit" presetSubtype="4" fill="hold" grpId="1" nodeType="withEffect">
                                  <p:stCondLst>
                                    <p:cond delay="0"/>
                                  </p:stCondLst>
                                  <p:childTnLst>
                                    <p:anim calcmode="lin" valueType="num">
                                      <p:cBhvr additive="base">
                                        <p:cTn id="936" dur="500"/>
                                        <p:tgtEl>
                                          <p:spTgt spid="164"/>
                                        </p:tgtEl>
                                        <p:attrNameLst>
                                          <p:attrName>ppt_x</p:attrName>
                                        </p:attrNameLst>
                                      </p:cBhvr>
                                      <p:tavLst>
                                        <p:tav tm="0">
                                          <p:val>
                                            <p:strVal val="ppt_x"/>
                                          </p:val>
                                        </p:tav>
                                        <p:tav tm="100000">
                                          <p:val>
                                            <p:strVal val="ppt_x"/>
                                          </p:val>
                                        </p:tav>
                                      </p:tavLst>
                                    </p:anim>
                                    <p:anim calcmode="lin" valueType="num">
                                      <p:cBhvr additive="base">
                                        <p:cTn id="937" dur="500"/>
                                        <p:tgtEl>
                                          <p:spTgt spid="164"/>
                                        </p:tgtEl>
                                        <p:attrNameLst>
                                          <p:attrName>ppt_y</p:attrName>
                                        </p:attrNameLst>
                                      </p:cBhvr>
                                      <p:tavLst>
                                        <p:tav tm="0">
                                          <p:val>
                                            <p:strVal val="ppt_y"/>
                                          </p:val>
                                        </p:tav>
                                        <p:tav tm="100000">
                                          <p:val>
                                            <p:strVal val="1+ppt_h/2"/>
                                          </p:val>
                                        </p:tav>
                                      </p:tavLst>
                                    </p:anim>
                                    <p:set>
                                      <p:cBhvr>
                                        <p:cTn id="938" dur="1" fill="hold">
                                          <p:stCondLst>
                                            <p:cond delay="499"/>
                                          </p:stCondLst>
                                        </p:cTn>
                                        <p:tgtEl>
                                          <p:spTgt spid="164"/>
                                        </p:tgtEl>
                                        <p:attrNameLst>
                                          <p:attrName>style.visibility</p:attrName>
                                        </p:attrNameLst>
                                      </p:cBhvr>
                                      <p:to>
                                        <p:strVal val="hidden"/>
                                      </p:to>
                                    </p:set>
                                  </p:childTnLst>
                                </p:cTn>
                              </p:par>
                              <p:par>
                                <p:cTn id="939" presetID="2" presetClass="exit" presetSubtype="4" fill="hold" grpId="1" nodeType="withEffect">
                                  <p:stCondLst>
                                    <p:cond delay="0"/>
                                  </p:stCondLst>
                                  <p:childTnLst>
                                    <p:anim calcmode="lin" valueType="num">
                                      <p:cBhvr additive="base">
                                        <p:cTn id="940" dur="500"/>
                                        <p:tgtEl>
                                          <p:spTgt spid="165"/>
                                        </p:tgtEl>
                                        <p:attrNameLst>
                                          <p:attrName>ppt_x</p:attrName>
                                        </p:attrNameLst>
                                      </p:cBhvr>
                                      <p:tavLst>
                                        <p:tav tm="0">
                                          <p:val>
                                            <p:strVal val="ppt_x"/>
                                          </p:val>
                                        </p:tav>
                                        <p:tav tm="100000">
                                          <p:val>
                                            <p:strVal val="ppt_x"/>
                                          </p:val>
                                        </p:tav>
                                      </p:tavLst>
                                    </p:anim>
                                    <p:anim calcmode="lin" valueType="num">
                                      <p:cBhvr additive="base">
                                        <p:cTn id="941" dur="500"/>
                                        <p:tgtEl>
                                          <p:spTgt spid="165"/>
                                        </p:tgtEl>
                                        <p:attrNameLst>
                                          <p:attrName>ppt_y</p:attrName>
                                        </p:attrNameLst>
                                      </p:cBhvr>
                                      <p:tavLst>
                                        <p:tav tm="0">
                                          <p:val>
                                            <p:strVal val="ppt_y"/>
                                          </p:val>
                                        </p:tav>
                                        <p:tav tm="100000">
                                          <p:val>
                                            <p:strVal val="1+ppt_h/2"/>
                                          </p:val>
                                        </p:tav>
                                      </p:tavLst>
                                    </p:anim>
                                    <p:set>
                                      <p:cBhvr>
                                        <p:cTn id="942" dur="1" fill="hold">
                                          <p:stCondLst>
                                            <p:cond delay="499"/>
                                          </p:stCondLst>
                                        </p:cTn>
                                        <p:tgtEl>
                                          <p:spTgt spid="165"/>
                                        </p:tgtEl>
                                        <p:attrNameLst>
                                          <p:attrName>style.visibility</p:attrName>
                                        </p:attrNameLst>
                                      </p:cBhvr>
                                      <p:to>
                                        <p:strVal val="hidden"/>
                                      </p:to>
                                    </p:set>
                                  </p:childTnLst>
                                </p:cTn>
                              </p:par>
                              <p:par>
                                <p:cTn id="943" presetID="2" presetClass="exit" presetSubtype="4" fill="hold" grpId="1" nodeType="withEffect">
                                  <p:stCondLst>
                                    <p:cond delay="0"/>
                                  </p:stCondLst>
                                  <p:childTnLst>
                                    <p:anim calcmode="lin" valueType="num">
                                      <p:cBhvr additive="base">
                                        <p:cTn id="944" dur="500"/>
                                        <p:tgtEl>
                                          <p:spTgt spid="166"/>
                                        </p:tgtEl>
                                        <p:attrNameLst>
                                          <p:attrName>ppt_x</p:attrName>
                                        </p:attrNameLst>
                                      </p:cBhvr>
                                      <p:tavLst>
                                        <p:tav tm="0">
                                          <p:val>
                                            <p:strVal val="ppt_x"/>
                                          </p:val>
                                        </p:tav>
                                        <p:tav tm="100000">
                                          <p:val>
                                            <p:strVal val="ppt_x"/>
                                          </p:val>
                                        </p:tav>
                                      </p:tavLst>
                                    </p:anim>
                                    <p:anim calcmode="lin" valueType="num">
                                      <p:cBhvr additive="base">
                                        <p:cTn id="945" dur="500"/>
                                        <p:tgtEl>
                                          <p:spTgt spid="166"/>
                                        </p:tgtEl>
                                        <p:attrNameLst>
                                          <p:attrName>ppt_y</p:attrName>
                                        </p:attrNameLst>
                                      </p:cBhvr>
                                      <p:tavLst>
                                        <p:tav tm="0">
                                          <p:val>
                                            <p:strVal val="ppt_y"/>
                                          </p:val>
                                        </p:tav>
                                        <p:tav tm="100000">
                                          <p:val>
                                            <p:strVal val="1+ppt_h/2"/>
                                          </p:val>
                                        </p:tav>
                                      </p:tavLst>
                                    </p:anim>
                                    <p:set>
                                      <p:cBhvr>
                                        <p:cTn id="946" dur="1" fill="hold">
                                          <p:stCondLst>
                                            <p:cond delay="499"/>
                                          </p:stCondLst>
                                        </p:cTn>
                                        <p:tgtEl>
                                          <p:spTgt spid="166"/>
                                        </p:tgtEl>
                                        <p:attrNameLst>
                                          <p:attrName>style.visibility</p:attrName>
                                        </p:attrNameLst>
                                      </p:cBhvr>
                                      <p:to>
                                        <p:strVal val="hidden"/>
                                      </p:to>
                                    </p:set>
                                  </p:childTnLst>
                                </p:cTn>
                              </p:par>
                              <p:par>
                                <p:cTn id="947" presetID="2" presetClass="exit" presetSubtype="4" fill="hold" grpId="1" nodeType="withEffect">
                                  <p:stCondLst>
                                    <p:cond delay="0"/>
                                  </p:stCondLst>
                                  <p:childTnLst>
                                    <p:anim calcmode="lin" valueType="num">
                                      <p:cBhvr additive="base">
                                        <p:cTn id="948" dur="500"/>
                                        <p:tgtEl>
                                          <p:spTgt spid="167"/>
                                        </p:tgtEl>
                                        <p:attrNameLst>
                                          <p:attrName>ppt_x</p:attrName>
                                        </p:attrNameLst>
                                      </p:cBhvr>
                                      <p:tavLst>
                                        <p:tav tm="0">
                                          <p:val>
                                            <p:strVal val="ppt_x"/>
                                          </p:val>
                                        </p:tav>
                                        <p:tav tm="100000">
                                          <p:val>
                                            <p:strVal val="ppt_x"/>
                                          </p:val>
                                        </p:tav>
                                      </p:tavLst>
                                    </p:anim>
                                    <p:anim calcmode="lin" valueType="num">
                                      <p:cBhvr additive="base">
                                        <p:cTn id="949" dur="500"/>
                                        <p:tgtEl>
                                          <p:spTgt spid="167"/>
                                        </p:tgtEl>
                                        <p:attrNameLst>
                                          <p:attrName>ppt_y</p:attrName>
                                        </p:attrNameLst>
                                      </p:cBhvr>
                                      <p:tavLst>
                                        <p:tav tm="0">
                                          <p:val>
                                            <p:strVal val="ppt_y"/>
                                          </p:val>
                                        </p:tav>
                                        <p:tav tm="100000">
                                          <p:val>
                                            <p:strVal val="1+ppt_h/2"/>
                                          </p:val>
                                        </p:tav>
                                      </p:tavLst>
                                    </p:anim>
                                    <p:set>
                                      <p:cBhvr>
                                        <p:cTn id="950" dur="1" fill="hold">
                                          <p:stCondLst>
                                            <p:cond delay="499"/>
                                          </p:stCondLst>
                                        </p:cTn>
                                        <p:tgtEl>
                                          <p:spTgt spid="167"/>
                                        </p:tgtEl>
                                        <p:attrNameLst>
                                          <p:attrName>style.visibility</p:attrName>
                                        </p:attrNameLst>
                                      </p:cBhvr>
                                      <p:to>
                                        <p:strVal val="hidden"/>
                                      </p:to>
                                    </p:set>
                                  </p:childTnLst>
                                </p:cTn>
                              </p:par>
                              <p:par>
                                <p:cTn id="951" presetID="2" presetClass="exit" presetSubtype="4" fill="hold" grpId="1" nodeType="withEffect">
                                  <p:stCondLst>
                                    <p:cond delay="0"/>
                                  </p:stCondLst>
                                  <p:childTnLst>
                                    <p:anim calcmode="lin" valueType="num">
                                      <p:cBhvr additive="base">
                                        <p:cTn id="952" dur="500"/>
                                        <p:tgtEl>
                                          <p:spTgt spid="168"/>
                                        </p:tgtEl>
                                        <p:attrNameLst>
                                          <p:attrName>ppt_x</p:attrName>
                                        </p:attrNameLst>
                                      </p:cBhvr>
                                      <p:tavLst>
                                        <p:tav tm="0">
                                          <p:val>
                                            <p:strVal val="ppt_x"/>
                                          </p:val>
                                        </p:tav>
                                        <p:tav tm="100000">
                                          <p:val>
                                            <p:strVal val="ppt_x"/>
                                          </p:val>
                                        </p:tav>
                                      </p:tavLst>
                                    </p:anim>
                                    <p:anim calcmode="lin" valueType="num">
                                      <p:cBhvr additive="base">
                                        <p:cTn id="953" dur="500"/>
                                        <p:tgtEl>
                                          <p:spTgt spid="168"/>
                                        </p:tgtEl>
                                        <p:attrNameLst>
                                          <p:attrName>ppt_y</p:attrName>
                                        </p:attrNameLst>
                                      </p:cBhvr>
                                      <p:tavLst>
                                        <p:tav tm="0">
                                          <p:val>
                                            <p:strVal val="ppt_y"/>
                                          </p:val>
                                        </p:tav>
                                        <p:tav tm="100000">
                                          <p:val>
                                            <p:strVal val="1+ppt_h/2"/>
                                          </p:val>
                                        </p:tav>
                                      </p:tavLst>
                                    </p:anim>
                                    <p:set>
                                      <p:cBhvr>
                                        <p:cTn id="954" dur="1" fill="hold">
                                          <p:stCondLst>
                                            <p:cond delay="499"/>
                                          </p:stCondLst>
                                        </p:cTn>
                                        <p:tgtEl>
                                          <p:spTgt spid="168"/>
                                        </p:tgtEl>
                                        <p:attrNameLst>
                                          <p:attrName>style.visibility</p:attrName>
                                        </p:attrNameLst>
                                      </p:cBhvr>
                                      <p:to>
                                        <p:strVal val="hidden"/>
                                      </p:to>
                                    </p:set>
                                  </p:childTnLst>
                                </p:cTn>
                              </p:par>
                              <p:par>
                                <p:cTn id="955" presetID="2" presetClass="exit" presetSubtype="4" fill="hold" grpId="1" nodeType="withEffect">
                                  <p:stCondLst>
                                    <p:cond delay="0"/>
                                  </p:stCondLst>
                                  <p:childTnLst>
                                    <p:anim calcmode="lin" valueType="num">
                                      <p:cBhvr additive="base">
                                        <p:cTn id="956" dur="500"/>
                                        <p:tgtEl>
                                          <p:spTgt spid="169"/>
                                        </p:tgtEl>
                                        <p:attrNameLst>
                                          <p:attrName>ppt_x</p:attrName>
                                        </p:attrNameLst>
                                      </p:cBhvr>
                                      <p:tavLst>
                                        <p:tav tm="0">
                                          <p:val>
                                            <p:strVal val="ppt_x"/>
                                          </p:val>
                                        </p:tav>
                                        <p:tav tm="100000">
                                          <p:val>
                                            <p:strVal val="ppt_x"/>
                                          </p:val>
                                        </p:tav>
                                      </p:tavLst>
                                    </p:anim>
                                    <p:anim calcmode="lin" valueType="num">
                                      <p:cBhvr additive="base">
                                        <p:cTn id="957" dur="500"/>
                                        <p:tgtEl>
                                          <p:spTgt spid="169"/>
                                        </p:tgtEl>
                                        <p:attrNameLst>
                                          <p:attrName>ppt_y</p:attrName>
                                        </p:attrNameLst>
                                      </p:cBhvr>
                                      <p:tavLst>
                                        <p:tav tm="0">
                                          <p:val>
                                            <p:strVal val="ppt_y"/>
                                          </p:val>
                                        </p:tav>
                                        <p:tav tm="100000">
                                          <p:val>
                                            <p:strVal val="1+ppt_h/2"/>
                                          </p:val>
                                        </p:tav>
                                      </p:tavLst>
                                    </p:anim>
                                    <p:set>
                                      <p:cBhvr>
                                        <p:cTn id="958" dur="1" fill="hold">
                                          <p:stCondLst>
                                            <p:cond delay="499"/>
                                          </p:stCondLst>
                                        </p:cTn>
                                        <p:tgtEl>
                                          <p:spTgt spid="169"/>
                                        </p:tgtEl>
                                        <p:attrNameLst>
                                          <p:attrName>style.visibility</p:attrName>
                                        </p:attrNameLst>
                                      </p:cBhvr>
                                      <p:to>
                                        <p:strVal val="hidden"/>
                                      </p:to>
                                    </p:set>
                                  </p:childTnLst>
                                </p:cTn>
                              </p:par>
                              <p:par>
                                <p:cTn id="959" presetID="2" presetClass="exit" presetSubtype="4" fill="hold" grpId="1" nodeType="withEffect">
                                  <p:stCondLst>
                                    <p:cond delay="0"/>
                                  </p:stCondLst>
                                  <p:childTnLst>
                                    <p:anim calcmode="lin" valueType="num">
                                      <p:cBhvr additive="base">
                                        <p:cTn id="960" dur="500"/>
                                        <p:tgtEl>
                                          <p:spTgt spid="170"/>
                                        </p:tgtEl>
                                        <p:attrNameLst>
                                          <p:attrName>ppt_x</p:attrName>
                                        </p:attrNameLst>
                                      </p:cBhvr>
                                      <p:tavLst>
                                        <p:tav tm="0">
                                          <p:val>
                                            <p:strVal val="ppt_x"/>
                                          </p:val>
                                        </p:tav>
                                        <p:tav tm="100000">
                                          <p:val>
                                            <p:strVal val="ppt_x"/>
                                          </p:val>
                                        </p:tav>
                                      </p:tavLst>
                                    </p:anim>
                                    <p:anim calcmode="lin" valueType="num">
                                      <p:cBhvr additive="base">
                                        <p:cTn id="961" dur="500"/>
                                        <p:tgtEl>
                                          <p:spTgt spid="170"/>
                                        </p:tgtEl>
                                        <p:attrNameLst>
                                          <p:attrName>ppt_y</p:attrName>
                                        </p:attrNameLst>
                                      </p:cBhvr>
                                      <p:tavLst>
                                        <p:tav tm="0">
                                          <p:val>
                                            <p:strVal val="ppt_y"/>
                                          </p:val>
                                        </p:tav>
                                        <p:tav tm="100000">
                                          <p:val>
                                            <p:strVal val="1+ppt_h/2"/>
                                          </p:val>
                                        </p:tav>
                                      </p:tavLst>
                                    </p:anim>
                                    <p:set>
                                      <p:cBhvr>
                                        <p:cTn id="962" dur="1" fill="hold">
                                          <p:stCondLst>
                                            <p:cond delay="499"/>
                                          </p:stCondLst>
                                        </p:cTn>
                                        <p:tgtEl>
                                          <p:spTgt spid="170"/>
                                        </p:tgtEl>
                                        <p:attrNameLst>
                                          <p:attrName>style.visibility</p:attrName>
                                        </p:attrNameLst>
                                      </p:cBhvr>
                                      <p:to>
                                        <p:strVal val="hidden"/>
                                      </p:to>
                                    </p:set>
                                  </p:childTnLst>
                                </p:cTn>
                              </p:par>
                              <p:par>
                                <p:cTn id="963" presetID="2" presetClass="exit" presetSubtype="4" fill="hold" grpId="1" nodeType="withEffect">
                                  <p:stCondLst>
                                    <p:cond delay="0"/>
                                  </p:stCondLst>
                                  <p:childTnLst>
                                    <p:anim calcmode="lin" valueType="num">
                                      <p:cBhvr additive="base">
                                        <p:cTn id="964" dur="500"/>
                                        <p:tgtEl>
                                          <p:spTgt spid="171"/>
                                        </p:tgtEl>
                                        <p:attrNameLst>
                                          <p:attrName>ppt_x</p:attrName>
                                        </p:attrNameLst>
                                      </p:cBhvr>
                                      <p:tavLst>
                                        <p:tav tm="0">
                                          <p:val>
                                            <p:strVal val="ppt_x"/>
                                          </p:val>
                                        </p:tav>
                                        <p:tav tm="100000">
                                          <p:val>
                                            <p:strVal val="ppt_x"/>
                                          </p:val>
                                        </p:tav>
                                      </p:tavLst>
                                    </p:anim>
                                    <p:anim calcmode="lin" valueType="num">
                                      <p:cBhvr additive="base">
                                        <p:cTn id="965" dur="500"/>
                                        <p:tgtEl>
                                          <p:spTgt spid="171"/>
                                        </p:tgtEl>
                                        <p:attrNameLst>
                                          <p:attrName>ppt_y</p:attrName>
                                        </p:attrNameLst>
                                      </p:cBhvr>
                                      <p:tavLst>
                                        <p:tav tm="0">
                                          <p:val>
                                            <p:strVal val="ppt_y"/>
                                          </p:val>
                                        </p:tav>
                                        <p:tav tm="100000">
                                          <p:val>
                                            <p:strVal val="1+ppt_h/2"/>
                                          </p:val>
                                        </p:tav>
                                      </p:tavLst>
                                    </p:anim>
                                    <p:set>
                                      <p:cBhvr>
                                        <p:cTn id="966" dur="1" fill="hold">
                                          <p:stCondLst>
                                            <p:cond delay="499"/>
                                          </p:stCondLst>
                                        </p:cTn>
                                        <p:tgtEl>
                                          <p:spTgt spid="171"/>
                                        </p:tgtEl>
                                        <p:attrNameLst>
                                          <p:attrName>style.visibility</p:attrName>
                                        </p:attrNameLst>
                                      </p:cBhvr>
                                      <p:to>
                                        <p:strVal val="hidden"/>
                                      </p:to>
                                    </p:set>
                                  </p:childTnLst>
                                </p:cTn>
                              </p:par>
                              <p:par>
                                <p:cTn id="967" presetID="2" presetClass="exit" presetSubtype="4" fill="hold" grpId="1" nodeType="withEffect">
                                  <p:stCondLst>
                                    <p:cond delay="0"/>
                                  </p:stCondLst>
                                  <p:childTnLst>
                                    <p:anim calcmode="lin" valueType="num">
                                      <p:cBhvr additive="base">
                                        <p:cTn id="968" dur="500"/>
                                        <p:tgtEl>
                                          <p:spTgt spid="172"/>
                                        </p:tgtEl>
                                        <p:attrNameLst>
                                          <p:attrName>ppt_x</p:attrName>
                                        </p:attrNameLst>
                                      </p:cBhvr>
                                      <p:tavLst>
                                        <p:tav tm="0">
                                          <p:val>
                                            <p:strVal val="ppt_x"/>
                                          </p:val>
                                        </p:tav>
                                        <p:tav tm="100000">
                                          <p:val>
                                            <p:strVal val="ppt_x"/>
                                          </p:val>
                                        </p:tav>
                                      </p:tavLst>
                                    </p:anim>
                                    <p:anim calcmode="lin" valueType="num">
                                      <p:cBhvr additive="base">
                                        <p:cTn id="969" dur="500"/>
                                        <p:tgtEl>
                                          <p:spTgt spid="172"/>
                                        </p:tgtEl>
                                        <p:attrNameLst>
                                          <p:attrName>ppt_y</p:attrName>
                                        </p:attrNameLst>
                                      </p:cBhvr>
                                      <p:tavLst>
                                        <p:tav tm="0">
                                          <p:val>
                                            <p:strVal val="ppt_y"/>
                                          </p:val>
                                        </p:tav>
                                        <p:tav tm="100000">
                                          <p:val>
                                            <p:strVal val="1+ppt_h/2"/>
                                          </p:val>
                                        </p:tav>
                                      </p:tavLst>
                                    </p:anim>
                                    <p:set>
                                      <p:cBhvr>
                                        <p:cTn id="970" dur="1" fill="hold">
                                          <p:stCondLst>
                                            <p:cond delay="499"/>
                                          </p:stCondLst>
                                        </p:cTn>
                                        <p:tgtEl>
                                          <p:spTgt spid="172"/>
                                        </p:tgtEl>
                                        <p:attrNameLst>
                                          <p:attrName>style.visibility</p:attrName>
                                        </p:attrNameLst>
                                      </p:cBhvr>
                                      <p:to>
                                        <p:strVal val="hidden"/>
                                      </p:to>
                                    </p:set>
                                  </p:childTnLst>
                                </p:cTn>
                              </p:par>
                              <p:par>
                                <p:cTn id="971" presetID="2" presetClass="exit" presetSubtype="4" fill="hold" grpId="1" nodeType="withEffect">
                                  <p:stCondLst>
                                    <p:cond delay="0"/>
                                  </p:stCondLst>
                                  <p:childTnLst>
                                    <p:anim calcmode="lin" valueType="num">
                                      <p:cBhvr additive="base">
                                        <p:cTn id="972" dur="500"/>
                                        <p:tgtEl>
                                          <p:spTgt spid="173"/>
                                        </p:tgtEl>
                                        <p:attrNameLst>
                                          <p:attrName>ppt_x</p:attrName>
                                        </p:attrNameLst>
                                      </p:cBhvr>
                                      <p:tavLst>
                                        <p:tav tm="0">
                                          <p:val>
                                            <p:strVal val="ppt_x"/>
                                          </p:val>
                                        </p:tav>
                                        <p:tav tm="100000">
                                          <p:val>
                                            <p:strVal val="ppt_x"/>
                                          </p:val>
                                        </p:tav>
                                      </p:tavLst>
                                    </p:anim>
                                    <p:anim calcmode="lin" valueType="num">
                                      <p:cBhvr additive="base">
                                        <p:cTn id="973" dur="500"/>
                                        <p:tgtEl>
                                          <p:spTgt spid="173"/>
                                        </p:tgtEl>
                                        <p:attrNameLst>
                                          <p:attrName>ppt_y</p:attrName>
                                        </p:attrNameLst>
                                      </p:cBhvr>
                                      <p:tavLst>
                                        <p:tav tm="0">
                                          <p:val>
                                            <p:strVal val="ppt_y"/>
                                          </p:val>
                                        </p:tav>
                                        <p:tav tm="100000">
                                          <p:val>
                                            <p:strVal val="1+ppt_h/2"/>
                                          </p:val>
                                        </p:tav>
                                      </p:tavLst>
                                    </p:anim>
                                    <p:set>
                                      <p:cBhvr>
                                        <p:cTn id="974" dur="1" fill="hold">
                                          <p:stCondLst>
                                            <p:cond delay="499"/>
                                          </p:stCondLst>
                                        </p:cTn>
                                        <p:tgtEl>
                                          <p:spTgt spid="173"/>
                                        </p:tgtEl>
                                        <p:attrNameLst>
                                          <p:attrName>style.visibility</p:attrName>
                                        </p:attrNameLst>
                                      </p:cBhvr>
                                      <p:to>
                                        <p:strVal val="hidden"/>
                                      </p:to>
                                    </p:set>
                                  </p:childTnLst>
                                </p:cTn>
                              </p:par>
                              <p:par>
                                <p:cTn id="975" presetID="2" presetClass="exit" presetSubtype="4" fill="hold" grpId="1" nodeType="withEffect">
                                  <p:stCondLst>
                                    <p:cond delay="0"/>
                                  </p:stCondLst>
                                  <p:childTnLst>
                                    <p:anim calcmode="lin" valueType="num">
                                      <p:cBhvr additive="base">
                                        <p:cTn id="976" dur="500"/>
                                        <p:tgtEl>
                                          <p:spTgt spid="174"/>
                                        </p:tgtEl>
                                        <p:attrNameLst>
                                          <p:attrName>ppt_x</p:attrName>
                                        </p:attrNameLst>
                                      </p:cBhvr>
                                      <p:tavLst>
                                        <p:tav tm="0">
                                          <p:val>
                                            <p:strVal val="ppt_x"/>
                                          </p:val>
                                        </p:tav>
                                        <p:tav tm="100000">
                                          <p:val>
                                            <p:strVal val="ppt_x"/>
                                          </p:val>
                                        </p:tav>
                                      </p:tavLst>
                                    </p:anim>
                                    <p:anim calcmode="lin" valueType="num">
                                      <p:cBhvr additive="base">
                                        <p:cTn id="977" dur="500"/>
                                        <p:tgtEl>
                                          <p:spTgt spid="174"/>
                                        </p:tgtEl>
                                        <p:attrNameLst>
                                          <p:attrName>ppt_y</p:attrName>
                                        </p:attrNameLst>
                                      </p:cBhvr>
                                      <p:tavLst>
                                        <p:tav tm="0">
                                          <p:val>
                                            <p:strVal val="ppt_y"/>
                                          </p:val>
                                        </p:tav>
                                        <p:tav tm="100000">
                                          <p:val>
                                            <p:strVal val="1+ppt_h/2"/>
                                          </p:val>
                                        </p:tav>
                                      </p:tavLst>
                                    </p:anim>
                                    <p:set>
                                      <p:cBhvr>
                                        <p:cTn id="978" dur="1" fill="hold">
                                          <p:stCondLst>
                                            <p:cond delay="499"/>
                                          </p:stCondLst>
                                        </p:cTn>
                                        <p:tgtEl>
                                          <p:spTgt spid="174"/>
                                        </p:tgtEl>
                                        <p:attrNameLst>
                                          <p:attrName>style.visibility</p:attrName>
                                        </p:attrNameLst>
                                      </p:cBhvr>
                                      <p:to>
                                        <p:strVal val="hidden"/>
                                      </p:to>
                                    </p:set>
                                  </p:childTnLst>
                                </p:cTn>
                              </p:par>
                              <p:par>
                                <p:cTn id="979" presetID="2" presetClass="exit" presetSubtype="4" fill="hold" grpId="1" nodeType="withEffect">
                                  <p:stCondLst>
                                    <p:cond delay="0"/>
                                  </p:stCondLst>
                                  <p:childTnLst>
                                    <p:anim calcmode="lin" valueType="num">
                                      <p:cBhvr additive="base">
                                        <p:cTn id="980" dur="500"/>
                                        <p:tgtEl>
                                          <p:spTgt spid="175"/>
                                        </p:tgtEl>
                                        <p:attrNameLst>
                                          <p:attrName>ppt_x</p:attrName>
                                        </p:attrNameLst>
                                      </p:cBhvr>
                                      <p:tavLst>
                                        <p:tav tm="0">
                                          <p:val>
                                            <p:strVal val="ppt_x"/>
                                          </p:val>
                                        </p:tav>
                                        <p:tav tm="100000">
                                          <p:val>
                                            <p:strVal val="ppt_x"/>
                                          </p:val>
                                        </p:tav>
                                      </p:tavLst>
                                    </p:anim>
                                    <p:anim calcmode="lin" valueType="num">
                                      <p:cBhvr additive="base">
                                        <p:cTn id="981" dur="500"/>
                                        <p:tgtEl>
                                          <p:spTgt spid="175"/>
                                        </p:tgtEl>
                                        <p:attrNameLst>
                                          <p:attrName>ppt_y</p:attrName>
                                        </p:attrNameLst>
                                      </p:cBhvr>
                                      <p:tavLst>
                                        <p:tav tm="0">
                                          <p:val>
                                            <p:strVal val="ppt_y"/>
                                          </p:val>
                                        </p:tav>
                                        <p:tav tm="100000">
                                          <p:val>
                                            <p:strVal val="1+ppt_h/2"/>
                                          </p:val>
                                        </p:tav>
                                      </p:tavLst>
                                    </p:anim>
                                    <p:set>
                                      <p:cBhvr>
                                        <p:cTn id="982" dur="1" fill="hold">
                                          <p:stCondLst>
                                            <p:cond delay="499"/>
                                          </p:stCondLst>
                                        </p:cTn>
                                        <p:tgtEl>
                                          <p:spTgt spid="175"/>
                                        </p:tgtEl>
                                        <p:attrNameLst>
                                          <p:attrName>style.visibility</p:attrName>
                                        </p:attrNameLst>
                                      </p:cBhvr>
                                      <p:to>
                                        <p:strVal val="hidden"/>
                                      </p:to>
                                    </p:set>
                                  </p:childTnLst>
                                </p:cTn>
                              </p:par>
                              <p:par>
                                <p:cTn id="983" presetID="2" presetClass="exit" presetSubtype="4" fill="hold" grpId="1" nodeType="withEffect">
                                  <p:stCondLst>
                                    <p:cond delay="0"/>
                                  </p:stCondLst>
                                  <p:childTnLst>
                                    <p:anim calcmode="lin" valueType="num">
                                      <p:cBhvr additive="base">
                                        <p:cTn id="984" dur="500"/>
                                        <p:tgtEl>
                                          <p:spTgt spid="176"/>
                                        </p:tgtEl>
                                        <p:attrNameLst>
                                          <p:attrName>ppt_x</p:attrName>
                                        </p:attrNameLst>
                                      </p:cBhvr>
                                      <p:tavLst>
                                        <p:tav tm="0">
                                          <p:val>
                                            <p:strVal val="ppt_x"/>
                                          </p:val>
                                        </p:tav>
                                        <p:tav tm="100000">
                                          <p:val>
                                            <p:strVal val="ppt_x"/>
                                          </p:val>
                                        </p:tav>
                                      </p:tavLst>
                                    </p:anim>
                                    <p:anim calcmode="lin" valueType="num">
                                      <p:cBhvr additive="base">
                                        <p:cTn id="985" dur="500"/>
                                        <p:tgtEl>
                                          <p:spTgt spid="176"/>
                                        </p:tgtEl>
                                        <p:attrNameLst>
                                          <p:attrName>ppt_y</p:attrName>
                                        </p:attrNameLst>
                                      </p:cBhvr>
                                      <p:tavLst>
                                        <p:tav tm="0">
                                          <p:val>
                                            <p:strVal val="ppt_y"/>
                                          </p:val>
                                        </p:tav>
                                        <p:tav tm="100000">
                                          <p:val>
                                            <p:strVal val="1+ppt_h/2"/>
                                          </p:val>
                                        </p:tav>
                                      </p:tavLst>
                                    </p:anim>
                                    <p:set>
                                      <p:cBhvr>
                                        <p:cTn id="986" dur="1" fill="hold">
                                          <p:stCondLst>
                                            <p:cond delay="499"/>
                                          </p:stCondLst>
                                        </p:cTn>
                                        <p:tgtEl>
                                          <p:spTgt spid="176"/>
                                        </p:tgtEl>
                                        <p:attrNameLst>
                                          <p:attrName>style.visibility</p:attrName>
                                        </p:attrNameLst>
                                      </p:cBhvr>
                                      <p:to>
                                        <p:strVal val="hidden"/>
                                      </p:to>
                                    </p:set>
                                  </p:childTnLst>
                                </p:cTn>
                              </p:par>
                              <p:par>
                                <p:cTn id="987" presetID="2" presetClass="exit" presetSubtype="4" fill="hold" grpId="1" nodeType="withEffect">
                                  <p:stCondLst>
                                    <p:cond delay="0"/>
                                  </p:stCondLst>
                                  <p:childTnLst>
                                    <p:anim calcmode="lin" valueType="num">
                                      <p:cBhvr additive="base">
                                        <p:cTn id="988" dur="500"/>
                                        <p:tgtEl>
                                          <p:spTgt spid="177"/>
                                        </p:tgtEl>
                                        <p:attrNameLst>
                                          <p:attrName>ppt_x</p:attrName>
                                        </p:attrNameLst>
                                      </p:cBhvr>
                                      <p:tavLst>
                                        <p:tav tm="0">
                                          <p:val>
                                            <p:strVal val="ppt_x"/>
                                          </p:val>
                                        </p:tav>
                                        <p:tav tm="100000">
                                          <p:val>
                                            <p:strVal val="ppt_x"/>
                                          </p:val>
                                        </p:tav>
                                      </p:tavLst>
                                    </p:anim>
                                    <p:anim calcmode="lin" valueType="num">
                                      <p:cBhvr additive="base">
                                        <p:cTn id="989" dur="500"/>
                                        <p:tgtEl>
                                          <p:spTgt spid="177"/>
                                        </p:tgtEl>
                                        <p:attrNameLst>
                                          <p:attrName>ppt_y</p:attrName>
                                        </p:attrNameLst>
                                      </p:cBhvr>
                                      <p:tavLst>
                                        <p:tav tm="0">
                                          <p:val>
                                            <p:strVal val="ppt_y"/>
                                          </p:val>
                                        </p:tav>
                                        <p:tav tm="100000">
                                          <p:val>
                                            <p:strVal val="1+ppt_h/2"/>
                                          </p:val>
                                        </p:tav>
                                      </p:tavLst>
                                    </p:anim>
                                    <p:set>
                                      <p:cBhvr>
                                        <p:cTn id="990" dur="1" fill="hold">
                                          <p:stCondLst>
                                            <p:cond delay="499"/>
                                          </p:stCondLst>
                                        </p:cTn>
                                        <p:tgtEl>
                                          <p:spTgt spid="177"/>
                                        </p:tgtEl>
                                        <p:attrNameLst>
                                          <p:attrName>style.visibility</p:attrName>
                                        </p:attrNameLst>
                                      </p:cBhvr>
                                      <p:to>
                                        <p:strVal val="hidden"/>
                                      </p:to>
                                    </p:set>
                                  </p:childTnLst>
                                </p:cTn>
                              </p:par>
                              <p:par>
                                <p:cTn id="991" presetID="2" presetClass="exit" presetSubtype="4" fill="hold" grpId="1" nodeType="withEffect">
                                  <p:stCondLst>
                                    <p:cond delay="0"/>
                                  </p:stCondLst>
                                  <p:childTnLst>
                                    <p:anim calcmode="lin" valueType="num">
                                      <p:cBhvr additive="base">
                                        <p:cTn id="992" dur="500"/>
                                        <p:tgtEl>
                                          <p:spTgt spid="178"/>
                                        </p:tgtEl>
                                        <p:attrNameLst>
                                          <p:attrName>ppt_x</p:attrName>
                                        </p:attrNameLst>
                                      </p:cBhvr>
                                      <p:tavLst>
                                        <p:tav tm="0">
                                          <p:val>
                                            <p:strVal val="ppt_x"/>
                                          </p:val>
                                        </p:tav>
                                        <p:tav tm="100000">
                                          <p:val>
                                            <p:strVal val="ppt_x"/>
                                          </p:val>
                                        </p:tav>
                                      </p:tavLst>
                                    </p:anim>
                                    <p:anim calcmode="lin" valueType="num">
                                      <p:cBhvr additive="base">
                                        <p:cTn id="993" dur="500"/>
                                        <p:tgtEl>
                                          <p:spTgt spid="178"/>
                                        </p:tgtEl>
                                        <p:attrNameLst>
                                          <p:attrName>ppt_y</p:attrName>
                                        </p:attrNameLst>
                                      </p:cBhvr>
                                      <p:tavLst>
                                        <p:tav tm="0">
                                          <p:val>
                                            <p:strVal val="ppt_y"/>
                                          </p:val>
                                        </p:tav>
                                        <p:tav tm="100000">
                                          <p:val>
                                            <p:strVal val="1+ppt_h/2"/>
                                          </p:val>
                                        </p:tav>
                                      </p:tavLst>
                                    </p:anim>
                                    <p:set>
                                      <p:cBhvr>
                                        <p:cTn id="994" dur="1" fill="hold">
                                          <p:stCondLst>
                                            <p:cond delay="499"/>
                                          </p:stCondLst>
                                        </p:cTn>
                                        <p:tgtEl>
                                          <p:spTgt spid="178"/>
                                        </p:tgtEl>
                                        <p:attrNameLst>
                                          <p:attrName>style.visibility</p:attrName>
                                        </p:attrNameLst>
                                      </p:cBhvr>
                                      <p:to>
                                        <p:strVal val="hidden"/>
                                      </p:to>
                                    </p:set>
                                  </p:childTnLst>
                                </p:cTn>
                              </p:par>
                              <p:par>
                                <p:cTn id="995" presetID="2" presetClass="exit" presetSubtype="4" fill="hold" grpId="1" nodeType="withEffect">
                                  <p:stCondLst>
                                    <p:cond delay="0"/>
                                  </p:stCondLst>
                                  <p:childTnLst>
                                    <p:anim calcmode="lin" valueType="num">
                                      <p:cBhvr additive="base">
                                        <p:cTn id="996" dur="500"/>
                                        <p:tgtEl>
                                          <p:spTgt spid="179"/>
                                        </p:tgtEl>
                                        <p:attrNameLst>
                                          <p:attrName>ppt_x</p:attrName>
                                        </p:attrNameLst>
                                      </p:cBhvr>
                                      <p:tavLst>
                                        <p:tav tm="0">
                                          <p:val>
                                            <p:strVal val="ppt_x"/>
                                          </p:val>
                                        </p:tav>
                                        <p:tav tm="100000">
                                          <p:val>
                                            <p:strVal val="ppt_x"/>
                                          </p:val>
                                        </p:tav>
                                      </p:tavLst>
                                    </p:anim>
                                    <p:anim calcmode="lin" valueType="num">
                                      <p:cBhvr additive="base">
                                        <p:cTn id="997" dur="500"/>
                                        <p:tgtEl>
                                          <p:spTgt spid="179"/>
                                        </p:tgtEl>
                                        <p:attrNameLst>
                                          <p:attrName>ppt_y</p:attrName>
                                        </p:attrNameLst>
                                      </p:cBhvr>
                                      <p:tavLst>
                                        <p:tav tm="0">
                                          <p:val>
                                            <p:strVal val="ppt_y"/>
                                          </p:val>
                                        </p:tav>
                                        <p:tav tm="100000">
                                          <p:val>
                                            <p:strVal val="1+ppt_h/2"/>
                                          </p:val>
                                        </p:tav>
                                      </p:tavLst>
                                    </p:anim>
                                    <p:set>
                                      <p:cBhvr>
                                        <p:cTn id="998" dur="1" fill="hold">
                                          <p:stCondLst>
                                            <p:cond delay="499"/>
                                          </p:stCondLst>
                                        </p:cTn>
                                        <p:tgtEl>
                                          <p:spTgt spid="179"/>
                                        </p:tgtEl>
                                        <p:attrNameLst>
                                          <p:attrName>style.visibility</p:attrName>
                                        </p:attrNameLst>
                                      </p:cBhvr>
                                      <p:to>
                                        <p:strVal val="hidden"/>
                                      </p:to>
                                    </p:set>
                                  </p:childTnLst>
                                </p:cTn>
                              </p:par>
                              <p:par>
                                <p:cTn id="999" presetID="2" presetClass="exit" presetSubtype="4" fill="hold" grpId="1" nodeType="withEffect">
                                  <p:stCondLst>
                                    <p:cond delay="0"/>
                                  </p:stCondLst>
                                  <p:childTnLst>
                                    <p:anim calcmode="lin" valueType="num">
                                      <p:cBhvr additive="base">
                                        <p:cTn id="1000" dur="500"/>
                                        <p:tgtEl>
                                          <p:spTgt spid="180"/>
                                        </p:tgtEl>
                                        <p:attrNameLst>
                                          <p:attrName>ppt_x</p:attrName>
                                        </p:attrNameLst>
                                      </p:cBhvr>
                                      <p:tavLst>
                                        <p:tav tm="0">
                                          <p:val>
                                            <p:strVal val="ppt_x"/>
                                          </p:val>
                                        </p:tav>
                                        <p:tav tm="100000">
                                          <p:val>
                                            <p:strVal val="ppt_x"/>
                                          </p:val>
                                        </p:tav>
                                      </p:tavLst>
                                    </p:anim>
                                    <p:anim calcmode="lin" valueType="num">
                                      <p:cBhvr additive="base">
                                        <p:cTn id="1001" dur="500"/>
                                        <p:tgtEl>
                                          <p:spTgt spid="180"/>
                                        </p:tgtEl>
                                        <p:attrNameLst>
                                          <p:attrName>ppt_y</p:attrName>
                                        </p:attrNameLst>
                                      </p:cBhvr>
                                      <p:tavLst>
                                        <p:tav tm="0">
                                          <p:val>
                                            <p:strVal val="ppt_y"/>
                                          </p:val>
                                        </p:tav>
                                        <p:tav tm="100000">
                                          <p:val>
                                            <p:strVal val="1+ppt_h/2"/>
                                          </p:val>
                                        </p:tav>
                                      </p:tavLst>
                                    </p:anim>
                                    <p:set>
                                      <p:cBhvr>
                                        <p:cTn id="1002" dur="1" fill="hold">
                                          <p:stCondLst>
                                            <p:cond delay="499"/>
                                          </p:stCondLst>
                                        </p:cTn>
                                        <p:tgtEl>
                                          <p:spTgt spid="180"/>
                                        </p:tgtEl>
                                        <p:attrNameLst>
                                          <p:attrName>style.visibility</p:attrName>
                                        </p:attrNameLst>
                                      </p:cBhvr>
                                      <p:to>
                                        <p:strVal val="hidden"/>
                                      </p:to>
                                    </p:set>
                                  </p:childTnLst>
                                </p:cTn>
                              </p:par>
                              <p:par>
                                <p:cTn id="1003" presetID="2" presetClass="exit" presetSubtype="4" fill="hold" grpId="1" nodeType="withEffect">
                                  <p:stCondLst>
                                    <p:cond delay="0"/>
                                  </p:stCondLst>
                                  <p:childTnLst>
                                    <p:anim calcmode="lin" valueType="num">
                                      <p:cBhvr additive="base">
                                        <p:cTn id="1004" dur="500"/>
                                        <p:tgtEl>
                                          <p:spTgt spid="181"/>
                                        </p:tgtEl>
                                        <p:attrNameLst>
                                          <p:attrName>ppt_x</p:attrName>
                                        </p:attrNameLst>
                                      </p:cBhvr>
                                      <p:tavLst>
                                        <p:tav tm="0">
                                          <p:val>
                                            <p:strVal val="ppt_x"/>
                                          </p:val>
                                        </p:tav>
                                        <p:tav tm="100000">
                                          <p:val>
                                            <p:strVal val="ppt_x"/>
                                          </p:val>
                                        </p:tav>
                                      </p:tavLst>
                                    </p:anim>
                                    <p:anim calcmode="lin" valueType="num">
                                      <p:cBhvr additive="base">
                                        <p:cTn id="1005" dur="500"/>
                                        <p:tgtEl>
                                          <p:spTgt spid="181"/>
                                        </p:tgtEl>
                                        <p:attrNameLst>
                                          <p:attrName>ppt_y</p:attrName>
                                        </p:attrNameLst>
                                      </p:cBhvr>
                                      <p:tavLst>
                                        <p:tav tm="0">
                                          <p:val>
                                            <p:strVal val="ppt_y"/>
                                          </p:val>
                                        </p:tav>
                                        <p:tav tm="100000">
                                          <p:val>
                                            <p:strVal val="1+ppt_h/2"/>
                                          </p:val>
                                        </p:tav>
                                      </p:tavLst>
                                    </p:anim>
                                    <p:set>
                                      <p:cBhvr>
                                        <p:cTn id="1006" dur="1" fill="hold">
                                          <p:stCondLst>
                                            <p:cond delay="499"/>
                                          </p:stCondLst>
                                        </p:cTn>
                                        <p:tgtEl>
                                          <p:spTgt spid="181"/>
                                        </p:tgtEl>
                                        <p:attrNameLst>
                                          <p:attrName>style.visibility</p:attrName>
                                        </p:attrNameLst>
                                      </p:cBhvr>
                                      <p:to>
                                        <p:strVal val="hidden"/>
                                      </p:to>
                                    </p:set>
                                  </p:childTnLst>
                                </p:cTn>
                              </p:par>
                              <p:par>
                                <p:cTn id="1007" presetID="2" presetClass="exit" presetSubtype="4" fill="hold" grpId="1" nodeType="withEffect">
                                  <p:stCondLst>
                                    <p:cond delay="0"/>
                                  </p:stCondLst>
                                  <p:childTnLst>
                                    <p:anim calcmode="lin" valueType="num">
                                      <p:cBhvr additive="base">
                                        <p:cTn id="1008" dur="500"/>
                                        <p:tgtEl>
                                          <p:spTgt spid="182"/>
                                        </p:tgtEl>
                                        <p:attrNameLst>
                                          <p:attrName>ppt_x</p:attrName>
                                        </p:attrNameLst>
                                      </p:cBhvr>
                                      <p:tavLst>
                                        <p:tav tm="0">
                                          <p:val>
                                            <p:strVal val="ppt_x"/>
                                          </p:val>
                                        </p:tav>
                                        <p:tav tm="100000">
                                          <p:val>
                                            <p:strVal val="ppt_x"/>
                                          </p:val>
                                        </p:tav>
                                      </p:tavLst>
                                    </p:anim>
                                    <p:anim calcmode="lin" valueType="num">
                                      <p:cBhvr additive="base">
                                        <p:cTn id="1009" dur="500"/>
                                        <p:tgtEl>
                                          <p:spTgt spid="182"/>
                                        </p:tgtEl>
                                        <p:attrNameLst>
                                          <p:attrName>ppt_y</p:attrName>
                                        </p:attrNameLst>
                                      </p:cBhvr>
                                      <p:tavLst>
                                        <p:tav tm="0">
                                          <p:val>
                                            <p:strVal val="ppt_y"/>
                                          </p:val>
                                        </p:tav>
                                        <p:tav tm="100000">
                                          <p:val>
                                            <p:strVal val="1+ppt_h/2"/>
                                          </p:val>
                                        </p:tav>
                                      </p:tavLst>
                                    </p:anim>
                                    <p:set>
                                      <p:cBhvr>
                                        <p:cTn id="1010" dur="1" fill="hold">
                                          <p:stCondLst>
                                            <p:cond delay="499"/>
                                          </p:stCondLst>
                                        </p:cTn>
                                        <p:tgtEl>
                                          <p:spTgt spid="182"/>
                                        </p:tgtEl>
                                        <p:attrNameLst>
                                          <p:attrName>style.visibility</p:attrName>
                                        </p:attrNameLst>
                                      </p:cBhvr>
                                      <p:to>
                                        <p:strVal val="hidden"/>
                                      </p:to>
                                    </p:set>
                                  </p:childTnLst>
                                </p:cTn>
                              </p:par>
                              <p:par>
                                <p:cTn id="1011" presetID="2" presetClass="exit" presetSubtype="4" fill="hold" grpId="1" nodeType="withEffect">
                                  <p:stCondLst>
                                    <p:cond delay="0"/>
                                  </p:stCondLst>
                                  <p:childTnLst>
                                    <p:anim calcmode="lin" valueType="num">
                                      <p:cBhvr additive="base">
                                        <p:cTn id="1012" dur="500"/>
                                        <p:tgtEl>
                                          <p:spTgt spid="183"/>
                                        </p:tgtEl>
                                        <p:attrNameLst>
                                          <p:attrName>ppt_x</p:attrName>
                                        </p:attrNameLst>
                                      </p:cBhvr>
                                      <p:tavLst>
                                        <p:tav tm="0">
                                          <p:val>
                                            <p:strVal val="ppt_x"/>
                                          </p:val>
                                        </p:tav>
                                        <p:tav tm="100000">
                                          <p:val>
                                            <p:strVal val="ppt_x"/>
                                          </p:val>
                                        </p:tav>
                                      </p:tavLst>
                                    </p:anim>
                                    <p:anim calcmode="lin" valueType="num">
                                      <p:cBhvr additive="base">
                                        <p:cTn id="1013" dur="500"/>
                                        <p:tgtEl>
                                          <p:spTgt spid="183"/>
                                        </p:tgtEl>
                                        <p:attrNameLst>
                                          <p:attrName>ppt_y</p:attrName>
                                        </p:attrNameLst>
                                      </p:cBhvr>
                                      <p:tavLst>
                                        <p:tav tm="0">
                                          <p:val>
                                            <p:strVal val="ppt_y"/>
                                          </p:val>
                                        </p:tav>
                                        <p:tav tm="100000">
                                          <p:val>
                                            <p:strVal val="1+ppt_h/2"/>
                                          </p:val>
                                        </p:tav>
                                      </p:tavLst>
                                    </p:anim>
                                    <p:set>
                                      <p:cBhvr>
                                        <p:cTn id="1014" dur="1" fill="hold">
                                          <p:stCondLst>
                                            <p:cond delay="499"/>
                                          </p:stCondLst>
                                        </p:cTn>
                                        <p:tgtEl>
                                          <p:spTgt spid="183"/>
                                        </p:tgtEl>
                                        <p:attrNameLst>
                                          <p:attrName>style.visibility</p:attrName>
                                        </p:attrNameLst>
                                      </p:cBhvr>
                                      <p:to>
                                        <p:strVal val="hidden"/>
                                      </p:to>
                                    </p:set>
                                  </p:childTnLst>
                                </p:cTn>
                              </p:par>
                              <p:par>
                                <p:cTn id="1015" presetID="2" presetClass="exit" presetSubtype="4" fill="hold" grpId="1" nodeType="withEffect">
                                  <p:stCondLst>
                                    <p:cond delay="0"/>
                                  </p:stCondLst>
                                  <p:childTnLst>
                                    <p:anim calcmode="lin" valueType="num">
                                      <p:cBhvr additive="base">
                                        <p:cTn id="1016" dur="500"/>
                                        <p:tgtEl>
                                          <p:spTgt spid="184"/>
                                        </p:tgtEl>
                                        <p:attrNameLst>
                                          <p:attrName>ppt_x</p:attrName>
                                        </p:attrNameLst>
                                      </p:cBhvr>
                                      <p:tavLst>
                                        <p:tav tm="0">
                                          <p:val>
                                            <p:strVal val="ppt_x"/>
                                          </p:val>
                                        </p:tav>
                                        <p:tav tm="100000">
                                          <p:val>
                                            <p:strVal val="ppt_x"/>
                                          </p:val>
                                        </p:tav>
                                      </p:tavLst>
                                    </p:anim>
                                    <p:anim calcmode="lin" valueType="num">
                                      <p:cBhvr additive="base">
                                        <p:cTn id="1017" dur="500"/>
                                        <p:tgtEl>
                                          <p:spTgt spid="184"/>
                                        </p:tgtEl>
                                        <p:attrNameLst>
                                          <p:attrName>ppt_y</p:attrName>
                                        </p:attrNameLst>
                                      </p:cBhvr>
                                      <p:tavLst>
                                        <p:tav tm="0">
                                          <p:val>
                                            <p:strVal val="ppt_y"/>
                                          </p:val>
                                        </p:tav>
                                        <p:tav tm="100000">
                                          <p:val>
                                            <p:strVal val="1+ppt_h/2"/>
                                          </p:val>
                                        </p:tav>
                                      </p:tavLst>
                                    </p:anim>
                                    <p:set>
                                      <p:cBhvr>
                                        <p:cTn id="1018" dur="1" fill="hold">
                                          <p:stCondLst>
                                            <p:cond delay="499"/>
                                          </p:stCondLst>
                                        </p:cTn>
                                        <p:tgtEl>
                                          <p:spTgt spid="184"/>
                                        </p:tgtEl>
                                        <p:attrNameLst>
                                          <p:attrName>style.visibility</p:attrName>
                                        </p:attrNameLst>
                                      </p:cBhvr>
                                      <p:to>
                                        <p:strVal val="hidden"/>
                                      </p:to>
                                    </p:set>
                                  </p:childTnLst>
                                </p:cTn>
                              </p:par>
                              <p:par>
                                <p:cTn id="1019" presetID="2" presetClass="exit" presetSubtype="4" fill="hold" grpId="1" nodeType="withEffect">
                                  <p:stCondLst>
                                    <p:cond delay="0"/>
                                  </p:stCondLst>
                                  <p:childTnLst>
                                    <p:anim calcmode="lin" valueType="num">
                                      <p:cBhvr additive="base">
                                        <p:cTn id="1020" dur="500"/>
                                        <p:tgtEl>
                                          <p:spTgt spid="185"/>
                                        </p:tgtEl>
                                        <p:attrNameLst>
                                          <p:attrName>ppt_x</p:attrName>
                                        </p:attrNameLst>
                                      </p:cBhvr>
                                      <p:tavLst>
                                        <p:tav tm="0">
                                          <p:val>
                                            <p:strVal val="ppt_x"/>
                                          </p:val>
                                        </p:tav>
                                        <p:tav tm="100000">
                                          <p:val>
                                            <p:strVal val="ppt_x"/>
                                          </p:val>
                                        </p:tav>
                                      </p:tavLst>
                                    </p:anim>
                                    <p:anim calcmode="lin" valueType="num">
                                      <p:cBhvr additive="base">
                                        <p:cTn id="1021" dur="500"/>
                                        <p:tgtEl>
                                          <p:spTgt spid="185"/>
                                        </p:tgtEl>
                                        <p:attrNameLst>
                                          <p:attrName>ppt_y</p:attrName>
                                        </p:attrNameLst>
                                      </p:cBhvr>
                                      <p:tavLst>
                                        <p:tav tm="0">
                                          <p:val>
                                            <p:strVal val="ppt_y"/>
                                          </p:val>
                                        </p:tav>
                                        <p:tav tm="100000">
                                          <p:val>
                                            <p:strVal val="1+ppt_h/2"/>
                                          </p:val>
                                        </p:tav>
                                      </p:tavLst>
                                    </p:anim>
                                    <p:set>
                                      <p:cBhvr>
                                        <p:cTn id="1022" dur="1" fill="hold">
                                          <p:stCondLst>
                                            <p:cond delay="499"/>
                                          </p:stCondLst>
                                        </p:cTn>
                                        <p:tgtEl>
                                          <p:spTgt spid="185"/>
                                        </p:tgtEl>
                                        <p:attrNameLst>
                                          <p:attrName>style.visibility</p:attrName>
                                        </p:attrNameLst>
                                      </p:cBhvr>
                                      <p:to>
                                        <p:strVal val="hidden"/>
                                      </p:to>
                                    </p:set>
                                  </p:childTnLst>
                                </p:cTn>
                              </p:par>
                              <p:par>
                                <p:cTn id="1023" presetID="2" presetClass="exit" presetSubtype="4" fill="hold" grpId="1" nodeType="withEffect">
                                  <p:stCondLst>
                                    <p:cond delay="0"/>
                                  </p:stCondLst>
                                  <p:childTnLst>
                                    <p:anim calcmode="lin" valueType="num">
                                      <p:cBhvr additive="base">
                                        <p:cTn id="1024" dur="500"/>
                                        <p:tgtEl>
                                          <p:spTgt spid="186"/>
                                        </p:tgtEl>
                                        <p:attrNameLst>
                                          <p:attrName>ppt_x</p:attrName>
                                        </p:attrNameLst>
                                      </p:cBhvr>
                                      <p:tavLst>
                                        <p:tav tm="0">
                                          <p:val>
                                            <p:strVal val="ppt_x"/>
                                          </p:val>
                                        </p:tav>
                                        <p:tav tm="100000">
                                          <p:val>
                                            <p:strVal val="ppt_x"/>
                                          </p:val>
                                        </p:tav>
                                      </p:tavLst>
                                    </p:anim>
                                    <p:anim calcmode="lin" valueType="num">
                                      <p:cBhvr additive="base">
                                        <p:cTn id="1025" dur="500"/>
                                        <p:tgtEl>
                                          <p:spTgt spid="186"/>
                                        </p:tgtEl>
                                        <p:attrNameLst>
                                          <p:attrName>ppt_y</p:attrName>
                                        </p:attrNameLst>
                                      </p:cBhvr>
                                      <p:tavLst>
                                        <p:tav tm="0">
                                          <p:val>
                                            <p:strVal val="ppt_y"/>
                                          </p:val>
                                        </p:tav>
                                        <p:tav tm="100000">
                                          <p:val>
                                            <p:strVal val="1+ppt_h/2"/>
                                          </p:val>
                                        </p:tav>
                                      </p:tavLst>
                                    </p:anim>
                                    <p:set>
                                      <p:cBhvr>
                                        <p:cTn id="1026" dur="1" fill="hold">
                                          <p:stCondLst>
                                            <p:cond delay="499"/>
                                          </p:stCondLst>
                                        </p:cTn>
                                        <p:tgtEl>
                                          <p:spTgt spid="186"/>
                                        </p:tgtEl>
                                        <p:attrNameLst>
                                          <p:attrName>style.visibility</p:attrName>
                                        </p:attrNameLst>
                                      </p:cBhvr>
                                      <p:to>
                                        <p:strVal val="hidden"/>
                                      </p:to>
                                    </p:set>
                                  </p:childTnLst>
                                </p:cTn>
                              </p:par>
                              <p:par>
                                <p:cTn id="1027" presetID="2" presetClass="exit" presetSubtype="4" fill="hold" grpId="1" nodeType="withEffect">
                                  <p:stCondLst>
                                    <p:cond delay="0"/>
                                  </p:stCondLst>
                                  <p:childTnLst>
                                    <p:anim calcmode="lin" valueType="num">
                                      <p:cBhvr additive="base">
                                        <p:cTn id="1028" dur="500"/>
                                        <p:tgtEl>
                                          <p:spTgt spid="187"/>
                                        </p:tgtEl>
                                        <p:attrNameLst>
                                          <p:attrName>ppt_x</p:attrName>
                                        </p:attrNameLst>
                                      </p:cBhvr>
                                      <p:tavLst>
                                        <p:tav tm="0">
                                          <p:val>
                                            <p:strVal val="ppt_x"/>
                                          </p:val>
                                        </p:tav>
                                        <p:tav tm="100000">
                                          <p:val>
                                            <p:strVal val="ppt_x"/>
                                          </p:val>
                                        </p:tav>
                                      </p:tavLst>
                                    </p:anim>
                                    <p:anim calcmode="lin" valueType="num">
                                      <p:cBhvr additive="base">
                                        <p:cTn id="1029" dur="500"/>
                                        <p:tgtEl>
                                          <p:spTgt spid="187"/>
                                        </p:tgtEl>
                                        <p:attrNameLst>
                                          <p:attrName>ppt_y</p:attrName>
                                        </p:attrNameLst>
                                      </p:cBhvr>
                                      <p:tavLst>
                                        <p:tav tm="0">
                                          <p:val>
                                            <p:strVal val="ppt_y"/>
                                          </p:val>
                                        </p:tav>
                                        <p:tav tm="100000">
                                          <p:val>
                                            <p:strVal val="1+ppt_h/2"/>
                                          </p:val>
                                        </p:tav>
                                      </p:tavLst>
                                    </p:anim>
                                    <p:set>
                                      <p:cBhvr>
                                        <p:cTn id="1030" dur="1" fill="hold">
                                          <p:stCondLst>
                                            <p:cond delay="499"/>
                                          </p:stCondLst>
                                        </p:cTn>
                                        <p:tgtEl>
                                          <p:spTgt spid="187"/>
                                        </p:tgtEl>
                                        <p:attrNameLst>
                                          <p:attrName>style.visibility</p:attrName>
                                        </p:attrNameLst>
                                      </p:cBhvr>
                                      <p:to>
                                        <p:strVal val="hidden"/>
                                      </p:to>
                                    </p:set>
                                  </p:childTnLst>
                                </p:cTn>
                              </p:par>
                              <p:par>
                                <p:cTn id="1031" presetID="2" presetClass="exit" presetSubtype="4" fill="hold" grpId="1" nodeType="withEffect">
                                  <p:stCondLst>
                                    <p:cond delay="0"/>
                                  </p:stCondLst>
                                  <p:childTnLst>
                                    <p:anim calcmode="lin" valueType="num">
                                      <p:cBhvr additive="base">
                                        <p:cTn id="1032" dur="500"/>
                                        <p:tgtEl>
                                          <p:spTgt spid="188"/>
                                        </p:tgtEl>
                                        <p:attrNameLst>
                                          <p:attrName>ppt_x</p:attrName>
                                        </p:attrNameLst>
                                      </p:cBhvr>
                                      <p:tavLst>
                                        <p:tav tm="0">
                                          <p:val>
                                            <p:strVal val="ppt_x"/>
                                          </p:val>
                                        </p:tav>
                                        <p:tav tm="100000">
                                          <p:val>
                                            <p:strVal val="ppt_x"/>
                                          </p:val>
                                        </p:tav>
                                      </p:tavLst>
                                    </p:anim>
                                    <p:anim calcmode="lin" valueType="num">
                                      <p:cBhvr additive="base">
                                        <p:cTn id="1033" dur="500"/>
                                        <p:tgtEl>
                                          <p:spTgt spid="188"/>
                                        </p:tgtEl>
                                        <p:attrNameLst>
                                          <p:attrName>ppt_y</p:attrName>
                                        </p:attrNameLst>
                                      </p:cBhvr>
                                      <p:tavLst>
                                        <p:tav tm="0">
                                          <p:val>
                                            <p:strVal val="ppt_y"/>
                                          </p:val>
                                        </p:tav>
                                        <p:tav tm="100000">
                                          <p:val>
                                            <p:strVal val="1+ppt_h/2"/>
                                          </p:val>
                                        </p:tav>
                                      </p:tavLst>
                                    </p:anim>
                                    <p:set>
                                      <p:cBhvr>
                                        <p:cTn id="1034" dur="1" fill="hold">
                                          <p:stCondLst>
                                            <p:cond delay="499"/>
                                          </p:stCondLst>
                                        </p:cTn>
                                        <p:tgtEl>
                                          <p:spTgt spid="188"/>
                                        </p:tgtEl>
                                        <p:attrNameLst>
                                          <p:attrName>style.visibility</p:attrName>
                                        </p:attrNameLst>
                                      </p:cBhvr>
                                      <p:to>
                                        <p:strVal val="hidden"/>
                                      </p:to>
                                    </p:set>
                                  </p:childTnLst>
                                </p:cTn>
                              </p:par>
                              <p:par>
                                <p:cTn id="1035" presetID="2" presetClass="exit" presetSubtype="4" fill="hold" grpId="1" nodeType="withEffect">
                                  <p:stCondLst>
                                    <p:cond delay="0"/>
                                  </p:stCondLst>
                                  <p:childTnLst>
                                    <p:anim calcmode="lin" valueType="num">
                                      <p:cBhvr additive="base">
                                        <p:cTn id="1036" dur="500"/>
                                        <p:tgtEl>
                                          <p:spTgt spid="189"/>
                                        </p:tgtEl>
                                        <p:attrNameLst>
                                          <p:attrName>ppt_x</p:attrName>
                                        </p:attrNameLst>
                                      </p:cBhvr>
                                      <p:tavLst>
                                        <p:tav tm="0">
                                          <p:val>
                                            <p:strVal val="ppt_x"/>
                                          </p:val>
                                        </p:tav>
                                        <p:tav tm="100000">
                                          <p:val>
                                            <p:strVal val="ppt_x"/>
                                          </p:val>
                                        </p:tav>
                                      </p:tavLst>
                                    </p:anim>
                                    <p:anim calcmode="lin" valueType="num">
                                      <p:cBhvr additive="base">
                                        <p:cTn id="1037" dur="500"/>
                                        <p:tgtEl>
                                          <p:spTgt spid="189"/>
                                        </p:tgtEl>
                                        <p:attrNameLst>
                                          <p:attrName>ppt_y</p:attrName>
                                        </p:attrNameLst>
                                      </p:cBhvr>
                                      <p:tavLst>
                                        <p:tav tm="0">
                                          <p:val>
                                            <p:strVal val="ppt_y"/>
                                          </p:val>
                                        </p:tav>
                                        <p:tav tm="100000">
                                          <p:val>
                                            <p:strVal val="1+ppt_h/2"/>
                                          </p:val>
                                        </p:tav>
                                      </p:tavLst>
                                    </p:anim>
                                    <p:set>
                                      <p:cBhvr>
                                        <p:cTn id="1038" dur="1" fill="hold">
                                          <p:stCondLst>
                                            <p:cond delay="499"/>
                                          </p:stCondLst>
                                        </p:cTn>
                                        <p:tgtEl>
                                          <p:spTgt spid="189"/>
                                        </p:tgtEl>
                                        <p:attrNameLst>
                                          <p:attrName>style.visibility</p:attrName>
                                        </p:attrNameLst>
                                      </p:cBhvr>
                                      <p:to>
                                        <p:strVal val="hidden"/>
                                      </p:to>
                                    </p:set>
                                  </p:childTnLst>
                                </p:cTn>
                              </p:par>
                              <p:par>
                                <p:cTn id="1039" presetID="2" presetClass="exit" presetSubtype="4" fill="hold" grpId="1" nodeType="withEffect">
                                  <p:stCondLst>
                                    <p:cond delay="0"/>
                                  </p:stCondLst>
                                  <p:childTnLst>
                                    <p:anim calcmode="lin" valueType="num">
                                      <p:cBhvr additive="base">
                                        <p:cTn id="1040" dur="500"/>
                                        <p:tgtEl>
                                          <p:spTgt spid="190"/>
                                        </p:tgtEl>
                                        <p:attrNameLst>
                                          <p:attrName>ppt_x</p:attrName>
                                        </p:attrNameLst>
                                      </p:cBhvr>
                                      <p:tavLst>
                                        <p:tav tm="0">
                                          <p:val>
                                            <p:strVal val="ppt_x"/>
                                          </p:val>
                                        </p:tav>
                                        <p:tav tm="100000">
                                          <p:val>
                                            <p:strVal val="ppt_x"/>
                                          </p:val>
                                        </p:tav>
                                      </p:tavLst>
                                    </p:anim>
                                    <p:anim calcmode="lin" valueType="num">
                                      <p:cBhvr additive="base">
                                        <p:cTn id="1041" dur="500"/>
                                        <p:tgtEl>
                                          <p:spTgt spid="190"/>
                                        </p:tgtEl>
                                        <p:attrNameLst>
                                          <p:attrName>ppt_y</p:attrName>
                                        </p:attrNameLst>
                                      </p:cBhvr>
                                      <p:tavLst>
                                        <p:tav tm="0">
                                          <p:val>
                                            <p:strVal val="ppt_y"/>
                                          </p:val>
                                        </p:tav>
                                        <p:tav tm="100000">
                                          <p:val>
                                            <p:strVal val="1+ppt_h/2"/>
                                          </p:val>
                                        </p:tav>
                                      </p:tavLst>
                                    </p:anim>
                                    <p:set>
                                      <p:cBhvr>
                                        <p:cTn id="1042" dur="1" fill="hold">
                                          <p:stCondLst>
                                            <p:cond delay="499"/>
                                          </p:stCondLst>
                                        </p:cTn>
                                        <p:tgtEl>
                                          <p:spTgt spid="190"/>
                                        </p:tgtEl>
                                        <p:attrNameLst>
                                          <p:attrName>style.visibility</p:attrName>
                                        </p:attrNameLst>
                                      </p:cBhvr>
                                      <p:to>
                                        <p:strVal val="hidden"/>
                                      </p:to>
                                    </p:set>
                                  </p:childTnLst>
                                </p:cTn>
                              </p:par>
                              <p:par>
                                <p:cTn id="1043" presetID="2" presetClass="exit" presetSubtype="4" fill="hold" grpId="1" nodeType="withEffect">
                                  <p:stCondLst>
                                    <p:cond delay="0"/>
                                  </p:stCondLst>
                                  <p:childTnLst>
                                    <p:anim calcmode="lin" valueType="num">
                                      <p:cBhvr additive="base">
                                        <p:cTn id="1044" dur="500"/>
                                        <p:tgtEl>
                                          <p:spTgt spid="191"/>
                                        </p:tgtEl>
                                        <p:attrNameLst>
                                          <p:attrName>ppt_x</p:attrName>
                                        </p:attrNameLst>
                                      </p:cBhvr>
                                      <p:tavLst>
                                        <p:tav tm="0">
                                          <p:val>
                                            <p:strVal val="ppt_x"/>
                                          </p:val>
                                        </p:tav>
                                        <p:tav tm="100000">
                                          <p:val>
                                            <p:strVal val="ppt_x"/>
                                          </p:val>
                                        </p:tav>
                                      </p:tavLst>
                                    </p:anim>
                                    <p:anim calcmode="lin" valueType="num">
                                      <p:cBhvr additive="base">
                                        <p:cTn id="1045" dur="500"/>
                                        <p:tgtEl>
                                          <p:spTgt spid="191"/>
                                        </p:tgtEl>
                                        <p:attrNameLst>
                                          <p:attrName>ppt_y</p:attrName>
                                        </p:attrNameLst>
                                      </p:cBhvr>
                                      <p:tavLst>
                                        <p:tav tm="0">
                                          <p:val>
                                            <p:strVal val="ppt_y"/>
                                          </p:val>
                                        </p:tav>
                                        <p:tav tm="100000">
                                          <p:val>
                                            <p:strVal val="1+ppt_h/2"/>
                                          </p:val>
                                        </p:tav>
                                      </p:tavLst>
                                    </p:anim>
                                    <p:set>
                                      <p:cBhvr>
                                        <p:cTn id="1046" dur="1" fill="hold">
                                          <p:stCondLst>
                                            <p:cond delay="499"/>
                                          </p:stCondLst>
                                        </p:cTn>
                                        <p:tgtEl>
                                          <p:spTgt spid="191"/>
                                        </p:tgtEl>
                                        <p:attrNameLst>
                                          <p:attrName>style.visibility</p:attrName>
                                        </p:attrNameLst>
                                      </p:cBhvr>
                                      <p:to>
                                        <p:strVal val="hidden"/>
                                      </p:to>
                                    </p:set>
                                  </p:childTnLst>
                                </p:cTn>
                              </p:par>
                              <p:par>
                                <p:cTn id="1047" presetID="2" presetClass="exit" presetSubtype="4" fill="hold" grpId="1" nodeType="withEffect">
                                  <p:stCondLst>
                                    <p:cond delay="0"/>
                                  </p:stCondLst>
                                  <p:childTnLst>
                                    <p:anim calcmode="lin" valueType="num">
                                      <p:cBhvr additive="base">
                                        <p:cTn id="1048" dur="500"/>
                                        <p:tgtEl>
                                          <p:spTgt spid="192"/>
                                        </p:tgtEl>
                                        <p:attrNameLst>
                                          <p:attrName>ppt_x</p:attrName>
                                        </p:attrNameLst>
                                      </p:cBhvr>
                                      <p:tavLst>
                                        <p:tav tm="0">
                                          <p:val>
                                            <p:strVal val="ppt_x"/>
                                          </p:val>
                                        </p:tav>
                                        <p:tav tm="100000">
                                          <p:val>
                                            <p:strVal val="ppt_x"/>
                                          </p:val>
                                        </p:tav>
                                      </p:tavLst>
                                    </p:anim>
                                    <p:anim calcmode="lin" valueType="num">
                                      <p:cBhvr additive="base">
                                        <p:cTn id="1049" dur="500"/>
                                        <p:tgtEl>
                                          <p:spTgt spid="192"/>
                                        </p:tgtEl>
                                        <p:attrNameLst>
                                          <p:attrName>ppt_y</p:attrName>
                                        </p:attrNameLst>
                                      </p:cBhvr>
                                      <p:tavLst>
                                        <p:tav tm="0">
                                          <p:val>
                                            <p:strVal val="ppt_y"/>
                                          </p:val>
                                        </p:tav>
                                        <p:tav tm="100000">
                                          <p:val>
                                            <p:strVal val="1+ppt_h/2"/>
                                          </p:val>
                                        </p:tav>
                                      </p:tavLst>
                                    </p:anim>
                                    <p:set>
                                      <p:cBhvr>
                                        <p:cTn id="1050" dur="1" fill="hold">
                                          <p:stCondLst>
                                            <p:cond delay="499"/>
                                          </p:stCondLst>
                                        </p:cTn>
                                        <p:tgtEl>
                                          <p:spTgt spid="192"/>
                                        </p:tgtEl>
                                        <p:attrNameLst>
                                          <p:attrName>style.visibility</p:attrName>
                                        </p:attrNameLst>
                                      </p:cBhvr>
                                      <p:to>
                                        <p:strVal val="hidden"/>
                                      </p:to>
                                    </p:set>
                                  </p:childTnLst>
                                </p:cTn>
                              </p:par>
                              <p:par>
                                <p:cTn id="1051" presetID="2" presetClass="exit" presetSubtype="4" fill="hold" grpId="1" nodeType="withEffect">
                                  <p:stCondLst>
                                    <p:cond delay="0"/>
                                  </p:stCondLst>
                                  <p:childTnLst>
                                    <p:anim calcmode="lin" valueType="num">
                                      <p:cBhvr additive="base">
                                        <p:cTn id="1052" dur="500"/>
                                        <p:tgtEl>
                                          <p:spTgt spid="193"/>
                                        </p:tgtEl>
                                        <p:attrNameLst>
                                          <p:attrName>ppt_x</p:attrName>
                                        </p:attrNameLst>
                                      </p:cBhvr>
                                      <p:tavLst>
                                        <p:tav tm="0">
                                          <p:val>
                                            <p:strVal val="ppt_x"/>
                                          </p:val>
                                        </p:tav>
                                        <p:tav tm="100000">
                                          <p:val>
                                            <p:strVal val="ppt_x"/>
                                          </p:val>
                                        </p:tav>
                                      </p:tavLst>
                                    </p:anim>
                                    <p:anim calcmode="lin" valueType="num">
                                      <p:cBhvr additive="base">
                                        <p:cTn id="1053" dur="500"/>
                                        <p:tgtEl>
                                          <p:spTgt spid="193"/>
                                        </p:tgtEl>
                                        <p:attrNameLst>
                                          <p:attrName>ppt_y</p:attrName>
                                        </p:attrNameLst>
                                      </p:cBhvr>
                                      <p:tavLst>
                                        <p:tav tm="0">
                                          <p:val>
                                            <p:strVal val="ppt_y"/>
                                          </p:val>
                                        </p:tav>
                                        <p:tav tm="100000">
                                          <p:val>
                                            <p:strVal val="1+ppt_h/2"/>
                                          </p:val>
                                        </p:tav>
                                      </p:tavLst>
                                    </p:anim>
                                    <p:set>
                                      <p:cBhvr>
                                        <p:cTn id="1054" dur="1" fill="hold">
                                          <p:stCondLst>
                                            <p:cond delay="499"/>
                                          </p:stCondLst>
                                        </p:cTn>
                                        <p:tgtEl>
                                          <p:spTgt spid="193"/>
                                        </p:tgtEl>
                                        <p:attrNameLst>
                                          <p:attrName>style.visibility</p:attrName>
                                        </p:attrNameLst>
                                      </p:cBhvr>
                                      <p:to>
                                        <p:strVal val="hidden"/>
                                      </p:to>
                                    </p:set>
                                  </p:childTnLst>
                                </p:cTn>
                              </p:par>
                              <p:par>
                                <p:cTn id="1055" presetID="2" presetClass="exit" presetSubtype="4" fill="hold" grpId="1" nodeType="withEffect">
                                  <p:stCondLst>
                                    <p:cond delay="0"/>
                                  </p:stCondLst>
                                  <p:childTnLst>
                                    <p:anim calcmode="lin" valueType="num">
                                      <p:cBhvr additive="base">
                                        <p:cTn id="1056" dur="500"/>
                                        <p:tgtEl>
                                          <p:spTgt spid="194"/>
                                        </p:tgtEl>
                                        <p:attrNameLst>
                                          <p:attrName>ppt_x</p:attrName>
                                        </p:attrNameLst>
                                      </p:cBhvr>
                                      <p:tavLst>
                                        <p:tav tm="0">
                                          <p:val>
                                            <p:strVal val="ppt_x"/>
                                          </p:val>
                                        </p:tav>
                                        <p:tav tm="100000">
                                          <p:val>
                                            <p:strVal val="ppt_x"/>
                                          </p:val>
                                        </p:tav>
                                      </p:tavLst>
                                    </p:anim>
                                    <p:anim calcmode="lin" valueType="num">
                                      <p:cBhvr additive="base">
                                        <p:cTn id="1057" dur="500"/>
                                        <p:tgtEl>
                                          <p:spTgt spid="194"/>
                                        </p:tgtEl>
                                        <p:attrNameLst>
                                          <p:attrName>ppt_y</p:attrName>
                                        </p:attrNameLst>
                                      </p:cBhvr>
                                      <p:tavLst>
                                        <p:tav tm="0">
                                          <p:val>
                                            <p:strVal val="ppt_y"/>
                                          </p:val>
                                        </p:tav>
                                        <p:tav tm="100000">
                                          <p:val>
                                            <p:strVal val="1+ppt_h/2"/>
                                          </p:val>
                                        </p:tav>
                                      </p:tavLst>
                                    </p:anim>
                                    <p:set>
                                      <p:cBhvr>
                                        <p:cTn id="1058" dur="1" fill="hold">
                                          <p:stCondLst>
                                            <p:cond delay="499"/>
                                          </p:stCondLst>
                                        </p:cTn>
                                        <p:tgtEl>
                                          <p:spTgt spid="194"/>
                                        </p:tgtEl>
                                        <p:attrNameLst>
                                          <p:attrName>style.visibility</p:attrName>
                                        </p:attrNameLst>
                                      </p:cBhvr>
                                      <p:to>
                                        <p:strVal val="hidden"/>
                                      </p:to>
                                    </p:set>
                                  </p:childTnLst>
                                </p:cTn>
                              </p:par>
                              <p:par>
                                <p:cTn id="1059" presetID="2" presetClass="exit" presetSubtype="4" fill="hold" grpId="1" nodeType="withEffect">
                                  <p:stCondLst>
                                    <p:cond delay="0"/>
                                  </p:stCondLst>
                                  <p:childTnLst>
                                    <p:anim calcmode="lin" valueType="num">
                                      <p:cBhvr additive="base">
                                        <p:cTn id="1060" dur="500"/>
                                        <p:tgtEl>
                                          <p:spTgt spid="195"/>
                                        </p:tgtEl>
                                        <p:attrNameLst>
                                          <p:attrName>ppt_x</p:attrName>
                                        </p:attrNameLst>
                                      </p:cBhvr>
                                      <p:tavLst>
                                        <p:tav tm="0">
                                          <p:val>
                                            <p:strVal val="ppt_x"/>
                                          </p:val>
                                        </p:tav>
                                        <p:tav tm="100000">
                                          <p:val>
                                            <p:strVal val="ppt_x"/>
                                          </p:val>
                                        </p:tav>
                                      </p:tavLst>
                                    </p:anim>
                                    <p:anim calcmode="lin" valueType="num">
                                      <p:cBhvr additive="base">
                                        <p:cTn id="1061" dur="500"/>
                                        <p:tgtEl>
                                          <p:spTgt spid="195"/>
                                        </p:tgtEl>
                                        <p:attrNameLst>
                                          <p:attrName>ppt_y</p:attrName>
                                        </p:attrNameLst>
                                      </p:cBhvr>
                                      <p:tavLst>
                                        <p:tav tm="0">
                                          <p:val>
                                            <p:strVal val="ppt_y"/>
                                          </p:val>
                                        </p:tav>
                                        <p:tav tm="100000">
                                          <p:val>
                                            <p:strVal val="1+ppt_h/2"/>
                                          </p:val>
                                        </p:tav>
                                      </p:tavLst>
                                    </p:anim>
                                    <p:set>
                                      <p:cBhvr>
                                        <p:cTn id="1062" dur="1" fill="hold">
                                          <p:stCondLst>
                                            <p:cond delay="499"/>
                                          </p:stCondLst>
                                        </p:cTn>
                                        <p:tgtEl>
                                          <p:spTgt spid="195"/>
                                        </p:tgtEl>
                                        <p:attrNameLst>
                                          <p:attrName>style.visibility</p:attrName>
                                        </p:attrNameLst>
                                      </p:cBhvr>
                                      <p:to>
                                        <p:strVal val="hidden"/>
                                      </p:to>
                                    </p:set>
                                  </p:childTnLst>
                                </p:cTn>
                              </p:par>
                              <p:par>
                                <p:cTn id="1063" presetID="2" presetClass="exit" presetSubtype="4" fill="hold" grpId="1" nodeType="withEffect">
                                  <p:stCondLst>
                                    <p:cond delay="0"/>
                                  </p:stCondLst>
                                  <p:childTnLst>
                                    <p:anim calcmode="lin" valueType="num">
                                      <p:cBhvr additive="base">
                                        <p:cTn id="1064" dur="500"/>
                                        <p:tgtEl>
                                          <p:spTgt spid="196"/>
                                        </p:tgtEl>
                                        <p:attrNameLst>
                                          <p:attrName>ppt_x</p:attrName>
                                        </p:attrNameLst>
                                      </p:cBhvr>
                                      <p:tavLst>
                                        <p:tav tm="0">
                                          <p:val>
                                            <p:strVal val="ppt_x"/>
                                          </p:val>
                                        </p:tav>
                                        <p:tav tm="100000">
                                          <p:val>
                                            <p:strVal val="ppt_x"/>
                                          </p:val>
                                        </p:tav>
                                      </p:tavLst>
                                    </p:anim>
                                    <p:anim calcmode="lin" valueType="num">
                                      <p:cBhvr additive="base">
                                        <p:cTn id="1065" dur="500"/>
                                        <p:tgtEl>
                                          <p:spTgt spid="196"/>
                                        </p:tgtEl>
                                        <p:attrNameLst>
                                          <p:attrName>ppt_y</p:attrName>
                                        </p:attrNameLst>
                                      </p:cBhvr>
                                      <p:tavLst>
                                        <p:tav tm="0">
                                          <p:val>
                                            <p:strVal val="ppt_y"/>
                                          </p:val>
                                        </p:tav>
                                        <p:tav tm="100000">
                                          <p:val>
                                            <p:strVal val="1+ppt_h/2"/>
                                          </p:val>
                                        </p:tav>
                                      </p:tavLst>
                                    </p:anim>
                                    <p:set>
                                      <p:cBhvr>
                                        <p:cTn id="1066" dur="1" fill="hold">
                                          <p:stCondLst>
                                            <p:cond delay="499"/>
                                          </p:stCondLst>
                                        </p:cTn>
                                        <p:tgtEl>
                                          <p:spTgt spid="196"/>
                                        </p:tgtEl>
                                        <p:attrNameLst>
                                          <p:attrName>style.visibility</p:attrName>
                                        </p:attrNameLst>
                                      </p:cBhvr>
                                      <p:to>
                                        <p:strVal val="hidden"/>
                                      </p:to>
                                    </p:set>
                                  </p:childTnLst>
                                </p:cTn>
                              </p:par>
                              <p:par>
                                <p:cTn id="1067" presetID="2" presetClass="exit" presetSubtype="4" fill="hold" grpId="1" nodeType="withEffect">
                                  <p:stCondLst>
                                    <p:cond delay="0"/>
                                  </p:stCondLst>
                                  <p:childTnLst>
                                    <p:anim calcmode="lin" valueType="num">
                                      <p:cBhvr additive="base">
                                        <p:cTn id="1068" dur="500"/>
                                        <p:tgtEl>
                                          <p:spTgt spid="197"/>
                                        </p:tgtEl>
                                        <p:attrNameLst>
                                          <p:attrName>ppt_x</p:attrName>
                                        </p:attrNameLst>
                                      </p:cBhvr>
                                      <p:tavLst>
                                        <p:tav tm="0">
                                          <p:val>
                                            <p:strVal val="ppt_x"/>
                                          </p:val>
                                        </p:tav>
                                        <p:tav tm="100000">
                                          <p:val>
                                            <p:strVal val="ppt_x"/>
                                          </p:val>
                                        </p:tav>
                                      </p:tavLst>
                                    </p:anim>
                                    <p:anim calcmode="lin" valueType="num">
                                      <p:cBhvr additive="base">
                                        <p:cTn id="1069" dur="500"/>
                                        <p:tgtEl>
                                          <p:spTgt spid="197"/>
                                        </p:tgtEl>
                                        <p:attrNameLst>
                                          <p:attrName>ppt_y</p:attrName>
                                        </p:attrNameLst>
                                      </p:cBhvr>
                                      <p:tavLst>
                                        <p:tav tm="0">
                                          <p:val>
                                            <p:strVal val="ppt_y"/>
                                          </p:val>
                                        </p:tav>
                                        <p:tav tm="100000">
                                          <p:val>
                                            <p:strVal val="1+ppt_h/2"/>
                                          </p:val>
                                        </p:tav>
                                      </p:tavLst>
                                    </p:anim>
                                    <p:set>
                                      <p:cBhvr>
                                        <p:cTn id="1070" dur="1" fill="hold">
                                          <p:stCondLst>
                                            <p:cond delay="499"/>
                                          </p:stCondLst>
                                        </p:cTn>
                                        <p:tgtEl>
                                          <p:spTgt spid="197"/>
                                        </p:tgtEl>
                                        <p:attrNameLst>
                                          <p:attrName>style.visibility</p:attrName>
                                        </p:attrNameLst>
                                      </p:cBhvr>
                                      <p:to>
                                        <p:strVal val="hidden"/>
                                      </p:to>
                                    </p:set>
                                  </p:childTnLst>
                                </p:cTn>
                              </p:par>
                              <p:par>
                                <p:cTn id="1071" presetID="2" presetClass="exit" presetSubtype="4" fill="hold" grpId="1" nodeType="withEffect">
                                  <p:stCondLst>
                                    <p:cond delay="0"/>
                                  </p:stCondLst>
                                  <p:childTnLst>
                                    <p:anim calcmode="lin" valueType="num">
                                      <p:cBhvr additive="base">
                                        <p:cTn id="1072" dur="500"/>
                                        <p:tgtEl>
                                          <p:spTgt spid="198"/>
                                        </p:tgtEl>
                                        <p:attrNameLst>
                                          <p:attrName>ppt_x</p:attrName>
                                        </p:attrNameLst>
                                      </p:cBhvr>
                                      <p:tavLst>
                                        <p:tav tm="0">
                                          <p:val>
                                            <p:strVal val="ppt_x"/>
                                          </p:val>
                                        </p:tav>
                                        <p:tav tm="100000">
                                          <p:val>
                                            <p:strVal val="ppt_x"/>
                                          </p:val>
                                        </p:tav>
                                      </p:tavLst>
                                    </p:anim>
                                    <p:anim calcmode="lin" valueType="num">
                                      <p:cBhvr additive="base">
                                        <p:cTn id="1073" dur="500"/>
                                        <p:tgtEl>
                                          <p:spTgt spid="198"/>
                                        </p:tgtEl>
                                        <p:attrNameLst>
                                          <p:attrName>ppt_y</p:attrName>
                                        </p:attrNameLst>
                                      </p:cBhvr>
                                      <p:tavLst>
                                        <p:tav tm="0">
                                          <p:val>
                                            <p:strVal val="ppt_y"/>
                                          </p:val>
                                        </p:tav>
                                        <p:tav tm="100000">
                                          <p:val>
                                            <p:strVal val="1+ppt_h/2"/>
                                          </p:val>
                                        </p:tav>
                                      </p:tavLst>
                                    </p:anim>
                                    <p:set>
                                      <p:cBhvr>
                                        <p:cTn id="1074" dur="1" fill="hold">
                                          <p:stCondLst>
                                            <p:cond delay="499"/>
                                          </p:stCondLst>
                                        </p:cTn>
                                        <p:tgtEl>
                                          <p:spTgt spid="198"/>
                                        </p:tgtEl>
                                        <p:attrNameLst>
                                          <p:attrName>style.visibility</p:attrName>
                                        </p:attrNameLst>
                                      </p:cBhvr>
                                      <p:to>
                                        <p:strVal val="hidden"/>
                                      </p:to>
                                    </p:set>
                                  </p:childTnLst>
                                </p:cTn>
                              </p:par>
                              <p:par>
                                <p:cTn id="1075" presetID="2" presetClass="exit" presetSubtype="4" fill="hold" grpId="1" nodeType="withEffect">
                                  <p:stCondLst>
                                    <p:cond delay="0"/>
                                  </p:stCondLst>
                                  <p:childTnLst>
                                    <p:anim calcmode="lin" valueType="num">
                                      <p:cBhvr additive="base">
                                        <p:cTn id="1076" dur="500"/>
                                        <p:tgtEl>
                                          <p:spTgt spid="199"/>
                                        </p:tgtEl>
                                        <p:attrNameLst>
                                          <p:attrName>ppt_x</p:attrName>
                                        </p:attrNameLst>
                                      </p:cBhvr>
                                      <p:tavLst>
                                        <p:tav tm="0">
                                          <p:val>
                                            <p:strVal val="ppt_x"/>
                                          </p:val>
                                        </p:tav>
                                        <p:tav tm="100000">
                                          <p:val>
                                            <p:strVal val="ppt_x"/>
                                          </p:val>
                                        </p:tav>
                                      </p:tavLst>
                                    </p:anim>
                                    <p:anim calcmode="lin" valueType="num">
                                      <p:cBhvr additive="base">
                                        <p:cTn id="1077" dur="500"/>
                                        <p:tgtEl>
                                          <p:spTgt spid="199"/>
                                        </p:tgtEl>
                                        <p:attrNameLst>
                                          <p:attrName>ppt_y</p:attrName>
                                        </p:attrNameLst>
                                      </p:cBhvr>
                                      <p:tavLst>
                                        <p:tav tm="0">
                                          <p:val>
                                            <p:strVal val="ppt_y"/>
                                          </p:val>
                                        </p:tav>
                                        <p:tav tm="100000">
                                          <p:val>
                                            <p:strVal val="1+ppt_h/2"/>
                                          </p:val>
                                        </p:tav>
                                      </p:tavLst>
                                    </p:anim>
                                    <p:set>
                                      <p:cBhvr>
                                        <p:cTn id="1078" dur="1" fill="hold">
                                          <p:stCondLst>
                                            <p:cond delay="499"/>
                                          </p:stCondLst>
                                        </p:cTn>
                                        <p:tgtEl>
                                          <p:spTgt spid="199"/>
                                        </p:tgtEl>
                                        <p:attrNameLst>
                                          <p:attrName>style.visibility</p:attrName>
                                        </p:attrNameLst>
                                      </p:cBhvr>
                                      <p:to>
                                        <p:strVal val="hidden"/>
                                      </p:to>
                                    </p:set>
                                  </p:childTnLst>
                                </p:cTn>
                              </p:par>
                              <p:par>
                                <p:cTn id="1079" presetID="2" presetClass="exit" presetSubtype="4" fill="hold" grpId="1" nodeType="withEffect">
                                  <p:stCondLst>
                                    <p:cond delay="0"/>
                                  </p:stCondLst>
                                  <p:childTnLst>
                                    <p:anim calcmode="lin" valueType="num">
                                      <p:cBhvr additive="base">
                                        <p:cTn id="1080" dur="500"/>
                                        <p:tgtEl>
                                          <p:spTgt spid="200"/>
                                        </p:tgtEl>
                                        <p:attrNameLst>
                                          <p:attrName>ppt_x</p:attrName>
                                        </p:attrNameLst>
                                      </p:cBhvr>
                                      <p:tavLst>
                                        <p:tav tm="0">
                                          <p:val>
                                            <p:strVal val="ppt_x"/>
                                          </p:val>
                                        </p:tav>
                                        <p:tav tm="100000">
                                          <p:val>
                                            <p:strVal val="ppt_x"/>
                                          </p:val>
                                        </p:tav>
                                      </p:tavLst>
                                    </p:anim>
                                    <p:anim calcmode="lin" valueType="num">
                                      <p:cBhvr additive="base">
                                        <p:cTn id="1081" dur="500"/>
                                        <p:tgtEl>
                                          <p:spTgt spid="200"/>
                                        </p:tgtEl>
                                        <p:attrNameLst>
                                          <p:attrName>ppt_y</p:attrName>
                                        </p:attrNameLst>
                                      </p:cBhvr>
                                      <p:tavLst>
                                        <p:tav tm="0">
                                          <p:val>
                                            <p:strVal val="ppt_y"/>
                                          </p:val>
                                        </p:tav>
                                        <p:tav tm="100000">
                                          <p:val>
                                            <p:strVal val="1+ppt_h/2"/>
                                          </p:val>
                                        </p:tav>
                                      </p:tavLst>
                                    </p:anim>
                                    <p:set>
                                      <p:cBhvr>
                                        <p:cTn id="1082" dur="1" fill="hold">
                                          <p:stCondLst>
                                            <p:cond delay="499"/>
                                          </p:stCondLst>
                                        </p:cTn>
                                        <p:tgtEl>
                                          <p:spTgt spid="200"/>
                                        </p:tgtEl>
                                        <p:attrNameLst>
                                          <p:attrName>style.visibility</p:attrName>
                                        </p:attrNameLst>
                                      </p:cBhvr>
                                      <p:to>
                                        <p:strVal val="hidden"/>
                                      </p:to>
                                    </p:set>
                                  </p:childTnLst>
                                </p:cTn>
                              </p:par>
                              <p:par>
                                <p:cTn id="1083" presetID="2" presetClass="exit" presetSubtype="4" fill="hold" grpId="1" nodeType="withEffect">
                                  <p:stCondLst>
                                    <p:cond delay="0"/>
                                  </p:stCondLst>
                                  <p:childTnLst>
                                    <p:anim calcmode="lin" valueType="num">
                                      <p:cBhvr additive="base">
                                        <p:cTn id="1084" dur="500"/>
                                        <p:tgtEl>
                                          <p:spTgt spid="201"/>
                                        </p:tgtEl>
                                        <p:attrNameLst>
                                          <p:attrName>ppt_x</p:attrName>
                                        </p:attrNameLst>
                                      </p:cBhvr>
                                      <p:tavLst>
                                        <p:tav tm="0">
                                          <p:val>
                                            <p:strVal val="ppt_x"/>
                                          </p:val>
                                        </p:tav>
                                        <p:tav tm="100000">
                                          <p:val>
                                            <p:strVal val="ppt_x"/>
                                          </p:val>
                                        </p:tav>
                                      </p:tavLst>
                                    </p:anim>
                                    <p:anim calcmode="lin" valueType="num">
                                      <p:cBhvr additive="base">
                                        <p:cTn id="1085" dur="500"/>
                                        <p:tgtEl>
                                          <p:spTgt spid="201"/>
                                        </p:tgtEl>
                                        <p:attrNameLst>
                                          <p:attrName>ppt_y</p:attrName>
                                        </p:attrNameLst>
                                      </p:cBhvr>
                                      <p:tavLst>
                                        <p:tav tm="0">
                                          <p:val>
                                            <p:strVal val="ppt_y"/>
                                          </p:val>
                                        </p:tav>
                                        <p:tav tm="100000">
                                          <p:val>
                                            <p:strVal val="1+ppt_h/2"/>
                                          </p:val>
                                        </p:tav>
                                      </p:tavLst>
                                    </p:anim>
                                    <p:set>
                                      <p:cBhvr>
                                        <p:cTn id="1086" dur="1" fill="hold">
                                          <p:stCondLst>
                                            <p:cond delay="499"/>
                                          </p:stCondLst>
                                        </p:cTn>
                                        <p:tgtEl>
                                          <p:spTgt spid="201"/>
                                        </p:tgtEl>
                                        <p:attrNameLst>
                                          <p:attrName>style.visibility</p:attrName>
                                        </p:attrNameLst>
                                      </p:cBhvr>
                                      <p:to>
                                        <p:strVal val="hidden"/>
                                      </p:to>
                                    </p:set>
                                  </p:childTnLst>
                                </p:cTn>
                              </p:par>
                              <p:par>
                                <p:cTn id="1087" presetID="2" presetClass="exit" presetSubtype="4" fill="hold" grpId="1" nodeType="withEffect">
                                  <p:stCondLst>
                                    <p:cond delay="0"/>
                                  </p:stCondLst>
                                  <p:childTnLst>
                                    <p:anim calcmode="lin" valueType="num">
                                      <p:cBhvr additive="base">
                                        <p:cTn id="1088" dur="500"/>
                                        <p:tgtEl>
                                          <p:spTgt spid="202"/>
                                        </p:tgtEl>
                                        <p:attrNameLst>
                                          <p:attrName>ppt_x</p:attrName>
                                        </p:attrNameLst>
                                      </p:cBhvr>
                                      <p:tavLst>
                                        <p:tav tm="0">
                                          <p:val>
                                            <p:strVal val="ppt_x"/>
                                          </p:val>
                                        </p:tav>
                                        <p:tav tm="100000">
                                          <p:val>
                                            <p:strVal val="ppt_x"/>
                                          </p:val>
                                        </p:tav>
                                      </p:tavLst>
                                    </p:anim>
                                    <p:anim calcmode="lin" valueType="num">
                                      <p:cBhvr additive="base">
                                        <p:cTn id="1089" dur="500"/>
                                        <p:tgtEl>
                                          <p:spTgt spid="202"/>
                                        </p:tgtEl>
                                        <p:attrNameLst>
                                          <p:attrName>ppt_y</p:attrName>
                                        </p:attrNameLst>
                                      </p:cBhvr>
                                      <p:tavLst>
                                        <p:tav tm="0">
                                          <p:val>
                                            <p:strVal val="ppt_y"/>
                                          </p:val>
                                        </p:tav>
                                        <p:tav tm="100000">
                                          <p:val>
                                            <p:strVal val="1+ppt_h/2"/>
                                          </p:val>
                                        </p:tav>
                                      </p:tavLst>
                                    </p:anim>
                                    <p:set>
                                      <p:cBhvr>
                                        <p:cTn id="1090" dur="1" fill="hold">
                                          <p:stCondLst>
                                            <p:cond delay="499"/>
                                          </p:stCondLst>
                                        </p:cTn>
                                        <p:tgtEl>
                                          <p:spTgt spid="202"/>
                                        </p:tgtEl>
                                        <p:attrNameLst>
                                          <p:attrName>style.visibility</p:attrName>
                                        </p:attrNameLst>
                                      </p:cBhvr>
                                      <p:to>
                                        <p:strVal val="hidden"/>
                                      </p:to>
                                    </p:set>
                                  </p:childTnLst>
                                </p:cTn>
                              </p:par>
                              <p:par>
                                <p:cTn id="1091" presetID="2" presetClass="exit" presetSubtype="4" fill="hold" grpId="1" nodeType="withEffect">
                                  <p:stCondLst>
                                    <p:cond delay="0"/>
                                  </p:stCondLst>
                                  <p:childTnLst>
                                    <p:anim calcmode="lin" valueType="num">
                                      <p:cBhvr additive="base">
                                        <p:cTn id="1092" dur="500"/>
                                        <p:tgtEl>
                                          <p:spTgt spid="203"/>
                                        </p:tgtEl>
                                        <p:attrNameLst>
                                          <p:attrName>ppt_x</p:attrName>
                                        </p:attrNameLst>
                                      </p:cBhvr>
                                      <p:tavLst>
                                        <p:tav tm="0">
                                          <p:val>
                                            <p:strVal val="ppt_x"/>
                                          </p:val>
                                        </p:tav>
                                        <p:tav tm="100000">
                                          <p:val>
                                            <p:strVal val="ppt_x"/>
                                          </p:val>
                                        </p:tav>
                                      </p:tavLst>
                                    </p:anim>
                                    <p:anim calcmode="lin" valueType="num">
                                      <p:cBhvr additive="base">
                                        <p:cTn id="1093" dur="500"/>
                                        <p:tgtEl>
                                          <p:spTgt spid="203"/>
                                        </p:tgtEl>
                                        <p:attrNameLst>
                                          <p:attrName>ppt_y</p:attrName>
                                        </p:attrNameLst>
                                      </p:cBhvr>
                                      <p:tavLst>
                                        <p:tav tm="0">
                                          <p:val>
                                            <p:strVal val="ppt_y"/>
                                          </p:val>
                                        </p:tav>
                                        <p:tav tm="100000">
                                          <p:val>
                                            <p:strVal val="1+ppt_h/2"/>
                                          </p:val>
                                        </p:tav>
                                      </p:tavLst>
                                    </p:anim>
                                    <p:set>
                                      <p:cBhvr>
                                        <p:cTn id="1094" dur="1" fill="hold">
                                          <p:stCondLst>
                                            <p:cond delay="499"/>
                                          </p:stCondLst>
                                        </p:cTn>
                                        <p:tgtEl>
                                          <p:spTgt spid="203"/>
                                        </p:tgtEl>
                                        <p:attrNameLst>
                                          <p:attrName>style.visibility</p:attrName>
                                        </p:attrNameLst>
                                      </p:cBhvr>
                                      <p:to>
                                        <p:strVal val="hidden"/>
                                      </p:to>
                                    </p:set>
                                  </p:childTnLst>
                                </p:cTn>
                              </p:par>
                              <p:par>
                                <p:cTn id="1095" presetID="2" presetClass="exit" presetSubtype="4" fill="hold" grpId="1" nodeType="withEffect">
                                  <p:stCondLst>
                                    <p:cond delay="0"/>
                                  </p:stCondLst>
                                  <p:childTnLst>
                                    <p:anim calcmode="lin" valueType="num">
                                      <p:cBhvr additive="base">
                                        <p:cTn id="1096" dur="500"/>
                                        <p:tgtEl>
                                          <p:spTgt spid="204"/>
                                        </p:tgtEl>
                                        <p:attrNameLst>
                                          <p:attrName>ppt_x</p:attrName>
                                        </p:attrNameLst>
                                      </p:cBhvr>
                                      <p:tavLst>
                                        <p:tav tm="0">
                                          <p:val>
                                            <p:strVal val="ppt_x"/>
                                          </p:val>
                                        </p:tav>
                                        <p:tav tm="100000">
                                          <p:val>
                                            <p:strVal val="ppt_x"/>
                                          </p:val>
                                        </p:tav>
                                      </p:tavLst>
                                    </p:anim>
                                    <p:anim calcmode="lin" valueType="num">
                                      <p:cBhvr additive="base">
                                        <p:cTn id="1097" dur="500"/>
                                        <p:tgtEl>
                                          <p:spTgt spid="204"/>
                                        </p:tgtEl>
                                        <p:attrNameLst>
                                          <p:attrName>ppt_y</p:attrName>
                                        </p:attrNameLst>
                                      </p:cBhvr>
                                      <p:tavLst>
                                        <p:tav tm="0">
                                          <p:val>
                                            <p:strVal val="ppt_y"/>
                                          </p:val>
                                        </p:tav>
                                        <p:tav tm="100000">
                                          <p:val>
                                            <p:strVal val="1+ppt_h/2"/>
                                          </p:val>
                                        </p:tav>
                                      </p:tavLst>
                                    </p:anim>
                                    <p:set>
                                      <p:cBhvr>
                                        <p:cTn id="1098" dur="1" fill="hold">
                                          <p:stCondLst>
                                            <p:cond delay="499"/>
                                          </p:stCondLst>
                                        </p:cTn>
                                        <p:tgtEl>
                                          <p:spTgt spid="204"/>
                                        </p:tgtEl>
                                        <p:attrNameLst>
                                          <p:attrName>style.visibility</p:attrName>
                                        </p:attrNameLst>
                                      </p:cBhvr>
                                      <p:to>
                                        <p:strVal val="hidden"/>
                                      </p:to>
                                    </p:set>
                                  </p:childTnLst>
                                </p:cTn>
                              </p:par>
                              <p:par>
                                <p:cTn id="1099" presetID="2" presetClass="exit" presetSubtype="4" fill="hold" grpId="1" nodeType="withEffect">
                                  <p:stCondLst>
                                    <p:cond delay="0"/>
                                  </p:stCondLst>
                                  <p:childTnLst>
                                    <p:anim calcmode="lin" valueType="num">
                                      <p:cBhvr additive="base">
                                        <p:cTn id="1100" dur="500"/>
                                        <p:tgtEl>
                                          <p:spTgt spid="205"/>
                                        </p:tgtEl>
                                        <p:attrNameLst>
                                          <p:attrName>ppt_x</p:attrName>
                                        </p:attrNameLst>
                                      </p:cBhvr>
                                      <p:tavLst>
                                        <p:tav tm="0">
                                          <p:val>
                                            <p:strVal val="ppt_x"/>
                                          </p:val>
                                        </p:tav>
                                        <p:tav tm="100000">
                                          <p:val>
                                            <p:strVal val="ppt_x"/>
                                          </p:val>
                                        </p:tav>
                                      </p:tavLst>
                                    </p:anim>
                                    <p:anim calcmode="lin" valueType="num">
                                      <p:cBhvr additive="base">
                                        <p:cTn id="1101" dur="500"/>
                                        <p:tgtEl>
                                          <p:spTgt spid="205"/>
                                        </p:tgtEl>
                                        <p:attrNameLst>
                                          <p:attrName>ppt_y</p:attrName>
                                        </p:attrNameLst>
                                      </p:cBhvr>
                                      <p:tavLst>
                                        <p:tav tm="0">
                                          <p:val>
                                            <p:strVal val="ppt_y"/>
                                          </p:val>
                                        </p:tav>
                                        <p:tav tm="100000">
                                          <p:val>
                                            <p:strVal val="1+ppt_h/2"/>
                                          </p:val>
                                        </p:tav>
                                      </p:tavLst>
                                    </p:anim>
                                    <p:set>
                                      <p:cBhvr>
                                        <p:cTn id="1102" dur="1" fill="hold">
                                          <p:stCondLst>
                                            <p:cond delay="499"/>
                                          </p:stCondLst>
                                        </p:cTn>
                                        <p:tgtEl>
                                          <p:spTgt spid="205"/>
                                        </p:tgtEl>
                                        <p:attrNameLst>
                                          <p:attrName>style.visibility</p:attrName>
                                        </p:attrNameLst>
                                      </p:cBhvr>
                                      <p:to>
                                        <p:strVal val="hidden"/>
                                      </p:to>
                                    </p:set>
                                  </p:childTnLst>
                                </p:cTn>
                              </p:par>
                              <p:par>
                                <p:cTn id="1103" presetID="2" presetClass="exit" presetSubtype="4" fill="hold" grpId="1" nodeType="withEffect">
                                  <p:stCondLst>
                                    <p:cond delay="0"/>
                                  </p:stCondLst>
                                  <p:childTnLst>
                                    <p:anim calcmode="lin" valueType="num">
                                      <p:cBhvr additive="base">
                                        <p:cTn id="1104" dur="500"/>
                                        <p:tgtEl>
                                          <p:spTgt spid="206"/>
                                        </p:tgtEl>
                                        <p:attrNameLst>
                                          <p:attrName>ppt_x</p:attrName>
                                        </p:attrNameLst>
                                      </p:cBhvr>
                                      <p:tavLst>
                                        <p:tav tm="0">
                                          <p:val>
                                            <p:strVal val="ppt_x"/>
                                          </p:val>
                                        </p:tav>
                                        <p:tav tm="100000">
                                          <p:val>
                                            <p:strVal val="ppt_x"/>
                                          </p:val>
                                        </p:tav>
                                      </p:tavLst>
                                    </p:anim>
                                    <p:anim calcmode="lin" valueType="num">
                                      <p:cBhvr additive="base">
                                        <p:cTn id="1105" dur="500"/>
                                        <p:tgtEl>
                                          <p:spTgt spid="206"/>
                                        </p:tgtEl>
                                        <p:attrNameLst>
                                          <p:attrName>ppt_y</p:attrName>
                                        </p:attrNameLst>
                                      </p:cBhvr>
                                      <p:tavLst>
                                        <p:tav tm="0">
                                          <p:val>
                                            <p:strVal val="ppt_y"/>
                                          </p:val>
                                        </p:tav>
                                        <p:tav tm="100000">
                                          <p:val>
                                            <p:strVal val="1+ppt_h/2"/>
                                          </p:val>
                                        </p:tav>
                                      </p:tavLst>
                                    </p:anim>
                                    <p:set>
                                      <p:cBhvr>
                                        <p:cTn id="1106" dur="1" fill="hold">
                                          <p:stCondLst>
                                            <p:cond delay="499"/>
                                          </p:stCondLst>
                                        </p:cTn>
                                        <p:tgtEl>
                                          <p:spTgt spid="206"/>
                                        </p:tgtEl>
                                        <p:attrNameLst>
                                          <p:attrName>style.visibility</p:attrName>
                                        </p:attrNameLst>
                                      </p:cBhvr>
                                      <p:to>
                                        <p:strVal val="hidden"/>
                                      </p:to>
                                    </p:set>
                                  </p:childTnLst>
                                </p:cTn>
                              </p:par>
                              <p:par>
                                <p:cTn id="1107" presetID="2" presetClass="exit" presetSubtype="4" fill="hold" grpId="1" nodeType="withEffect">
                                  <p:stCondLst>
                                    <p:cond delay="0"/>
                                  </p:stCondLst>
                                  <p:childTnLst>
                                    <p:anim calcmode="lin" valueType="num">
                                      <p:cBhvr additive="base">
                                        <p:cTn id="1108" dur="500"/>
                                        <p:tgtEl>
                                          <p:spTgt spid="207"/>
                                        </p:tgtEl>
                                        <p:attrNameLst>
                                          <p:attrName>ppt_x</p:attrName>
                                        </p:attrNameLst>
                                      </p:cBhvr>
                                      <p:tavLst>
                                        <p:tav tm="0">
                                          <p:val>
                                            <p:strVal val="ppt_x"/>
                                          </p:val>
                                        </p:tav>
                                        <p:tav tm="100000">
                                          <p:val>
                                            <p:strVal val="ppt_x"/>
                                          </p:val>
                                        </p:tav>
                                      </p:tavLst>
                                    </p:anim>
                                    <p:anim calcmode="lin" valueType="num">
                                      <p:cBhvr additive="base">
                                        <p:cTn id="1109" dur="500"/>
                                        <p:tgtEl>
                                          <p:spTgt spid="207"/>
                                        </p:tgtEl>
                                        <p:attrNameLst>
                                          <p:attrName>ppt_y</p:attrName>
                                        </p:attrNameLst>
                                      </p:cBhvr>
                                      <p:tavLst>
                                        <p:tav tm="0">
                                          <p:val>
                                            <p:strVal val="ppt_y"/>
                                          </p:val>
                                        </p:tav>
                                        <p:tav tm="100000">
                                          <p:val>
                                            <p:strVal val="1+ppt_h/2"/>
                                          </p:val>
                                        </p:tav>
                                      </p:tavLst>
                                    </p:anim>
                                    <p:set>
                                      <p:cBhvr>
                                        <p:cTn id="1110" dur="1" fill="hold">
                                          <p:stCondLst>
                                            <p:cond delay="499"/>
                                          </p:stCondLst>
                                        </p:cTn>
                                        <p:tgtEl>
                                          <p:spTgt spid="207"/>
                                        </p:tgtEl>
                                        <p:attrNameLst>
                                          <p:attrName>style.visibility</p:attrName>
                                        </p:attrNameLst>
                                      </p:cBhvr>
                                      <p:to>
                                        <p:strVal val="hidden"/>
                                      </p:to>
                                    </p:set>
                                  </p:childTnLst>
                                </p:cTn>
                              </p:par>
                              <p:par>
                                <p:cTn id="1111" presetID="2" presetClass="exit" presetSubtype="4" fill="hold" grpId="1" nodeType="withEffect">
                                  <p:stCondLst>
                                    <p:cond delay="0"/>
                                  </p:stCondLst>
                                  <p:childTnLst>
                                    <p:anim calcmode="lin" valueType="num">
                                      <p:cBhvr additive="base">
                                        <p:cTn id="1112" dur="500"/>
                                        <p:tgtEl>
                                          <p:spTgt spid="208"/>
                                        </p:tgtEl>
                                        <p:attrNameLst>
                                          <p:attrName>ppt_x</p:attrName>
                                        </p:attrNameLst>
                                      </p:cBhvr>
                                      <p:tavLst>
                                        <p:tav tm="0">
                                          <p:val>
                                            <p:strVal val="ppt_x"/>
                                          </p:val>
                                        </p:tav>
                                        <p:tav tm="100000">
                                          <p:val>
                                            <p:strVal val="ppt_x"/>
                                          </p:val>
                                        </p:tav>
                                      </p:tavLst>
                                    </p:anim>
                                    <p:anim calcmode="lin" valueType="num">
                                      <p:cBhvr additive="base">
                                        <p:cTn id="1113" dur="500"/>
                                        <p:tgtEl>
                                          <p:spTgt spid="208"/>
                                        </p:tgtEl>
                                        <p:attrNameLst>
                                          <p:attrName>ppt_y</p:attrName>
                                        </p:attrNameLst>
                                      </p:cBhvr>
                                      <p:tavLst>
                                        <p:tav tm="0">
                                          <p:val>
                                            <p:strVal val="ppt_y"/>
                                          </p:val>
                                        </p:tav>
                                        <p:tav tm="100000">
                                          <p:val>
                                            <p:strVal val="1+ppt_h/2"/>
                                          </p:val>
                                        </p:tav>
                                      </p:tavLst>
                                    </p:anim>
                                    <p:set>
                                      <p:cBhvr>
                                        <p:cTn id="1114" dur="1" fill="hold">
                                          <p:stCondLst>
                                            <p:cond delay="499"/>
                                          </p:stCondLst>
                                        </p:cTn>
                                        <p:tgtEl>
                                          <p:spTgt spid="208"/>
                                        </p:tgtEl>
                                        <p:attrNameLst>
                                          <p:attrName>style.visibility</p:attrName>
                                        </p:attrNameLst>
                                      </p:cBhvr>
                                      <p:to>
                                        <p:strVal val="hidden"/>
                                      </p:to>
                                    </p:set>
                                  </p:childTnLst>
                                </p:cTn>
                              </p:par>
                              <p:par>
                                <p:cTn id="1115" presetID="2" presetClass="exit" presetSubtype="4" fill="hold" grpId="1" nodeType="withEffect">
                                  <p:stCondLst>
                                    <p:cond delay="0"/>
                                  </p:stCondLst>
                                  <p:childTnLst>
                                    <p:anim calcmode="lin" valueType="num">
                                      <p:cBhvr additive="base">
                                        <p:cTn id="1116" dur="500"/>
                                        <p:tgtEl>
                                          <p:spTgt spid="209"/>
                                        </p:tgtEl>
                                        <p:attrNameLst>
                                          <p:attrName>ppt_x</p:attrName>
                                        </p:attrNameLst>
                                      </p:cBhvr>
                                      <p:tavLst>
                                        <p:tav tm="0">
                                          <p:val>
                                            <p:strVal val="ppt_x"/>
                                          </p:val>
                                        </p:tav>
                                        <p:tav tm="100000">
                                          <p:val>
                                            <p:strVal val="ppt_x"/>
                                          </p:val>
                                        </p:tav>
                                      </p:tavLst>
                                    </p:anim>
                                    <p:anim calcmode="lin" valueType="num">
                                      <p:cBhvr additive="base">
                                        <p:cTn id="1117" dur="500"/>
                                        <p:tgtEl>
                                          <p:spTgt spid="209"/>
                                        </p:tgtEl>
                                        <p:attrNameLst>
                                          <p:attrName>ppt_y</p:attrName>
                                        </p:attrNameLst>
                                      </p:cBhvr>
                                      <p:tavLst>
                                        <p:tav tm="0">
                                          <p:val>
                                            <p:strVal val="ppt_y"/>
                                          </p:val>
                                        </p:tav>
                                        <p:tav tm="100000">
                                          <p:val>
                                            <p:strVal val="1+ppt_h/2"/>
                                          </p:val>
                                        </p:tav>
                                      </p:tavLst>
                                    </p:anim>
                                    <p:set>
                                      <p:cBhvr>
                                        <p:cTn id="1118" dur="1" fill="hold">
                                          <p:stCondLst>
                                            <p:cond delay="499"/>
                                          </p:stCondLst>
                                        </p:cTn>
                                        <p:tgtEl>
                                          <p:spTgt spid="209"/>
                                        </p:tgtEl>
                                        <p:attrNameLst>
                                          <p:attrName>style.visibility</p:attrName>
                                        </p:attrNameLst>
                                      </p:cBhvr>
                                      <p:to>
                                        <p:strVal val="hidden"/>
                                      </p:to>
                                    </p:set>
                                  </p:childTnLst>
                                </p:cTn>
                              </p:par>
                              <p:par>
                                <p:cTn id="1119" presetID="2" presetClass="exit" presetSubtype="4" fill="hold" grpId="1" nodeType="withEffect">
                                  <p:stCondLst>
                                    <p:cond delay="0"/>
                                  </p:stCondLst>
                                  <p:childTnLst>
                                    <p:anim calcmode="lin" valueType="num">
                                      <p:cBhvr additive="base">
                                        <p:cTn id="1120" dur="500"/>
                                        <p:tgtEl>
                                          <p:spTgt spid="210"/>
                                        </p:tgtEl>
                                        <p:attrNameLst>
                                          <p:attrName>ppt_x</p:attrName>
                                        </p:attrNameLst>
                                      </p:cBhvr>
                                      <p:tavLst>
                                        <p:tav tm="0">
                                          <p:val>
                                            <p:strVal val="ppt_x"/>
                                          </p:val>
                                        </p:tav>
                                        <p:tav tm="100000">
                                          <p:val>
                                            <p:strVal val="ppt_x"/>
                                          </p:val>
                                        </p:tav>
                                      </p:tavLst>
                                    </p:anim>
                                    <p:anim calcmode="lin" valueType="num">
                                      <p:cBhvr additive="base">
                                        <p:cTn id="1121" dur="500"/>
                                        <p:tgtEl>
                                          <p:spTgt spid="210"/>
                                        </p:tgtEl>
                                        <p:attrNameLst>
                                          <p:attrName>ppt_y</p:attrName>
                                        </p:attrNameLst>
                                      </p:cBhvr>
                                      <p:tavLst>
                                        <p:tav tm="0">
                                          <p:val>
                                            <p:strVal val="ppt_y"/>
                                          </p:val>
                                        </p:tav>
                                        <p:tav tm="100000">
                                          <p:val>
                                            <p:strVal val="1+ppt_h/2"/>
                                          </p:val>
                                        </p:tav>
                                      </p:tavLst>
                                    </p:anim>
                                    <p:set>
                                      <p:cBhvr>
                                        <p:cTn id="1122" dur="1" fill="hold">
                                          <p:stCondLst>
                                            <p:cond delay="499"/>
                                          </p:stCondLst>
                                        </p:cTn>
                                        <p:tgtEl>
                                          <p:spTgt spid="210"/>
                                        </p:tgtEl>
                                        <p:attrNameLst>
                                          <p:attrName>style.visibility</p:attrName>
                                        </p:attrNameLst>
                                      </p:cBhvr>
                                      <p:to>
                                        <p:strVal val="hidden"/>
                                      </p:to>
                                    </p:set>
                                  </p:childTnLst>
                                </p:cTn>
                              </p:par>
                              <p:par>
                                <p:cTn id="1123" presetID="2" presetClass="exit" presetSubtype="4" fill="hold" grpId="1" nodeType="withEffect">
                                  <p:stCondLst>
                                    <p:cond delay="0"/>
                                  </p:stCondLst>
                                  <p:childTnLst>
                                    <p:anim calcmode="lin" valueType="num">
                                      <p:cBhvr additive="base">
                                        <p:cTn id="1124" dur="500"/>
                                        <p:tgtEl>
                                          <p:spTgt spid="211"/>
                                        </p:tgtEl>
                                        <p:attrNameLst>
                                          <p:attrName>ppt_x</p:attrName>
                                        </p:attrNameLst>
                                      </p:cBhvr>
                                      <p:tavLst>
                                        <p:tav tm="0">
                                          <p:val>
                                            <p:strVal val="ppt_x"/>
                                          </p:val>
                                        </p:tav>
                                        <p:tav tm="100000">
                                          <p:val>
                                            <p:strVal val="ppt_x"/>
                                          </p:val>
                                        </p:tav>
                                      </p:tavLst>
                                    </p:anim>
                                    <p:anim calcmode="lin" valueType="num">
                                      <p:cBhvr additive="base">
                                        <p:cTn id="1125" dur="500"/>
                                        <p:tgtEl>
                                          <p:spTgt spid="211"/>
                                        </p:tgtEl>
                                        <p:attrNameLst>
                                          <p:attrName>ppt_y</p:attrName>
                                        </p:attrNameLst>
                                      </p:cBhvr>
                                      <p:tavLst>
                                        <p:tav tm="0">
                                          <p:val>
                                            <p:strVal val="ppt_y"/>
                                          </p:val>
                                        </p:tav>
                                        <p:tav tm="100000">
                                          <p:val>
                                            <p:strVal val="1+ppt_h/2"/>
                                          </p:val>
                                        </p:tav>
                                      </p:tavLst>
                                    </p:anim>
                                    <p:set>
                                      <p:cBhvr>
                                        <p:cTn id="1126" dur="1" fill="hold">
                                          <p:stCondLst>
                                            <p:cond delay="499"/>
                                          </p:stCondLst>
                                        </p:cTn>
                                        <p:tgtEl>
                                          <p:spTgt spid="211"/>
                                        </p:tgtEl>
                                        <p:attrNameLst>
                                          <p:attrName>style.visibility</p:attrName>
                                        </p:attrNameLst>
                                      </p:cBhvr>
                                      <p:to>
                                        <p:strVal val="hidden"/>
                                      </p:to>
                                    </p:set>
                                  </p:childTnLst>
                                </p:cTn>
                              </p:par>
                              <p:par>
                                <p:cTn id="1127" presetID="2" presetClass="exit" presetSubtype="4" fill="hold" grpId="1" nodeType="withEffect">
                                  <p:stCondLst>
                                    <p:cond delay="0"/>
                                  </p:stCondLst>
                                  <p:childTnLst>
                                    <p:anim calcmode="lin" valueType="num">
                                      <p:cBhvr additive="base">
                                        <p:cTn id="1128" dur="500"/>
                                        <p:tgtEl>
                                          <p:spTgt spid="212"/>
                                        </p:tgtEl>
                                        <p:attrNameLst>
                                          <p:attrName>ppt_x</p:attrName>
                                        </p:attrNameLst>
                                      </p:cBhvr>
                                      <p:tavLst>
                                        <p:tav tm="0">
                                          <p:val>
                                            <p:strVal val="ppt_x"/>
                                          </p:val>
                                        </p:tav>
                                        <p:tav tm="100000">
                                          <p:val>
                                            <p:strVal val="ppt_x"/>
                                          </p:val>
                                        </p:tav>
                                      </p:tavLst>
                                    </p:anim>
                                    <p:anim calcmode="lin" valueType="num">
                                      <p:cBhvr additive="base">
                                        <p:cTn id="1129" dur="500"/>
                                        <p:tgtEl>
                                          <p:spTgt spid="212"/>
                                        </p:tgtEl>
                                        <p:attrNameLst>
                                          <p:attrName>ppt_y</p:attrName>
                                        </p:attrNameLst>
                                      </p:cBhvr>
                                      <p:tavLst>
                                        <p:tav tm="0">
                                          <p:val>
                                            <p:strVal val="ppt_y"/>
                                          </p:val>
                                        </p:tav>
                                        <p:tav tm="100000">
                                          <p:val>
                                            <p:strVal val="1+ppt_h/2"/>
                                          </p:val>
                                        </p:tav>
                                      </p:tavLst>
                                    </p:anim>
                                    <p:set>
                                      <p:cBhvr>
                                        <p:cTn id="1130" dur="1" fill="hold">
                                          <p:stCondLst>
                                            <p:cond delay="499"/>
                                          </p:stCondLst>
                                        </p:cTn>
                                        <p:tgtEl>
                                          <p:spTgt spid="212"/>
                                        </p:tgtEl>
                                        <p:attrNameLst>
                                          <p:attrName>style.visibility</p:attrName>
                                        </p:attrNameLst>
                                      </p:cBhvr>
                                      <p:to>
                                        <p:strVal val="hidden"/>
                                      </p:to>
                                    </p:set>
                                  </p:childTnLst>
                                </p:cTn>
                              </p:par>
                              <p:par>
                                <p:cTn id="1131" presetID="2" presetClass="exit" presetSubtype="4" fill="hold" grpId="1" nodeType="withEffect">
                                  <p:stCondLst>
                                    <p:cond delay="0"/>
                                  </p:stCondLst>
                                  <p:childTnLst>
                                    <p:anim calcmode="lin" valueType="num">
                                      <p:cBhvr additive="base">
                                        <p:cTn id="1132" dur="500"/>
                                        <p:tgtEl>
                                          <p:spTgt spid="213"/>
                                        </p:tgtEl>
                                        <p:attrNameLst>
                                          <p:attrName>ppt_x</p:attrName>
                                        </p:attrNameLst>
                                      </p:cBhvr>
                                      <p:tavLst>
                                        <p:tav tm="0">
                                          <p:val>
                                            <p:strVal val="ppt_x"/>
                                          </p:val>
                                        </p:tav>
                                        <p:tav tm="100000">
                                          <p:val>
                                            <p:strVal val="ppt_x"/>
                                          </p:val>
                                        </p:tav>
                                      </p:tavLst>
                                    </p:anim>
                                    <p:anim calcmode="lin" valueType="num">
                                      <p:cBhvr additive="base">
                                        <p:cTn id="1133" dur="500"/>
                                        <p:tgtEl>
                                          <p:spTgt spid="213"/>
                                        </p:tgtEl>
                                        <p:attrNameLst>
                                          <p:attrName>ppt_y</p:attrName>
                                        </p:attrNameLst>
                                      </p:cBhvr>
                                      <p:tavLst>
                                        <p:tav tm="0">
                                          <p:val>
                                            <p:strVal val="ppt_y"/>
                                          </p:val>
                                        </p:tav>
                                        <p:tav tm="100000">
                                          <p:val>
                                            <p:strVal val="1+ppt_h/2"/>
                                          </p:val>
                                        </p:tav>
                                      </p:tavLst>
                                    </p:anim>
                                    <p:set>
                                      <p:cBhvr>
                                        <p:cTn id="1134" dur="1" fill="hold">
                                          <p:stCondLst>
                                            <p:cond delay="499"/>
                                          </p:stCondLst>
                                        </p:cTn>
                                        <p:tgtEl>
                                          <p:spTgt spid="213"/>
                                        </p:tgtEl>
                                        <p:attrNameLst>
                                          <p:attrName>style.visibility</p:attrName>
                                        </p:attrNameLst>
                                      </p:cBhvr>
                                      <p:to>
                                        <p:strVal val="hidden"/>
                                      </p:to>
                                    </p:set>
                                  </p:childTnLst>
                                </p:cTn>
                              </p:par>
                              <p:par>
                                <p:cTn id="1135" presetID="2" presetClass="exit" presetSubtype="4" fill="hold" grpId="1" nodeType="withEffect">
                                  <p:stCondLst>
                                    <p:cond delay="0"/>
                                  </p:stCondLst>
                                  <p:childTnLst>
                                    <p:anim calcmode="lin" valueType="num">
                                      <p:cBhvr additive="base">
                                        <p:cTn id="1136" dur="500"/>
                                        <p:tgtEl>
                                          <p:spTgt spid="214"/>
                                        </p:tgtEl>
                                        <p:attrNameLst>
                                          <p:attrName>ppt_x</p:attrName>
                                        </p:attrNameLst>
                                      </p:cBhvr>
                                      <p:tavLst>
                                        <p:tav tm="0">
                                          <p:val>
                                            <p:strVal val="ppt_x"/>
                                          </p:val>
                                        </p:tav>
                                        <p:tav tm="100000">
                                          <p:val>
                                            <p:strVal val="ppt_x"/>
                                          </p:val>
                                        </p:tav>
                                      </p:tavLst>
                                    </p:anim>
                                    <p:anim calcmode="lin" valueType="num">
                                      <p:cBhvr additive="base">
                                        <p:cTn id="1137" dur="500"/>
                                        <p:tgtEl>
                                          <p:spTgt spid="214"/>
                                        </p:tgtEl>
                                        <p:attrNameLst>
                                          <p:attrName>ppt_y</p:attrName>
                                        </p:attrNameLst>
                                      </p:cBhvr>
                                      <p:tavLst>
                                        <p:tav tm="0">
                                          <p:val>
                                            <p:strVal val="ppt_y"/>
                                          </p:val>
                                        </p:tav>
                                        <p:tav tm="100000">
                                          <p:val>
                                            <p:strVal val="1+ppt_h/2"/>
                                          </p:val>
                                        </p:tav>
                                      </p:tavLst>
                                    </p:anim>
                                    <p:set>
                                      <p:cBhvr>
                                        <p:cTn id="1138" dur="1" fill="hold">
                                          <p:stCondLst>
                                            <p:cond delay="499"/>
                                          </p:stCondLst>
                                        </p:cTn>
                                        <p:tgtEl>
                                          <p:spTgt spid="214"/>
                                        </p:tgtEl>
                                        <p:attrNameLst>
                                          <p:attrName>style.visibility</p:attrName>
                                        </p:attrNameLst>
                                      </p:cBhvr>
                                      <p:to>
                                        <p:strVal val="hidden"/>
                                      </p:to>
                                    </p:set>
                                  </p:childTnLst>
                                </p:cTn>
                              </p:par>
                              <p:par>
                                <p:cTn id="1139" presetID="2" presetClass="exit" presetSubtype="4" fill="hold" grpId="1" nodeType="withEffect">
                                  <p:stCondLst>
                                    <p:cond delay="0"/>
                                  </p:stCondLst>
                                  <p:childTnLst>
                                    <p:anim calcmode="lin" valueType="num">
                                      <p:cBhvr additive="base">
                                        <p:cTn id="1140" dur="500"/>
                                        <p:tgtEl>
                                          <p:spTgt spid="215"/>
                                        </p:tgtEl>
                                        <p:attrNameLst>
                                          <p:attrName>ppt_x</p:attrName>
                                        </p:attrNameLst>
                                      </p:cBhvr>
                                      <p:tavLst>
                                        <p:tav tm="0">
                                          <p:val>
                                            <p:strVal val="ppt_x"/>
                                          </p:val>
                                        </p:tav>
                                        <p:tav tm="100000">
                                          <p:val>
                                            <p:strVal val="ppt_x"/>
                                          </p:val>
                                        </p:tav>
                                      </p:tavLst>
                                    </p:anim>
                                    <p:anim calcmode="lin" valueType="num">
                                      <p:cBhvr additive="base">
                                        <p:cTn id="1141" dur="500"/>
                                        <p:tgtEl>
                                          <p:spTgt spid="215"/>
                                        </p:tgtEl>
                                        <p:attrNameLst>
                                          <p:attrName>ppt_y</p:attrName>
                                        </p:attrNameLst>
                                      </p:cBhvr>
                                      <p:tavLst>
                                        <p:tav tm="0">
                                          <p:val>
                                            <p:strVal val="ppt_y"/>
                                          </p:val>
                                        </p:tav>
                                        <p:tav tm="100000">
                                          <p:val>
                                            <p:strVal val="1+ppt_h/2"/>
                                          </p:val>
                                        </p:tav>
                                      </p:tavLst>
                                    </p:anim>
                                    <p:set>
                                      <p:cBhvr>
                                        <p:cTn id="1142" dur="1" fill="hold">
                                          <p:stCondLst>
                                            <p:cond delay="499"/>
                                          </p:stCondLst>
                                        </p:cTn>
                                        <p:tgtEl>
                                          <p:spTgt spid="215"/>
                                        </p:tgtEl>
                                        <p:attrNameLst>
                                          <p:attrName>style.visibility</p:attrName>
                                        </p:attrNameLst>
                                      </p:cBhvr>
                                      <p:to>
                                        <p:strVal val="hidden"/>
                                      </p:to>
                                    </p:set>
                                  </p:childTnLst>
                                </p:cTn>
                              </p:par>
                              <p:par>
                                <p:cTn id="1143" presetID="2" presetClass="exit" presetSubtype="4" fill="hold" grpId="1" nodeType="withEffect">
                                  <p:stCondLst>
                                    <p:cond delay="0"/>
                                  </p:stCondLst>
                                  <p:childTnLst>
                                    <p:anim calcmode="lin" valueType="num">
                                      <p:cBhvr additive="base">
                                        <p:cTn id="1144" dur="500"/>
                                        <p:tgtEl>
                                          <p:spTgt spid="216"/>
                                        </p:tgtEl>
                                        <p:attrNameLst>
                                          <p:attrName>ppt_x</p:attrName>
                                        </p:attrNameLst>
                                      </p:cBhvr>
                                      <p:tavLst>
                                        <p:tav tm="0">
                                          <p:val>
                                            <p:strVal val="ppt_x"/>
                                          </p:val>
                                        </p:tav>
                                        <p:tav tm="100000">
                                          <p:val>
                                            <p:strVal val="ppt_x"/>
                                          </p:val>
                                        </p:tav>
                                      </p:tavLst>
                                    </p:anim>
                                    <p:anim calcmode="lin" valueType="num">
                                      <p:cBhvr additive="base">
                                        <p:cTn id="1145" dur="500"/>
                                        <p:tgtEl>
                                          <p:spTgt spid="216"/>
                                        </p:tgtEl>
                                        <p:attrNameLst>
                                          <p:attrName>ppt_y</p:attrName>
                                        </p:attrNameLst>
                                      </p:cBhvr>
                                      <p:tavLst>
                                        <p:tav tm="0">
                                          <p:val>
                                            <p:strVal val="ppt_y"/>
                                          </p:val>
                                        </p:tav>
                                        <p:tav tm="100000">
                                          <p:val>
                                            <p:strVal val="1+ppt_h/2"/>
                                          </p:val>
                                        </p:tav>
                                      </p:tavLst>
                                    </p:anim>
                                    <p:set>
                                      <p:cBhvr>
                                        <p:cTn id="1146" dur="1" fill="hold">
                                          <p:stCondLst>
                                            <p:cond delay="499"/>
                                          </p:stCondLst>
                                        </p:cTn>
                                        <p:tgtEl>
                                          <p:spTgt spid="216"/>
                                        </p:tgtEl>
                                        <p:attrNameLst>
                                          <p:attrName>style.visibility</p:attrName>
                                        </p:attrNameLst>
                                      </p:cBhvr>
                                      <p:to>
                                        <p:strVal val="hidden"/>
                                      </p:to>
                                    </p:set>
                                  </p:childTnLst>
                                </p:cTn>
                              </p:par>
                              <p:par>
                                <p:cTn id="1147" presetID="2" presetClass="exit" presetSubtype="4" fill="hold" grpId="1" nodeType="withEffect">
                                  <p:stCondLst>
                                    <p:cond delay="0"/>
                                  </p:stCondLst>
                                  <p:childTnLst>
                                    <p:anim calcmode="lin" valueType="num">
                                      <p:cBhvr additive="base">
                                        <p:cTn id="1148" dur="500"/>
                                        <p:tgtEl>
                                          <p:spTgt spid="217"/>
                                        </p:tgtEl>
                                        <p:attrNameLst>
                                          <p:attrName>ppt_x</p:attrName>
                                        </p:attrNameLst>
                                      </p:cBhvr>
                                      <p:tavLst>
                                        <p:tav tm="0">
                                          <p:val>
                                            <p:strVal val="ppt_x"/>
                                          </p:val>
                                        </p:tav>
                                        <p:tav tm="100000">
                                          <p:val>
                                            <p:strVal val="ppt_x"/>
                                          </p:val>
                                        </p:tav>
                                      </p:tavLst>
                                    </p:anim>
                                    <p:anim calcmode="lin" valueType="num">
                                      <p:cBhvr additive="base">
                                        <p:cTn id="1149" dur="500"/>
                                        <p:tgtEl>
                                          <p:spTgt spid="217"/>
                                        </p:tgtEl>
                                        <p:attrNameLst>
                                          <p:attrName>ppt_y</p:attrName>
                                        </p:attrNameLst>
                                      </p:cBhvr>
                                      <p:tavLst>
                                        <p:tav tm="0">
                                          <p:val>
                                            <p:strVal val="ppt_y"/>
                                          </p:val>
                                        </p:tav>
                                        <p:tav tm="100000">
                                          <p:val>
                                            <p:strVal val="1+ppt_h/2"/>
                                          </p:val>
                                        </p:tav>
                                      </p:tavLst>
                                    </p:anim>
                                    <p:set>
                                      <p:cBhvr>
                                        <p:cTn id="1150" dur="1" fill="hold">
                                          <p:stCondLst>
                                            <p:cond delay="499"/>
                                          </p:stCondLst>
                                        </p:cTn>
                                        <p:tgtEl>
                                          <p:spTgt spid="217"/>
                                        </p:tgtEl>
                                        <p:attrNameLst>
                                          <p:attrName>style.visibility</p:attrName>
                                        </p:attrNameLst>
                                      </p:cBhvr>
                                      <p:to>
                                        <p:strVal val="hidden"/>
                                      </p:to>
                                    </p:set>
                                  </p:childTnLst>
                                </p:cTn>
                              </p:par>
                              <p:par>
                                <p:cTn id="1151" presetID="2" presetClass="exit" presetSubtype="4" fill="hold" grpId="1" nodeType="withEffect">
                                  <p:stCondLst>
                                    <p:cond delay="0"/>
                                  </p:stCondLst>
                                  <p:childTnLst>
                                    <p:anim calcmode="lin" valueType="num">
                                      <p:cBhvr additive="base">
                                        <p:cTn id="1152" dur="500"/>
                                        <p:tgtEl>
                                          <p:spTgt spid="218"/>
                                        </p:tgtEl>
                                        <p:attrNameLst>
                                          <p:attrName>ppt_x</p:attrName>
                                        </p:attrNameLst>
                                      </p:cBhvr>
                                      <p:tavLst>
                                        <p:tav tm="0">
                                          <p:val>
                                            <p:strVal val="ppt_x"/>
                                          </p:val>
                                        </p:tav>
                                        <p:tav tm="100000">
                                          <p:val>
                                            <p:strVal val="ppt_x"/>
                                          </p:val>
                                        </p:tav>
                                      </p:tavLst>
                                    </p:anim>
                                    <p:anim calcmode="lin" valueType="num">
                                      <p:cBhvr additive="base">
                                        <p:cTn id="1153" dur="500"/>
                                        <p:tgtEl>
                                          <p:spTgt spid="218"/>
                                        </p:tgtEl>
                                        <p:attrNameLst>
                                          <p:attrName>ppt_y</p:attrName>
                                        </p:attrNameLst>
                                      </p:cBhvr>
                                      <p:tavLst>
                                        <p:tav tm="0">
                                          <p:val>
                                            <p:strVal val="ppt_y"/>
                                          </p:val>
                                        </p:tav>
                                        <p:tav tm="100000">
                                          <p:val>
                                            <p:strVal val="1+ppt_h/2"/>
                                          </p:val>
                                        </p:tav>
                                      </p:tavLst>
                                    </p:anim>
                                    <p:set>
                                      <p:cBhvr>
                                        <p:cTn id="1154" dur="1" fill="hold">
                                          <p:stCondLst>
                                            <p:cond delay="499"/>
                                          </p:stCondLst>
                                        </p:cTn>
                                        <p:tgtEl>
                                          <p:spTgt spid="218"/>
                                        </p:tgtEl>
                                        <p:attrNameLst>
                                          <p:attrName>style.visibility</p:attrName>
                                        </p:attrNameLst>
                                      </p:cBhvr>
                                      <p:to>
                                        <p:strVal val="hidden"/>
                                      </p:to>
                                    </p:set>
                                  </p:childTnLst>
                                </p:cTn>
                              </p:par>
                              <p:par>
                                <p:cTn id="1155" presetID="2" presetClass="exit" presetSubtype="4" fill="hold" grpId="1" nodeType="withEffect">
                                  <p:stCondLst>
                                    <p:cond delay="0"/>
                                  </p:stCondLst>
                                  <p:childTnLst>
                                    <p:anim calcmode="lin" valueType="num">
                                      <p:cBhvr additive="base">
                                        <p:cTn id="1156" dur="500"/>
                                        <p:tgtEl>
                                          <p:spTgt spid="219"/>
                                        </p:tgtEl>
                                        <p:attrNameLst>
                                          <p:attrName>ppt_x</p:attrName>
                                        </p:attrNameLst>
                                      </p:cBhvr>
                                      <p:tavLst>
                                        <p:tav tm="0">
                                          <p:val>
                                            <p:strVal val="ppt_x"/>
                                          </p:val>
                                        </p:tav>
                                        <p:tav tm="100000">
                                          <p:val>
                                            <p:strVal val="ppt_x"/>
                                          </p:val>
                                        </p:tav>
                                      </p:tavLst>
                                    </p:anim>
                                    <p:anim calcmode="lin" valueType="num">
                                      <p:cBhvr additive="base">
                                        <p:cTn id="1157" dur="500"/>
                                        <p:tgtEl>
                                          <p:spTgt spid="219"/>
                                        </p:tgtEl>
                                        <p:attrNameLst>
                                          <p:attrName>ppt_y</p:attrName>
                                        </p:attrNameLst>
                                      </p:cBhvr>
                                      <p:tavLst>
                                        <p:tav tm="0">
                                          <p:val>
                                            <p:strVal val="ppt_y"/>
                                          </p:val>
                                        </p:tav>
                                        <p:tav tm="100000">
                                          <p:val>
                                            <p:strVal val="1+ppt_h/2"/>
                                          </p:val>
                                        </p:tav>
                                      </p:tavLst>
                                    </p:anim>
                                    <p:set>
                                      <p:cBhvr>
                                        <p:cTn id="1158" dur="1" fill="hold">
                                          <p:stCondLst>
                                            <p:cond delay="499"/>
                                          </p:stCondLst>
                                        </p:cTn>
                                        <p:tgtEl>
                                          <p:spTgt spid="219"/>
                                        </p:tgtEl>
                                        <p:attrNameLst>
                                          <p:attrName>style.visibility</p:attrName>
                                        </p:attrNameLst>
                                      </p:cBhvr>
                                      <p:to>
                                        <p:strVal val="hidden"/>
                                      </p:to>
                                    </p:set>
                                  </p:childTnLst>
                                </p:cTn>
                              </p:par>
                              <p:par>
                                <p:cTn id="1159" presetID="2" presetClass="exit" presetSubtype="4" fill="hold" grpId="1" nodeType="withEffect">
                                  <p:stCondLst>
                                    <p:cond delay="0"/>
                                  </p:stCondLst>
                                  <p:childTnLst>
                                    <p:anim calcmode="lin" valueType="num">
                                      <p:cBhvr additive="base">
                                        <p:cTn id="1160" dur="500"/>
                                        <p:tgtEl>
                                          <p:spTgt spid="220"/>
                                        </p:tgtEl>
                                        <p:attrNameLst>
                                          <p:attrName>ppt_x</p:attrName>
                                        </p:attrNameLst>
                                      </p:cBhvr>
                                      <p:tavLst>
                                        <p:tav tm="0">
                                          <p:val>
                                            <p:strVal val="ppt_x"/>
                                          </p:val>
                                        </p:tav>
                                        <p:tav tm="100000">
                                          <p:val>
                                            <p:strVal val="ppt_x"/>
                                          </p:val>
                                        </p:tav>
                                      </p:tavLst>
                                    </p:anim>
                                    <p:anim calcmode="lin" valueType="num">
                                      <p:cBhvr additive="base">
                                        <p:cTn id="1161" dur="500"/>
                                        <p:tgtEl>
                                          <p:spTgt spid="220"/>
                                        </p:tgtEl>
                                        <p:attrNameLst>
                                          <p:attrName>ppt_y</p:attrName>
                                        </p:attrNameLst>
                                      </p:cBhvr>
                                      <p:tavLst>
                                        <p:tav tm="0">
                                          <p:val>
                                            <p:strVal val="ppt_y"/>
                                          </p:val>
                                        </p:tav>
                                        <p:tav tm="100000">
                                          <p:val>
                                            <p:strVal val="1+ppt_h/2"/>
                                          </p:val>
                                        </p:tav>
                                      </p:tavLst>
                                    </p:anim>
                                    <p:set>
                                      <p:cBhvr>
                                        <p:cTn id="1162" dur="1" fill="hold">
                                          <p:stCondLst>
                                            <p:cond delay="499"/>
                                          </p:stCondLst>
                                        </p:cTn>
                                        <p:tgtEl>
                                          <p:spTgt spid="220"/>
                                        </p:tgtEl>
                                        <p:attrNameLst>
                                          <p:attrName>style.visibility</p:attrName>
                                        </p:attrNameLst>
                                      </p:cBhvr>
                                      <p:to>
                                        <p:strVal val="hidden"/>
                                      </p:to>
                                    </p:set>
                                  </p:childTnLst>
                                </p:cTn>
                              </p:par>
                              <p:par>
                                <p:cTn id="1163" presetID="2" presetClass="exit" presetSubtype="4" fill="hold" grpId="1" nodeType="withEffect">
                                  <p:stCondLst>
                                    <p:cond delay="0"/>
                                  </p:stCondLst>
                                  <p:childTnLst>
                                    <p:anim calcmode="lin" valueType="num">
                                      <p:cBhvr additive="base">
                                        <p:cTn id="1164" dur="500"/>
                                        <p:tgtEl>
                                          <p:spTgt spid="221"/>
                                        </p:tgtEl>
                                        <p:attrNameLst>
                                          <p:attrName>ppt_x</p:attrName>
                                        </p:attrNameLst>
                                      </p:cBhvr>
                                      <p:tavLst>
                                        <p:tav tm="0">
                                          <p:val>
                                            <p:strVal val="ppt_x"/>
                                          </p:val>
                                        </p:tav>
                                        <p:tav tm="100000">
                                          <p:val>
                                            <p:strVal val="ppt_x"/>
                                          </p:val>
                                        </p:tav>
                                      </p:tavLst>
                                    </p:anim>
                                    <p:anim calcmode="lin" valueType="num">
                                      <p:cBhvr additive="base">
                                        <p:cTn id="1165" dur="500"/>
                                        <p:tgtEl>
                                          <p:spTgt spid="221"/>
                                        </p:tgtEl>
                                        <p:attrNameLst>
                                          <p:attrName>ppt_y</p:attrName>
                                        </p:attrNameLst>
                                      </p:cBhvr>
                                      <p:tavLst>
                                        <p:tav tm="0">
                                          <p:val>
                                            <p:strVal val="ppt_y"/>
                                          </p:val>
                                        </p:tav>
                                        <p:tav tm="100000">
                                          <p:val>
                                            <p:strVal val="1+ppt_h/2"/>
                                          </p:val>
                                        </p:tav>
                                      </p:tavLst>
                                    </p:anim>
                                    <p:set>
                                      <p:cBhvr>
                                        <p:cTn id="1166" dur="1" fill="hold">
                                          <p:stCondLst>
                                            <p:cond delay="499"/>
                                          </p:stCondLst>
                                        </p:cTn>
                                        <p:tgtEl>
                                          <p:spTgt spid="221"/>
                                        </p:tgtEl>
                                        <p:attrNameLst>
                                          <p:attrName>style.visibility</p:attrName>
                                        </p:attrNameLst>
                                      </p:cBhvr>
                                      <p:to>
                                        <p:strVal val="hidden"/>
                                      </p:to>
                                    </p:set>
                                  </p:childTnLst>
                                </p:cTn>
                              </p:par>
                              <p:par>
                                <p:cTn id="1167" presetID="2" presetClass="exit" presetSubtype="4" fill="hold" grpId="1" nodeType="withEffect">
                                  <p:stCondLst>
                                    <p:cond delay="0"/>
                                  </p:stCondLst>
                                  <p:childTnLst>
                                    <p:anim calcmode="lin" valueType="num">
                                      <p:cBhvr additive="base">
                                        <p:cTn id="1168" dur="500"/>
                                        <p:tgtEl>
                                          <p:spTgt spid="222"/>
                                        </p:tgtEl>
                                        <p:attrNameLst>
                                          <p:attrName>ppt_x</p:attrName>
                                        </p:attrNameLst>
                                      </p:cBhvr>
                                      <p:tavLst>
                                        <p:tav tm="0">
                                          <p:val>
                                            <p:strVal val="ppt_x"/>
                                          </p:val>
                                        </p:tav>
                                        <p:tav tm="100000">
                                          <p:val>
                                            <p:strVal val="ppt_x"/>
                                          </p:val>
                                        </p:tav>
                                      </p:tavLst>
                                    </p:anim>
                                    <p:anim calcmode="lin" valueType="num">
                                      <p:cBhvr additive="base">
                                        <p:cTn id="1169" dur="500"/>
                                        <p:tgtEl>
                                          <p:spTgt spid="222"/>
                                        </p:tgtEl>
                                        <p:attrNameLst>
                                          <p:attrName>ppt_y</p:attrName>
                                        </p:attrNameLst>
                                      </p:cBhvr>
                                      <p:tavLst>
                                        <p:tav tm="0">
                                          <p:val>
                                            <p:strVal val="ppt_y"/>
                                          </p:val>
                                        </p:tav>
                                        <p:tav tm="100000">
                                          <p:val>
                                            <p:strVal val="1+ppt_h/2"/>
                                          </p:val>
                                        </p:tav>
                                      </p:tavLst>
                                    </p:anim>
                                    <p:set>
                                      <p:cBhvr>
                                        <p:cTn id="1170" dur="1" fill="hold">
                                          <p:stCondLst>
                                            <p:cond delay="499"/>
                                          </p:stCondLst>
                                        </p:cTn>
                                        <p:tgtEl>
                                          <p:spTgt spid="222"/>
                                        </p:tgtEl>
                                        <p:attrNameLst>
                                          <p:attrName>style.visibility</p:attrName>
                                        </p:attrNameLst>
                                      </p:cBhvr>
                                      <p:to>
                                        <p:strVal val="hidden"/>
                                      </p:to>
                                    </p:set>
                                  </p:childTnLst>
                                </p:cTn>
                              </p:par>
                              <p:par>
                                <p:cTn id="1171" presetID="2" presetClass="exit" presetSubtype="4" fill="hold" grpId="1" nodeType="withEffect">
                                  <p:stCondLst>
                                    <p:cond delay="0"/>
                                  </p:stCondLst>
                                  <p:childTnLst>
                                    <p:anim calcmode="lin" valueType="num">
                                      <p:cBhvr additive="base">
                                        <p:cTn id="1172" dur="500"/>
                                        <p:tgtEl>
                                          <p:spTgt spid="223"/>
                                        </p:tgtEl>
                                        <p:attrNameLst>
                                          <p:attrName>ppt_x</p:attrName>
                                        </p:attrNameLst>
                                      </p:cBhvr>
                                      <p:tavLst>
                                        <p:tav tm="0">
                                          <p:val>
                                            <p:strVal val="ppt_x"/>
                                          </p:val>
                                        </p:tav>
                                        <p:tav tm="100000">
                                          <p:val>
                                            <p:strVal val="ppt_x"/>
                                          </p:val>
                                        </p:tav>
                                      </p:tavLst>
                                    </p:anim>
                                    <p:anim calcmode="lin" valueType="num">
                                      <p:cBhvr additive="base">
                                        <p:cTn id="1173" dur="500"/>
                                        <p:tgtEl>
                                          <p:spTgt spid="223"/>
                                        </p:tgtEl>
                                        <p:attrNameLst>
                                          <p:attrName>ppt_y</p:attrName>
                                        </p:attrNameLst>
                                      </p:cBhvr>
                                      <p:tavLst>
                                        <p:tav tm="0">
                                          <p:val>
                                            <p:strVal val="ppt_y"/>
                                          </p:val>
                                        </p:tav>
                                        <p:tav tm="100000">
                                          <p:val>
                                            <p:strVal val="1+ppt_h/2"/>
                                          </p:val>
                                        </p:tav>
                                      </p:tavLst>
                                    </p:anim>
                                    <p:set>
                                      <p:cBhvr>
                                        <p:cTn id="1174" dur="1" fill="hold">
                                          <p:stCondLst>
                                            <p:cond delay="499"/>
                                          </p:stCondLst>
                                        </p:cTn>
                                        <p:tgtEl>
                                          <p:spTgt spid="223"/>
                                        </p:tgtEl>
                                        <p:attrNameLst>
                                          <p:attrName>style.visibility</p:attrName>
                                        </p:attrNameLst>
                                      </p:cBhvr>
                                      <p:to>
                                        <p:strVal val="hidden"/>
                                      </p:to>
                                    </p:set>
                                  </p:childTnLst>
                                </p:cTn>
                              </p:par>
                              <p:par>
                                <p:cTn id="1175" presetID="2" presetClass="exit" presetSubtype="4" fill="hold" grpId="1" nodeType="withEffect">
                                  <p:stCondLst>
                                    <p:cond delay="0"/>
                                  </p:stCondLst>
                                  <p:childTnLst>
                                    <p:anim calcmode="lin" valueType="num">
                                      <p:cBhvr additive="base">
                                        <p:cTn id="1176" dur="500"/>
                                        <p:tgtEl>
                                          <p:spTgt spid="224"/>
                                        </p:tgtEl>
                                        <p:attrNameLst>
                                          <p:attrName>ppt_x</p:attrName>
                                        </p:attrNameLst>
                                      </p:cBhvr>
                                      <p:tavLst>
                                        <p:tav tm="0">
                                          <p:val>
                                            <p:strVal val="ppt_x"/>
                                          </p:val>
                                        </p:tav>
                                        <p:tav tm="100000">
                                          <p:val>
                                            <p:strVal val="ppt_x"/>
                                          </p:val>
                                        </p:tav>
                                      </p:tavLst>
                                    </p:anim>
                                    <p:anim calcmode="lin" valueType="num">
                                      <p:cBhvr additive="base">
                                        <p:cTn id="1177" dur="500"/>
                                        <p:tgtEl>
                                          <p:spTgt spid="224"/>
                                        </p:tgtEl>
                                        <p:attrNameLst>
                                          <p:attrName>ppt_y</p:attrName>
                                        </p:attrNameLst>
                                      </p:cBhvr>
                                      <p:tavLst>
                                        <p:tav tm="0">
                                          <p:val>
                                            <p:strVal val="ppt_y"/>
                                          </p:val>
                                        </p:tav>
                                        <p:tav tm="100000">
                                          <p:val>
                                            <p:strVal val="1+ppt_h/2"/>
                                          </p:val>
                                        </p:tav>
                                      </p:tavLst>
                                    </p:anim>
                                    <p:set>
                                      <p:cBhvr>
                                        <p:cTn id="1178" dur="1" fill="hold">
                                          <p:stCondLst>
                                            <p:cond delay="499"/>
                                          </p:stCondLst>
                                        </p:cTn>
                                        <p:tgtEl>
                                          <p:spTgt spid="224"/>
                                        </p:tgtEl>
                                        <p:attrNameLst>
                                          <p:attrName>style.visibility</p:attrName>
                                        </p:attrNameLst>
                                      </p:cBhvr>
                                      <p:to>
                                        <p:strVal val="hidden"/>
                                      </p:to>
                                    </p:set>
                                  </p:childTnLst>
                                </p:cTn>
                              </p:par>
                              <p:par>
                                <p:cTn id="1179" presetID="2" presetClass="exit" presetSubtype="4" fill="hold" grpId="1" nodeType="withEffect">
                                  <p:stCondLst>
                                    <p:cond delay="0"/>
                                  </p:stCondLst>
                                  <p:childTnLst>
                                    <p:anim calcmode="lin" valueType="num">
                                      <p:cBhvr additive="base">
                                        <p:cTn id="1180" dur="500"/>
                                        <p:tgtEl>
                                          <p:spTgt spid="225"/>
                                        </p:tgtEl>
                                        <p:attrNameLst>
                                          <p:attrName>ppt_x</p:attrName>
                                        </p:attrNameLst>
                                      </p:cBhvr>
                                      <p:tavLst>
                                        <p:tav tm="0">
                                          <p:val>
                                            <p:strVal val="ppt_x"/>
                                          </p:val>
                                        </p:tav>
                                        <p:tav tm="100000">
                                          <p:val>
                                            <p:strVal val="ppt_x"/>
                                          </p:val>
                                        </p:tav>
                                      </p:tavLst>
                                    </p:anim>
                                    <p:anim calcmode="lin" valueType="num">
                                      <p:cBhvr additive="base">
                                        <p:cTn id="1181" dur="500"/>
                                        <p:tgtEl>
                                          <p:spTgt spid="225"/>
                                        </p:tgtEl>
                                        <p:attrNameLst>
                                          <p:attrName>ppt_y</p:attrName>
                                        </p:attrNameLst>
                                      </p:cBhvr>
                                      <p:tavLst>
                                        <p:tav tm="0">
                                          <p:val>
                                            <p:strVal val="ppt_y"/>
                                          </p:val>
                                        </p:tav>
                                        <p:tav tm="100000">
                                          <p:val>
                                            <p:strVal val="1+ppt_h/2"/>
                                          </p:val>
                                        </p:tav>
                                      </p:tavLst>
                                    </p:anim>
                                    <p:set>
                                      <p:cBhvr>
                                        <p:cTn id="1182" dur="1" fill="hold">
                                          <p:stCondLst>
                                            <p:cond delay="499"/>
                                          </p:stCondLst>
                                        </p:cTn>
                                        <p:tgtEl>
                                          <p:spTgt spid="225"/>
                                        </p:tgtEl>
                                        <p:attrNameLst>
                                          <p:attrName>style.visibility</p:attrName>
                                        </p:attrNameLst>
                                      </p:cBhvr>
                                      <p:to>
                                        <p:strVal val="hidden"/>
                                      </p:to>
                                    </p:set>
                                  </p:childTnLst>
                                </p:cTn>
                              </p:par>
                              <p:par>
                                <p:cTn id="1183" presetID="2" presetClass="exit" presetSubtype="4" fill="hold" grpId="1" nodeType="withEffect">
                                  <p:stCondLst>
                                    <p:cond delay="0"/>
                                  </p:stCondLst>
                                  <p:childTnLst>
                                    <p:anim calcmode="lin" valueType="num">
                                      <p:cBhvr additive="base">
                                        <p:cTn id="1184" dur="500"/>
                                        <p:tgtEl>
                                          <p:spTgt spid="226"/>
                                        </p:tgtEl>
                                        <p:attrNameLst>
                                          <p:attrName>ppt_x</p:attrName>
                                        </p:attrNameLst>
                                      </p:cBhvr>
                                      <p:tavLst>
                                        <p:tav tm="0">
                                          <p:val>
                                            <p:strVal val="ppt_x"/>
                                          </p:val>
                                        </p:tav>
                                        <p:tav tm="100000">
                                          <p:val>
                                            <p:strVal val="ppt_x"/>
                                          </p:val>
                                        </p:tav>
                                      </p:tavLst>
                                    </p:anim>
                                    <p:anim calcmode="lin" valueType="num">
                                      <p:cBhvr additive="base">
                                        <p:cTn id="1185" dur="500"/>
                                        <p:tgtEl>
                                          <p:spTgt spid="226"/>
                                        </p:tgtEl>
                                        <p:attrNameLst>
                                          <p:attrName>ppt_y</p:attrName>
                                        </p:attrNameLst>
                                      </p:cBhvr>
                                      <p:tavLst>
                                        <p:tav tm="0">
                                          <p:val>
                                            <p:strVal val="ppt_y"/>
                                          </p:val>
                                        </p:tav>
                                        <p:tav tm="100000">
                                          <p:val>
                                            <p:strVal val="1+ppt_h/2"/>
                                          </p:val>
                                        </p:tav>
                                      </p:tavLst>
                                    </p:anim>
                                    <p:set>
                                      <p:cBhvr>
                                        <p:cTn id="1186" dur="1" fill="hold">
                                          <p:stCondLst>
                                            <p:cond delay="499"/>
                                          </p:stCondLst>
                                        </p:cTn>
                                        <p:tgtEl>
                                          <p:spTgt spid="226"/>
                                        </p:tgtEl>
                                        <p:attrNameLst>
                                          <p:attrName>style.visibility</p:attrName>
                                        </p:attrNameLst>
                                      </p:cBhvr>
                                      <p:to>
                                        <p:strVal val="hidden"/>
                                      </p:to>
                                    </p:set>
                                  </p:childTnLst>
                                </p:cTn>
                              </p:par>
                              <p:par>
                                <p:cTn id="1187" presetID="2" presetClass="exit" presetSubtype="4" fill="hold" grpId="1" nodeType="withEffect">
                                  <p:stCondLst>
                                    <p:cond delay="0"/>
                                  </p:stCondLst>
                                  <p:childTnLst>
                                    <p:anim calcmode="lin" valueType="num">
                                      <p:cBhvr additive="base">
                                        <p:cTn id="1188" dur="500"/>
                                        <p:tgtEl>
                                          <p:spTgt spid="227"/>
                                        </p:tgtEl>
                                        <p:attrNameLst>
                                          <p:attrName>ppt_x</p:attrName>
                                        </p:attrNameLst>
                                      </p:cBhvr>
                                      <p:tavLst>
                                        <p:tav tm="0">
                                          <p:val>
                                            <p:strVal val="ppt_x"/>
                                          </p:val>
                                        </p:tav>
                                        <p:tav tm="100000">
                                          <p:val>
                                            <p:strVal val="ppt_x"/>
                                          </p:val>
                                        </p:tav>
                                      </p:tavLst>
                                    </p:anim>
                                    <p:anim calcmode="lin" valueType="num">
                                      <p:cBhvr additive="base">
                                        <p:cTn id="1189" dur="500"/>
                                        <p:tgtEl>
                                          <p:spTgt spid="227"/>
                                        </p:tgtEl>
                                        <p:attrNameLst>
                                          <p:attrName>ppt_y</p:attrName>
                                        </p:attrNameLst>
                                      </p:cBhvr>
                                      <p:tavLst>
                                        <p:tav tm="0">
                                          <p:val>
                                            <p:strVal val="ppt_y"/>
                                          </p:val>
                                        </p:tav>
                                        <p:tav tm="100000">
                                          <p:val>
                                            <p:strVal val="1+ppt_h/2"/>
                                          </p:val>
                                        </p:tav>
                                      </p:tavLst>
                                    </p:anim>
                                    <p:set>
                                      <p:cBhvr>
                                        <p:cTn id="1190" dur="1" fill="hold">
                                          <p:stCondLst>
                                            <p:cond delay="499"/>
                                          </p:stCondLst>
                                        </p:cTn>
                                        <p:tgtEl>
                                          <p:spTgt spid="227"/>
                                        </p:tgtEl>
                                        <p:attrNameLst>
                                          <p:attrName>style.visibility</p:attrName>
                                        </p:attrNameLst>
                                      </p:cBhvr>
                                      <p:to>
                                        <p:strVal val="hidden"/>
                                      </p:to>
                                    </p:set>
                                  </p:childTnLst>
                                </p:cTn>
                              </p:par>
                              <p:par>
                                <p:cTn id="1191" presetID="2" presetClass="exit" presetSubtype="4" fill="hold" grpId="1" nodeType="withEffect">
                                  <p:stCondLst>
                                    <p:cond delay="0"/>
                                  </p:stCondLst>
                                  <p:childTnLst>
                                    <p:anim calcmode="lin" valueType="num">
                                      <p:cBhvr additive="base">
                                        <p:cTn id="1192" dur="500"/>
                                        <p:tgtEl>
                                          <p:spTgt spid="228"/>
                                        </p:tgtEl>
                                        <p:attrNameLst>
                                          <p:attrName>ppt_x</p:attrName>
                                        </p:attrNameLst>
                                      </p:cBhvr>
                                      <p:tavLst>
                                        <p:tav tm="0">
                                          <p:val>
                                            <p:strVal val="ppt_x"/>
                                          </p:val>
                                        </p:tav>
                                        <p:tav tm="100000">
                                          <p:val>
                                            <p:strVal val="ppt_x"/>
                                          </p:val>
                                        </p:tav>
                                      </p:tavLst>
                                    </p:anim>
                                    <p:anim calcmode="lin" valueType="num">
                                      <p:cBhvr additive="base">
                                        <p:cTn id="1193" dur="500"/>
                                        <p:tgtEl>
                                          <p:spTgt spid="228"/>
                                        </p:tgtEl>
                                        <p:attrNameLst>
                                          <p:attrName>ppt_y</p:attrName>
                                        </p:attrNameLst>
                                      </p:cBhvr>
                                      <p:tavLst>
                                        <p:tav tm="0">
                                          <p:val>
                                            <p:strVal val="ppt_y"/>
                                          </p:val>
                                        </p:tav>
                                        <p:tav tm="100000">
                                          <p:val>
                                            <p:strVal val="1+ppt_h/2"/>
                                          </p:val>
                                        </p:tav>
                                      </p:tavLst>
                                    </p:anim>
                                    <p:set>
                                      <p:cBhvr>
                                        <p:cTn id="1194" dur="1" fill="hold">
                                          <p:stCondLst>
                                            <p:cond delay="499"/>
                                          </p:stCondLst>
                                        </p:cTn>
                                        <p:tgtEl>
                                          <p:spTgt spid="228"/>
                                        </p:tgtEl>
                                        <p:attrNameLst>
                                          <p:attrName>style.visibility</p:attrName>
                                        </p:attrNameLst>
                                      </p:cBhvr>
                                      <p:to>
                                        <p:strVal val="hidden"/>
                                      </p:to>
                                    </p:set>
                                  </p:childTnLst>
                                </p:cTn>
                              </p:par>
                              <p:par>
                                <p:cTn id="1195" presetID="2" presetClass="exit" presetSubtype="4" fill="hold" grpId="1" nodeType="withEffect">
                                  <p:stCondLst>
                                    <p:cond delay="0"/>
                                  </p:stCondLst>
                                  <p:childTnLst>
                                    <p:anim calcmode="lin" valueType="num">
                                      <p:cBhvr additive="base">
                                        <p:cTn id="1196" dur="500"/>
                                        <p:tgtEl>
                                          <p:spTgt spid="229"/>
                                        </p:tgtEl>
                                        <p:attrNameLst>
                                          <p:attrName>ppt_x</p:attrName>
                                        </p:attrNameLst>
                                      </p:cBhvr>
                                      <p:tavLst>
                                        <p:tav tm="0">
                                          <p:val>
                                            <p:strVal val="ppt_x"/>
                                          </p:val>
                                        </p:tav>
                                        <p:tav tm="100000">
                                          <p:val>
                                            <p:strVal val="ppt_x"/>
                                          </p:val>
                                        </p:tav>
                                      </p:tavLst>
                                    </p:anim>
                                    <p:anim calcmode="lin" valueType="num">
                                      <p:cBhvr additive="base">
                                        <p:cTn id="1197" dur="500"/>
                                        <p:tgtEl>
                                          <p:spTgt spid="229"/>
                                        </p:tgtEl>
                                        <p:attrNameLst>
                                          <p:attrName>ppt_y</p:attrName>
                                        </p:attrNameLst>
                                      </p:cBhvr>
                                      <p:tavLst>
                                        <p:tav tm="0">
                                          <p:val>
                                            <p:strVal val="ppt_y"/>
                                          </p:val>
                                        </p:tav>
                                        <p:tav tm="100000">
                                          <p:val>
                                            <p:strVal val="1+ppt_h/2"/>
                                          </p:val>
                                        </p:tav>
                                      </p:tavLst>
                                    </p:anim>
                                    <p:set>
                                      <p:cBhvr>
                                        <p:cTn id="1198" dur="1" fill="hold">
                                          <p:stCondLst>
                                            <p:cond delay="499"/>
                                          </p:stCondLst>
                                        </p:cTn>
                                        <p:tgtEl>
                                          <p:spTgt spid="229"/>
                                        </p:tgtEl>
                                        <p:attrNameLst>
                                          <p:attrName>style.visibility</p:attrName>
                                        </p:attrNameLst>
                                      </p:cBhvr>
                                      <p:to>
                                        <p:strVal val="hidden"/>
                                      </p:to>
                                    </p:set>
                                  </p:childTnLst>
                                </p:cTn>
                              </p:par>
                              <p:par>
                                <p:cTn id="1199" presetID="2" presetClass="exit" presetSubtype="4" fill="hold" grpId="1" nodeType="withEffect">
                                  <p:stCondLst>
                                    <p:cond delay="0"/>
                                  </p:stCondLst>
                                  <p:childTnLst>
                                    <p:anim calcmode="lin" valueType="num">
                                      <p:cBhvr additive="base">
                                        <p:cTn id="1200" dur="500"/>
                                        <p:tgtEl>
                                          <p:spTgt spid="230"/>
                                        </p:tgtEl>
                                        <p:attrNameLst>
                                          <p:attrName>ppt_x</p:attrName>
                                        </p:attrNameLst>
                                      </p:cBhvr>
                                      <p:tavLst>
                                        <p:tav tm="0">
                                          <p:val>
                                            <p:strVal val="ppt_x"/>
                                          </p:val>
                                        </p:tav>
                                        <p:tav tm="100000">
                                          <p:val>
                                            <p:strVal val="ppt_x"/>
                                          </p:val>
                                        </p:tav>
                                      </p:tavLst>
                                    </p:anim>
                                    <p:anim calcmode="lin" valueType="num">
                                      <p:cBhvr additive="base">
                                        <p:cTn id="1201" dur="500"/>
                                        <p:tgtEl>
                                          <p:spTgt spid="230"/>
                                        </p:tgtEl>
                                        <p:attrNameLst>
                                          <p:attrName>ppt_y</p:attrName>
                                        </p:attrNameLst>
                                      </p:cBhvr>
                                      <p:tavLst>
                                        <p:tav tm="0">
                                          <p:val>
                                            <p:strVal val="ppt_y"/>
                                          </p:val>
                                        </p:tav>
                                        <p:tav tm="100000">
                                          <p:val>
                                            <p:strVal val="1+ppt_h/2"/>
                                          </p:val>
                                        </p:tav>
                                      </p:tavLst>
                                    </p:anim>
                                    <p:set>
                                      <p:cBhvr>
                                        <p:cTn id="1202" dur="1" fill="hold">
                                          <p:stCondLst>
                                            <p:cond delay="499"/>
                                          </p:stCondLst>
                                        </p:cTn>
                                        <p:tgtEl>
                                          <p:spTgt spid="230"/>
                                        </p:tgtEl>
                                        <p:attrNameLst>
                                          <p:attrName>style.visibility</p:attrName>
                                        </p:attrNameLst>
                                      </p:cBhvr>
                                      <p:to>
                                        <p:strVal val="hidden"/>
                                      </p:to>
                                    </p:set>
                                  </p:childTnLst>
                                </p:cTn>
                              </p:par>
                              <p:par>
                                <p:cTn id="1203" presetID="2" presetClass="exit" presetSubtype="4" fill="hold" grpId="1" nodeType="withEffect">
                                  <p:stCondLst>
                                    <p:cond delay="0"/>
                                  </p:stCondLst>
                                  <p:childTnLst>
                                    <p:anim calcmode="lin" valueType="num">
                                      <p:cBhvr additive="base">
                                        <p:cTn id="1204" dur="500"/>
                                        <p:tgtEl>
                                          <p:spTgt spid="231"/>
                                        </p:tgtEl>
                                        <p:attrNameLst>
                                          <p:attrName>ppt_x</p:attrName>
                                        </p:attrNameLst>
                                      </p:cBhvr>
                                      <p:tavLst>
                                        <p:tav tm="0">
                                          <p:val>
                                            <p:strVal val="ppt_x"/>
                                          </p:val>
                                        </p:tav>
                                        <p:tav tm="100000">
                                          <p:val>
                                            <p:strVal val="ppt_x"/>
                                          </p:val>
                                        </p:tav>
                                      </p:tavLst>
                                    </p:anim>
                                    <p:anim calcmode="lin" valueType="num">
                                      <p:cBhvr additive="base">
                                        <p:cTn id="1205" dur="500"/>
                                        <p:tgtEl>
                                          <p:spTgt spid="231"/>
                                        </p:tgtEl>
                                        <p:attrNameLst>
                                          <p:attrName>ppt_y</p:attrName>
                                        </p:attrNameLst>
                                      </p:cBhvr>
                                      <p:tavLst>
                                        <p:tav tm="0">
                                          <p:val>
                                            <p:strVal val="ppt_y"/>
                                          </p:val>
                                        </p:tav>
                                        <p:tav tm="100000">
                                          <p:val>
                                            <p:strVal val="1+ppt_h/2"/>
                                          </p:val>
                                        </p:tav>
                                      </p:tavLst>
                                    </p:anim>
                                    <p:set>
                                      <p:cBhvr>
                                        <p:cTn id="1206" dur="1" fill="hold">
                                          <p:stCondLst>
                                            <p:cond delay="499"/>
                                          </p:stCondLst>
                                        </p:cTn>
                                        <p:tgtEl>
                                          <p:spTgt spid="231"/>
                                        </p:tgtEl>
                                        <p:attrNameLst>
                                          <p:attrName>style.visibility</p:attrName>
                                        </p:attrNameLst>
                                      </p:cBhvr>
                                      <p:to>
                                        <p:strVal val="hidden"/>
                                      </p:to>
                                    </p:set>
                                  </p:childTnLst>
                                </p:cTn>
                              </p:par>
                              <p:par>
                                <p:cTn id="1207" presetID="2" presetClass="exit" presetSubtype="4" fill="hold" grpId="1" nodeType="withEffect">
                                  <p:stCondLst>
                                    <p:cond delay="0"/>
                                  </p:stCondLst>
                                  <p:childTnLst>
                                    <p:anim calcmode="lin" valueType="num">
                                      <p:cBhvr additive="base">
                                        <p:cTn id="1208" dur="500"/>
                                        <p:tgtEl>
                                          <p:spTgt spid="232"/>
                                        </p:tgtEl>
                                        <p:attrNameLst>
                                          <p:attrName>ppt_x</p:attrName>
                                        </p:attrNameLst>
                                      </p:cBhvr>
                                      <p:tavLst>
                                        <p:tav tm="0">
                                          <p:val>
                                            <p:strVal val="ppt_x"/>
                                          </p:val>
                                        </p:tav>
                                        <p:tav tm="100000">
                                          <p:val>
                                            <p:strVal val="ppt_x"/>
                                          </p:val>
                                        </p:tav>
                                      </p:tavLst>
                                    </p:anim>
                                    <p:anim calcmode="lin" valueType="num">
                                      <p:cBhvr additive="base">
                                        <p:cTn id="1209" dur="500"/>
                                        <p:tgtEl>
                                          <p:spTgt spid="232"/>
                                        </p:tgtEl>
                                        <p:attrNameLst>
                                          <p:attrName>ppt_y</p:attrName>
                                        </p:attrNameLst>
                                      </p:cBhvr>
                                      <p:tavLst>
                                        <p:tav tm="0">
                                          <p:val>
                                            <p:strVal val="ppt_y"/>
                                          </p:val>
                                        </p:tav>
                                        <p:tav tm="100000">
                                          <p:val>
                                            <p:strVal val="1+ppt_h/2"/>
                                          </p:val>
                                        </p:tav>
                                      </p:tavLst>
                                    </p:anim>
                                    <p:set>
                                      <p:cBhvr>
                                        <p:cTn id="1210" dur="1" fill="hold">
                                          <p:stCondLst>
                                            <p:cond delay="499"/>
                                          </p:stCondLst>
                                        </p:cTn>
                                        <p:tgtEl>
                                          <p:spTgt spid="232"/>
                                        </p:tgtEl>
                                        <p:attrNameLst>
                                          <p:attrName>style.visibility</p:attrName>
                                        </p:attrNameLst>
                                      </p:cBhvr>
                                      <p:to>
                                        <p:strVal val="hidden"/>
                                      </p:to>
                                    </p:set>
                                  </p:childTnLst>
                                </p:cTn>
                              </p:par>
                              <p:par>
                                <p:cTn id="1211" presetID="2" presetClass="exit" presetSubtype="4" fill="hold" grpId="1" nodeType="withEffect">
                                  <p:stCondLst>
                                    <p:cond delay="0"/>
                                  </p:stCondLst>
                                  <p:childTnLst>
                                    <p:anim calcmode="lin" valueType="num">
                                      <p:cBhvr additive="base">
                                        <p:cTn id="1212" dur="500"/>
                                        <p:tgtEl>
                                          <p:spTgt spid="233"/>
                                        </p:tgtEl>
                                        <p:attrNameLst>
                                          <p:attrName>ppt_x</p:attrName>
                                        </p:attrNameLst>
                                      </p:cBhvr>
                                      <p:tavLst>
                                        <p:tav tm="0">
                                          <p:val>
                                            <p:strVal val="ppt_x"/>
                                          </p:val>
                                        </p:tav>
                                        <p:tav tm="100000">
                                          <p:val>
                                            <p:strVal val="ppt_x"/>
                                          </p:val>
                                        </p:tav>
                                      </p:tavLst>
                                    </p:anim>
                                    <p:anim calcmode="lin" valueType="num">
                                      <p:cBhvr additive="base">
                                        <p:cTn id="1213" dur="500"/>
                                        <p:tgtEl>
                                          <p:spTgt spid="233"/>
                                        </p:tgtEl>
                                        <p:attrNameLst>
                                          <p:attrName>ppt_y</p:attrName>
                                        </p:attrNameLst>
                                      </p:cBhvr>
                                      <p:tavLst>
                                        <p:tav tm="0">
                                          <p:val>
                                            <p:strVal val="ppt_y"/>
                                          </p:val>
                                        </p:tav>
                                        <p:tav tm="100000">
                                          <p:val>
                                            <p:strVal val="1+ppt_h/2"/>
                                          </p:val>
                                        </p:tav>
                                      </p:tavLst>
                                    </p:anim>
                                    <p:set>
                                      <p:cBhvr>
                                        <p:cTn id="1214" dur="1" fill="hold">
                                          <p:stCondLst>
                                            <p:cond delay="499"/>
                                          </p:stCondLst>
                                        </p:cTn>
                                        <p:tgtEl>
                                          <p:spTgt spid="233"/>
                                        </p:tgtEl>
                                        <p:attrNameLst>
                                          <p:attrName>style.visibility</p:attrName>
                                        </p:attrNameLst>
                                      </p:cBhvr>
                                      <p:to>
                                        <p:strVal val="hidden"/>
                                      </p:to>
                                    </p:set>
                                  </p:childTnLst>
                                </p:cTn>
                              </p:par>
                              <p:par>
                                <p:cTn id="1215" presetID="2" presetClass="exit" presetSubtype="4" fill="hold" grpId="1" nodeType="withEffect">
                                  <p:stCondLst>
                                    <p:cond delay="0"/>
                                  </p:stCondLst>
                                  <p:childTnLst>
                                    <p:anim calcmode="lin" valueType="num">
                                      <p:cBhvr additive="base">
                                        <p:cTn id="1216" dur="500"/>
                                        <p:tgtEl>
                                          <p:spTgt spid="234"/>
                                        </p:tgtEl>
                                        <p:attrNameLst>
                                          <p:attrName>ppt_x</p:attrName>
                                        </p:attrNameLst>
                                      </p:cBhvr>
                                      <p:tavLst>
                                        <p:tav tm="0">
                                          <p:val>
                                            <p:strVal val="ppt_x"/>
                                          </p:val>
                                        </p:tav>
                                        <p:tav tm="100000">
                                          <p:val>
                                            <p:strVal val="ppt_x"/>
                                          </p:val>
                                        </p:tav>
                                      </p:tavLst>
                                    </p:anim>
                                    <p:anim calcmode="lin" valueType="num">
                                      <p:cBhvr additive="base">
                                        <p:cTn id="1217" dur="500"/>
                                        <p:tgtEl>
                                          <p:spTgt spid="234"/>
                                        </p:tgtEl>
                                        <p:attrNameLst>
                                          <p:attrName>ppt_y</p:attrName>
                                        </p:attrNameLst>
                                      </p:cBhvr>
                                      <p:tavLst>
                                        <p:tav tm="0">
                                          <p:val>
                                            <p:strVal val="ppt_y"/>
                                          </p:val>
                                        </p:tav>
                                        <p:tav tm="100000">
                                          <p:val>
                                            <p:strVal val="1+ppt_h/2"/>
                                          </p:val>
                                        </p:tav>
                                      </p:tavLst>
                                    </p:anim>
                                    <p:set>
                                      <p:cBhvr>
                                        <p:cTn id="1218" dur="1" fill="hold">
                                          <p:stCondLst>
                                            <p:cond delay="499"/>
                                          </p:stCondLst>
                                        </p:cTn>
                                        <p:tgtEl>
                                          <p:spTgt spid="234"/>
                                        </p:tgtEl>
                                        <p:attrNameLst>
                                          <p:attrName>style.visibility</p:attrName>
                                        </p:attrNameLst>
                                      </p:cBhvr>
                                      <p:to>
                                        <p:strVal val="hidden"/>
                                      </p:to>
                                    </p:set>
                                  </p:childTnLst>
                                </p:cTn>
                              </p:par>
                              <p:par>
                                <p:cTn id="1219" presetID="2" presetClass="exit" presetSubtype="4" fill="hold" grpId="1" nodeType="withEffect">
                                  <p:stCondLst>
                                    <p:cond delay="0"/>
                                  </p:stCondLst>
                                  <p:childTnLst>
                                    <p:anim calcmode="lin" valueType="num">
                                      <p:cBhvr additive="base">
                                        <p:cTn id="1220" dur="500"/>
                                        <p:tgtEl>
                                          <p:spTgt spid="235"/>
                                        </p:tgtEl>
                                        <p:attrNameLst>
                                          <p:attrName>ppt_x</p:attrName>
                                        </p:attrNameLst>
                                      </p:cBhvr>
                                      <p:tavLst>
                                        <p:tav tm="0">
                                          <p:val>
                                            <p:strVal val="ppt_x"/>
                                          </p:val>
                                        </p:tav>
                                        <p:tav tm="100000">
                                          <p:val>
                                            <p:strVal val="ppt_x"/>
                                          </p:val>
                                        </p:tav>
                                      </p:tavLst>
                                    </p:anim>
                                    <p:anim calcmode="lin" valueType="num">
                                      <p:cBhvr additive="base">
                                        <p:cTn id="1221" dur="500"/>
                                        <p:tgtEl>
                                          <p:spTgt spid="235"/>
                                        </p:tgtEl>
                                        <p:attrNameLst>
                                          <p:attrName>ppt_y</p:attrName>
                                        </p:attrNameLst>
                                      </p:cBhvr>
                                      <p:tavLst>
                                        <p:tav tm="0">
                                          <p:val>
                                            <p:strVal val="ppt_y"/>
                                          </p:val>
                                        </p:tav>
                                        <p:tav tm="100000">
                                          <p:val>
                                            <p:strVal val="1+ppt_h/2"/>
                                          </p:val>
                                        </p:tav>
                                      </p:tavLst>
                                    </p:anim>
                                    <p:set>
                                      <p:cBhvr>
                                        <p:cTn id="1222" dur="1" fill="hold">
                                          <p:stCondLst>
                                            <p:cond delay="499"/>
                                          </p:stCondLst>
                                        </p:cTn>
                                        <p:tgtEl>
                                          <p:spTgt spid="235"/>
                                        </p:tgtEl>
                                        <p:attrNameLst>
                                          <p:attrName>style.visibility</p:attrName>
                                        </p:attrNameLst>
                                      </p:cBhvr>
                                      <p:to>
                                        <p:strVal val="hidden"/>
                                      </p:to>
                                    </p:set>
                                  </p:childTnLst>
                                </p:cTn>
                              </p:par>
                              <p:par>
                                <p:cTn id="1223" presetID="2" presetClass="exit" presetSubtype="4" fill="hold" grpId="1" nodeType="withEffect">
                                  <p:stCondLst>
                                    <p:cond delay="0"/>
                                  </p:stCondLst>
                                  <p:childTnLst>
                                    <p:anim calcmode="lin" valueType="num">
                                      <p:cBhvr additive="base">
                                        <p:cTn id="1224" dur="500"/>
                                        <p:tgtEl>
                                          <p:spTgt spid="236"/>
                                        </p:tgtEl>
                                        <p:attrNameLst>
                                          <p:attrName>ppt_x</p:attrName>
                                        </p:attrNameLst>
                                      </p:cBhvr>
                                      <p:tavLst>
                                        <p:tav tm="0">
                                          <p:val>
                                            <p:strVal val="ppt_x"/>
                                          </p:val>
                                        </p:tav>
                                        <p:tav tm="100000">
                                          <p:val>
                                            <p:strVal val="ppt_x"/>
                                          </p:val>
                                        </p:tav>
                                      </p:tavLst>
                                    </p:anim>
                                    <p:anim calcmode="lin" valueType="num">
                                      <p:cBhvr additive="base">
                                        <p:cTn id="1225" dur="500"/>
                                        <p:tgtEl>
                                          <p:spTgt spid="236"/>
                                        </p:tgtEl>
                                        <p:attrNameLst>
                                          <p:attrName>ppt_y</p:attrName>
                                        </p:attrNameLst>
                                      </p:cBhvr>
                                      <p:tavLst>
                                        <p:tav tm="0">
                                          <p:val>
                                            <p:strVal val="ppt_y"/>
                                          </p:val>
                                        </p:tav>
                                        <p:tav tm="100000">
                                          <p:val>
                                            <p:strVal val="1+ppt_h/2"/>
                                          </p:val>
                                        </p:tav>
                                      </p:tavLst>
                                    </p:anim>
                                    <p:set>
                                      <p:cBhvr>
                                        <p:cTn id="1226" dur="1" fill="hold">
                                          <p:stCondLst>
                                            <p:cond delay="499"/>
                                          </p:stCondLst>
                                        </p:cTn>
                                        <p:tgtEl>
                                          <p:spTgt spid="236"/>
                                        </p:tgtEl>
                                        <p:attrNameLst>
                                          <p:attrName>style.visibility</p:attrName>
                                        </p:attrNameLst>
                                      </p:cBhvr>
                                      <p:to>
                                        <p:strVal val="hidden"/>
                                      </p:to>
                                    </p:set>
                                  </p:childTnLst>
                                </p:cTn>
                              </p:par>
                              <p:par>
                                <p:cTn id="1227" presetID="2" presetClass="exit" presetSubtype="4" fill="hold" grpId="1" nodeType="withEffect">
                                  <p:stCondLst>
                                    <p:cond delay="0"/>
                                  </p:stCondLst>
                                  <p:childTnLst>
                                    <p:anim calcmode="lin" valueType="num">
                                      <p:cBhvr additive="base">
                                        <p:cTn id="1228" dur="500"/>
                                        <p:tgtEl>
                                          <p:spTgt spid="237"/>
                                        </p:tgtEl>
                                        <p:attrNameLst>
                                          <p:attrName>ppt_x</p:attrName>
                                        </p:attrNameLst>
                                      </p:cBhvr>
                                      <p:tavLst>
                                        <p:tav tm="0">
                                          <p:val>
                                            <p:strVal val="ppt_x"/>
                                          </p:val>
                                        </p:tav>
                                        <p:tav tm="100000">
                                          <p:val>
                                            <p:strVal val="ppt_x"/>
                                          </p:val>
                                        </p:tav>
                                      </p:tavLst>
                                    </p:anim>
                                    <p:anim calcmode="lin" valueType="num">
                                      <p:cBhvr additive="base">
                                        <p:cTn id="1229" dur="500"/>
                                        <p:tgtEl>
                                          <p:spTgt spid="237"/>
                                        </p:tgtEl>
                                        <p:attrNameLst>
                                          <p:attrName>ppt_y</p:attrName>
                                        </p:attrNameLst>
                                      </p:cBhvr>
                                      <p:tavLst>
                                        <p:tav tm="0">
                                          <p:val>
                                            <p:strVal val="ppt_y"/>
                                          </p:val>
                                        </p:tav>
                                        <p:tav tm="100000">
                                          <p:val>
                                            <p:strVal val="1+ppt_h/2"/>
                                          </p:val>
                                        </p:tav>
                                      </p:tavLst>
                                    </p:anim>
                                    <p:set>
                                      <p:cBhvr>
                                        <p:cTn id="1230" dur="1" fill="hold">
                                          <p:stCondLst>
                                            <p:cond delay="499"/>
                                          </p:stCondLst>
                                        </p:cTn>
                                        <p:tgtEl>
                                          <p:spTgt spid="237"/>
                                        </p:tgtEl>
                                        <p:attrNameLst>
                                          <p:attrName>style.visibility</p:attrName>
                                        </p:attrNameLst>
                                      </p:cBhvr>
                                      <p:to>
                                        <p:strVal val="hidden"/>
                                      </p:to>
                                    </p:set>
                                  </p:childTnLst>
                                </p:cTn>
                              </p:par>
                              <p:par>
                                <p:cTn id="1231" presetID="2" presetClass="exit" presetSubtype="4" fill="hold" grpId="1" nodeType="withEffect">
                                  <p:stCondLst>
                                    <p:cond delay="0"/>
                                  </p:stCondLst>
                                  <p:childTnLst>
                                    <p:anim calcmode="lin" valueType="num">
                                      <p:cBhvr additive="base">
                                        <p:cTn id="1232" dur="500"/>
                                        <p:tgtEl>
                                          <p:spTgt spid="238"/>
                                        </p:tgtEl>
                                        <p:attrNameLst>
                                          <p:attrName>ppt_x</p:attrName>
                                        </p:attrNameLst>
                                      </p:cBhvr>
                                      <p:tavLst>
                                        <p:tav tm="0">
                                          <p:val>
                                            <p:strVal val="ppt_x"/>
                                          </p:val>
                                        </p:tav>
                                        <p:tav tm="100000">
                                          <p:val>
                                            <p:strVal val="ppt_x"/>
                                          </p:val>
                                        </p:tav>
                                      </p:tavLst>
                                    </p:anim>
                                    <p:anim calcmode="lin" valueType="num">
                                      <p:cBhvr additive="base">
                                        <p:cTn id="1233" dur="500"/>
                                        <p:tgtEl>
                                          <p:spTgt spid="238"/>
                                        </p:tgtEl>
                                        <p:attrNameLst>
                                          <p:attrName>ppt_y</p:attrName>
                                        </p:attrNameLst>
                                      </p:cBhvr>
                                      <p:tavLst>
                                        <p:tav tm="0">
                                          <p:val>
                                            <p:strVal val="ppt_y"/>
                                          </p:val>
                                        </p:tav>
                                        <p:tav tm="100000">
                                          <p:val>
                                            <p:strVal val="1+ppt_h/2"/>
                                          </p:val>
                                        </p:tav>
                                      </p:tavLst>
                                    </p:anim>
                                    <p:set>
                                      <p:cBhvr>
                                        <p:cTn id="1234" dur="1" fill="hold">
                                          <p:stCondLst>
                                            <p:cond delay="499"/>
                                          </p:stCondLst>
                                        </p:cTn>
                                        <p:tgtEl>
                                          <p:spTgt spid="238"/>
                                        </p:tgtEl>
                                        <p:attrNameLst>
                                          <p:attrName>style.visibility</p:attrName>
                                        </p:attrNameLst>
                                      </p:cBhvr>
                                      <p:to>
                                        <p:strVal val="hidden"/>
                                      </p:to>
                                    </p:set>
                                  </p:childTnLst>
                                </p:cTn>
                              </p:par>
                              <p:par>
                                <p:cTn id="1235" presetID="2" presetClass="exit" presetSubtype="4" fill="hold" grpId="1" nodeType="withEffect">
                                  <p:stCondLst>
                                    <p:cond delay="0"/>
                                  </p:stCondLst>
                                  <p:childTnLst>
                                    <p:anim calcmode="lin" valueType="num">
                                      <p:cBhvr additive="base">
                                        <p:cTn id="1236" dur="500"/>
                                        <p:tgtEl>
                                          <p:spTgt spid="239"/>
                                        </p:tgtEl>
                                        <p:attrNameLst>
                                          <p:attrName>ppt_x</p:attrName>
                                        </p:attrNameLst>
                                      </p:cBhvr>
                                      <p:tavLst>
                                        <p:tav tm="0">
                                          <p:val>
                                            <p:strVal val="ppt_x"/>
                                          </p:val>
                                        </p:tav>
                                        <p:tav tm="100000">
                                          <p:val>
                                            <p:strVal val="ppt_x"/>
                                          </p:val>
                                        </p:tav>
                                      </p:tavLst>
                                    </p:anim>
                                    <p:anim calcmode="lin" valueType="num">
                                      <p:cBhvr additive="base">
                                        <p:cTn id="1237" dur="500"/>
                                        <p:tgtEl>
                                          <p:spTgt spid="239"/>
                                        </p:tgtEl>
                                        <p:attrNameLst>
                                          <p:attrName>ppt_y</p:attrName>
                                        </p:attrNameLst>
                                      </p:cBhvr>
                                      <p:tavLst>
                                        <p:tav tm="0">
                                          <p:val>
                                            <p:strVal val="ppt_y"/>
                                          </p:val>
                                        </p:tav>
                                        <p:tav tm="100000">
                                          <p:val>
                                            <p:strVal val="1+ppt_h/2"/>
                                          </p:val>
                                        </p:tav>
                                      </p:tavLst>
                                    </p:anim>
                                    <p:set>
                                      <p:cBhvr>
                                        <p:cTn id="1238" dur="1" fill="hold">
                                          <p:stCondLst>
                                            <p:cond delay="499"/>
                                          </p:stCondLst>
                                        </p:cTn>
                                        <p:tgtEl>
                                          <p:spTgt spid="239"/>
                                        </p:tgtEl>
                                        <p:attrNameLst>
                                          <p:attrName>style.visibility</p:attrName>
                                        </p:attrNameLst>
                                      </p:cBhvr>
                                      <p:to>
                                        <p:strVal val="hidden"/>
                                      </p:to>
                                    </p:set>
                                  </p:childTnLst>
                                </p:cTn>
                              </p:par>
                              <p:par>
                                <p:cTn id="1239" presetID="2" presetClass="exit" presetSubtype="4" fill="hold" grpId="1" nodeType="withEffect">
                                  <p:stCondLst>
                                    <p:cond delay="0"/>
                                  </p:stCondLst>
                                  <p:childTnLst>
                                    <p:anim calcmode="lin" valueType="num">
                                      <p:cBhvr additive="base">
                                        <p:cTn id="1240" dur="500"/>
                                        <p:tgtEl>
                                          <p:spTgt spid="240"/>
                                        </p:tgtEl>
                                        <p:attrNameLst>
                                          <p:attrName>ppt_x</p:attrName>
                                        </p:attrNameLst>
                                      </p:cBhvr>
                                      <p:tavLst>
                                        <p:tav tm="0">
                                          <p:val>
                                            <p:strVal val="ppt_x"/>
                                          </p:val>
                                        </p:tav>
                                        <p:tav tm="100000">
                                          <p:val>
                                            <p:strVal val="ppt_x"/>
                                          </p:val>
                                        </p:tav>
                                      </p:tavLst>
                                    </p:anim>
                                    <p:anim calcmode="lin" valueType="num">
                                      <p:cBhvr additive="base">
                                        <p:cTn id="1241" dur="500"/>
                                        <p:tgtEl>
                                          <p:spTgt spid="240"/>
                                        </p:tgtEl>
                                        <p:attrNameLst>
                                          <p:attrName>ppt_y</p:attrName>
                                        </p:attrNameLst>
                                      </p:cBhvr>
                                      <p:tavLst>
                                        <p:tav tm="0">
                                          <p:val>
                                            <p:strVal val="ppt_y"/>
                                          </p:val>
                                        </p:tav>
                                        <p:tav tm="100000">
                                          <p:val>
                                            <p:strVal val="1+ppt_h/2"/>
                                          </p:val>
                                        </p:tav>
                                      </p:tavLst>
                                    </p:anim>
                                    <p:set>
                                      <p:cBhvr>
                                        <p:cTn id="1242" dur="1" fill="hold">
                                          <p:stCondLst>
                                            <p:cond delay="499"/>
                                          </p:stCondLst>
                                        </p:cTn>
                                        <p:tgtEl>
                                          <p:spTgt spid="240"/>
                                        </p:tgtEl>
                                        <p:attrNameLst>
                                          <p:attrName>style.visibility</p:attrName>
                                        </p:attrNameLst>
                                      </p:cBhvr>
                                      <p:to>
                                        <p:strVal val="hidden"/>
                                      </p:to>
                                    </p:set>
                                  </p:childTnLst>
                                </p:cTn>
                              </p:par>
                              <p:par>
                                <p:cTn id="1243" presetID="2" presetClass="exit" presetSubtype="4" fill="hold" grpId="1" nodeType="withEffect">
                                  <p:stCondLst>
                                    <p:cond delay="0"/>
                                  </p:stCondLst>
                                  <p:childTnLst>
                                    <p:anim calcmode="lin" valueType="num">
                                      <p:cBhvr additive="base">
                                        <p:cTn id="1244" dur="500"/>
                                        <p:tgtEl>
                                          <p:spTgt spid="241"/>
                                        </p:tgtEl>
                                        <p:attrNameLst>
                                          <p:attrName>ppt_x</p:attrName>
                                        </p:attrNameLst>
                                      </p:cBhvr>
                                      <p:tavLst>
                                        <p:tav tm="0">
                                          <p:val>
                                            <p:strVal val="ppt_x"/>
                                          </p:val>
                                        </p:tav>
                                        <p:tav tm="100000">
                                          <p:val>
                                            <p:strVal val="ppt_x"/>
                                          </p:val>
                                        </p:tav>
                                      </p:tavLst>
                                    </p:anim>
                                    <p:anim calcmode="lin" valueType="num">
                                      <p:cBhvr additive="base">
                                        <p:cTn id="1245" dur="500"/>
                                        <p:tgtEl>
                                          <p:spTgt spid="241"/>
                                        </p:tgtEl>
                                        <p:attrNameLst>
                                          <p:attrName>ppt_y</p:attrName>
                                        </p:attrNameLst>
                                      </p:cBhvr>
                                      <p:tavLst>
                                        <p:tav tm="0">
                                          <p:val>
                                            <p:strVal val="ppt_y"/>
                                          </p:val>
                                        </p:tav>
                                        <p:tav tm="100000">
                                          <p:val>
                                            <p:strVal val="1+ppt_h/2"/>
                                          </p:val>
                                        </p:tav>
                                      </p:tavLst>
                                    </p:anim>
                                    <p:set>
                                      <p:cBhvr>
                                        <p:cTn id="1246" dur="1" fill="hold">
                                          <p:stCondLst>
                                            <p:cond delay="499"/>
                                          </p:stCondLst>
                                        </p:cTn>
                                        <p:tgtEl>
                                          <p:spTgt spid="241"/>
                                        </p:tgtEl>
                                        <p:attrNameLst>
                                          <p:attrName>style.visibility</p:attrName>
                                        </p:attrNameLst>
                                      </p:cBhvr>
                                      <p:to>
                                        <p:strVal val="hidden"/>
                                      </p:to>
                                    </p:set>
                                  </p:childTnLst>
                                </p:cTn>
                              </p:par>
                              <p:par>
                                <p:cTn id="1247" presetID="2" presetClass="exit" presetSubtype="4" fill="hold" grpId="1" nodeType="withEffect">
                                  <p:stCondLst>
                                    <p:cond delay="0"/>
                                  </p:stCondLst>
                                  <p:childTnLst>
                                    <p:anim calcmode="lin" valueType="num">
                                      <p:cBhvr additive="base">
                                        <p:cTn id="1248" dur="500"/>
                                        <p:tgtEl>
                                          <p:spTgt spid="242"/>
                                        </p:tgtEl>
                                        <p:attrNameLst>
                                          <p:attrName>ppt_x</p:attrName>
                                        </p:attrNameLst>
                                      </p:cBhvr>
                                      <p:tavLst>
                                        <p:tav tm="0">
                                          <p:val>
                                            <p:strVal val="ppt_x"/>
                                          </p:val>
                                        </p:tav>
                                        <p:tav tm="100000">
                                          <p:val>
                                            <p:strVal val="ppt_x"/>
                                          </p:val>
                                        </p:tav>
                                      </p:tavLst>
                                    </p:anim>
                                    <p:anim calcmode="lin" valueType="num">
                                      <p:cBhvr additive="base">
                                        <p:cTn id="1249" dur="500"/>
                                        <p:tgtEl>
                                          <p:spTgt spid="242"/>
                                        </p:tgtEl>
                                        <p:attrNameLst>
                                          <p:attrName>ppt_y</p:attrName>
                                        </p:attrNameLst>
                                      </p:cBhvr>
                                      <p:tavLst>
                                        <p:tav tm="0">
                                          <p:val>
                                            <p:strVal val="ppt_y"/>
                                          </p:val>
                                        </p:tav>
                                        <p:tav tm="100000">
                                          <p:val>
                                            <p:strVal val="1+ppt_h/2"/>
                                          </p:val>
                                        </p:tav>
                                      </p:tavLst>
                                    </p:anim>
                                    <p:set>
                                      <p:cBhvr>
                                        <p:cTn id="1250" dur="1" fill="hold">
                                          <p:stCondLst>
                                            <p:cond delay="499"/>
                                          </p:stCondLst>
                                        </p:cTn>
                                        <p:tgtEl>
                                          <p:spTgt spid="242"/>
                                        </p:tgtEl>
                                        <p:attrNameLst>
                                          <p:attrName>style.visibility</p:attrName>
                                        </p:attrNameLst>
                                      </p:cBhvr>
                                      <p:to>
                                        <p:strVal val="hidden"/>
                                      </p:to>
                                    </p:set>
                                  </p:childTnLst>
                                </p:cTn>
                              </p:par>
                              <p:par>
                                <p:cTn id="1251" presetID="2" presetClass="exit" presetSubtype="4" fill="hold" grpId="1" nodeType="withEffect">
                                  <p:stCondLst>
                                    <p:cond delay="0"/>
                                  </p:stCondLst>
                                  <p:childTnLst>
                                    <p:anim calcmode="lin" valueType="num">
                                      <p:cBhvr additive="base">
                                        <p:cTn id="1252" dur="500"/>
                                        <p:tgtEl>
                                          <p:spTgt spid="243"/>
                                        </p:tgtEl>
                                        <p:attrNameLst>
                                          <p:attrName>ppt_x</p:attrName>
                                        </p:attrNameLst>
                                      </p:cBhvr>
                                      <p:tavLst>
                                        <p:tav tm="0">
                                          <p:val>
                                            <p:strVal val="ppt_x"/>
                                          </p:val>
                                        </p:tav>
                                        <p:tav tm="100000">
                                          <p:val>
                                            <p:strVal val="ppt_x"/>
                                          </p:val>
                                        </p:tav>
                                      </p:tavLst>
                                    </p:anim>
                                    <p:anim calcmode="lin" valueType="num">
                                      <p:cBhvr additive="base">
                                        <p:cTn id="1253" dur="500"/>
                                        <p:tgtEl>
                                          <p:spTgt spid="243"/>
                                        </p:tgtEl>
                                        <p:attrNameLst>
                                          <p:attrName>ppt_y</p:attrName>
                                        </p:attrNameLst>
                                      </p:cBhvr>
                                      <p:tavLst>
                                        <p:tav tm="0">
                                          <p:val>
                                            <p:strVal val="ppt_y"/>
                                          </p:val>
                                        </p:tav>
                                        <p:tav tm="100000">
                                          <p:val>
                                            <p:strVal val="1+ppt_h/2"/>
                                          </p:val>
                                        </p:tav>
                                      </p:tavLst>
                                    </p:anim>
                                    <p:set>
                                      <p:cBhvr>
                                        <p:cTn id="1254" dur="1" fill="hold">
                                          <p:stCondLst>
                                            <p:cond delay="499"/>
                                          </p:stCondLst>
                                        </p:cTn>
                                        <p:tgtEl>
                                          <p:spTgt spid="243"/>
                                        </p:tgtEl>
                                        <p:attrNameLst>
                                          <p:attrName>style.visibility</p:attrName>
                                        </p:attrNameLst>
                                      </p:cBhvr>
                                      <p:to>
                                        <p:strVal val="hidden"/>
                                      </p:to>
                                    </p:set>
                                  </p:childTnLst>
                                </p:cTn>
                              </p:par>
                              <p:par>
                                <p:cTn id="1255" presetID="2" presetClass="exit" presetSubtype="4" fill="hold" grpId="1" nodeType="withEffect">
                                  <p:stCondLst>
                                    <p:cond delay="0"/>
                                  </p:stCondLst>
                                  <p:childTnLst>
                                    <p:anim calcmode="lin" valueType="num">
                                      <p:cBhvr additive="base">
                                        <p:cTn id="1256" dur="500"/>
                                        <p:tgtEl>
                                          <p:spTgt spid="244"/>
                                        </p:tgtEl>
                                        <p:attrNameLst>
                                          <p:attrName>ppt_x</p:attrName>
                                        </p:attrNameLst>
                                      </p:cBhvr>
                                      <p:tavLst>
                                        <p:tav tm="0">
                                          <p:val>
                                            <p:strVal val="ppt_x"/>
                                          </p:val>
                                        </p:tav>
                                        <p:tav tm="100000">
                                          <p:val>
                                            <p:strVal val="ppt_x"/>
                                          </p:val>
                                        </p:tav>
                                      </p:tavLst>
                                    </p:anim>
                                    <p:anim calcmode="lin" valueType="num">
                                      <p:cBhvr additive="base">
                                        <p:cTn id="1257" dur="500"/>
                                        <p:tgtEl>
                                          <p:spTgt spid="244"/>
                                        </p:tgtEl>
                                        <p:attrNameLst>
                                          <p:attrName>ppt_y</p:attrName>
                                        </p:attrNameLst>
                                      </p:cBhvr>
                                      <p:tavLst>
                                        <p:tav tm="0">
                                          <p:val>
                                            <p:strVal val="ppt_y"/>
                                          </p:val>
                                        </p:tav>
                                        <p:tav tm="100000">
                                          <p:val>
                                            <p:strVal val="1+ppt_h/2"/>
                                          </p:val>
                                        </p:tav>
                                      </p:tavLst>
                                    </p:anim>
                                    <p:set>
                                      <p:cBhvr>
                                        <p:cTn id="1258" dur="1" fill="hold">
                                          <p:stCondLst>
                                            <p:cond delay="499"/>
                                          </p:stCondLst>
                                        </p:cTn>
                                        <p:tgtEl>
                                          <p:spTgt spid="244"/>
                                        </p:tgtEl>
                                        <p:attrNameLst>
                                          <p:attrName>style.visibility</p:attrName>
                                        </p:attrNameLst>
                                      </p:cBhvr>
                                      <p:to>
                                        <p:strVal val="hidden"/>
                                      </p:to>
                                    </p:set>
                                  </p:childTnLst>
                                </p:cTn>
                              </p:par>
                              <p:par>
                                <p:cTn id="1259" presetID="2" presetClass="exit" presetSubtype="4" fill="hold" grpId="1" nodeType="withEffect">
                                  <p:stCondLst>
                                    <p:cond delay="0"/>
                                  </p:stCondLst>
                                  <p:childTnLst>
                                    <p:anim calcmode="lin" valueType="num">
                                      <p:cBhvr additive="base">
                                        <p:cTn id="1260" dur="500"/>
                                        <p:tgtEl>
                                          <p:spTgt spid="245"/>
                                        </p:tgtEl>
                                        <p:attrNameLst>
                                          <p:attrName>ppt_x</p:attrName>
                                        </p:attrNameLst>
                                      </p:cBhvr>
                                      <p:tavLst>
                                        <p:tav tm="0">
                                          <p:val>
                                            <p:strVal val="ppt_x"/>
                                          </p:val>
                                        </p:tav>
                                        <p:tav tm="100000">
                                          <p:val>
                                            <p:strVal val="ppt_x"/>
                                          </p:val>
                                        </p:tav>
                                      </p:tavLst>
                                    </p:anim>
                                    <p:anim calcmode="lin" valueType="num">
                                      <p:cBhvr additive="base">
                                        <p:cTn id="1261" dur="500"/>
                                        <p:tgtEl>
                                          <p:spTgt spid="245"/>
                                        </p:tgtEl>
                                        <p:attrNameLst>
                                          <p:attrName>ppt_y</p:attrName>
                                        </p:attrNameLst>
                                      </p:cBhvr>
                                      <p:tavLst>
                                        <p:tav tm="0">
                                          <p:val>
                                            <p:strVal val="ppt_y"/>
                                          </p:val>
                                        </p:tav>
                                        <p:tav tm="100000">
                                          <p:val>
                                            <p:strVal val="1+ppt_h/2"/>
                                          </p:val>
                                        </p:tav>
                                      </p:tavLst>
                                    </p:anim>
                                    <p:set>
                                      <p:cBhvr>
                                        <p:cTn id="1262" dur="1" fill="hold">
                                          <p:stCondLst>
                                            <p:cond delay="499"/>
                                          </p:stCondLst>
                                        </p:cTn>
                                        <p:tgtEl>
                                          <p:spTgt spid="245"/>
                                        </p:tgtEl>
                                        <p:attrNameLst>
                                          <p:attrName>style.visibility</p:attrName>
                                        </p:attrNameLst>
                                      </p:cBhvr>
                                      <p:to>
                                        <p:strVal val="hidden"/>
                                      </p:to>
                                    </p:set>
                                  </p:childTnLst>
                                </p:cTn>
                              </p:par>
                              <p:par>
                                <p:cTn id="1263" presetID="2" presetClass="exit" presetSubtype="4" fill="hold" grpId="1" nodeType="withEffect">
                                  <p:stCondLst>
                                    <p:cond delay="0"/>
                                  </p:stCondLst>
                                  <p:childTnLst>
                                    <p:anim calcmode="lin" valueType="num">
                                      <p:cBhvr additive="base">
                                        <p:cTn id="1264" dur="500"/>
                                        <p:tgtEl>
                                          <p:spTgt spid="246"/>
                                        </p:tgtEl>
                                        <p:attrNameLst>
                                          <p:attrName>ppt_x</p:attrName>
                                        </p:attrNameLst>
                                      </p:cBhvr>
                                      <p:tavLst>
                                        <p:tav tm="0">
                                          <p:val>
                                            <p:strVal val="ppt_x"/>
                                          </p:val>
                                        </p:tav>
                                        <p:tav tm="100000">
                                          <p:val>
                                            <p:strVal val="ppt_x"/>
                                          </p:val>
                                        </p:tav>
                                      </p:tavLst>
                                    </p:anim>
                                    <p:anim calcmode="lin" valueType="num">
                                      <p:cBhvr additive="base">
                                        <p:cTn id="1265" dur="500"/>
                                        <p:tgtEl>
                                          <p:spTgt spid="246"/>
                                        </p:tgtEl>
                                        <p:attrNameLst>
                                          <p:attrName>ppt_y</p:attrName>
                                        </p:attrNameLst>
                                      </p:cBhvr>
                                      <p:tavLst>
                                        <p:tav tm="0">
                                          <p:val>
                                            <p:strVal val="ppt_y"/>
                                          </p:val>
                                        </p:tav>
                                        <p:tav tm="100000">
                                          <p:val>
                                            <p:strVal val="1+ppt_h/2"/>
                                          </p:val>
                                        </p:tav>
                                      </p:tavLst>
                                    </p:anim>
                                    <p:set>
                                      <p:cBhvr>
                                        <p:cTn id="1266" dur="1" fill="hold">
                                          <p:stCondLst>
                                            <p:cond delay="499"/>
                                          </p:stCondLst>
                                        </p:cTn>
                                        <p:tgtEl>
                                          <p:spTgt spid="246"/>
                                        </p:tgtEl>
                                        <p:attrNameLst>
                                          <p:attrName>style.visibility</p:attrName>
                                        </p:attrNameLst>
                                      </p:cBhvr>
                                      <p:to>
                                        <p:strVal val="hidden"/>
                                      </p:to>
                                    </p:set>
                                  </p:childTnLst>
                                </p:cTn>
                              </p:par>
                              <p:par>
                                <p:cTn id="1267" presetID="2" presetClass="exit" presetSubtype="4" fill="hold" grpId="1" nodeType="withEffect">
                                  <p:stCondLst>
                                    <p:cond delay="0"/>
                                  </p:stCondLst>
                                  <p:childTnLst>
                                    <p:anim calcmode="lin" valueType="num">
                                      <p:cBhvr additive="base">
                                        <p:cTn id="1268" dur="500"/>
                                        <p:tgtEl>
                                          <p:spTgt spid="247"/>
                                        </p:tgtEl>
                                        <p:attrNameLst>
                                          <p:attrName>ppt_x</p:attrName>
                                        </p:attrNameLst>
                                      </p:cBhvr>
                                      <p:tavLst>
                                        <p:tav tm="0">
                                          <p:val>
                                            <p:strVal val="ppt_x"/>
                                          </p:val>
                                        </p:tav>
                                        <p:tav tm="100000">
                                          <p:val>
                                            <p:strVal val="ppt_x"/>
                                          </p:val>
                                        </p:tav>
                                      </p:tavLst>
                                    </p:anim>
                                    <p:anim calcmode="lin" valueType="num">
                                      <p:cBhvr additive="base">
                                        <p:cTn id="1269" dur="500"/>
                                        <p:tgtEl>
                                          <p:spTgt spid="247"/>
                                        </p:tgtEl>
                                        <p:attrNameLst>
                                          <p:attrName>ppt_y</p:attrName>
                                        </p:attrNameLst>
                                      </p:cBhvr>
                                      <p:tavLst>
                                        <p:tav tm="0">
                                          <p:val>
                                            <p:strVal val="ppt_y"/>
                                          </p:val>
                                        </p:tav>
                                        <p:tav tm="100000">
                                          <p:val>
                                            <p:strVal val="1+ppt_h/2"/>
                                          </p:val>
                                        </p:tav>
                                      </p:tavLst>
                                    </p:anim>
                                    <p:set>
                                      <p:cBhvr>
                                        <p:cTn id="1270" dur="1" fill="hold">
                                          <p:stCondLst>
                                            <p:cond delay="499"/>
                                          </p:stCondLst>
                                        </p:cTn>
                                        <p:tgtEl>
                                          <p:spTgt spid="247"/>
                                        </p:tgtEl>
                                        <p:attrNameLst>
                                          <p:attrName>style.visibility</p:attrName>
                                        </p:attrNameLst>
                                      </p:cBhvr>
                                      <p:to>
                                        <p:strVal val="hidden"/>
                                      </p:to>
                                    </p:set>
                                  </p:childTnLst>
                                </p:cTn>
                              </p:par>
                              <p:par>
                                <p:cTn id="1271" presetID="2" presetClass="exit" presetSubtype="4" fill="hold" grpId="1" nodeType="withEffect">
                                  <p:stCondLst>
                                    <p:cond delay="0"/>
                                  </p:stCondLst>
                                  <p:childTnLst>
                                    <p:anim calcmode="lin" valueType="num">
                                      <p:cBhvr additive="base">
                                        <p:cTn id="1272" dur="500"/>
                                        <p:tgtEl>
                                          <p:spTgt spid="248"/>
                                        </p:tgtEl>
                                        <p:attrNameLst>
                                          <p:attrName>ppt_x</p:attrName>
                                        </p:attrNameLst>
                                      </p:cBhvr>
                                      <p:tavLst>
                                        <p:tav tm="0">
                                          <p:val>
                                            <p:strVal val="ppt_x"/>
                                          </p:val>
                                        </p:tav>
                                        <p:tav tm="100000">
                                          <p:val>
                                            <p:strVal val="ppt_x"/>
                                          </p:val>
                                        </p:tav>
                                      </p:tavLst>
                                    </p:anim>
                                    <p:anim calcmode="lin" valueType="num">
                                      <p:cBhvr additive="base">
                                        <p:cTn id="1273" dur="500"/>
                                        <p:tgtEl>
                                          <p:spTgt spid="248"/>
                                        </p:tgtEl>
                                        <p:attrNameLst>
                                          <p:attrName>ppt_y</p:attrName>
                                        </p:attrNameLst>
                                      </p:cBhvr>
                                      <p:tavLst>
                                        <p:tav tm="0">
                                          <p:val>
                                            <p:strVal val="ppt_y"/>
                                          </p:val>
                                        </p:tav>
                                        <p:tav tm="100000">
                                          <p:val>
                                            <p:strVal val="1+ppt_h/2"/>
                                          </p:val>
                                        </p:tav>
                                      </p:tavLst>
                                    </p:anim>
                                    <p:set>
                                      <p:cBhvr>
                                        <p:cTn id="1274" dur="1" fill="hold">
                                          <p:stCondLst>
                                            <p:cond delay="499"/>
                                          </p:stCondLst>
                                        </p:cTn>
                                        <p:tgtEl>
                                          <p:spTgt spid="248"/>
                                        </p:tgtEl>
                                        <p:attrNameLst>
                                          <p:attrName>style.visibility</p:attrName>
                                        </p:attrNameLst>
                                      </p:cBhvr>
                                      <p:to>
                                        <p:strVal val="hidden"/>
                                      </p:to>
                                    </p:set>
                                  </p:childTnLst>
                                </p:cTn>
                              </p:par>
                              <p:par>
                                <p:cTn id="1275" presetID="2" presetClass="exit" presetSubtype="4" fill="hold" grpId="1" nodeType="withEffect">
                                  <p:stCondLst>
                                    <p:cond delay="0"/>
                                  </p:stCondLst>
                                  <p:childTnLst>
                                    <p:anim calcmode="lin" valueType="num">
                                      <p:cBhvr additive="base">
                                        <p:cTn id="1276" dur="500"/>
                                        <p:tgtEl>
                                          <p:spTgt spid="249"/>
                                        </p:tgtEl>
                                        <p:attrNameLst>
                                          <p:attrName>ppt_x</p:attrName>
                                        </p:attrNameLst>
                                      </p:cBhvr>
                                      <p:tavLst>
                                        <p:tav tm="0">
                                          <p:val>
                                            <p:strVal val="ppt_x"/>
                                          </p:val>
                                        </p:tav>
                                        <p:tav tm="100000">
                                          <p:val>
                                            <p:strVal val="ppt_x"/>
                                          </p:val>
                                        </p:tav>
                                      </p:tavLst>
                                    </p:anim>
                                    <p:anim calcmode="lin" valueType="num">
                                      <p:cBhvr additive="base">
                                        <p:cTn id="1277" dur="500"/>
                                        <p:tgtEl>
                                          <p:spTgt spid="249"/>
                                        </p:tgtEl>
                                        <p:attrNameLst>
                                          <p:attrName>ppt_y</p:attrName>
                                        </p:attrNameLst>
                                      </p:cBhvr>
                                      <p:tavLst>
                                        <p:tav tm="0">
                                          <p:val>
                                            <p:strVal val="ppt_y"/>
                                          </p:val>
                                        </p:tav>
                                        <p:tav tm="100000">
                                          <p:val>
                                            <p:strVal val="1+ppt_h/2"/>
                                          </p:val>
                                        </p:tav>
                                      </p:tavLst>
                                    </p:anim>
                                    <p:set>
                                      <p:cBhvr>
                                        <p:cTn id="1278" dur="1" fill="hold">
                                          <p:stCondLst>
                                            <p:cond delay="499"/>
                                          </p:stCondLst>
                                        </p:cTn>
                                        <p:tgtEl>
                                          <p:spTgt spid="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3" grpId="0"/>
      <p:bldP spid="73" grpId="1"/>
      <p:bldP spid="74" grpId="0"/>
      <p:bldP spid="74" grpId="1"/>
      <p:bldP spid="75" grpId="0"/>
      <p:bldP spid="75" grpId="1"/>
      <p:bldP spid="76" grpId="0"/>
      <p:bldP spid="76" grpId="1"/>
      <p:bldP spid="77" grpId="0"/>
      <p:bldP spid="77"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p:bldP spid="93" grpId="1"/>
      <p:bldP spid="94" grpId="0"/>
      <p:bldP spid="94" grpId="1"/>
      <p:bldP spid="95" grpId="0"/>
      <p:bldP spid="95" grpId="1"/>
      <p:bldP spid="96" grpId="0"/>
      <p:bldP spid="96" grpId="1"/>
      <p:bldP spid="97" grpId="0"/>
      <p:bldP spid="97" grpId="1"/>
      <p:bldP spid="98" grpId="0"/>
      <p:bldP spid="98" grpId="1"/>
      <p:bldP spid="99" grpId="0"/>
      <p:bldP spid="99" grpId="1"/>
      <p:bldP spid="100" grpId="0"/>
      <p:bldP spid="100" grpId="1"/>
      <p:bldP spid="101" grpId="0"/>
      <p:bldP spid="101" grpId="1"/>
      <p:bldP spid="102" grpId="0"/>
      <p:bldP spid="102" grpId="1"/>
      <p:bldP spid="103" grpId="0"/>
      <p:bldP spid="103" grpId="1"/>
      <p:bldP spid="104" grpId="0"/>
      <p:bldP spid="104" grpId="1"/>
      <p:bldP spid="105" grpId="0"/>
      <p:bldP spid="105" grpId="1"/>
      <p:bldP spid="106" grpId="0"/>
      <p:bldP spid="106" grpId="1"/>
      <p:bldP spid="107" grpId="0"/>
      <p:bldP spid="107" grpId="1"/>
      <p:bldP spid="108" grpId="0"/>
      <p:bldP spid="108" grpId="1"/>
      <p:bldP spid="109" grpId="0"/>
      <p:bldP spid="109" grpId="1"/>
      <p:bldP spid="110" grpId="0"/>
      <p:bldP spid="110" grpId="1"/>
      <p:bldP spid="111" grpId="0"/>
      <p:bldP spid="111" grpId="1"/>
      <p:bldP spid="112" grpId="0"/>
      <p:bldP spid="112" grpId="1"/>
      <p:bldP spid="113" grpId="0"/>
      <p:bldP spid="113" grpId="1"/>
      <p:bldP spid="114" grpId="0"/>
      <p:bldP spid="114" grpId="1"/>
      <p:bldP spid="115" grpId="0"/>
      <p:bldP spid="115" grpId="1"/>
      <p:bldP spid="116" grpId="0"/>
      <p:bldP spid="116" grpId="1"/>
      <p:bldP spid="117" grpId="0"/>
      <p:bldP spid="117" grpId="1"/>
      <p:bldP spid="118" grpId="0"/>
      <p:bldP spid="118" grpId="1"/>
      <p:bldP spid="119" grpId="0"/>
      <p:bldP spid="119" grpId="1"/>
      <p:bldP spid="120" grpId="0"/>
      <p:bldP spid="120" grpId="1"/>
      <p:bldP spid="121" grpId="0"/>
      <p:bldP spid="121" grpId="1"/>
      <p:bldP spid="122" grpId="0"/>
      <p:bldP spid="122" grpId="1"/>
      <p:bldP spid="123" grpId="0"/>
      <p:bldP spid="123" grpId="1"/>
      <p:bldP spid="124" grpId="0"/>
      <p:bldP spid="124" grpId="1"/>
      <p:bldP spid="125" grpId="0"/>
      <p:bldP spid="125" grpId="1"/>
      <p:bldP spid="126" grpId="0"/>
      <p:bldP spid="126" grpId="1"/>
      <p:bldP spid="127" grpId="0"/>
      <p:bldP spid="127" grpId="1"/>
      <p:bldP spid="128" grpId="0"/>
      <p:bldP spid="128" grpId="1"/>
      <p:bldP spid="129" grpId="0"/>
      <p:bldP spid="129" grpId="1"/>
      <p:bldP spid="130" grpId="0"/>
      <p:bldP spid="130" grpId="1"/>
      <p:bldP spid="131" grpId="0"/>
      <p:bldP spid="131" grpId="1"/>
      <p:bldP spid="132" grpId="0"/>
      <p:bldP spid="132" grpId="1"/>
      <p:bldP spid="133" grpId="0"/>
      <p:bldP spid="133" grpId="1"/>
      <p:bldP spid="134" grpId="0"/>
      <p:bldP spid="134" grpId="1"/>
      <p:bldP spid="135" grpId="0"/>
      <p:bldP spid="135" grpId="1"/>
      <p:bldP spid="136" grpId="0"/>
      <p:bldP spid="136" grpId="1"/>
      <p:bldP spid="137" grpId="0"/>
      <p:bldP spid="137" grpId="1"/>
      <p:bldP spid="138" grpId="0"/>
      <p:bldP spid="138" grpId="1"/>
      <p:bldP spid="139" grpId="0"/>
      <p:bldP spid="139" grpId="1"/>
      <p:bldP spid="140" grpId="0"/>
      <p:bldP spid="140" grpId="1"/>
      <p:bldP spid="141" grpId="0"/>
      <p:bldP spid="141" grpId="1"/>
      <p:bldP spid="142" grpId="0"/>
      <p:bldP spid="142" grpId="1"/>
      <p:bldP spid="143" grpId="0"/>
      <p:bldP spid="143" grpId="1"/>
      <p:bldP spid="144" grpId="0"/>
      <p:bldP spid="144" grpId="1"/>
      <p:bldP spid="145" grpId="0"/>
      <p:bldP spid="145" grpId="1"/>
      <p:bldP spid="146" grpId="0"/>
      <p:bldP spid="146" grpId="1"/>
      <p:bldP spid="147" grpId="0"/>
      <p:bldP spid="147" grpId="1"/>
      <p:bldP spid="148" grpId="0"/>
      <p:bldP spid="148" grpId="1"/>
      <p:bldP spid="149" grpId="0"/>
      <p:bldP spid="149" grpId="1"/>
      <p:bldP spid="150" grpId="0"/>
      <p:bldP spid="150" grpId="1"/>
      <p:bldP spid="151" grpId="0"/>
      <p:bldP spid="151" grpId="1"/>
      <p:bldP spid="152" grpId="0"/>
      <p:bldP spid="152" grpId="1"/>
      <p:bldP spid="153" grpId="0"/>
      <p:bldP spid="153" grpId="1"/>
      <p:bldP spid="154" grpId="0"/>
      <p:bldP spid="154" grpId="1"/>
      <p:bldP spid="155" grpId="0"/>
      <p:bldP spid="155" grpId="1"/>
      <p:bldP spid="156" grpId="0"/>
      <p:bldP spid="156" grpId="1"/>
      <p:bldP spid="157" grpId="0"/>
      <p:bldP spid="157" grpId="1"/>
      <p:bldP spid="158" grpId="0"/>
      <p:bldP spid="158" grpId="1"/>
      <p:bldP spid="159" grpId="0"/>
      <p:bldP spid="159" grpId="1"/>
      <p:bldP spid="160" grpId="0"/>
      <p:bldP spid="160" grpId="1"/>
      <p:bldP spid="161" grpId="0"/>
      <p:bldP spid="161" grpId="1"/>
      <p:bldP spid="162" grpId="0"/>
      <p:bldP spid="162" grpId="1"/>
      <p:bldP spid="163" grpId="0"/>
      <p:bldP spid="163" grpId="1"/>
      <p:bldP spid="164" grpId="0"/>
      <p:bldP spid="164" grpId="1"/>
      <p:bldP spid="165" grpId="0"/>
      <p:bldP spid="165" grpId="1"/>
      <p:bldP spid="166" grpId="0"/>
      <p:bldP spid="166" grpId="1"/>
      <p:bldP spid="167" grpId="0"/>
      <p:bldP spid="167" grpId="1"/>
      <p:bldP spid="168" grpId="0"/>
      <p:bldP spid="168" grpId="1"/>
      <p:bldP spid="169" grpId="0"/>
      <p:bldP spid="169" grpId="1"/>
      <p:bldP spid="170" grpId="0"/>
      <p:bldP spid="170" grpId="1"/>
      <p:bldP spid="171" grpId="0"/>
      <p:bldP spid="171" grpId="1"/>
      <p:bldP spid="172" grpId="0"/>
      <p:bldP spid="172" grpId="1"/>
      <p:bldP spid="173" grpId="0"/>
      <p:bldP spid="173" grpId="1"/>
      <p:bldP spid="174" grpId="0"/>
      <p:bldP spid="174" grpId="1"/>
      <p:bldP spid="175" grpId="0"/>
      <p:bldP spid="175" grpId="1"/>
      <p:bldP spid="176" grpId="0"/>
      <p:bldP spid="176" grpId="1"/>
      <p:bldP spid="177" grpId="0"/>
      <p:bldP spid="177" grpId="1"/>
      <p:bldP spid="178" grpId="0"/>
      <p:bldP spid="178" grpId="1"/>
      <p:bldP spid="179" grpId="0"/>
      <p:bldP spid="179" grpId="1"/>
      <p:bldP spid="180" grpId="0"/>
      <p:bldP spid="180" grpId="1"/>
      <p:bldP spid="181" grpId="0"/>
      <p:bldP spid="181" grpId="1"/>
      <p:bldP spid="182" grpId="0"/>
      <p:bldP spid="182" grpId="1"/>
      <p:bldP spid="183" grpId="0"/>
      <p:bldP spid="183" grpId="1"/>
      <p:bldP spid="184" grpId="0"/>
      <p:bldP spid="184" grpId="1"/>
      <p:bldP spid="185" grpId="0"/>
      <p:bldP spid="185" grpId="1"/>
      <p:bldP spid="186" grpId="0"/>
      <p:bldP spid="186" grpId="1"/>
      <p:bldP spid="187" grpId="0"/>
      <p:bldP spid="187" grpId="1"/>
      <p:bldP spid="188" grpId="0"/>
      <p:bldP spid="188" grpId="1"/>
      <p:bldP spid="189" grpId="0"/>
      <p:bldP spid="189" grpId="1"/>
      <p:bldP spid="190" grpId="0"/>
      <p:bldP spid="190" grpId="1"/>
      <p:bldP spid="191" grpId="0"/>
      <p:bldP spid="191" grpId="1"/>
      <p:bldP spid="192" grpId="0"/>
      <p:bldP spid="192" grpId="1"/>
      <p:bldP spid="193" grpId="0"/>
      <p:bldP spid="193" grpId="1"/>
      <p:bldP spid="194" grpId="0"/>
      <p:bldP spid="194" grpId="1"/>
      <p:bldP spid="195" grpId="0"/>
      <p:bldP spid="195" grpId="1"/>
      <p:bldP spid="196" grpId="0"/>
      <p:bldP spid="196" grpId="1"/>
      <p:bldP spid="197" grpId="0"/>
      <p:bldP spid="197" grpId="1"/>
      <p:bldP spid="198" grpId="0"/>
      <p:bldP spid="198" grpId="1"/>
      <p:bldP spid="199" grpId="0"/>
      <p:bldP spid="199" grpId="1"/>
      <p:bldP spid="200" grpId="0"/>
      <p:bldP spid="200" grpId="1"/>
      <p:bldP spid="201" grpId="0"/>
      <p:bldP spid="201" grpId="1"/>
      <p:bldP spid="202" grpId="0"/>
      <p:bldP spid="202" grpId="1"/>
      <p:bldP spid="203" grpId="0"/>
      <p:bldP spid="203" grpId="1"/>
      <p:bldP spid="204" grpId="0"/>
      <p:bldP spid="204" grpId="1"/>
      <p:bldP spid="205" grpId="0"/>
      <p:bldP spid="205" grpId="1"/>
      <p:bldP spid="206" grpId="0"/>
      <p:bldP spid="206" grpId="1"/>
      <p:bldP spid="207" grpId="0"/>
      <p:bldP spid="207" grpId="1"/>
      <p:bldP spid="208" grpId="0"/>
      <p:bldP spid="208" grpId="1"/>
      <p:bldP spid="209" grpId="0"/>
      <p:bldP spid="209" grpId="1"/>
      <p:bldP spid="210" grpId="0"/>
      <p:bldP spid="210" grpId="1"/>
      <p:bldP spid="211" grpId="0"/>
      <p:bldP spid="211" grpId="1"/>
      <p:bldP spid="212" grpId="0"/>
      <p:bldP spid="212" grpId="1"/>
      <p:bldP spid="213" grpId="0"/>
      <p:bldP spid="213" grpId="1"/>
      <p:bldP spid="214" grpId="0"/>
      <p:bldP spid="214" grpId="1"/>
      <p:bldP spid="215" grpId="0"/>
      <p:bldP spid="215" grpId="1"/>
      <p:bldP spid="216" grpId="0"/>
      <p:bldP spid="216" grpId="1"/>
      <p:bldP spid="217" grpId="0"/>
      <p:bldP spid="217" grpId="1"/>
      <p:bldP spid="218" grpId="0"/>
      <p:bldP spid="218" grpId="1"/>
      <p:bldP spid="219" grpId="0"/>
      <p:bldP spid="219" grpId="1"/>
      <p:bldP spid="220" grpId="0"/>
      <p:bldP spid="220" grpId="1"/>
      <p:bldP spid="221" grpId="0"/>
      <p:bldP spid="221" grpId="1"/>
      <p:bldP spid="222" grpId="0"/>
      <p:bldP spid="222" grpId="1"/>
      <p:bldP spid="223" grpId="0"/>
      <p:bldP spid="223" grpId="1"/>
      <p:bldP spid="224" grpId="0"/>
      <p:bldP spid="224" grpId="1"/>
      <p:bldP spid="225" grpId="0"/>
      <p:bldP spid="225" grpId="1"/>
      <p:bldP spid="226" grpId="0"/>
      <p:bldP spid="226" grpId="1"/>
      <p:bldP spid="227" grpId="0"/>
      <p:bldP spid="227" grpId="1"/>
      <p:bldP spid="228" grpId="0"/>
      <p:bldP spid="228" grpId="1"/>
      <p:bldP spid="229" grpId="0"/>
      <p:bldP spid="229" grpId="1"/>
      <p:bldP spid="230" grpId="0"/>
      <p:bldP spid="230" grpId="1"/>
      <p:bldP spid="231" grpId="0"/>
      <p:bldP spid="231" grpId="1"/>
      <p:bldP spid="232" grpId="0"/>
      <p:bldP spid="232" grpId="1"/>
      <p:bldP spid="233" grpId="0"/>
      <p:bldP spid="233" grpId="1"/>
      <p:bldP spid="234" grpId="0"/>
      <p:bldP spid="234" grpId="1"/>
      <p:bldP spid="235" grpId="0"/>
      <p:bldP spid="235" grpId="1"/>
      <p:bldP spid="236" grpId="0"/>
      <p:bldP spid="236" grpId="1"/>
      <p:bldP spid="237" grpId="0"/>
      <p:bldP spid="237" grpId="1"/>
      <p:bldP spid="238" grpId="0"/>
      <p:bldP spid="238" grpId="1"/>
      <p:bldP spid="239" grpId="0"/>
      <p:bldP spid="239" grpId="1"/>
      <p:bldP spid="240" grpId="0"/>
      <p:bldP spid="240" grpId="1"/>
      <p:bldP spid="241" grpId="0"/>
      <p:bldP spid="241" grpId="1"/>
      <p:bldP spid="242" grpId="0"/>
      <p:bldP spid="242" grpId="1"/>
      <p:bldP spid="243" grpId="0"/>
      <p:bldP spid="243" grpId="1"/>
      <p:bldP spid="244" grpId="0"/>
      <p:bldP spid="244" grpId="1"/>
      <p:bldP spid="245" grpId="0"/>
      <p:bldP spid="245" grpId="1"/>
      <p:bldP spid="246" grpId="0"/>
      <p:bldP spid="246" grpId="1"/>
      <p:bldP spid="247" grpId="0"/>
      <p:bldP spid="247" grpId="1"/>
      <p:bldP spid="248" grpId="0"/>
      <p:bldP spid="248" grpId="1"/>
      <p:bldP spid="249" grpId="0"/>
      <p:bldP spid="249" grpId="1"/>
      <p:bldP spid="250" grpId="0"/>
      <p:bldP spid="250" grpId="1"/>
      <p:bldP spid="250"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0" name="Picture 26"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995863"/>
            <a:ext cx="2727325" cy="1165225"/>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4864100"/>
            <a:ext cx="2795587"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4279900"/>
            <a:ext cx="2943225" cy="863600"/>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013" y="4240213"/>
            <a:ext cx="2574925" cy="989012"/>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75025"/>
            <a:ext cx="2346325" cy="750888"/>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8688" y="2374900"/>
            <a:ext cx="1449387" cy="1255713"/>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363" y="2557463"/>
            <a:ext cx="2028825" cy="614362"/>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068513"/>
            <a:ext cx="2035175" cy="6588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5550" y="2341563"/>
            <a:ext cx="1154113" cy="385762"/>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6338" y="1346200"/>
            <a:ext cx="1539875" cy="48260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676275"/>
            <a:ext cx="2535238" cy="977900"/>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8575" y="1330325"/>
            <a:ext cx="1125538" cy="1198563"/>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1063" y="2238375"/>
            <a:ext cx="2301875" cy="2363788"/>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96175" y="4949825"/>
            <a:ext cx="1568450" cy="53498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59650" y="4518025"/>
            <a:ext cx="1698625" cy="715963"/>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48538" y="4114800"/>
            <a:ext cx="16652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0200" y="4240213"/>
            <a:ext cx="2312988"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46850" y="3233738"/>
            <a:ext cx="2586038" cy="6016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21438" y="2722563"/>
            <a:ext cx="24669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10325" y="2306638"/>
            <a:ext cx="25685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05563" y="1778000"/>
            <a:ext cx="2630487" cy="1938338"/>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10200" y="3370263"/>
            <a:ext cx="1392238" cy="123348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33925" y="3859213"/>
            <a:ext cx="1654175" cy="115411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438400" y="13855"/>
            <a:ext cx="5879495"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HỆ THỐNG HÓA KIẾN THỨC</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65820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wipe(left)">
                                      <p:cBhvr>
                                        <p:cTn id="17" dur="500"/>
                                        <p:tgtEl>
                                          <p:spTgt spid="215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518"/>
                                        </p:tgtEl>
                                        <p:attrNameLst>
                                          <p:attrName>style.visibility</p:attrName>
                                        </p:attrNameLst>
                                      </p:cBhvr>
                                      <p:to>
                                        <p:strVal val="visible"/>
                                      </p:to>
                                    </p:set>
                                    <p:animEffect transition="in" filter="wipe(right)">
                                      <p:cBhvr>
                                        <p:cTn id="22" dur="500"/>
                                        <p:tgtEl>
                                          <p:spTgt spid="215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27"/>
                                        </p:tgtEl>
                                        <p:attrNameLst>
                                          <p:attrName>style.visibility</p:attrName>
                                        </p:attrNameLst>
                                      </p:cBhvr>
                                      <p:to>
                                        <p:strVal val="visible"/>
                                      </p:to>
                                    </p:set>
                                    <p:animEffect transition="in" filter="wipe(right)">
                                      <p:cBhvr>
                                        <p:cTn id="27" dur="500"/>
                                        <p:tgtEl>
                                          <p:spTgt spid="215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0"/>
                                        </p:tgtEl>
                                        <p:attrNameLst>
                                          <p:attrName>style.visibility</p:attrName>
                                        </p:attrNameLst>
                                      </p:cBhvr>
                                      <p:to>
                                        <p:strVal val="visible"/>
                                      </p:to>
                                    </p:set>
                                    <p:animEffect transition="in" filter="wipe(left)">
                                      <p:cBhvr>
                                        <p:cTn id="32" dur="500"/>
                                        <p:tgtEl>
                                          <p:spTgt spid="215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1"/>
                                        </p:tgtEl>
                                        <p:attrNameLst>
                                          <p:attrName>style.visibility</p:attrName>
                                        </p:attrNameLst>
                                      </p:cBhvr>
                                      <p:to>
                                        <p:strVal val="visible"/>
                                      </p:to>
                                    </p:set>
                                    <p:animEffect transition="in" filter="wipe(left)">
                                      <p:cBhvr>
                                        <p:cTn id="37" dur="500"/>
                                        <p:tgtEl>
                                          <p:spTgt spid="215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wipe(left)">
                                      <p:cBhvr>
                                        <p:cTn id="42" dur="500"/>
                                        <p:tgtEl>
                                          <p:spTgt spid="215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3"/>
                                        </p:tgtEl>
                                        <p:attrNameLst>
                                          <p:attrName>style.visibility</p:attrName>
                                        </p:attrNameLst>
                                      </p:cBhvr>
                                      <p:to>
                                        <p:strVal val="visible"/>
                                      </p:to>
                                    </p:set>
                                    <p:animEffect transition="in" filter="wipe(left)">
                                      <p:cBhvr>
                                        <p:cTn id="47" dur="500"/>
                                        <p:tgtEl>
                                          <p:spTgt spid="215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5"/>
                                        </p:tgtEl>
                                        <p:attrNameLst>
                                          <p:attrName>style.visibility</p:attrName>
                                        </p:attrNameLst>
                                      </p:cBhvr>
                                      <p:to>
                                        <p:strVal val="visible"/>
                                      </p:to>
                                    </p:set>
                                    <p:animEffect transition="in" filter="wipe(left)">
                                      <p:cBhvr>
                                        <p:cTn id="52" dur="500"/>
                                        <p:tgtEl>
                                          <p:spTgt spid="215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6"/>
                                        </p:tgtEl>
                                        <p:attrNameLst>
                                          <p:attrName>style.visibility</p:attrName>
                                        </p:attrNameLst>
                                      </p:cBhvr>
                                      <p:to>
                                        <p:strVal val="visible"/>
                                      </p:to>
                                    </p:set>
                                    <p:animEffect transition="in" filter="wipe(left)">
                                      <p:cBhvr>
                                        <p:cTn id="57" dur="500"/>
                                        <p:tgtEl>
                                          <p:spTgt spid="215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7"/>
                                        </p:tgtEl>
                                        <p:attrNameLst>
                                          <p:attrName>style.visibility</p:attrName>
                                        </p:attrNameLst>
                                      </p:cBhvr>
                                      <p:to>
                                        <p:strVal val="visible"/>
                                      </p:to>
                                    </p:set>
                                    <p:animEffect transition="in" filter="wipe(left)">
                                      <p:cBhvr>
                                        <p:cTn id="62" dur="500"/>
                                        <p:tgtEl>
                                          <p:spTgt spid="215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19"/>
                                        </p:tgtEl>
                                        <p:attrNameLst>
                                          <p:attrName>style.visibility</p:attrName>
                                        </p:attrNameLst>
                                      </p:cBhvr>
                                      <p:to>
                                        <p:strVal val="visible"/>
                                      </p:to>
                                    </p:set>
                                    <p:animEffect transition="in" filter="wipe(right)">
                                      <p:cBhvr>
                                        <p:cTn id="67" dur="500"/>
                                        <p:tgtEl>
                                          <p:spTgt spid="215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1520"/>
                                        </p:tgtEl>
                                        <p:attrNameLst>
                                          <p:attrName>style.visibility</p:attrName>
                                        </p:attrNameLst>
                                      </p:cBhvr>
                                      <p:to>
                                        <p:strVal val="visible"/>
                                      </p:to>
                                    </p:set>
                                    <p:animEffect transition="in" filter="wipe(right)">
                                      <p:cBhvr>
                                        <p:cTn id="72" dur="500"/>
                                        <p:tgtEl>
                                          <p:spTgt spid="215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21521"/>
                                        </p:tgtEl>
                                        <p:attrNameLst>
                                          <p:attrName>style.visibility</p:attrName>
                                        </p:attrNameLst>
                                      </p:cBhvr>
                                      <p:to>
                                        <p:strVal val="visible"/>
                                      </p:to>
                                    </p:set>
                                    <p:animEffect transition="in" filter="wipe(right)">
                                      <p:cBhvr>
                                        <p:cTn id="77" dur="500"/>
                                        <p:tgtEl>
                                          <p:spTgt spid="215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21522"/>
                                        </p:tgtEl>
                                        <p:attrNameLst>
                                          <p:attrName>style.visibility</p:attrName>
                                        </p:attrNameLst>
                                      </p:cBhvr>
                                      <p:to>
                                        <p:strVal val="visible"/>
                                      </p:to>
                                    </p:set>
                                    <p:animEffect transition="in" filter="wipe(right)">
                                      <p:cBhvr>
                                        <p:cTn id="82" dur="500"/>
                                        <p:tgtEl>
                                          <p:spTgt spid="2152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nodeType="clickEffect">
                                  <p:stCondLst>
                                    <p:cond delay="0"/>
                                  </p:stCondLst>
                                  <p:childTnLst>
                                    <p:set>
                                      <p:cBhvr>
                                        <p:cTn id="86" dur="1" fill="hold">
                                          <p:stCondLst>
                                            <p:cond delay="0"/>
                                          </p:stCondLst>
                                        </p:cTn>
                                        <p:tgtEl>
                                          <p:spTgt spid="21523"/>
                                        </p:tgtEl>
                                        <p:attrNameLst>
                                          <p:attrName>style.visibility</p:attrName>
                                        </p:attrNameLst>
                                      </p:cBhvr>
                                      <p:to>
                                        <p:strVal val="visible"/>
                                      </p:to>
                                    </p:set>
                                    <p:animEffect transition="in" filter="wipe(right)">
                                      <p:cBhvr>
                                        <p:cTn id="87" dur="500"/>
                                        <p:tgtEl>
                                          <p:spTgt spid="2152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nodeType="clickEffect">
                                  <p:stCondLst>
                                    <p:cond delay="0"/>
                                  </p:stCondLst>
                                  <p:childTnLst>
                                    <p:set>
                                      <p:cBhvr>
                                        <p:cTn id="91" dur="1" fill="hold">
                                          <p:stCondLst>
                                            <p:cond delay="0"/>
                                          </p:stCondLst>
                                        </p:cTn>
                                        <p:tgtEl>
                                          <p:spTgt spid="21524"/>
                                        </p:tgtEl>
                                        <p:attrNameLst>
                                          <p:attrName>style.visibility</p:attrName>
                                        </p:attrNameLst>
                                      </p:cBhvr>
                                      <p:to>
                                        <p:strVal val="visible"/>
                                      </p:to>
                                    </p:set>
                                    <p:animEffect transition="in" filter="wipe(right)">
                                      <p:cBhvr>
                                        <p:cTn id="92" dur="500"/>
                                        <p:tgtEl>
                                          <p:spTgt spid="2152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nodeType="clickEffect">
                                  <p:stCondLst>
                                    <p:cond delay="0"/>
                                  </p:stCondLst>
                                  <p:childTnLst>
                                    <p:set>
                                      <p:cBhvr>
                                        <p:cTn id="96" dur="1" fill="hold">
                                          <p:stCondLst>
                                            <p:cond delay="0"/>
                                          </p:stCondLst>
                                        </p:cTn>
                                        <p:tgtEl>
                                          <p:spTgt spid="21525"/>
                                        </p:tgtEl>
                                        <p:attrNameLst>
                                          <p:attrName>style.visibility</p:attrName>
                                        </p:attrNameLst>
                                      </p:cBhvr>
                                      <p:to>
                                        <p:strVal val="visible"/>
                                      </p:to>
                                    </p:set>
                                    <p:animEffect transition="in" filter="wipe(right)">
                                      <p:cBhvr>
                                        <p:cTn id="97" dur="500"/>
                                        <p:tgtEl>
                                          <p:spTgt spid="2152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nodeType="clickEffect">
                                  <p:stCondLst>
                                    <p:cond delay="0"/>
                                  </p:stCondLst>
                                  <p:childTnLst>
                                    <p:set>
                                      <p:cBhvr>
                                        <p:cTn id="101" dur="1" fill="hold">
                                          <p:stCondLst>
                                            <p:cond delay="0"/>
                                          </p:stCondLst>
                                        </p:cTn>
                                        <p:tgtEl>
                                          <p:spTgt spid="21526"/>
                                        </p:tgtEl>
                                        <p:attrNameLst>
                                          <p:attrName>style.visibility</p:attrName>
                                        </p:attrNameLst>
                                      </p:cBhvr>
                                      <p:to>
                                        <p:strVal val="visible"/>
                                      </p:to>
                                    </p:set>
                                    <p:animEffect transition="in" filter="wipe(right)">
                                      <p:cBhvr>
                                        <p:cTn id="102" dur="500"/>
                                        <p:tgtEl>
                                          <p:spTgt spid="2152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righ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2"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right)">
                                      <p:cBhvr>
                                        <p:cTn id="112" dur="500"/>
                                        <p:tgtEl>
                                          <p:spTgt spid="2152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2" fill="hold" nodeType="clickEffect">
                                  <p:stCondLst>
                                    <p:cond delay="0"/>
                                  </p:stCondLst>
                                  <p:childTnLst>
                                    <p:set>
                                      <p:cBhvr>
                                        <p:cTn id="116" dur="1" fill="hold">
                                          <p:stCondLst>
                                            <p:cond delay="0"/>
                                          </p:stCondLst>
                                        </p:cTn>
                                        <p:tgtEl>
                                          <p:spTgt spid="21530"/>
                                        </p:tgtEl>
                                        <p:attrNameLst>
                                          <p:attrName>style.visibility</p:attrName>
                                        </p:attrNameLst>
                                      </p:cBhvr>
                                      <p:to>
                                        <p:strVal val="visible"/>
                                      </p:to>
                                    </p:set>
                                    <p:animEffect transition="in" filter="wipe(right)">
                                      <p:cBhvr>
                                        <p:cTn id="117" dur="500"/>
                                        <p:tgtEl>
                                          <p:spTgt spid="2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8869" y="27102"/>
            <a:ext cx="3180614" cy="523220"/>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CÂU HỎI ÔN TẬP</a:t>
            </a:r>
            <a:endParaRPr lang="en-US" sz="2800" b="1" dirty="0">
              <a:solidFill>
                <a:srgbClr val="FF0000"/>
              </a:solidFill>
              <a:latin typeface="Times New Roman" pitchFamily="18" charset="0"/>
              <a:cs typeface="Times New Roman" pitchFamily="18" charset="0"/>
            </a:endParaRPr>
          </a:p>
        </p:txBody>
      </p:sp>
      <p:pic>
        <p:nvPicPr>
          <p:cNvPr id="5" name="Picture 4" descr="C:\Users\PC\Desktop\sách 7 mới\2b-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8099"/>
            <a:ext cx="2895600" cy="2649776"/>
          </a:xfrm>
          <a:prstGeom prst="rect">
            <a:avLst/>
          </a:prstGeom>
          <a:noFill/>
          <a:ln>
            <a:noFill/>
          </a:ln>
        </p:spPr>
      </p:pic>
      <p:pic>
        <p:nvPicPr>
          <p:cNvPr id="6" name="Picture 5" descr="C:\Users\PC\Desktop\sách 7 mới\tải xuống.jpg"/>
          <p:cNvPicPr/>
          <p:nvPr/>
        </p:nvPicPr>
        <p:blipFill>
          <a:blip r:embed="rId3">
            <a:extLst>
              <a:ext uri="{28A0092B-C50C-407E-A947-70E740481C1C}">
                <a14:useLocalDpi xmlns:a14="http://schemas.microsoft.com/office/drawing/2010/main" val="0"/>
              </a:ext>
            </a:extLst>
          </a:blip>
          <a:srcRect/>
          <a:stretch>
            <a:fillRect/>
          </a:stretch>
        </p:blipFill>
        <p:spPr bwMode="auto">
          <a:xfrm>
            <a:off x="3006090" y="858099"/>
            <a:ext cx="2785110" cy="2649776"/>
          </a:xfrm>
          <a:prstGeom prst="rect">
            <a:avLst/>
          </a:prstGeom>
          <a:noFill/>
          <a:ln>
            <a:noFill/>
          </a:ln>
        </p:spPr>
      </p:pic>
      <p:pic>
        <p:nvPicPr>
          <p:cNvPr id="7" name="Picture 6" descr="C:\Users\PC\Desktop\sách 7 mới\tải xuống (1).jpg"/>
          <p:cNvPicPr/>
          <p:nvPr/>
        </p:nvPicPr>
        <p:blipFill>
          <a:blip r:embed="rId4">
            <a:extLst>
              <a:ext uri="{28A0092B-C50C-407E-A947-70E740481C1C}">
                <a14:useLocalDpi xmlns:a14="http://schemas.microsoft.com/office/drawing/2010/main" val="0"/>
              </a:ext>
            </a:extLst>
          </a:blip>
          <a:srcRect/>
          <a:stretch>
            <a:fillRect/>
          </a:stretch>
        </p:blipFill>
        <p:spPr bwMode="auto">
          <a:xfrm>
            <a:off x="5918750" y="924410"/>
            <a:ext cx="2996649" cy="2583465"/>
          </a:xfrm>
          <a:prstGeom prst="rect">
            <a:avLst/>
          </a:prstGeom>
          <a:noFill/>
          <a:ln>
            <a:noFill/>
          </a:ln>
        </p:spPr>
      </p:pic>
      <p:pic>
        <p:nvPicPr>
          <p:cNvPr id="8" name="Picture 7" descr="C:\Users\PC\Desktop\sách 7 mới\tải xuống (2).jpg"/>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3810000" cy="2133600"/>
          </a:xfrm>
          <a:prstGeom prst="rect">
            <a:avLst/>
          </a:prstGeom>
          <a:noFill/>
          <a:ln>
            <a:noFill/>
          </a:ln>
        </p:spPr>
      </p:pic>
      <p:pic>
        <p:nvPicPr>
          <p:cNvPr id="9" name="Picture 8" descr="C:\Users\PC\Desktop\sách 7 mới\tải xuống (3).jpg"/>
          <p:cNvPicPr/>
          <p:nvPr/>
        </p:nvPicPr>
        <p:blipFill>
          <a:blip r:embed="rId6">
            <a:extLst>
              <a:ext uri="{28A0092B-C50C-407E-A947-70E740481C1C}">
                <a14:useLocalDpi xmlns:a14="http://schemas.microsoft.com/office/drawing/2010/main" val="0"/>
              </a:ext>
            </a:extLst>
          </a:blip>
          <a:srcRect/>
          <a:stretch>
            <a:fillRect/>
          </a:stretch>
        </p:blipFill>
        <p:spPr bwMode="auto">
          <a:xfrm>
            <a:off x="4419601" y="4170218"/>
            <a:ext cx="4419600" cy="2154382"/>
          </a:xfrm>
          <a:prstGeom prst="rect">
            <a:avLst/>
          </a:prstGeom>
          <a:noFill/>
          <a:ln>
            <a:noFill/>
          </a:ln>
        </p:spPr>
      </p:pic>
      <p:sp>
        <p:nvSpPr>
          <p:cNvPr id="10" name="Rectangle 9"/>
          <p:cNvSpPr/>
          <p:nvPr/>
        </p:nvSpPr>
        <p:spPr>
          <a:xfrm>
            <a:off x="72910" y="481840"/>
            <a:ext cx="8651470" cy="461665"/>
          </a:xfrm>
          <a:prstGeom prst="rect">
            <a:avLst/>
          </a:prstGeom>
        </p:spPr>
        <p:txBody>
          <a:bodyPr wrap="square">
            <a:spAutoFit/>
          </a:bodyPr>
          <a:lstStyle/>
          <a:p>
            <a:r>
              <a:rPr lang="en-US" sz="2400" b="1" dirty="0" err="1">
                <a:solidFill>
                  <a:srgbClr val="002060"/>
                </a:solidFill>
                <a:latin typeface="Times New Roman" pitchFamily="18" charset="0"/>
                <a:cs typeface="Times New Roman" pitchFamily="18" charset="0"/>
              </a:rPr>
              <a:t>Câu</a:t>
            </a:r>
            <a:r>
              <a:rPr lang="en-US" sz="2400" b="1" dirty="0">
                <a:solidFill>
                  <a:srgbClr val="002060"/>
                </a:solidFill>
                <a:latin typeface="Times New Roman" pitchFamily="18" charset="0"/>
                <a:cs typeface="Times New Roman" pitchFamily="18" charset="0"/>
              </a:rPr>
              <a:t> 1. </a:t>
            </a:r>
            <a:r>
              <a:rPr lang="en-US" sz="2400" b="1" dirty="0" err="1">
                <a:solidFill>
                  <a:srgbClr val="002060"/>
                </a:solidFill>
                <a:latin typeface="Times New Roman" pitchFamily="18" charset="0"/>
                <a:cs typeface="Times New Roman" pitchFamily="18" charset="0"/>
              </a:rPr>
              <a:t>Rừng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có</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vai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trò</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như</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thế</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nào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đối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với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đời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sống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sản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xuất</a:t>
            </a:r>
            <a:r>
              <a:rPr lang="en-US" sz="2400" b="1" dirty="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
        <p:nvSpPr>
          <p:cNvPr id="11" name="Rectangle 10"/>
          <p:cNvSpPr/>
          <p:nvPr/>
        </p:nvSpPr>
        <p:spPr>
          <a:xfrm>
            <a:off x="4267200" y="6324600"/>
            <a:ext cx="4572000" cy="461665"/>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endParaRPr lang="en-US" sz="2400" dirty="0">
              <a:latin typeface="Times New Roman" pitchFamily="18" charset="0"/>
              <a:cs typeface="Times New Roman" pitchFamily="18" charset="0"/>
            </a:endParaRPr>
          </a:p>
        </p:txBody>
      </p:sp>
      <p:sp>
        <p:nvSpPr>
          <p:cNvPr id="12" name="Rectangle 11"/>
          <p:cNvSpPr/>
          <p:nvPr/>
        </p:nvSpPr>
        <p:spPr>
          <a:xfrm>
            <a:off x="8449" y="3505200"/>
            <a:ext cx="2734751" cy="707886"/>
          </a:xfrm>
          <a:prstGeom prst="rect">
            <a:avLst/>
          </a:prstGeom>
        </p:spPr>
        <p:txBody>
          <a:bodyPr wrap="square">
            <a:spAutoFit/>
          </a:bodyPr>
          <a:lstStyle/>
          <a:p>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oxygen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cacbon</a:t>
            </a:r>
            <a:r>
              <a:rPr lang="en-US" sz="2000" dirty="0">
                <a:latin typeface="Times New Roman" pitchFamily="18" charset="0"/>
                <a:cs typeface="Times New Roman" pitchFamily="18" charset="0"/>
              </a:rPr>
              <a:t> dioxide</a:t>
            </a:r>
          </a:p>
        </p:txBody>
      </p:sp>
      <p:sp>
        <p:nvSpPr>
          <p:cNvPr id="2" name="Rectangle 1"/>
          <p:cNvSpPr/>
          <p:nvPr/>
        </p:nvSpPr>
        <p:spPr>
          <a:xfrm>
            <a:off x="2726167" y="3581400"/>
            <a:ext cx="3369833" cy="461665"/>
          </a:xfrm>
          <a:prstGeom prst="rect">
            <a:avLst/>
          </a:prstGeom>
        </p:spPr>
        <p:txBody>
          <a:bodyPr wrap="none">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Chắn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cát</a:t>
            </a:r>
            <a:r>
              <a:rPr lang="en-US" sz="2400" dirty="0">
                <a:latin typeface="Times New Roman" pitchFamily="18" charset="0"/>
                <a:cs typeface="Times New Roman" pitchFamily="18" charset="0"/>
              </a:rPr>
              <a:t> bay</a:t>
            </a:r>
          </a:p>
        </p:txBody>
      </p:sp>
      <p:sp>
        <p:nvSpPr>
          <p:cNvPr id="3" name="Rectangle 2"/>
          <p:cNvSpPr/>
          <p:nvPr/>
        </p:nvSpPr>
        <p:spPr>
          <a:xfrm>
            <a:off x="5943600" y="3581400"/>
            <a:ext cx="3183367" cy="461665"/>
          </a:xfrm>
          <a:prstGeom prst="rect">
            <a:avLst/>
          </a:prstGeom>
        </p:spPr>
        <p:txBody>
          <a:bodyPr wrap="square">
            <a:spAutoFit/>
          </a:bodyPr>
          <a:lstStyle/>
          <a:p>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Ngăn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p>
        </p:txBody>
      </p:sp>
      <p:sp>
        <p:nvSpPr>
          <p:cNvPr id="13" name="Rectangle 12"/>
          <p:cNvSpPr/>
          <p:nvPr/>
        </p:nvSpPr>
        <p:spPr>
          <a:xfrm>
            <a:off x="-76200" y="6324600"/>
            <a:ext cx="3866764" cy="461665"/>
          </a:xfrm>
          <a:prstGeom prst="rect">
            <a:avLst/>
          </a:prstGeom>
        </p:spPr>
        <p:txBody>
          <a:bodyPr wrap="none">
            <a:spAutoFit/>
          </a:bodyPr>
          <a:lstStyle/>
          <a:p>
            <a:r>
              <a:rPr lang="en-US" sz="2400" dirty="0">
                <a:latin typeface="Times New Roman" pitchFamily="18" charset="0"/>
                <a:cs typeface="Times New Roman" pitchFamily="18" charset="0"/>
              </a:rPr>
              <a:t> (d)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endParaRPr lang="en-US" sz="2400" dirty="0"/>
          </a:p>
        </p:txBody>
      </p:sp>
      <p:sp>
        <p:nvSpPr>
          <p:cNvPr id="14" name="Rectangle 13"/>
          <p:cNvSpPr/>
          <p:nvPr/>
        </p:nvSpPr>
        <p:spPr>
          <a:xfrm>
            <a:off x="-1" y="2971800"/>
            <a:ext cx="609601"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a</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3127586" y="2971800"/>
            <a:ext cx="530014"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b</a:t>
            </a:r>
            <a:endParaRPr lang="en-US" sz="3600" dirty="0">
              <a:latin typeface="Times New Roman" panose="02020603050405020304" pitchFamily="18" charset="0"/>
              <a:cs typeface="Times New Roman" panose="02020603050405020304" pitchFamily="18" charset="0"/>
            </a:endParaRPr>
          </a:p>
        </p:txBody>
      </p:sp>
      <p:sp>
        <p:nvSpPr>
          <p:cNvPr id="16" name="Rectangle 15"/>
          <p:cNvSpPr/>
          <p:nvPr/>
        </p:nvSpPr>
        <p:spPr>
          <a:xfrm>
            <a:off x="6009989" y="2971800"/>
            <a:ext cx="467011"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17" name="Rectangle 16"/>
          <p:cNvSpPr/>
          <p:nvPr/>
        </p:nvSpPr>
        <p:spPr>
          <a:xfrm>
            <a:off x="88422" y="5743152"/>
            <a:ext cx="521178" cy="5052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d</a:t>
            </a:r>
            <a:endParaRPr lang="en-US" sz="3600" dirty="0">
              <a:latin typeface="Times New Roman" panose="02020603050405020304" pitchFamily="18" charset="0"/>
              <a:cs typeface="Times New Roman" panose="02020603050405020304" pitchFamily="18" charset="0"/>
            </a:endParaRPr>
          </a:p>
        </p:txBody>
      </p:sp>
      <p:sp>
        <p:nvSpPr>
          <p:cNvPr id="18" name="Rectangle 17"/>
          <p:cNvSpPr/>
          <p:nvPr/>
        </p:nvSpPr>
        <p:spPr>
          <a:xfrm>
            <a:off x="4495800" y="5743152"/>
            <a:ext cx="502425" cy="5052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3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anim calcmode="lin" valueType="num">
                                      <p:cBhvr>
                                        <p:cTn id="73" dur="1000" fill="hold"/>
                                        <p:tgtEl>
                                          <p:spTgt spid="2"/>
                                        </p:tgtEl>
                                        <p:attrNameLst>
                                          <p:attrName>ppt_x</p:attrName>
                                        </p:attrNameLst>
                                      </p:cBhvr>
                                      <p:tavLst>
                                        <p:tav tm="0">
                                          <p:val>
                                            <p:strVal val="#ppt_x"/>
                                          </p:val>
                                        </p:tav>
                                        <p:tav tm="100000">
                                          <p:val>
                                            <p:strVal val="#ppt_x"/>
                                          </p:val>
                                        </p:tav>
                                      </p:tavLst>
                                    </p:anim>
                                    <p:anim calcmode="lin" valueType="num">
                                      <p:cBhvr>
                                        <p:cTn id="7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2" grpId="0"/>
      <p:bldP spid="3" grpId="0"/>
      <p:bldP spid="13" grpId="0"/>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13789922"/>
              </p:ext>
            </p:extLst>
          </p:nvPr>
        </p:nvGraphicFramePr>
        <p:xfrm>
          <a:off x="353290" y="1600200"/>
          <a:ext cx="8562110" cy="4504056"/>
        </p:xfrm>
        <a:graphic>
          <a:graphicData uri="http://schemas.openxmlformats.org/drawingml/2006/table">
            <a:tbl>
              <a:tblPr firstRow="1" firstCol="1" bandRow="1">
                <a:tableStyleId>{F5AB1C69-6EDB-4FF4-983F-18BD219EF322}</a:tableStyleId>
              </a:tblPr>
              <a:tblGrid>
                <a:gridCol w="2389910">
                  <a:extLst>
                    <a:ext uri="{9D8B030D-6E8A-4147-A177-3AD203B41FA5}">
                      <a16:colId xmlns:a16="http://schemas.microsoft.com/office/drawing/2014/main" val="20000"/>
                    </a:ext>
                  </a:extLst>
                </a:gridCol>
                <a:gridCol w="4716640">
                  <a:extLst>
                    <a:ext uri="{9D8B030D-6E8A-4147-A177-3AD203B41FA5}">
                      <a16:colId xmlns:a16="http://schemas.microsoft.com/office/drawing/2014/main" val="20001"/>
                    </a:ext>
                  </a:extLst>
                </a:gridCol>
                <a:gridCol w="1455560">
                  <a:extLst>
                    <a:ext uri="{9D8B030D-6E8A-4147-A177-3AD203B41FA5}">
                      <a16:colId xmlns:a16="http://schemas.microsoft.com/office/drawing/2014/main" val="20002"/>
                    </a:ext>
                  </a:extLst>
                </a:gridCol>
              </a:tblGrid>
              <a:tr h="0">
                <a:tc>
                  <a:txBody>
                    <a:bodyPr/>
                    <a:lstStyle/>
                    <a:p>
                      <a:pPr algn="ctr">
                        <a:lnSpc>
                          <a:spcPct val="107000"/>
                        </a:lnSpc>
                        <a:spcBef>
                          <a:spcPts val="300"/>
                        </a:spcBef>
                        <a:spcAft>
                          <a:spcPts val="300"/>
                        </a:spcAft>
                      </a:pPr>
                      <a:r>
                        <a:rPr lang="en-US" sz="2800" dirty="0">
                          <a:solidFill>
                            <a:schemeClr val="tx1"/>
                          </a:solidFill>
                          <a:effectLst/>
                          <a:latin typeface="Times New Roman" pitchFamily="18" charset="0"/>
                          <a:cs typeface="Times New Roman" pitchFamily="18" charset="0"/>
                        </a:rPr>
                        <a:t>CỘT A</a:t>
                      </a:r>
                      <a:endParaRPr lang="en-US" sz="28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Bef>
                          <a:spcPts val="300"/>
                        </a:spcBef>
                        <a:spcAft>
                          <a:spcPts val="300"/>
                        </a:spcAft>
                      </a:pPr>
                      <a:r>
                        <a:rPr lang="en-US" sz="2800">
                          <a:solidFill>
                            <a:schemeClr val="tx1"/>
                          </a:solidFill>
                          <a:effectLst/>
                          <a:latin typeface="Times New Roman" pitchFamily="18" charset="0"/>
                          <a:cs typeface="Times New Roman" pitchFamily="18" charset="0"/>
                        </a:rPr>
                        <a:t>CỘT B</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Bef>
                          <a:spcPts val="300"/>
                        </a:spcBef>
                        <a:spcAft>
                          <a:spcPts val="300"/>
                        </a:spcAft>
                      </a:pPr>
                      <a:r>
                        <a:rPr lang="en-US" sz="2200">
                          <a:solidFill>
                            <a:schemeClr val="tx1"/>
                          </a:solidFill>
                          <a:effectLst/>
                          <a:latin typeface="Times New Roman" pitchFamily="18" charset="0"/>
                          <a:cs typeface="Times New Roman" pitchFamily="18" charset="0"/>
                        </a:rPr>
                        <a:t>Đáp án</a:t>
                      </a:r>
                      <a:endParaRPr lang="en-US" sz="2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gn="l">
                        <a:lnSpc>
                          <a:spcPct val="107000"/>
                        </a:lnSpc>
                        <a:spcBef>
                          <a:spcPts val="300"/>
                        </a:spcBef>
                        <a:spcAft>
                          <a:spcPts val="300"/>
                        </a:spcAft>
                      </a:pPr>
                      <a:r>
                        <a:rPr lang="en-US" sz="2800" dirty="0">
                          <a:solidFill>
                            <a:schemeClr val="tx1"/>
                          </a:solidFill>
                          <a:effectLst/>
                          <a:latin typeface="Times New Roman" pitchFamily="18" charset="0"/>
                          <a:cs typeface="Times New Roman" pitchFamily="18" charset="0"/>
                        </a:rPr>
                        <a:t>1. </a:t>
                      </a:r>
                      <a:r>
                        <a:rPr lang="en-US" sz="2800" dirty="0" err="1">
                          <a:solidFill>
                            <a:schemeClr val="tx1"/>
                          </a:solidFill>
                          <a:effectLst/>
                          <a:latin typeface="Times New Roman" pitchFamily="18" charset="0"/>
                          <a:cs typeface="Times New Roman" pitchFamily="18" charset="0"/>
                        </a:rPr>
                        <a:t>Rừng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sản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xuất</a:t>
                      </a:r>
                      <a:endParaRPr lang="en-US" sz="28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Bef>
                          <a:spcPts val="300"/>
                        </a:spcBef>
                        <a:spcAft>
                          <a:spcPts val="300"/>
                        </a:spcAft>
                      </a:pPr>
                      <a:r>
                        <a:rPr lang="en-US" sz="2800" dirty="0" smtClean="0">
                          <a:solidFill>
                            <a:schemeClr val="tx1"/>
                          </a:solidFill>
                          <a:effectLst/>
                          <a:latin typeface="Times New Roman" pitchFamily="18" charset="0"/>
                          <a:cs typeface="Times New Roman" pitchFamily="18" charset="0"/>
                        </a:rPr>
                        <a:t>a. </a:t>
                      </a:r>
                      <a:r>
                        <a:rPr lang="en-US" sz="2800" dirty="0" err="1" smtClean="0">
                          <a:solidFill>
                            <a:schemeClr val="tx1"/>
                          </a:solidFill>
                          <a:effectLst/>
                          <a:latin typeface="Times New Roman" pitchFamily="18" charset="0"/>
                          <a:cs typeface="Times New Roman" pitchFamily="18" charset="0"/>
                        </a:rPr>
                        <a:t>Bảo</a:t>
                      </a:r>
                      <a:r>
                        <a:rPr lang="en-US" sz="2800" dirty="0" smtClean="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tồn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nguồn</a:t>
                      </a:r>
                      <a:r>
                        <a:rPr lang="en-US" sz="2800" dirty="0">
                          <a:solidFill>
                            <a:schemeClr val="tx1"/>
                          </a:solidFill>
                          <a:effectLst/>
                          <a:latin typeface="Times New Roman" pitchFamily="18" charset="0"/>
                          <a:cs typeface="Times New Roman" pitchFamily="18" charset="0"/>
                        </a:rPr>
                        <a:t> gen </a:t>
                      </a:r>
                      <a:r>
                        <a:rPr lang="en-US" sz="2800" dirty="0" err="1">
                          <a:solidFill>
                            <a:schemeClr val="tx1"/>
                          </a:solidFill>
                          <a:effectLst/>
                          <a:latin typeface="Times New Roman" pitchFamily="18" charset="0"/>
                          <a:cs typeface="Times New Roman" pitchFamily="18" charset="0"/>
                        </a:rPr>
                        <a:t>sinh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rừng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bảo</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vệ</a:t>
                      </a:r>
                      <a:r>
                        <a:rPr lang="en-US" sz="2800" dirty="0">
                          <a:solidFill>
                            <a:schemeClr val="tx1"/>
                          </a:solidFill>
                          <a:effectLst/>
                          <a:latin typeface="Times New Roman" pitchFamily="18" charset="0"/>
                          <a:cs typeface="Times New Roman" pitchFamily="18" charset="0"/>
                        </a:rPr>
                        <a:t> di </a:t>
                      </a:r>
                      <a:r>
                        <a:rPr lang="en-US" sz="2800" dirty="0" err="1">
                          <a:solidFill>
                            <a:schemeClr val="tx1"/>
                          </a:solidFill>
                          <a:effectLst/>
                          <a:latin typeface="Times New Roman" pitchFamily="18" charset="0"/>
                          <a:cs typeface="Times New Roman" pitchFamily="18" charset="0"/>
                        </a:rPr>
                        <a:t>tích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lịch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sử-văn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hóa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phục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vụ</a:t>
                      </a:r>
                      <a:r>
                        <a:rPr lang="en-US" sz="2800" dirty="0">
                          <a:solidFill>
                            <a:schemeClr val="tx1"/>
                          </a:solidFill>
                          <a:effectLst/>
                          <a:latin typeface="Times New Roman" pitchFamily="18" charset="0"/>
                          <a:cs typeface="Times New Roman" pitchFamily="18" charset="0"/>
                        </a:rPr>
                        <a:t> du </a:t>
                      </a:r>
                      <a:r>
                        <a:rPr lang="en-US" sz="2800" dirty="0" err="1">
                          <a:solidFill>
                            <a:schemeClr val="tx1"/>
                          </a:solidFill>
                          <a:effectLst/>
                          <a:latin typeface="Times New Roman" pitchFamily="18" charset="0"/>
                          <a:cs typeface="Times New Roman" pitchFamily="18" charset="0"/>
                        </a:rPr>
                        <a:t>lịch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nghiên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cứu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khoa</a:t>
                      </a:r>
                      <a:r>
                        <a:rPr lang="en-US" sz="2800" dirty="0">
                          <a:solidFill>
                            <a:schemeClr val="tx1"/>
                          </a:solidFill>
                          <a:effectLst/>
                          <a:latin typeface="Times New Roman" pitchFamily="18" charset="0"/>
                          <a:cs typeface="Times New Roman" pitchFamily="18" charset="0"/>
                        </a:rPr>
                        <a:t> </a:t>
                      </a:r>
                      <a:r>
                        <a:rPr lang="en-US" sz="2800" dirty="0" err="1" smtClean="0">
                          <a:solidFill>
                            <a:schemeClr val="tx1"/>
                          </a:solidFill>
                          <a:effectLst/>
                          <a:latin typeface="Times New Roman" pitchFamily="18" charset="0"/>
                          <a:cs typeface="Times New Roman" pitchFamily="18" charset="0"/>
                        </a:rPr>
                        <a:t>học</a:t>
                      </a:r>
                      <a:r>
                        <a:rPr lang="en-US" sz="2800" dirty="0" smtClean="0">
                          <a:solidFill>
                            <a:schemeClr val="tx1"/>
                          </a:solidFill>
                          <a:effectLst/>
                          <a:latin typeface="Times New Roman" pitchFamily="18" charset="0"/>
                          <a:cs typeface="Times New Roman"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300"/>
                        </a:spcBef>
                        <a:spcAft>
                          <a:spcPts val="300"/>
                        </a:spcAft>
                      </a:pPr>
                      <a:endParaRPr lang="en-US" sz="22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l">
                        <a:lnSpc>
                          <a:spcPct val="107000"/>
                        </a:lnSpc>
                        <a:spcBef>
                          <a:spcPts val="300"/>
                        </a:spcBef>
                        <a:spcAft>
                          <a:spcPts val="300"/>
                        </a:spcAft>
                      </a:pPr>
                      <a:r>
                        <a:rPr lang="en-US" sz="2800" dirty="0">
                          <a:solidFill>
                            <a:schemeClr val="tx1"/>
                          </a:solidFill>
                          <a:effectLst/>
                          <a:latin typeface="Times New Roman" pitchFamily="18" charset="0"/>
                          <a:cs typeface="Times New Roman" pitchFamily="18" charset="0"/>
                        </a:rPr>
                        <a:t>2. </a:t>
                      </a:r>
                      <a:r>
                        <a:rPr lang="en-US" sz="2800" dirty="0" err="1">
                          <a:solidFill>
                            <a:schemeClr val="tx1"/>
                          </a:solidFill>
                          <a:effectLst/>
                          <a:latin typeface="Times New Roman" pitchFamily="18" charset="0"/>
                          <a:cs typeface="Times New Roman" pitchFamily="18" charset="0"/>
                        </a:rPr>
                        <a:t>Rừng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đặc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dụng</a:t>
                      </a:r>
                      <a:endParaRPr lang="en-US" sz="28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Bef>
                          <a:spcPts val="300"/>
                        </a:spcBef>
                        <a:spcAft>
                          <a:spcPts val="300"/>
                        </a:spcAft>
                      </a:pPr>
                      <a:r>
                        <a:rPr lang="en-US" sz="2800" dirty="0">
                          <a:solidFill>
                            <a:schemeClr val="tx1"/>
                          </a:solidFill>
                          <a:effectLst/>
                          <a:latin typeface="Times New Roman" pitchFamily="18" charset="0"/>
                          <a:cs typeface="Times New Roman" pitchFamily="18" charset="0"/>
                        </a:rPr>
                        <a:t>b. </a:t>
                      </a:r>
                      <a:r>
                        <a:rPr lang="en-US" sz="2800" dirty="0" err="1">
                          <a:solidFill>
                            <a:schemeClr val="tx1"/>
                          </a:solidFill>
                          <a:effectLst/>
                          <a:latin typeface="Times New Roman" pitchFamily="18" charset="0"/>
                          <a:cs typeface="Times New Roman" pitchFamily="18" charset="0"/>
                        </a:rPr>
                        <a:t>Bảo</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vệ</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nguồn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nước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bảo</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vệ</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đất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chống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xói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mòn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chống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hóa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hạn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chế</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lũ</a:t>
                      </a:r>
                      <a:r>
                        <a:rPr lang="en-US" sz="2800" dirty="0">
                          <a:solidFill>
                            <a:schemeClr val="tx1"/>
                          </a:solidFill>
                          <a:effectLst/>
                          <a:latin typeface="Times New Roman" pitchFamily="18" charset="0"/>
                          <a:cs typeface="Times New Roman" pitchFamily="18" charset="0"/>
                        </a:rPr>
                        <a:t> </a:t>
                      </a:r>
                      <a:r>
                        <a:rPr lang="en-US" sz="2800" dirty="0" err="1" smtClean="0">
                          <a:solidFill>
                            <a:schemeClr val="tx1"/>
                          </a:solidFill>
                          <a:effectLst/>
                          <a:latin typeface="Times New Roman" pitchFamily="18" charset="0"/>
                          <a:cs typeface="Times New Roman" pitchFamily="18" charset="0"/>
                        </a:rPr>
                        <a:t>lụt</a:t>
                      </a:r>
                      <a:r>
                        <a:rPr lang="en-US" sz="280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300"/>
                        </a:spcBef>
                        <a:spcAft>
                          <a:spcPts val="300"/>
                        </a:spcAft>
                      </a:pPr>
                      <a:endParaRPr lang="en-US" sz="22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lnSpc>
                          <a:spcPct val="107000"/>
                        </a:lnSpc>
                        <a:spcBef>
                          <a:spcPts val="300"/>
                        </a:spcBef>
                        <a:spcAft>
                          <a:spcPts val="300"/>
                        </a:spcAft>
                      </a:pPr>
                      <a:r>
                        <a:rPr lang="en-US" sz="2800" dirty="0">
                          <a:solidFill>
                            <a:schemeClr val="tx1"/>
                          </a:solidFill>
                          <a:effectLst/>
                          <a:latin typeface="Times New Roman" pitchFamily="18" charset="0"/>
                          <a:cs typeface="Times New Roman" pitchFamily="18" charset="0"/>
                        </a:rPr>
                        <a:t>3. </a:t>
                      </a:r>
                      <a:r>
                        <a:rPr lang="en-US" sz="2800" dirty="0" err="1">
                          <a:solidFill>
                            <a:schemeClr val="tx1"/>
                          </a:solidFill>
                          <a:effectLst/>
                          <a:latin typeface="Times New Roman" pitchFamily="18" charset="0"/>
                          <a:cs typeface="Times New Roman" pitchFamily="18" charset="0"/>
                        </a:rPr>
                        <a:t>Rừng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phòng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hộ</a:t>
                      </a:r>
                      <a:endParaRPr lang="en-US" sz="28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Bef>
                          <a:spcPts val="300"/>
                        </a:spcBef>
                        <a:spcAft>
                          <a:spcPts val="300"/>
                        </a:spcAft>
                      </a:pPr>
                      <a:r>
                        <a:rPr lang="en-US" sz="2800" dirty="0">
                          <a:solidFill>
                            <a:schemeClr val="tx1"/>
                          </a:solidFill>
                          <a:effectLst/>
                          <a:latin typeface="Times New Roman" pitchFamily="18" charset="0"/>
                          <a:cs typeface="Times New Roman" pitchFamily="18" charset="0"/>
                        </a:rPr>
                        <a:t>c. </a:t>
                      </a:r>
                      <a:r>
                        <a:rPr lang="en-US" sz="2800" dirty="0" err="1">
                          <a:solidFill>
                            <a:schemeClr val="tx1"/>
                          </a:solidFill>
                          <a:effectLst/>
                          <a:latin typeface="Times New Roman" pitchFamily="18" charset="0"/>
                          <a:cs typeface="Times New Roman" pitchFamily="18" charset="0"/>
                        </a:rPr>
                        <a:t>Khai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thác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gỗ</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lâm</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sản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ngoài</a:t>
                      </a:r>
                      <a:r>
                        <a:rPr lang="en-US" sz="2800" dirty="0">
                          <a:solidFill>
                            <a:schemeClr val="tx1"/>
                          </a:solidFill>
                          <a:effectLst/>
                          <a:latin typeface="Times New Roman" pitchFamily="18" charset="0"/>
                          <a:cs typeface="Times New Roman" pitchFamily="18" charset="0"/>
                        </a:rPr>
                        <a:t> </a:t>
                      </a:r>
                      <a:r>
                        <a:rPr lang="en-US" sz="2800" dirty="0" err="1" smtClean="0">
                          <a:solidFill>
                            <a:schemeClr val="tx1"/>
                          </a:solidFill>
                          <a:effectLst/>
                          <a:latin typeface="Times New Roman" pitchFamily="18" charset="0"/>
                          <a:cs typeface="Times New Roman" pitchFamily="18" charset="0"/>
                        </a:rPr>
                        <a:t>gỗ</a:t>
                      </a:r>
                      <a:r>
                        <a:rPr lang="en-US" sz="280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300"/>
                        </a:spcBef>
                        <a:spcAft>
                          <a:spcPts val="300"/>
                        </a:spcAft>
                      </a:pPr>
                      <a:endParaRPr lang="en-US" sz="22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 name="TextBox 4"/>
          <p:cNvSpPr txBox="1"/>
          <p:nvPr/>
        </p:nvSpPr>
        <p:spPr>
          <a:xfrm>
            <a:off x="353291" y="302994"/>
            <a:ext cx="8742218" cy="954107"/>
          </a:xfrm>
          <a:prstGeom prst="rect">
            <a:avLst/>
          </a:prstGeom>
          <a:noFill/>
        </p:spPr>
        <p:txBody>
          <a:bodyPr wrap="square" rtlCol="0">
            <a:spAutoFit/>
          </a:bodyPr>
          <a:lstStyle/>
          <a:p>
            <a:r>
              <a:rPr lang="en-US" sz="2800" b="1" dirty="0" err="1" smtClean="0">
                <a:solidFill>
                  <a:srgbClr val="002060"/>
                </a:solidFill>
                <a:latin typeface="Times New Roman" pitchFamily="18" charset="0"/>
                <a:cs typeface="Times New Roman" pitchFamily="18" charset="0"/>
              </a:rPr>
              <a:t>Câu</a:t>
            </a:r>
            <a:r>
              <a:rPr lang="en-US" sz="2800" b="1"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2. </a:t>
            </a:r>
            <a:r>
              <a:rPr lang="en-US" sz="2800" b="1" dirty="0" err="1" smtClean="0">
                <a:solidFill>
                  <a:srgbClr val="002060"/>
                </a:solidFill>
                <a:latin typeface="Times New Roman" pitchFamily="18" charset="0"/>
                <a:cs typeface="Times New Roman" pitchFamily="18" charset="0"/>
              </a:rPr>
              <a:t>Nối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cột</a:t>
            </a:r>
            <a:r>
              <a:rPr lang="en-US" sz="2800" b="1" dirty="0" smtClean="0">
                <a:solidFill>
                  <a:srgbClr val="002060"/>
                </a:solidFill>
                <a:latin typeface="Times New Roman" pitchFamily="18" charset="0"/>
                <a:cs typeface="Times New Roman" pitchFamily="18" charset="0"/>
              </a:rPr>
              <a:t> A </a:t>
            </a:r>
            <a:r>
              <a:rPr lang="en-US" sz="2800" b="1" dirty="0" err="1" smtClean="0">
                <a:solidFill>
                  <a:srgbClr val="002060"/>
                </a:solidFill>
                <a:latin typeface="Times New Roman" pitchFamily="18" charset="0"/>
                <a:cs typeface="Times New Roman" pitchFamily="18" charset="0"/>
              </a:rPr>
              <a:t>với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cột</a:t>
            </a:r>
            <a:r>
              <a:rPr lang="en-US" sz="2800" b="1" dirty="0" smtClean="0">
                <a:solidFill>
                  <a:srgbClr val="002060"/>
                </a:solidFill>
                <a:latin typeface="Times New Roman" pitchFamily="18" charset="0"/>
                <a:cs typeface="Times New Roman" pitchFamily="18" charset="0"/>
              </a:rPr>
              <a:t> B </a:t>
            </a:r>
            <a:r>
              <a:rPr lang="en-US" sz="2800" b="1" dirty="0" err="1" smtClean="0">
                <a:solidFill>
                  <a:srgbClr val="002060"/>
                </a:solidFill>
                <a:latin typeface="Times New Roman" pitchFamily="18" charset="0"/>
                <a:cs typeface="Times New Roman" pitchFamily="18" charset="0"/>
              </a:rPr>
              <a:t>sao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phù</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hợp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về</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mục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đích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dụng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rừng</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
        <p:nvSpPr>
          <p:cNvPr id="6" name="Rectangle 5"/>
          <p:cNvSpPr/>
          <p:nvPr/>
        </p:nvSpPr>
        <p:spPr>
          <a:xfrm>
            <a:off x="7596801" y="2530566"/>
            <a:ext cx="982961" cy="583750"/>
          </a:xfrm>
          <a:prstGeom prst="rect">
            <a:avLst/>
          </a:prstGeom>
        </p:spPr>
        <p:txBody>
          <a:bodyPr wrap="none">
            <a:spAutoFit/>
          </a:bodyPr>
          <a:lstStyle/>
          <a:p>
            <a:pPr algn="just">
              <a:lnSpc>
                <a:spcPct val="107000"/>
              </a:lnSpc>
              <a:spcBef>
                <a:spcPts val="300"/>
              </a:spcBef>
              <a:spcAft>
                <a:spcPts val="300"/>
              </a:spcAft>
            </a:pPr>
            <a:r>
              <a:rPr lang="en-US" sz="3200" b="1" dirty="0">
                <a:solidFill>
                  <a:srgbClr val="FF0000"/>
                </a:solidFill>
                <a:latin typeface="Times New Roman" pitchFamily="18" charset="0"/>
                <a:cs typeface="Times New Roman" pitchFamily="18" charset="0"/>
              </a:rPr>
              <a:t>1 – c</a:t>
            </a:r>
            <a:endParaRPr lang="en-US" sz="3200" b="1" dirty="0">
              <a:solidFill>
                <a:srgbClr val="FF0000"/>
              </a:solidFill>
              <a:latin typeface="Times New Roman" pitchFamily="18" charset="0"/>
              <a:ea typeface="Calibri"/>
              <a:cs typeface="Times New Roman" pitchFamily="18" charset="0"/>
            </a:endParaRPr>
          </a:p>
        </p:txBody>
      </p:sp>
      <p:sp>
        <p:nvSpPr>
          <p:cNvPr id="7" name="Rectangle 6"/>
          <p:cNvSpPr/>
          <p:nvPr/>
        </p:nvSpPr>
        <p:spPr>
          <a:xfrm>
            <a:off x="7605197" y="4246195"/>
            <a:ext cx="1005403" cy="583750"/>
          </a:xfrm>
          <a:prstGeom prst="rect">
            <a:avLst/>
          </a:prstGeom>
        </p:spPr>
        <p:txBody>
          <a:bodyPr wrap="none">
            <a:spAutoFit/>
          </a:bodyPr>
          <a:lstStyle/>
          <a:p>
            <a:pPr algn="just">
              <a:lnSpc>
                <a:spcPct val="107000"/>
              </a:lnSpc>
              <a:spcBef>
                <a:spcPts val="300"/>
              </a:spcBef>
              <a:spcAft>
                <a:spcPts val="300"/>
              </a:spcAft>
            </a:pPr>
            <a:r>
              <a:rPr lang="en-US" sz="3200" b="1" dirty="0">
                <a:solidFill>
                  <a:srgbClr val="FF0000"/>
                </a:solidFill>
                <a:latin typeface="Times New Roman" pitchFamily="18" charset="0"/>
                <a:cs typeface="Times New Roman" pitchFamily="18" charset="0"/>
              </a:rPr>
              <a:t>2 – a</a:t>
            </a:r>
            <a:endParaRPr lang="en-US" sz="3200" b="1" dirty="0">
              <a:solidFill>
                <a:srgbClr val="FF0000"/>
              </a:solidFill>
              <a:latin typeface="Times New Roman" pitchFamily="18" charset="0"/>
              <a:ea typeface="Calibri"/>
              <a:cs typeface="Times New Roman" pitchFamily="18" charset="0"/>
            </a:endParaRPr>
          </a:p>
        </p:txBody>
      </p:sp>
      <p:sp>
        <p:nvSpPr>
          <p:cNvPr id="8" name="Rectangle 7"/>
          <p:cNvSpPr/>
          <p:nvPr/>
        </p:nvSpPr>
        <p:spPr>
          <a:xfrm>
            <a:off x="7582755" y="5378074"/>
            <a:ext cx="1027845" cy="583750"/>
          </a:xfrm>
          <a:prstGeom prst="rect">
            <a:avLst/>
          </a:prstGeom>
        </p:spPr>
        <p:txBody>
          <a:bodyPr wrap="none">
            <a:spAutoFit/>
          </a:bodyPr>
          <a:lstStyle/>
          <a:p>
            <a:pPr algn="just">
              <a:lnSpc>
                <a:spcPct val="107000"/>
              </a:lnSpc>
              <a:spcBef>
                <a:spcPts val="300"/>
              </a:spcBef>
              <a:spcAft>
                <a:spcPts val="300"/>
              </a:spcAft>
            </a:pPr>
            <a:r>
              <a:rPr lang="en-US" sz="3200" b="1" dirty="0">
                <a:solidFill>
                  <a:srgbClr val="FF0000"/>
                </a:solidFill>
                <a:latin typeface="Times New Roman" pitchFamily="18" charset="0"/>
                <a:cs typeface="Times New Roman" pitchFamily="18" charset="0"/>
              </a:rPr>
              <a:t>3 – b</a:t>
            </a:r>
            <a:endParaRPr lang="en-US" sz="32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4305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PC\Desktop\sách 7 mới\tải xuống (6).jpg"/>
          <p:cNvPicPr/>
          <p:nvPr/>
        </p:nvPicPr>
        <p:blipFill>
          <a:blip r:embed="rId2">
            <a:extLst>
              <a:ext uri="{28A0092B-C50C-407E-A947-70E740481C1C}">
                <a14:useLocalDpi xmlns:a14="http://schemas.microsoft.com/office/drawing/2010/main" val="0"/>
              </a:ext>
            </a:extLst>
          </a:blip>
          <a:srcRect/>
          <a:stretch>
            <a:fillRect/>
          </a:stretch>
        </p:blipFill>
        <p:spPr bwMode="auto">
          <a:xfrm>
            <a:off x="86736" y="4097655"/>
            <a:ext cx="4028064" cy="2226945"/>
          </a:xfrm>
          <a:prstGeom prst="rect">
            <a:avLst/>
          </a:prstGeom>
          <a:noFill/>
          <a:ln>
            <a:noFill/>
          </a:ln>
        </p:spPr>
      </p:pic>
      <p:sp>
        <p:nvSpPr>
          <p:cNvPr id="4" name="Rectangle 3"/>
          <p:cNvSpPr/>
          <p:nvPr/>
        </p:nvSpPr>
        <p:spPr>
          <a:xfrm>
            <a:off x="0" y="2417"/>
            <a:ext cx="8991600" cy="584775"/>
          </a:xfrm>
          <a:prstGeom prst="rect">
            <a:avLst/>
          </a:prstGeom>
        </p:spPr>
        <p:txBody>
          <a:bodyPr wrap="square">
            <a:spAutoFit/>
          </a:bodyPr>
          <a:lstStyle/>
          <a:p>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b="1" dirty="0" err="1" smtClean="0">
                <a:solidFill>
                  <a:srgbClr val="FF0000"/>
                </a:solidFill>
                <a:latin typeface="Times New Roman" pitchFamily="18" charset="0"/>
                <a:cs typeface="Times New Roman" pitchFamily="18" charset="0"/>
              </a:rPr>
              <a:t>Nêu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rừng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phổ</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biến</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Việt</a:t>
            </a:r>
            <a:r>
              <a:rPr lang="en-US" sz="3200" b="1" dirty="0">
                <a:solidFill>
                  <a:srgbClr val="FF0000"/>
                </a:solidFill>
                <a:latin typeface="Times New Roman" pitchFamily="18" charset="0"/>
                <a:cs typeface="Times New Roman" pitchFamily="18" charset="0"/>
              </a:rPr>
              <a:t> Nam?</a:t>
            </a:r>
            <a:endParaRPr lang="en-US" sz="3200" dirty="0">
              <a:solidFill>
                <a:srgbClr val="FF0000"/>
              </a:solidFill>
              <a:latin typeface="Times New Roman" pitchFamily="18" charset="0"/>
              <a:cs typeface="Times New Roman" pitchFamily="18" charset="0"/>
            </a:endParaRPr>
          </a:p>
        </p:txBody>
      </p:sp>
      <p:sp>
        <p:nvSpPr>
          <p:cNvPr id="10" name="Rectangle 9"/>
          <p:cNvSpPr/>
          <p:nvPr/>
        </p:nvSpPr>
        <p:spPr>
          <a:xfrm>
            <a:off x="304800" y="3505200"/>
            <a:ext cx="2383867" cy="523220"/>
          </a:xfrm>
          <a:prstGeom prst="rect">
            <a:avLst/>
          </a:prstGeom>
        </p:spPr>
        <p:txBody>
          <a:bodyPr wrap="square">
            <a:spAutoFit/>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tràm</a:t>
            </a:r>
            <a:endParaRPr lang="en-US" sz="2800" dirty="0">
              <a:latin typeface="Times New Roman" pitchFamily="18" charset="0"/>
              <a:cs typeface="Times New Roman" pitchFamily="18" charset="0"/>
            </a:endParaRPr>
          </a:p>
        </p:txBody>
      </p:sp>
      <p:sp>
        <p:nvSpPr>
          <p:cNvPr id="11" name="Rectangle 10"/>
          <p:cNvSpPr/>
          <p:nvPr/>
        </p:nvSpPr>
        <p:spPr>
          <a:xfrm>
            <a:off x="5562600" y="6321396"/>
            <a:ext cx="2441694" cy="523220"/>
          </a:xfrm>
          <a:prstGeom prst="rect">
            <a:avLst/>
          </a:prstGeom>
        </p:spPr>
        <p:txBody>
          <a:bodyPr wrap="none">
            <a:spAutoFit/>
          </a:bodyPr>
          <a:lstStyle/>
          <a:p>
            <a:r>
              <a:rPr lang="en-US" sz="2800" dirty="0">
                <a:latin typeface="Times New Roman" pitchFamily="18" charset="0"/>
                <a:cs typeface="Times New Roman" pitchFamily="18" charset="0"/>
              </a:rPr>
              <a:t>(e)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a:t>
            </a:r>
            <a:endParaRPr lang="en-US" sz="2800" dirty="0">
              <a:latin typeface="Times New Roman" pitchFamily="18" charset="0"/>
              <a:cs typeface="Times New Roman" pitchFamily="18" charset="0"/>
            </a:endParaRPr>
          </a:p>
        </p:txBody>
      </p:sp>
      <p:sp>
        <p:nvSpPr>
          <p:cNvPr id="12" name="Rectangle 11"/>
          <p:cNvSpPr/>
          <p:nvPr/>
        </p:nvSpPr>
        <p:spPr>
          <a:xfrm>
            <a:off x="457200" y="6324600"/>
            <a:ext cx="3084499" cy="523220"/>
          </a:xfrm>
          <a:prstGeom prst="rect">
            <a:avLst/>
          </a:prstGeom>
        </p:spPr>
        <p:txBody>
          <a:bodyPr wrap="none">
            <a:spAutoFit/>
          </a:bodyPr>
          <a:lstStyle/>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13" name="Rectangle 12"/>
          <p:cNvSpPr/>
          <p:nvPr/>
        </p:nvSpPr>
        <p:spPr>
          <a:xfrm>
            <a:off x="5943600" y="3491392"/>
            <a:ext cx="2462534" cy="523220"/>
          </a:xfrm>
          <a:prstGeom prst="rect">
            <a:avLst/>
          </a:prstGeom>
        </p:spPr>
        <p:txBody>
          <a:bodyPr wrap="none">
            <a:spAutoFit/>
          </a:bodyP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p>
        </p:txBody>
      </p:sp>
      <p:sp>
        <p:nvSpPr>
          <p:cNvPr id="14" name="Rectangle 13"/>
          <p:cNvSpPr/>
          <p:nvPr/>
        </p:nvSpPr>
        <p:spPr>
          <a:xfrm>
            <a:off x="3200400" y="3532956"/>
            <a:ext cx="2108269" cy="523220"/>
          </a:xfrm>
          <a:prstGeom prst="rect">
            <a:avLst/>
          </a:prstGeom>
        </p:spPr>
        <p:txBody>
          <a:bodyPr wrap="none">
            <a:spAutoFit/>
          </a:bodyPr>
          <a:lstStyle/>
          <a:p>
            <a:r>
              <a:rPr lang="en-US" sz="2800" dirty="0" smtClean="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nứa</a:t>
            </a:r>
            <a:endParaRPr lang="en-US" sz="2800" dirty="0">
              <a:latin typeface="Times New Roman" pitchFamily="18" charset="0"/>
              <a:cs typeface="Times New Roman" pitchFamily="18" charset="0"/>
            </a:endParaRPr>
          </a:p>
        </p:txBody>
      </p:sp>
      <p:pic>
        <p:nvPicPr>
          <p:cNvPr id="16" name="Picture 15" descr="C:\Users\PC\Desktop\sách 7 mới\ky-thuat-trong-rung-keo-la-tram-500x37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9" y="609600"/>
            <a:ext cx="2967846" cy="2895600"/>
          </a:xfrm>
          <a:prstGeom prst="rect">
            <a:avLst/>
          </a:prstGeom>
          <a:noFill/>
          <a:ln>
            <a:noFill/>
          </a:ln>
        </p:spPr>
      </p:pic>
      <p:pic>
        <p:nvPicPr>
          <p:cNvPr id="17" name="Picture 16" descr="C:\Users\PC\Desktop\sách 7 mới\tải xuống (4).jpg"/>
          <p:cNvPicPr/>
          <p:nvPr/>
        </p:nvPicPr>
        <p:blipFill>
          <a:blip r:embed="rId4">
            <a:extLst>
              <a:ext uri="{28A0092B-C50C-407E-A947-70E740481C1C}">
                <a14:useLocalDpi xmlns:a14="http://schemas.microsoft.com/office/drawing/2010/main" val="0"/>
              </a:ext>
            </a:extLst>
          </a:blip>
          <a:srcRect/>
          <a:stretch>
            <a:fillRect/>
          </a:stretch>
        </p:blipFill>
        <p:spPr bwMode="auto">
          <a:xfrm>
            <a:off x="3052292" y="595745"/>
            <a:ext cx="2760345" cy="2909455"/>
          </a:xfrm>
          <a:prstGeom prst="rect">
            <a:avLst/>
          </a:prstGeom>
          <a:noFill/>
          <a:ln>
            <a:noFill/>
          </a:ln>
        </p:spPr>
      </p:pic>
      <p:pic>
        <p:nvPicPr>
          <p:cNvPr id="18" name="Picture 17" descr="C:\Users\PC\Desktop\sách 7 mới\tải xuống (5).jpg"/>
          <p:cNvPicPr/>
          <p:nvPr/>
        </p:nvPicPr>
        <p:blipFill>
          <a:blip r:embed="rId5">
            <a:extLst>
              <a:ext uri="{28A0092B-C50C-407E-A947-70E740481C1C}">
                <a14:useLocalDpi xmlns:a14="http://schemas.microsoft.com/office/drawing/2010/main" val="0"/>
              </a:ext>
            </a:extLst>
          </a:blip>
          <a:srcRect/>
          <a:stretch>
            <a:fillRect/>
          </a:stretch>
        </p:blipFill>
        <p:spPr bwMode="auto">
          <a:xfrm>
            <a:off x="5878044" y="609599"/>
            <a:ext cx="2819400" cy="2895601"/>
          </a:xfrm>
          <a:prstGeom prst="rect">
            <a:avLst/>
          </a:prstGeom>
          <a:noFill/>
          <a:ln>
            <a:noFill/>
          </a:ln>
        </p:spPr>
      </p:pic>
      <p:pic>
        <p:nvPicPr>
          <p:cNvPr id="19" name="Picture 18" descr="C:\Users\PC\Desktop\sách 7 mới\tải xuống (7).jpg"/>
          <p:cNvPicPr/>
          <p:nvPr/>
        </p:nvPicPr>
        <p:blipFill>
          <a:blip r:embed="rId6">
            <a:extLst>
              <a:ext uri="{28A0092B-C50C-407E-A947-70E740481C1C}">
                <a14:useLocalDpi xmlns:a14="http://schemas.microsoft.com/office/drawing/2010/main" val="0"/>
              </a:ext>
            </a:extLst>
          </a:blip>
          <a:srcRect/>
          <a:stretch>
            <a:fillRect/>
          </a:stretch>
        </p:blipFill>
        <p:spPr bwMode="auto">
          <a:xfrm>
            <a:off x="4485265" y="4094451"/>
            <a:ext cx="4212180" cy="2226945"/>
          </a:xfrm>
          <a:prstGeom prst="rect">
            <a:avLst/>
          </a:prstGeom>
          <a:noFill/>
          <a:ln>
            <a:noFill/>
          </a:ln>
        </p:spPr>
      </p:pic>
    </p:spTree>
    <p:extLst>
      <p:ext uri="{BB962C8B-B14F-4D97-AF65-F5344CB8AC3E}">
        <p14:creationId xmlns:p14="http://schemas.microsoft.com/office/powerpoint/2010/main" val="42865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par>
                                <p:cTn id="13" presetID="6"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2000"/>
                                        <p:tgtEl>
                                          <p:spTgt spid="19"/>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heel(1)">
                                      <p:cBhvr>
                                        <p:cTn id="5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1077218"/>
          </a:xfrm>
          <a:prstGeom prst="rect">
            <a:avLst/>
          </a:prstGeom>
        </p:spPr>
        <p:txBody>
          <a:bodyPr wrap="square">
            <a:spAutoFit/>
          </a:bodyPr>
          <a:lstStyle/>
          <a:p>
            <a:r>
              <a:rPr lang="en-US" sz="3200" b="1" u="sng" dirty="0" err="1">
                <a:solidFill>
                  <a:srgbClr val="7030A0"/>
                </a:solidFill>
                <a:latin typeface="Times New Roman" pitchFamily="18" charset="0"/>
                <a:cs typeface="Times New Roman" pitchFamily="18" charset="0"/>
              </a:rPr>
              <a:t>Câu</a:t>
            </a:r>
            <a:r>
              <a:rPr lang="en-US" sz="3200" b="1" u="sng" dirty="0">
                <a:solidFill>
                  <a:srgbClr val="7030A0"/>
                </a:solidFill>
                <a:latin typeface="Times New Roman" pitchFamily="18" charset="0"/>
                <a:cs typeface="Times New Roman" pitchFamily="18" charset="0"/>
              </a:rPr>
              <a:t> 4.</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Trình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bày</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quy</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trình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trồng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rừng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bằng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cây</a:t>
            </a:r>
            <a:r>
              <a:rPr lang="en-US" sz="3200" b="1" dirty="0">
                <a:solidFill>
                  <a:srgbClr val="7030A0"/>
                </a:solidFill>
                <a:latin typeface="Times New Roman" panose="02020603050405020304" pitchFamily="18" charset="0"/>
                <a:cs typeface="Times New Roman" panose="02020603050405020304" pitchFamily="18" charset="0"/>
              </a:rPr>
              <a:t> con </a:t>
            </a:r>
            <a:r>
              <a:rPr lang="en-US" sz="3200" b="1" dirty="0" err="1">
                <a:solidFill>
                  <a:srgbClr val="7030A0"/>
                </a:solidFill>
                <a:latin typeface="Times New Roman" panose="02020603050405020304" pitchFamily="18" charset="0"/>
                <a:cs typeface="Times New Roman" panose="02020603050405020304" pitchFamily="18" charset="0"/>
              </a:rPr>
              <a:t>có</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bầu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đất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và</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cây</a:t>
            </a:r>
            <a:r>
              <a:rPr lang="en-US" sz="3200" b="1" dirty="0">
                <a:solidFill>
                  <a:srgbClr val="7030A0"/>
                </a:solidFill>
                <a:latin typeface="Times New Roman" panose="02020603050405020304" pitchFamily="18" charset="0"/>
                <a:cs typeface="Times New Roman" panose="02020603050405020304" pitchFamily="18" charset="0"/>
              </a:rPr>
              <a:t> con </a:t>
            </a:r>
            <a:r>
              <a:rPr lang="en-US" sz="3200" b="1" dirty="0" err="1">
                <a:solidFill>
                  <a:srgbClr val="7030A0"/>
                </a:solidFill>
                <a:latin typeface="Times New Roman" panose="02020603050405020304" pitchFamily="18" charset="0"/>
                <a:cs typeface="Times New Roman" panose="02020603050405020304" pitchFamily="18" charset="0"/>
              </a:rPr>
              <a:t>rễ</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trần</a:t>
            </a:r>
            <a:r>
              <a:rPr lang="en-US" sz="3200" b="1" dirty="0">
                <a:solidFill>
                  <a:srgbClr val="7030A0"/>
                </a:solidFill>
                <a:latin typeface="Times New Roman" panose="02020603050405020304" pitchFamily="18" charset="0"/>
                <a:cs typeface="Times New Roman" panose="02020603050405020304" pitchFamily="18" charset="0"/>
              </a:rPr>
              <a:t>?</a:t>
            </a:r>
            <a:endParaRPr lang="en-US" sz="32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29903644"/>
              </p:ext>
            </p:extLst>
          </p:nvPr>
        </p:nvGraphicFramePr>
        <p:xfrm>
          <a:off x="228600" y="1397000"/>
          <a:ext cx="8763000" cy="512064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3590633373"/>
                    </a:ext>
                  </a:extLst>
                </a:gridCol>
                <a:gridCol w="4381500">
                  <a:extLst>
                    <a:ext uri="{9D8B030D-6E8A-4147-A177-3AD203B41FA5}">
                      <a16:colId xmlns:a16="http://schemas.microsoft.com/office/drawing/2014/main" val="3102857628"/>
                    </a:ext>
                  </a:extLst>
                </a:gridCol>
              </a:tblGrid>
              <a:tr h="370840">
                <a:tc>
                  <a:txBody>
                    <a:bodyPr/>
                    <a:lstStyle/>
                    <a:p>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Quy</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trình</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trồng</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rừng</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bằng</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cây</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con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bầu</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đất</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Quy</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trình</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trồng</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rừng</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bằng</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cây</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con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rễ</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FF0000"/>
                          </a:solidFill>
                          <a:effectLst/>
                          <a:latin typeface="Times New Roman" panose="02020603050405020304" pitchFamily="18" charset="0"/>
                          <a:ea typeface="+mn-ea"/>
                          <a:cs typeface="Times New Roman" panose="02020603050405020304" pitchFamily="18" charset="0"/>
                        </a:rPr>
                        <a:t>trần</a:t>
                      </a:r>
                      <a:r>
                        <a:rPr lang="en-US" sz="3600" b="0" i="0"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1040083"/>
                  </a:ext>
                </a:extLst>
              </a:tr>
              <a:tr h="370840">
                <a:tc>
                  <a:txBody>
                    <a:bodyPr/>
                    <a:lstStyle/>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Tạo</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lỗ</a:t>
                      </a:r>
                      <a:endPar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endParaRPr>
                    </a:p>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Rạch</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vỏ</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bầu</a:t>
                      </a:r>
                      <a:endPar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endParaRPr>
                    </a:p>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Đặt</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cây</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vào</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hố</a:t>
                      </a:r>
                      <a:endPar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endParaRPr>
                    </a:p>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Lấp</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đất</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lần</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1</a:t>
                      </a:r>
                    </a:p>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Lấp</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đất</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lần</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2</a:t>
                      </a:r>
                    </a:p>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Vun</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gốc</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cây</a:t>
                      </a:r>
                      <a:endPar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endParaRPr>
                    </a:p>
                  </a:txBody>
                  <a:tcPr/>
                </a:tc>
                <a:tc>
                  <a:txBody>
                    <a:bodyPr/>
                    <a:lstStyle/>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Tạo</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lỗ</a:t>
                      </a:r>
                      <a:endPar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endParaRPr>
                    </a:p>
                    <a:p>
                      <a:endPar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endParaRPr>
                    </a:p>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Đặt</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cây</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vào</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hố</a:t>
                      </a:r>
                      <a:endPar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endParaRPr>
                    </a:p>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Lấp</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đất</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lần</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1</a:t>
                      </a:r>
                    </a:p>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Lấp</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đất</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lần</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2</a:t>
                      </a:r>
                    </a:p>
                    <a:p>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Vun</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gốc</a:t>
                      </a:r>
                      <a:r>
                        <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3600" b="0" i="0" kern="1200" dirty="0" err="1" smtClean="0">
                          <a:solidFill>
                            <a:srgbClr val="002060"/>
                          </a:solidFill>
                          <a:effectLst/>
                          <a:latin typeface="Times New Roman" panose="02020603050405020304" pitchFamily="18" charset="0"/>
                          <a:ea typeface="+mn-ea"/>
                          <a:cs typeface="Times New Roman" panose="02020603050405020304" pitchFamily="18" charset="0"/>
                        </a:rPr>
                        <a:t>cây</a:t>
                      </a:r>
                      <a:endParaRPr lang="en-US" sz="3600" b="0" i="0" kern="1200" dirty="0" smtClean="0">
                        <a:solidFill>
                          <a:srgbClr val="002060"/>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737192277"/>
                  </a:ext>
                </a:extLst>
              </a:tr>
            </a:tbl>
          </a:graphicData>
        </a:graphic>
      </p:graphicFrame>
    </p:spTree>
    <p:extLst>
      <p:ext uri="{BB962C8B-B14F-4D97-AF65-F5344CB8AC3E}">
        <p14:creationId xmlns:p14="http://schemas.microsoft.com/office/powerpoint/2010/main" val="162669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1421</Words>
  <Application>Microsoft Office PowerPoint</Application>
  <PresentationFormat>On-screen Show (4:3)</PresentationFormat>
  <Paragraphs>303</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SimSun</vt:lpstr>
      <vt:lpstr>.VnTimeH</vt:lpstr>
      <vt:lpstr>Arial</vt:lpstr>
      <vt:lpstr>Calibri</vt:lpstr>
      <vt:lpstr>Times New Roman</vt:lpstr>
      <vt:lpstr>VNI-Thufap3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64</cp:revision>
  <dcterms:created xsi:type="dcterms:W3CDTF">2006-08-16T00:00:00Z</dcterms:created>
  <dcterms:modified xsi:type="dcterms:W3CDTF">2024-11-19T04:36:15Z</dcterms:modified>
</cp:coreProperties>
</file>