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5" r:id="rId2"/>
    <p:sldId id="486" r:id="rId3"/>
    <p:sldId id="257" r:id="rId4"/>
    <p:sldId id="467" r:id="rId5"/>
    <p:sldId id="476" r:id="rId6"/>
    <p:sldId id="480" r:id="rId7"/>
    <p:sldId id="471" r:id="rId8"/>
    <p:sldId id="479" r:id="rId9"/>
    <p:sldId id="481" r:id="rId10"/>
    <p:sldId id="482" r:id="rId11"/>
    <p:sldId id="488" r:id="rId12"/>
    <p:sldId id="472" r:id="rId13"/>
    <p:sldId id="4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66FF"/>
    <a:srgbClr val="9900CC"/>
    <a:srgbClr val="FF66FF"/>
    <a:srgbClr val="CC00CC"/>
    <a:srgbClr val="00FFFF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1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1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00202"/>
            <a:ext cx="5384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7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91441" y="33044"/>
            <a:ext cx="12226833" cy="6804538"/>
            <a:chOff x="0" y="-192"/>
            <a:chExt cx="5856" cy="4530"/>
          </a:xfrm>
        </p:grpSpPr>
        <p:sp>
          <p:nvSpPr>
            <p:cNvPr id="6167" name="Rectangle 8"/>
            <p:cNvSpPr>
              <a:spLocks noChangeArrowheads="1"/>
            </p:cNvSpPr>
            <p:nvPr/>
          </p:nvSpPr>
          <p:spPr bwMode="auto">
            <a:xfrm>
              <a:off x="0" y="-192"/>
              <a:ext cx="5760" cy="4512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2088"/>
            </a:p>
          </p:txBody>
        </p:sp>
        <p:pic>
          <p:nvPicPr>
            <p:cNvPr id="6168" name="Picture 10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70"/>
              <a:ext cx="144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06" y="3555246"/>
            <a:ext cx="1893656" cy="17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BOOKAN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6" y="1522720"/>
            <a:ext cx="3408581" cy="14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4656821" y="1838330"/>
            <a:ext cx="1060448" cy="10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181" b="1" u="sng">
                <a:solidFill>
                  <a:srgbClr val="FF0000"/>
                </a:solidFill>
                <a:latin typeface="VNI-Thufap3" pitchFamily="18" charset="0"/>
              </a:rPr>
              <a:t>Daïy toát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5793015" y="1838329"/>
            <a:ext cx="1060448" cy="10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181" b="1" u="sng" dirty="0" err="1">
                <a:solidFill>
                  <a:srgbClr val="FF0000"/>
                </a:solidFill>
                <a:latin typeface="VNI-Thufap3" pitchFamily="18" charset="0"/>
              </a:rPr>
              <a:t>Hoïc</a:t>
            </a:r>
            <a:r>
              <a:rPr lang="en-US" altLang="zh-CN" sz="3181" b="1" u="sng" dirty="0">
                <a:solidFill>
                  <a:srgbClr val="FF0000"/>
                </a:solidFill>
                <a:latin typeface="VNI-Thufap3" pitchFamily="18" charset="0"/>
              </a:rPr>
              <a:t> </a:t>
            </a:r>
            <a:r>
              <a:rPr lang="en-US" altLang="zh-CN" sz="3181" b="1" u="sng" dirty="0" err="1">
                <a:solidFill>
                  <a:srgbClr val="FF0000"/>
                </a:solidFill>
                <a:latin typeface="VNI-Thufap3" pitchFamily="18" charset="0"/>
              </a:rPr>
              <a:t>toát</a:t>
            </a:r>
            <a:endParaRPr lang="en-US" altLang="zh-CN" sz="3181" b="1" u="sng" dirty="0">
              <a:solidFill>
                <a:srgbClr val="FF0000"/>
              </a:solidFill>
              <a:latin typeface="VNI-Thufap3" pitchFamily="18" charset="0"/>
            </a:endParaRPr>
          </a:p>
        </p:txBody>
      </p:sp>
      <p:sp>
        <p:nvSpPr>
          <p:cNvPr id="11" name="Text Box 4099"/>
          <p:cNvSpPr txBox="1"/>
          <p:nvPr/>
        </p:nvSpPr>
        <p:spPr>
          <a:xfrm>
            <a:off x="4254615" y="2976799"/>
            <a:ext cx="2925311" cy="5818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18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 7</a:t>
            </a:r>
            <a:endParaRPr sz="318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9" y="-55326"/>
            <a:ext cx="946828" cy="9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" y="5227974"/>
            <a:ext cx="946828" cy="9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6" y="853627"/>
            <a:ext cx="1514925" cy="10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10" y="33044"/>
            <a:ext cx="946828" cy="9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51" y="14509"/>
            <a:ext cx="946828" cy="9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92792" y="33045"/>
            <a:ext cx="1883659" cy="50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0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565196"/>
            <a:ext cx="1742163" cy="227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1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476777" y="5084981"/>
            <a:ext cx="890019" cy="16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1093831" y="5187995"/>
            <a:ext cx="890019" cy="16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087" y="189689"/>
            <a:ext cx="1742163" cy="227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10292900" y="594410"/>
            <a:ext cx="890019" cy="16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6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11063659" y="794959"/>
            <a:ext cx="890019" cy="16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7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071154"/>
            <a:ext cx="8229600" cy="578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0488" y="-37497"/>
            <a:ext cx="11180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38132" y="1326573"/>
            <a:ext cx="3468223" cy="1055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Xác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Vệ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cải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38132" y="2660549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Xác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thời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Kiểm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tra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hạt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giống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giống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98943" y="3696856"/>
            <a:ext cx="3462435" cy="7655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Kiểm tra sản phẩm cây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Tiến hành thu hoạch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98943" y="5811083"/>
            <a:ext cx="2810019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giống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cây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trồng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906104" y="6333988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Chăm sóc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55699" y="4605042"/>
            <a:ext cx="3468223" cy="13062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bị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bị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Chăm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sóc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5578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67084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4416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67084 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43958 -0.359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675 0.1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66146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071154"/>
            <a:ext cx="8229600" cy="578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8524150" y="853541"/>
            <a:ext cx="3468223" cy="1055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Xác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Vệ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cải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524149" y="2790063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Xác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thời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Kiểm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tra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hạt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giống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trồng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giống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529937" y="4572769"/>
            <a:ext cx="3462435" cy="7655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Kiểm tra sản phẩm cây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Tiến hành thu hoạch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688005" y="2200675"/>
            <a:ext cx="2810019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Chuẩn bị giống cây trồng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6153301" y="3882785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Chăm sóc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8524149" y="5441065"/>
            <a:ext cx="3468223" cy="13062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bị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bị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Chăm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sóc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cành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giâm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WordArt 25"/>
          <p:cNvSpPr>
            <a:spLocks noChangeArrowheads="1" noChangeShapeType="1" noTextEdit="1"/>
          </p:cNvSpPr>
          <p:nvPr/>
        </p:nvSpPr>
        <p:spPr bwMode="auto">
          <a:xfrm>
            <a:off x="1503620" y="169818"/>
            <a:ext cx="9299363" cy="39188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575" y="475368"/>
            <a:ext cx="833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11" y="58182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explode.wav"/>
          </p:stSnd>
        </p:sndAc>
      </p:transition>
    </mc:Choice>
    <mc:Fallback>
      <p:transition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68977" y="975306"/>
            <a:ext cx="8301940" cy="633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19" y="2015422"/>
            <a:ext cx="11691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157605" y="404168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522" y="1346367"/>
            <a:ext cx="1115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Mỗi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HS hãy thiết kế mô hình nhân giống bằng giâm cành trên thùng xốp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1591578" y="1661711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3685544" y="1661711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512466" y="2966719"/>
            <a:ext cx="11183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Tiết sau kiểm tra Giữa kì 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151821" y="873067"/>
            <a:ext cx="2616200" cy="1676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endParaRPr lang="en-US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941284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484908" y="550068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1611086" y="2691527"/>
            <a:ext cx="8969828" cy="122985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0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274320" y="897075"/>
            <a:ext cx="1163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1.1</a:t>
            </a:r>
            <a:r>
              <a:rPr lang="de-DE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Nêu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9" y="1618918"/>
            <a:ext cx="6178752" cy="5170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344921" y="1618917"/>
            <a:ext cx="5656216" cy="51706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069" y="1050231"/>
            <a:ext cx="7946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069" y="1873104"/>
            <a:ext cx="1127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69" y="2547273"/>
            <a:ext cx="7740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25"/>
          <p:cNvSpPr>
            <a:spLocks noChangeArrowheads="1" noChangeShapeType="1" noTextEdit="1"/>
          </p:cNvSpPr>
          <p:nvPr/>
        </p:nvSpPr>
        <p:spPr bwMode="auto">
          <a:xfrm>
            <a:off x="1477494" y="302141"/>
            <a:ext cx="9326708" cy="60873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95944"/>
            <a:ext cx="11848012" cy="66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142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" y="235131"/>
            <a:ext cx="11784330" cy="63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9150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5" y="228099"/>
            <a:ext cx="11563635" cy="6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5903" y="2614585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B;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85946" y="3488039"/>
            <a:ext cx="118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A; D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E;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2174" y="5112122"/>
            <a:ext cx="134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C; F; I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11" y="110434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91048"/>
              </p:ext>
            </p:extLst>
          </p:nvPr>
        </p:nvGraphicFramePr>
        <p:xfrm>
          <a:off x="155576" y="1369310"/>
          <a:ext cx="11784432" cy="53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5" imgW="4277322" imgH="2333333" progId="Paint.Picture">
                  <p:embed/>
                </p:oleObj>
              </mc:Choice>
              <mc:Fallback>
                <p:oleObj name="Bitmap Image" r:id="rId5" imgW="4277322" imgH="23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6" y="1369310"/>
                        <a:ext cx="11784432" cy="534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1503620" y="178666"/>
            <a:ext cx="9326708" cy="60873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975" y="717565"/>
            <a:ext cx="833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630837"/>
            <a:ext cx="10773771" cy="50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7975" y="162292"/>
            <a:ext cx="2129050" cy="42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lấy</a:t>
            </a:r>
            <a:r>
              <a:rPr lang="en-US" sz="2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củ</a:t>
            </a:r>
            <a:endParaRPr lang="en-US" sz="2600" dirty="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446684" y="1006531"/>
            <a:ext cx="1662110" cy="408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quả</a:t>
            </a:r>
            <a:endParaRPr lang="en-US" sz="2400" dirty="0">
              <a:effectLst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2756" y="304030"/>
            <a:ext cx="2355542" cy="551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oa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cảnh</a:t>
            </a:r>
            <a:endParaRPr lang="en-US" sz="2400" dirty="0">
              <a:effectLst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6763" y="711639"/>
            <a:ext cx="1842448" cy="982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Phương thức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75" y="711639"/>
            <a:ext cx="2027076" cy="1311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Các nhóm cây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025" y="331710"/>
            <a:ext cx="5877494" cy="402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quy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canh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phổ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biến</a:t>
            </a:r>
            <a:endParaRPr lang="en-US" sz="2600" dirty="0"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01929" y="1071275"/>
            <a:ext cx="6452858" cy="4398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quy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quản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lý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hóa</a:t>
            </a:r>
            <a:endParaRPr lang="en-US" sz="2400" dirty="0">
              <a:effectLst/>
              <a:ea typeface="Calibri"/>
              <a:cs typeface="Times New Roman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68800" y="184379"/>
            <a:ext cx="38484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7975" y="261205"/>
            <a:ext cx="11379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Lắp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mảnh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8674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15E-6 -1.18409E-6 L 0.21372 0.192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6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15E-6 2.17391E-6 L 0.57516 0.300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2" y="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5859 0.2425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332 0.4349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48148E-6 L 0.05013 0.4171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8972 0.5310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24322 0.8606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4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678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黑体</vt:lpstr>
      <vt:lpstr>Times New Roman</vt:lpstr>
      <vt:lpstr>VNI-Thufap3</vt:lpstr>
      <vt:lpstr>Office Theme</vt:lpstr>
      <vt:lpstr>Bitmap Image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145</cp:revision>
  <dcterms:created xsi:type="dcterms:W3CDTF">2021-12-16T15:07:13Z</dcterms:created>
  <dcterms:modified xsi:type="dcterms:W3CDTF">2024-09-27T10:58:38Z</dcterms:modified>
</cp:coreProperties>
</file>