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media/image79.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76" r:id="rId5"/>
    <p:sldId id="278" r:id="rId6"/>
    <p:sldId id="279" r:id="rId7"/>
    <p:sldId id="281" r:id="rId8"/>
    <p:sldId id="280" r:id="rId9"/>
    <p:sldId id="282" r:id="rId10"/>
    <p:sldId id="283" r:id="rId11"/>
    <p:sldId id="284" r:id="rId12"/>
    <p:sldId id="285" r:id="rId13"/>
    <p:sldId id="286" r:id="rId14"/>
    <p:sldId id="287" r:id="rId15"/>
    <p:sldId id="288" r:id="rId16"/>
    <p:sldId id="289" r:id="rId17"/>
    <p:sldId id="290" r:id="rId18"/>
    <p:sldId id="291" r:id="rId19"/>
    <p:sldId id="293" r:id="rId20"/>
    <p:sldId id="292" r:id="rId21"/>
    <p:sldId id="294" r:id="rId22"/>
    <p:sldId id="295" r:id="rId23"/>
    <p:sldId id="296" r:id="rId24"/>
    <p:sldId id="297" r:id="rId25"/>
    <p:sldId id="298" r:id="rId26"/>
    <p:sldId id="299" r:id="rId27"/>
    <p:sldId id="267" r:id="rId28"/>
    <p:sldId id="274" r:id="rId29"/>
    <p:sldId id="271" r:id="rId30"/>
    <p:sldId id="273" r:id="rId31"/>
    <p:sldId id="312" r:id="rId32"/>
    <p:sldId id="258" r:id="rId33"/>
    <p:sldId id="300" r:id="rId34"/>
    <p:sldId id="301" r:id="rId35"/>
    <p:sldId id="302" r:id="rId36"/>
    <p:sldId id="303" r:id="rId37"/>
    <p:sldId id="304" r:id="rId38"/>
    <p:sldId id="305" r:id="rId39"/>
    <p:sldId id="306" r:id="rId40"/>
    <p:sldId id="307" r:id="rId41"/>
    <p:sldId id="308" r:id="rId42"/>
    <p:sldId id="309" r:id="rId43"/>
    <p:sldId id="268" r:id="rId44"/>
    <p:sldId id="259" r:id="rId45"/>
    <p:sldId id="260" r:id="rId46"/>
    <p:sldId id="313" r:id="rId47"/>
    <p:sldId id="266" r:id="rId48"/>
    <p:sldId id="261" r:id="rId49"/>
    <p:sldId id="262" r:id="rId50"/>
    <p:sldId id="263" r:id="rId51"/>
    <p:sldId id="314" r:id="rId52"/>
    <p:sldId id="264" r:id="rId53"/>
    <p:sldId id="315" r:id="rId54"/>
    <p:sldId id="269" r:id="rId55"/>
    <p:sldId id="275" r:id="rId5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9" d="100"/>
          <a:sy n="49" d="100"/>
        </p:scale>
        <p:origin x="-34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15/01/2025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93536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15/01/2025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6920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15/01/2025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08539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15/01/2025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97759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15/01/2025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2427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15/01/2025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21791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15/01/2025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44931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15/01/2025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890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15/01/2025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11191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15/01/2025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7210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15/01/2025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4505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15/01/2025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8AFF1FC-8BB6-4DBB-9940-F696B5579502}" type="datetimeFigureOut">
              <a:rPr lang="en-US" smtClean="0">
                <a:solidFill>
                  <a:prstClr val="black">
                    <a:tint val="75000"/>
                  </a:prstClr>
                </a:solidFill>
              </a:rPr>
              <a:pPr/>
              <a:t>15/01/2025</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83892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NULL"/></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6.svg"/><Relationship Id="rId7" Type="http://schemas.openxmlformats.org/officeDocument/2006/relationships/image" Target="../media/image12.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6.svg"/><Relationship Id="rId7" Type="http://schemas.openxmlformats.org/officeDocument/2006/relationships/image" Target="../media/image12.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8.png"/><Relationship Id="rId4" Type="http://schemas.openxmlformats.org/officeDocument/2006/relationships/image" Target="../media/image50.png"/><Relationship Id="rId9" Type="http://schemas.openxmlformats.org/officeDocument/2006/relationships/image" Target="../media/image52.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55.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NULL"/><Relationship Id="rId1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57.png"/><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NULL"/><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media/image32.png"/><Relationship Id="rId5" Type="http://schemas.openxmlformats.org/officeDocument/2006/relationships/image" Target="../media/image46.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55.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NULL"/><Relationship Id="rId1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6.svg"/><Relationship Id="rId7" Type="http://schemas.openxmlformats.org/officeDocument/2006/relationships/image" Target="../media/image12.svg"/><Relationship Id="rId12" Type="http://schemas.openxmlformats.org/officeDocument/2006/relationships/image" Target="../media/image62.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61.png"/><Relationship Id="rId5" Type="http://schemas.openxmlformats.org/officeDocument/2006/relationships/image" Target="../media/image7.png"/><Relationship Id="rId10" Type="http://schemas.openxmlformats.org/officeDocument/2006/relationships/image" Target="../media/image60.png"/><Relationship Id="rId4" Type="http://schemas.openxmlformats.org/officeDocument/2006/relationships/image" Target="../media/image58.png"/><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6.svg"/><Relationship Id="rId7" Type="http://schemas.openxmlformats.org/officeDocument/2006/relationships/image" Target="../media/image12.svg"/><Relationship Id="rId12" Type="http://schemas.openxmlformats.org/officeDocument/2006/relationships/image" Target="../media/image62.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61.png"/><Relationship Id="rId5" Type="http://schemas.openxmlformats.org/officeDocument/2006/relationships/image" Target="../media/image7.png"/><Relationship Id="rId10" Type="http://schemas.openxmlformats.org/officeDocument/2006/relationships/image" Target="../media/image60.png"/><Relationship Id="rId4" Type="http://schemas.openxmlformats.org/officeDocument/2006/relationships/image" Target="../media/image58.png"/><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6.svg"/><Relationship Id="rId7" Type="http://schemas.openxmlformats.org/officeDocument/2006/relationships/image" Target="../media/image12.svg"/><Relationship Id="rId12" Type="http://schemas.openxmlformats.org/officeDocument/2006/relationships/image" Target="../media/image62.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61.png"/><Relationship Id="rId5" Type="http://schemas.openxmlformats.org/officeDocument/2006/relationships/image" Target="../media/image7.png"/><Relationship Id="rId10" Type="http://schemas.openxmlformats.org/officeDocument/2006/relationships/image" Target="../media/image60.png"/><Relationship Id="rId4" Type="http://schemas.openxmlformats.org/officeDocument/2006/relationships/image" Target="../media/image58.png"/><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6.svg"/><Relationship Id="rId7" Type="http://schemas.openxmlformats.org/officeDocument/2006/relationships/image" Target="../media/image12.svg"/><Relationship Id="rId12" Type="http://schemas.openxmlformats.org/officeDocument/2006/relationships/image" Target="../media/image62.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61.png"/><Relationship Id="rId5" Type="http://schemas.openxmlformats.org/officeDocument/2006/relationships/image" Target="../media/image7.png"/><Relationship Id="rId10" Type="http://schemas.openxmlformats.org/officeDocument/2006/relationships/image" Target="../media/image60.png"/><Relationship Id="rId4" Type="http://schemas.openxmlformats.org/officeDocument/2006/relationships/image" Target="../media/image58.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6.svg"/><Relationship Id="rId7" Type="http://schemas.openxmlformats.org/officeDocument/2006/relationships/image" Target="../media/image63.png"/><Relationship Id="rId12"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66.png"/><Relationship Id="rId5" Type="http://schemas.openxmlformats.org/officeDocument/2006/relationships/image" Target="../media/image12.sv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65.png"/></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6.svg"/><Relationship Id="rId7" Type="http://schemas.openxmlformats.org/officeDocument/2006/relationships/image" Target="../media/image12.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6.svg"/><Relationship Id="rId7"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2.png"/><Relationship Id="rId4" Type="http://schemas.openxmlformats.org/officeDocument/2006/relationships/image" Target="../media/image35.png"/><Relationship Id="rId9"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6.svg"/><Relationship Id="rId7" Type="http://schemas.openxmlformats.org/officeDocument/2006/relationships/image" Target="../media/image12.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50.png"/><Relationship Id="rId9"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6.svg"/><Relationship Id="rId7" Type="http://schemas.openxmlformats.org/officeDocument/2006/relationships/image" Target="../media/image63.png"/><Relationship Id="rId12"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66.png"/><Relationship Id="rId5" Type="http://schemas.openxmlformats.org/officeDocument/2006/relationships/image" Target="../media/image12.sv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65.png"/></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6.svg"/><Relationship Id="rId7" Type="http://schemas.openxmlformats.org/officeDocument/2006/relationships/image" Target="../media/image12.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67.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68.png"/><Relationship Id="rId17" Type="http://schemas.openxmlformats.org/officeDocument/2006/relationships/image" Target="NULL"/><Relationship Id="rId2" Type="http://schemas.openxmlformats.org/officeDocument/2006/relationships/image" Target="../media/image27.png"/><Relationship Id="rId16"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media/image32.png"/><Relationship Id="rId4" Type="http://schemas.openxmlformats.org/officeDocument/2006/relationships/image" Target="../media/image46.png"/><Relationship Id="rId9" Type="http://schemas.openxmlformats.org/officeDocument/2006/relationships/image" Target="NULL"/><Relationship Id="rId14" Type="http://schemas.openxmlformats.org/officeDocument/2006/relationships/image" Target="../media/image69.png"/></Relationships>
</file>

<file path=ppt/slides/_rels/slide28.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57.png"/><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NULL"/><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media/image32.png"/><Relationship Id="rId5" Type="http://schemas.openxmlformats.org/officeDocument/2006/relationships/image" Target="../media/image46.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56.pn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71.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NULL"/></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3" Type="http://schemas.openxmlformats.org/officeDocument/2006/relationships/image" Target="../media/image16.svg"/><Relationship Id="rId7" Type="http://schemas.openxmlformats.org/officeDocument/2006/relationships/image" Target="../media/image8.png"/><Relationship Id="rId12" Type="http://schemas.openxmlformats.org/officeDocument/2006/relationships/image" Target="../media/image20.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9.jpeg"/><Relationship Id="rId5" Type="http://schemas.openxmlformats.org/officeDocument/2006/relationships/image" Target="../media/image12.svg"/><Relationship Id="rId10" Type="http://schemas.openxmlformats.org/officeDocument/2006/relationships/image" Target="../media/image18.jpg"/><Relationship Id="rId4" Type="http://schemas.openxmlformats.org/officeDocument/2006/relationships/image" Target="../media/image12.png"/><Relationship Id="rId9" Type="http://schemas.openxmlformats.org/officeDocument/2006/relationships/image" Target="../media/image17.jpg"/></Relationships>
</file>

<file path=ppt/slides/_rels/slide30.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slide" Target="slide34.xml"/><Relationship Id="rId7" Type="http://schemas.openxmlformats.org/officeDocument/2006/relationships/slide" Target="slide39.xml"/><Relationship Id="rId2" Type="http://schemas.openxmlformats.org/officeDocument/2006/relationships/slide" Target="slide33.xml"/><Relationship Id="rId1" Type="http://schemas.openxmlformats.org/officeDocument/2006/relationships/slideLayout" Target="../slideLayouts/slideLayout12.xml"/><Relationship Id="rId6" Type="http://schemas.openxmlformats.org/officeDocument/2006/relationships/slide" Target="slide36.xml"/><Relationship Id="rId11" Type="http://schemas.openxmlformats.org/officeDocument/2006/relationships/image" Target="../media/image72.gif"/><Relationship Id="rId5" Type="http://schemas.openxmlformats.org/officeDocument/2006/relationships/slide" Target="slide38.xml"/><Relationship Id="rId10" Type="http://schemas.openxmlformats.org/officeDocument/2006/relationships/slide" Target="slide41.xml"/><Relationship Id="rId4" Type="http://schemas.openxmlformats.org/officeDocument/2006/relationships/slide" Target="slide37.xml"/><Relationship Id="rId9" Type="http://schemas.openxmlformats.org/officeDocument/2006/relationships/slide" Target="slide40.xml"/></Relationships>
</file>

<file path=ppt/slides/_rels/slide3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6.svg"/><Relationship Id="rId7"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45.png"/><Relationship Id="rId5" Type="http://schemas.openxmlformats.org/officeDocument/2006/relationships/image" Target="../media/image7.png"/><Relationship Id="rId10" Type="http://schemas.openxmlformats.org/officeDocument/2006/relationships/image" Target="../media/image44.png"/><Relationship Id="rId4" Type="http://schemas.openxmlformats.org/officeDocument/2006/relationships/image" Target="../media/image2.png"/><Relationship Id="rId9" Type="http://schemas.openxmlformats.org/officeDocument/2006/relationships/image" Target="../media/image43.png"/></Relationships>
</file>

<file path=ppt/slides/_rels/slide32.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slide" Target="slide34.xml"/><Relationship Id="rId7" Type="http://schemas.openxmlformats.org/officeDocument/2006/relationships/slide" Target="slide39.xml"/><Relationship Id="rId2" Type="http://schemas.openxmlformats.org/officeDocument/2006/relationships/slide" Target="slide33.xml"/><Relationship Id="rId1" Type="http://schemas.openxmlformats.org/officeDocument/2006/relationships/slideLayout" Target="../slideLayouts/slideLayout12.xml"/><Relationship Id="rId6" Type="http://schemas.openxmlformats.org/officeDocument/2006/relationships/slide" Target="slide36.xml"/><Relationship Id="rId11" Type="http://schemas.openxmlformats.org/officeDocument/2006/relationships/image" Target="../media/image72.gif"/><Relationship Id="rId5" Type="http://schemas.openxmlformats.org/officeDocument/2006/relationships/slide" Target="slide38.xml"/><Relationship Id="rId10" Type="http://schemas.openxmlformats.org/officeDocument/2006/relationships/slide" Target="slide41.xml"/><Relationship Id="rId4" Type="http://schemas.openxmlformats.org/officeDocument/2006/relationships/slide" Target="slide37.xml"/><Relationship Id="rId9" Type="http://schemas.openxmlformats.org/officeDocument/2006/relationships/slide" Target="slide40.xml"/></Relationships>
</file>

<file path=ppt/slides/_rels/slide33.xml.rels><?xml version="1.0" encoding="UTF-8" standalone="yes"?>
<Relationships xmlns="http://schemas.openxmlformats.org/package/2006/relationships"><Relationship Id="rId3" Type="http://schemas.openxmlformats.org/officeDocument/2006/relationships/image" Target="../media/image73.jpg"/><Relationship Id="rId7" Type="http://schemas.openxmlformats.org/officeDocument/2006/relationships/image" Target="../media/image76.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slide" Target="slide32.xml"/><Relationship Id="rId5" Type="http://schemas.openxmlformats.org/officeDocument/2006/relationships/image" Target="../media/image75.gif"/><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73.jpg"/><Relationship Id="rId7" Type="http://schemas.openxmlformats.org/officeDocument/2006/relationships/image" Target="../media/image76.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slide" Target="slide32.xml"/><Relationship Id="rId5" Type="http://schemas.openxmlformats.org/officeDocument/2006/relationships/image" Target="../media/image75.gif"/><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73.jpg"/><Relationship Id="rId7" Type="http://schemas.openxmlformats.org/officeDocument/2006/relationships/image" Target="../media/image76.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slide" Target="slide32.xml"/><Relationship Id="rId5" Type="http://schemas.openxmlformats.org/officeDocument/2006/relationships/image" Target="../media/image75.gif"/><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image" Target="../media/image73.jpg"/><Relationship Id="rId7" Type="http://schemas.openxmlformats.org/officeDocument/2006/relationships/image" Target="../media/image76.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slide" Target="slide32.xml"/><Relationship Id="rId5" Type="http://schemas.openxmlformats.org/officeDocument/2006/relationships/image" Target="../media/image75.gif"/><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73.jpg"/><Relationship Id="rId7" Type="http://schemas.openxmlformats.org/officeDocument/2006/relationships/image" Target="../media/image76.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slide" Target="slide32.xml"/><Relationship Id="rId5" Type="http://schemas.openxmlformats.org/officeDocument/2006/relationships/image" Target="../media/image75.gif"/><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image" Target="../media/image73.jpg"/><Relationship Id="rId7" Type="http://schemas.openxmlformats.org/officeDocument/2006/relationships/image" Target="../media/image76.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slide" Target="slide32.xml"/><Relationship Id="rId5" Type="http://schemas.openxmlformats.org/officeDocument/2006/relationships/image" Target="../media/image75.gif"/><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73.jpg"/><Relationship Id="rId7" Type="http://schemas.openxmlformats.org/officeDocument/2006/relationships/image" Target="../media/image76.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slide" Target="slide32.xml"/><Relationship Id="rId5" Type="http://schemas.openxmlformats.org/officeDocument/2006/relationships/image" Target="../media/image75.gif"/><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6.svg"/><Relationship Id="rId7" Type="http://schemas.openxmlformats.org/officeDocument/2006/relationships/image" Target="../media/image22.jpeg"/><Relationship Id="rId12" Type="http://schemas.openxmlformats.org/officeDocument/2006/relationships/image" Target="../media/image21.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4.jpeg"/><Relationship Id="rId5" Type="http://schemas.openxmlformats.org/officeDocument/2006/relationships/image" Target="../media/image12.svg"/><Relationship Id="rId10" Type="http://schemas.openxmlformats.org/officeDocument/2006/relationships/image" Target="../media/image23.jpeg"/><Relationship Id="rId4" Type="http://schemas.openxmlformats.org/officeDocument/2006/relationships/image" Target="../media/image12.png"/><Relationship Id="rId9" Type="http://schemas.openxmlformats.org/officeDocument/2006/relationships/image" Target="../media/image18.jpg"/></Relationships>
</file>

<file path=ppt/slides/_rels/slide4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slide" Target="slide32.xml"/><Relationship Id="rId5" Type="http://schemas.openxmlformats.org/officeDocument/2006/relationships/image" Target="../media/image75.gif"/><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slide" Target="slide32.xml"/><Relationship Id="rId5" Type="http://schemas.openxmlformats.org/officeDocument/2006/relationships/image" Target="../media/image75.gif"/><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78.png"/><Relationship Id="rId5" Type="http://schemas.openxmlformats.org/officeDocument/2006/relationships/image" Target="NULL"/><Relationship Id="rId10" Type="http://schemas.openxmlformats.org/officeDocument/2006/relationships/image" Target="../media/image31.png"/><Relationship Id="rId4" Type="http://schemas.openxmlformats.org/officeDocument/2006/relationships/image" Target="../media/image29.png"/><Relationship Id="rId9" Type="http://schemas.openxmlformats.org/officeDocument/2006/relationships/image" Target="NULL"/></Relationships>
</file>

<file path=ppt/slides/_rels/slide4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6.svg"/><Relationship Id="rId7" Type="http://schemas.openxmlformats.org/officeDocument/2006/relationships/image" Target="../media/image63.png"/><Relationship Id="rId12"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66.png"/><Relationship Id="rId5" Type="http://schemas.openxmlformats.org/officeDocument/2006/relationships/image" Target="../media/image12.sv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65.png"/></Relationships>
</file>

<file path=ppt/slides/_rels/slide44.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2.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2.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55.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NULL"/><Relationship Id="rId14" Type="http://schemas.openxmlformats.org/officeDocument/2006/relationships/image" Target="../media/image32.png"/></Relationships>
</file>

<file path=ppt/slides/_rels/slide4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6.svg"/><Relationship Id="rId7"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2.png"/><Relationship Id="rId4" Type="http://schemas.openxmlformats.org/officeDocument/2006/relationships/image" Target="../media/image35.png"/><Relationship Id="rId9" Type="http://schemas.openxmlformats.org/officeDocument/2006/relationships/image" Target="../media/image37.png"/></Relationships>
</file>

<file path=ppt/slides/_rels/slide4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6.svg"/><Relationship Id="rId7" Type="http://schemas.openxmlformats.org/officeDocument/2006/relationships/image" Target="../media/image12.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8.png"/><Relationship Id="rId4" Type="http://schemas.openxmlformats.org/officeDocument/2006/relationships/image" Target="../media/image50.png"/><Relationship Id="rId9" Type="http://schemas.openxmlformats.org/officeDocument/2006/relationships/image" Target="../media/image52.png"/></Relationships>
</file>

<file path=ppt/slides/_rels/slide4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6.svg"/><Relationship Id="rId7" Type="http://schemas.openxmlformats.org/officeDocument/2006/relationships/image" Target="../media/image12.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79.jpg"/><Relationship Id="rId5" Type="http://schemas.openxmlformats.org/officeDocument/2006/relationships/image" Target="../media/image7.png"/><Relationship Id="rId10" Type="http://schemas.openxmlformats.org/officeDocument/2006/relationships/image" Target="../media/image62.png"/><Relationship Id="rId4" Type="http://schemas.openxmlformats.org/officeDocument/2006/relationships/image" Target="../media/image58.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6.svg"/><Relationship Id="rId7" Type="http://schemas.openxmlformats.org/officeDocument/2006/relationships/image" Target="../media/image12.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80.png"/><Relationship Id="rId5" Type="http://schemas.openxmlformats.org/officeDocument/2006/relationships/image" Target="../media/image7.png"/><Relationship Id="rId10" Type="http://schemas.openxmlformats.org/officeDocument/2006/relationships/image" Target="../media/image62.png"/><Relationship Id="rId4" Type="http://schemas.openxmlformats.org/officeDocument/2006/relationships/image" Target="../media/image58.png"/><Relationship Id="rId9" Type="http://schemas.openxmlformats.org/officeDocument/2006/relationships/image" Target="../media/image8.png"/></Relationships>
</file>

<file path=ppt/slides/_rels/slide5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39.svg"/><Relationship Id="rId7" Type="http://schemas.openxmlformats.org/officeDocument/2006/relationships/image" Target="../media/image8.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40.png"/><Relationship Id="rId5" Type="http://schemas.openxmlformats.org/officeDocument/2006/relationships/image" Target="../media/image12.png"/><Relationship Id="rId10" Type="http://schemas.openxmlformats.org/officeDocument/2006/relationships/image" Target="../media/image42.png"/><Relationship Id="rId4" Type="http://schemas.openxmlformats.org/officeDocument/2006/relationships/image" Target="../media/image7.png"/><Relationship Id="rId9" Type="http://schemas.openxmlformats.org/officeDocument/2006/relationships/image" Target="../media/image39.png"/></Relationships>
</file>

<file path=ppt/slides/_rels/slide52.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2.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3" Type="http://schemas.openxmlformats.org/officeDocument/2006/relationships/image" Target="NULL"/><Relationship Id="rId7" Type="http://schemas.openxmlformats.org/officeDocument/2006/relationships/image" Target="../media/image29.png"/><Relationship Id="rId12" Type="http://schemas.openxmlformats.org/officeDocument/2006/relationships/image" Target="../media/image32.png"/><Relationship Id="rId17" Type="http://schemas.openxmlformats.org/officeDocument/2006/relationships/image" Target="NULL"/><Relationship Id="rId2" Type="http://schemas.openxmlformats.org/officeDocument/2006/relationships/image" Target="../media/image26.png"/><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1.png"/><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NULL"/><Relationship Id="rId4" Type="http://schemas.openxmlformats.org/officeDocument/2006/relationships/image" Target="../media/image27.png"/><Relationship Id="rId9" Type="http://schemas.openxmlformats.org/officeDocument/2006/relationships/image" Target="../media/image30.png"/><Relationship Id="rId14" Type="http://schemas.openxmlformats.org/officeDocument/2006/relationships/image" Target="../media/image33.png"/></Relationships>
</file>

<file path=ppt/slides/_rels/slide5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NULL"/><Relationship Id="rId1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33.png"/><Relationship Id="rId17" Type="http://schemas.openxmlformats.org/officeDocument/2006/relationships/image" Target="../media/image84.png"/><Relationship Id="rId2" Type="http://schemas.openxmlformats.org/officeDocument/2006/relationships/image" Target="../media/image82.png"/><Relationship Id="rId16"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media/image83.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NULL"/><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3" Type="http://schemas.openxmlformats.org/officeDocument/2006/relationships/image" Target="NULL"/><Relationship Id="rId7" Type="http://schemas.openxmlformats.org/officeDocument/2006/relationships/image" Target="../media/image29.png"/><Relationship Id="rId12" Type="http://schemas.openxmlformats.org/officeDocument/2006/relationships/image" Target="../media/image32.png"/><Relationship Id="rId17" Type="http://schemas.openxmlformats.org/officeDocument/2006/relationships/image" Target="NULL"/><Relationship Id="rId2" Type="http://schemas.openxmlformats.org/officeDocument/2006/relationships/image" Target="../media/image26.png"/><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1.png"/><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NULL"/><Relationship Id="rId4" Type="http://schemas.openxmlformats.org/officeDocument/2006/relationships/image" Target="../media/image27.png"/><Relationship Id="rId9" Type="http://schemas.openxmlformats.org/officeDocument/2006/relationships/image" Target="../media/image30.png"/><Relationship Id="rId14"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6.svg"/><Relationship Id="rId7"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2.png"/><Relationship Id="rId4" Type="http://schemas.openxmlformats.org/officeDocument/2006/relationships/image" Target="../media/image35.pn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9.svg"/><Relationship Id="rId7" Type="http://schemas.openxmlformats.org/officeDocument/2006/relationships/image" Target="../media/image8.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42.png"/><Relationship Id="rId5" Type="http://schemas.openxmlformats.org/officeDocument/2006/relationships/image" Target="../media/image12.png"/><Relationship Id="rId10" Type="http://schemas.openxmlformats.org/officeDocument/2006/relationships/image" Target="../media/image41.jpg"/><Relationship Id="rId4" Type="http://schemas.openxmlformats.org/officeDocument/2006/relationships/image" Target="../media/image7.png"/><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6.svg"/><Relationship Id="rId7"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45.png"/><Relationship Id="rId5" Type="http://schemas.openxmlformats.org/officeDocument/2006/relationships/image" Target="../media/image7.png"/><Relationship Id="rId10" Type="http://schemas.openxmlformats.org/officeDocument/2006/relationships/image" Target="../media/image44.png"/><Relationship Id="rId4" Type="http://schemas.openxmlformats.org/officeDocument/2006/relationships/image" Target="../media/image2.png"/><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3" name="Freeform 3"/>
          <p:cNvSpPr/>
          <p:nvPr/>
        </p:nvSpPr>
        <p:spPr>
          <a:xfrm>
            <a:off x="7405254" y="9139146"/>
            <a:ext cx="3779450" cy="3204384"/>
          </a:xfrm>
          <a:custGeom>
            <a:avLst/>
            <a:gdLst/>
            <a:ahLst/>
            <a:cxnLst/>
            <a:rect l="l" t="t" r="r" b="b"/>
            <a:pathLst>
              <a:path w="3779450" h="3204384">
                <a:moveTo>
                  <a:pt x="0" y="0"/>
                </a:moveTo>
                <a:lnTo>
                  <a:pt x="3779450" y="0"/>
                </a:lnTo>
                <a:lnTo>
                  <a:pt x="3779450" y="3204384"/>
                </a:lnTo>
                <a:lnTo>
                  <a:pt x="0" y="3204384"/>
                </a:lnTo>
                <a:lnTo>
                  <a:pt x="0" y="0"/>
                </a:lnTo>
                <a:close/>
              </a:path>
            </a:pathLst>
          </a:custGeom>
          <a:blipFill>
            <a:blip r:embed="rId3"/>
            <a:stretch>
              <a:fillRect b="-11459"/>
            </a:stretch>
          </a:blipFill>
        </p:spPr>
      </p:sp>
      <p:sp>
        <p:nvSpPr>
          <p:cNvPr id="4" name="Freeform 4"/>
          <p:cNvSpPr/>
          <p:nvPr/>
        </p:nvSpPr>
        <p:spPr>
          <a:xfrm rot="-253910">
            <a:off x="2708156" y="693532"/>
            <a:ext cx="12828145" cy="7488430"/>
          </a:xfrm>
          <a:custGeom>
            <a:avLst/>
            <a:gdLst/>
            <a:ahLst/>
            <a:cxnLst/>
            <a:rect l="l" t="t" r="r" b="b"/>
            <a:pathLst>
              <a:path w="12828145" h="7488430">
                <a:moveTo>
                  <a:pt x="0" y="0"/>
                </a:moveTo>
                <a:lnTo>
                  <a:pt x="12828146" y="0"/>
                </a:lnTo>
                <a:lnTo>
                  <a:pt x="12828146" y="7488429"/>
                </a:lnTo>
                <a:lnTo>
                  <a:pt x="0" y="7488429"/>
                </a:lnTo>
                <a:lnTo>
                  <a:pt x="0" y="0"/>
                </a:lnTo>
                <a:close/>
              </a:path>
            </a:pathLst>
          </a:custGeom>
          <a:blipFill>
            <a:blip r:embed="rId4"/>
            <a:stretch>
              <a:fillRect/>
            </a:stretch>
          </a:blipFill>
        </p:spPr>
      </p:sp>
      <p:sp>
        <p:nvSpPr>
          <p:cNvPr id="5" name="Freeform 5"/>
          <p:cNvSpPr/>
          <p:nvPr/>
        </p:nvSpPr>
        <p:spPr>
          <a:xfrm>
            <a:off x="13412217" y="6845783"/>
            <a:ext cx="4809328" cy="3895555"/>
          </a:xfrm>
          <a:custGeom>
            <a:avLst/>
            <a:gdLst/>
            <a:ahLst/>
            <a:cxnLst/>
            <a:rect l="l" t="t" r="r" b="b"/>
            <a:pathLst>
              <a:path w="4809328" h="3895555">
                <a:moveTo>
                  <a:pt x="0" y="0"/>
                </a:moveTo>
                <a:lnTo>
                  <a:pt x="4809327" y="0"/>
                </a:lnTo>
                <a:lnTo>
                  <a:pt x="4809327" y="3895555"/>
                </a:lnTo>
                <a:lnTo>
                  <a:pt x="0" y="3895555"/>
                </a:lnTo>
                <a:lnTo>
                  <a:pt x="0" y="0"/>
                </a:lnTo>
                <a:close/>
              </a:path>
            </a:pathLst>
          </a:custGeom>
          <a:blipFill>
            <a:blip r:embed="rId5"/>
            <a:stretch>
              <a:fillRect/>
            </a:stretch>
          </a:blipFill>
        </p:spPr>
      </p:sp>
      <p:sp>
        <p:nvSpPr>
          <p:cNvPr id="6" name="Freeform 6"/>
          <p:cNvSpPr/>
          <p:nvPr/>
        </p:nvSpPr>
        <p:spPr>
          <a:xfrm>
            <a:off x="1513502" y="1015982"/>
            <a:ext cx="2360052" cy="2250900"/>
          </a:xfrm>
          <a:custGeom>
            <a:avLst/>
            <a:gdLst/>
            <a:ahLst/>
            <a:cxnLst/>
            <a:rect l="l" t="t" r="r" b="b"/>
            <a:pathLst>
              <a:path w="2360052" h="2250900">
                <a:moveTo>
                  <a:pt x="0" y="0"/>
                </a:moveTo>
                <a:lnTo>
                  <a:pt x="2360052" y="0"/>
                </a:lnTo>
                <a:lnTo>
                  <a:pt x="2360052" y="2250899"/>
                </a:lnTo>
                <a:lnTo>
                  <a:pt x="0" y="2250899"/>
                </a:lnTo>
                <a:lnTo>
                  <a:pt x="0" y="0"/>
                </a:lnTo>
                <a:close/>
              </a:path>
            </a:pathLst>
          </a:custGeom>
          <a:blipFill>
            <a:blip r:embed="rId6"/>
            <a:stretch>
              <a:fillRect/>
            </a:stretch>
          </a:blipFill>
        </p:spPr>
      </p:sp>
      <p:sp>
        <p:nvSpPr>
          <p:cNvPr id="7" name="Freeform 7"/>
          <p:cNvSpPr/>
          <p:nvPr/>
        </p:nvSpPr>
        <p:spPr>
          <a:xfrm>
            <a:off x="-79046" y="7448784"/>
            <a:ext cx="5979762" cy="4126060"/>
          </a:xfrm>
          <a:custGeom>
            <a:avLst/>
            <a:gdLst/>
            <a:ahLst/>
            <a:cxnLst/>
            <a:rect l="l" t="t" r="r" b="b"/>
            <a:pathLst>
              <a:path w="5979762" h="4126060">
                <a:moveTo>
                  <a:pt x="0" y="0"/>
                </a:moveTo>
                <a:lnTo>
                  <a:pt x="5979762" y="0"/>
                </a:lnTo>
                <a:lnTo>
                  <a:pt x="5979762" y="4126060"/>
                </a:lnTo>
                <a:lnTo>
                  <a:pt x="0" y="4126060"/>
                </a:lnTo>
                <a:lnTo>
                  <a:pt x="0" y="0"/>
                </a:lnTo>
                <a:close/>
              </a:path>
            </a:pathLst>
          </a:custGeom>
          <a:blipFill>
            <a:blip r:embed="rId7"/>
            <a:stretch>
              <a:fillRect l="-1206" r="-481" b="-3160"/>
            </a:stretch>
          </a:blipFill>
        </p:spPr>
      </p:sp>
      <p:sp>
        <p:nvSpPr>
          <p:cNvPr id="8" name="Freeform 8"/>
          <p:cNvSpPr/>
          <p:nvPr/>
        </p:nvSpPr>
        <p:spPr>
          <a:xfrm rot="4440964">
            <a:off x="11155328" y="7269877"/>
            <a:ext cx="2058976" cy="1963748"/>
          </a:xfrm>
          <a:custGeom>
            <a:avLst/>
            <a:gdLst/>
            <a:ahLst/>
            <a:cxnLst/>
            <a:rect l="l" t="t" r="r" b="b"/>
            <a:pathLst>
              <a:path w="2058976" h="1963748">
                <a:moveTo>
                  <a:pt x="0" y="0"/>
                </a:moveTo>
                <a:lnTo>
                  <a:pt x="2058975" y="0"/>
                </a:lnTo>
                <a:lnTo>
                  <a:pt x="2058975" y="1963748"/>
                </a:lnTo>
                <a:lnTo>
                  <a:pt x="0" y="1963748"/>
                </a:lnTo>
                <a:lnTo>
                  <a:pt x="0" y="0"/>
                </a:lnTo>
                <a:close/>
              </a:path>
            </a:pathLst>
          </a:custGeom>
          <a:blipFill>
            <a:blip r:embed="rId6"/>
            <a:stretch>
              <a:fillRect/>
            </a:stretch>
          </a:blipFill>
        </p:spPr>
      </p:sp>
      <p:sp>
        <p:nvSpPr>
          <p:cNvPr id="9" name="Freeform 9"/>
          <p:cNvSpPr/>
          <p:nvPr/>
        </p:nvSpPr>
        <p:spPr>
          <a:xfrm>
            <a:off x="15816880" y="-1476145"/>
            <a:ext cx="3620780" cy="3557416"/>
          </a:xfrm>
          <a:custGeom>
            <a:avLst/>
            <a:gdLst/>
            <a:ahLst/>
            <a:cxnLst/>
            <a:rect l="l" t="t" r="r" b="b"/>
            <a:pathLst>
              <a:path w="3620780" h="3557416">
                <a:moveTo>
                  <a:pt x="0" y="0"/>
                </a:moveTo>
                <a:lnTo>
                  <a:pt x="3620780" y="0"/>
                </a:lnTo>
                <a:lnTo>
                  <a:pt x="3620780" y="3557416"/>
                </a:lnTo>
                <a:lnTo>
                  <a:pt x="0" y="3557416"/>
                </a:lnTo>
                <a:lnTo>
                  <a:pt x="0" y="0"/>
                </a:lnTo>
                <a:close/>
              </a:path>
            </a:pathLst>
          </a:custGeom>
          <a:blipFill>
            <a:blip r:embed="rId8"/>
            <a:stretch>
              <a:fillRect/>
            </a:stretch>
          </a:blipFill>
        </p:spPr>
      </p:sp>
      <p:sp>
        <p:nvSpPr>
          <p:cNvPr id="10" name="Freeform 10"/>
          <p:cNvSpPr/>
          <p:nvPr/>
        </p:nvSpPr>
        <p:spPr>
          <a:xfrm>
            <a:off x="-870477" y="4438549"/>
            <a:ext cx="2075571" cy="1759760"/>
          </a:xfrm>
          <a:custGeom>
            <a:avLst/>
            <a:gdLst/>
            <a:ahLst/>
            <a:cxnLst/>
            <a:rect l="l" t="t" r="r" b="b"/>
            <a:pathLst>
              <a:path w="2075571" h="1759760">
                <a:moveTo>
                  <a:pt x="0" y="0"/>
                </a:moveTo>
                <a:lnTo>
                  <a:pt x="2075571" y="0"/>
                </a:lnTo>
                <a:lnTo>
                  <a:pt x="2075571" y="1759760"/>
                </a:lnTo>
                <a:lnTo>
                  <a:pt x="0" y="1759760"/>
                </a:lnTo>
                <a:lnTo>
                  <a:pt x="0" y="0"/>
                </a:lnTo>
                <a:close/>
              </a:path>
            </a:pathLst>
          </a:custGeom>
          <a:blipFill>
            <a:blip r:embed="rId3"/>
            <a:stretch>
              <a:fillRect b="-11459"/>
            </a:stretch>
          </a:blipFill>
        </p:spPr>
      </p:sp>
      <p:sp>
        <p:nvSpPr>
          <p:cNvPr id="11" name="Freeform 11"/>
          <p:cNvSpPr/>
          <p:nvPr/>
        </p:nvSpPr>
        <p:spPr>
          <a:xfrm>
            <a:off x="11543415" y="-1023495"/>
            <a:ext cx="2242811" cy="1901554"/>
          </a:xfrm>
          <a:custGeom>
            <a:avLst/>
            <a:gdLst/>
            <a:ahLst/>
            <a:cxnLst/>
            <a:rect l="l" t="t" r="r" b="b"/>
            <a:pathLst>
              <a:path w="2242811" h="1901554">
                <a:moveTo>
                  <a:pt x="0" y="0"/>
                </a:moveTo>
                <a:lnTo>
                  <a:pt x="2242812" y="0"/>
                </a:lnTo>
                <a:lnTo>
                  <a:pt x="2242812" y="1901554"/>
                </a:lnTo>
                <a:lnTo>
                  <a:pt x="0" y="1901554"/>
                </a:lnTo>
                <a:lnTo>
                  <a:pt x="0" y="0"/>
                </a:lnTo>
                <a:close/>
              </a:path>
            </a:pathLst>
          </a:custGeom>
          <a:blipFill>
            <a:blip r:embed="rId3"/>
            <a:stretch>
              <a:fillRect b="-11459"/>
            </a:stretch>
          </a:blipFill>
        </p:spPr>
      </p:sp>
      <p:sp>
        <p:nvSpPr>
          <p:cNvPr id="12" name="TextBox 12"/>
          <p:cNvSpPr txBox="1"/>
          <p:nvPr/>
        </p:nvSpPr>
        <p:spPr>
          <a:xfrm rot="-253910">
            <a:off x="3984387" y="2651595"/>
            <a:ext cx="10029636" cy="5078313"/>
          </a:xfrm>
          <a:prstGeom prst="rect">
            <a:avLst/>
          </a:prstGeom>
        </p:spPr>
        <p:txBody>
          <a:bodyPr lIns="0" tIns="0" rIns="0" bIns="0" rtlCol="0" anchor="t">
            <a:spAutoFit/>
          </a:bodyPr>
          <a:lstStyle/>
          <a:p>
            <a:pPr algn="ctr"/>
            <a:r>
              <a:rPr lang="en-US" sz="6600" b="1">
                <a:latin typeface="iCiel Baliho Script" pitchFamily="50" charset="-93"/>
                <a:cs typeface="Times New Roman" panose="02020603050405020304" pitchFamily="18" charset="0"/>
              </a:rPr>
              <a:t>BÀI PHÁT BIỂU CỦA TỔNG THƯ KÍ LIÊN HỢP QUỐC VỀ BIẾN ĐỔI KHÍ HẬU</a:t>
            </a:r>
            <a:endParaRPr lang="en-GB" sz="6600">
              <a:latin typeface="iCiel Baliho Script" pitchFamily="50" charset="-93"/>
              <a:cs typeface="Times New Roman" panose="02020603050405020304" pitchFamily="18" charset="0"/>
            </a:endParaRPr>
          </a:p>
          <a:p>
            <a:pPr algn="ctr"/>
            <a:r>
              <a:rPr lang="fr-FR" sz="6000" smtClean="0">
                <a:latin typeface="iCiel Baliho Script" pitchFamily="50" charset="-93"/>
                <a:cs typeface="Times New Roman" panose="02020603050405020304" pitchFamily="18" charset="0"/>
              </a:rPr>
              <a:t>An-tô-ni-ô </a:t>
            </a:r>
            <a:r>
              <a:rPr lang="fr-FR" sz="6000">
                <a:latin typeface="iCiel Baliho Script" pitchFamily="50" charset="-93"/>
                <a:cs typeface="Times New Roman" panose="02020603050405020304" pitchFamily="18" charset="0"/>
              </a:rPr>
              <a:t>Gu-tê-rét </a:t>
            </a:r>
            <a:endParaRPr lang="vi-VN" sz="6000" smtClean="0">
              <a:latin typeface="iCiel Baliho Script" pitchFamily="50" charset="-93"/>
              <a:cs typeface="Times New Roman" panose="02020603050405020304" pitchFamily="18" charset="0"/>
            </a:endParaRPr>
          </a:p>
          <a:p>
            <a:pPr algn="ctr"/>
            <a:r>
              <a:rPr lang="fr-FR" sz="6000" smtClean="0">
                <a:latin typeface="iCiel Baliho Script" pitchFamily="50" charset="-93"/>
                <a:cs typeface="Times New Roman" panose="02020603050405020304" pitchFamily="18" charset="0"/>
              </a:rPr>
              <a:t>(</a:t>
            </a:r>
            <a:r>
              <a:rPr lang="fr-FR" sz="6000">
                <a:latin typeface="iCiel Baliho Script" pitchFamily="50" charset="-93"/>
                <a:cs typeface="Times New Roman" panose="02020603050405020304" pitchFamily="18" charset="0"/>
              </a:rPr>
              <a:t>Antonio Guterres)</a:t>
            </a:r>
            <a:r>
              <a:rPr lang="vi-VN" sz="6000">
                <a:latin typeface="iCiel Baliho Script" pitchFamily="50" charset="-93"/>
                <a:cs typeface="Times New Roman" panose="02020603050405020304" pitchFamily="18" charset="0"/>
              </a:rPr>
              <a:t> </a:t>
            </a:r>
            <a:r>
              <a:rPr lang="vi-VN" sz="6000" smtClean="0">
                <a:latin typeface="iCiel Baliho Script" pitchFamily="50" charset="-93"/>
                <a:cs typeface="Times New Roman" panose="02020603050405020304" pitchFamily="18" charset="0"/>
              </a:rPr>
              <a:t> </a:t>
            </a:r>
            <a:endParaRPr lang="en-GB" sz="6000">
              <a:latin typeface="iCiel Baliho Script" pitchFamily="50" charset="-93"/>
              <a:cs typeface="Times New Roman" panose="02020603050405020304" pitchFamily="18" charset="0"/>
            </a:endParaRPr>
          </a:p>
        </p:txBody>
      </p:sp>
      <p:sp>
        <p:nvSpPr>
          <p:cNvPr id="13" name="Freeform 13"/>
          <p:cNvSpPr/>
          <p:nvPr/>
        </p:nvSpPr>
        <p:spPr>
          <a:xfrm>
            <a:off x="2246939" y="4841749"/>
            <a:ext cx="1718221" cy="1498193"/>
          </a:xfrm>
          <a:custGeom>
            <a:avLst/>
            <a:gdLst/>
            <a:ahLst/>
            <a:cxnLst/>
            <a:rect l="l" t="t" r="r" b="b"/>
            <a:pathLst>
              <a:path w="1718221" h="1498193">
                <a:moveTo>
                  <a:pt x="0" y="0"/>
                </a:moveTo>
                <a:lnTo>
                  <a:pt x="1718221" y="0"/>
                </a:lnTo>
                <a:lnTo>
                  <a:pt x="1718221" y="1498193"/>
                </a:lnTo>
                <a:lnTo>
                  <a:pt x="0" y="1498193"/>
                </a:lnTo>
                <a:lnTo>
                  <a:pt x="0" y="0"/>
                </a:lnTo>
                <a:close/>
              </a:path>
            </a:pathLst>
          </a:custGeom>
          <a:blipFill>
            <a:blip r:embed="rId9"/>
            <a:stretch>
              <a:fillRect l="-492499" t="-529256" b="-128919"/>
            </a:stretch>
          </a:blipFill>
        </p:spPr>
      </p:sp>
      <p:sp>
        <p:nvSpPr>
          <p:cNvPr id="14" name="Freeform 14"/>
          <p:cNvSpPr/>
          <p:nvPr/>
        </p:nvSpPr>
        <p:spPr>
          <a:xfrm>
            <a:off x="5104391" y="-320477"/>
            <a:ext cx="1718221" cy="1498193"/>
          </a:xfrm>
          <a:custGeom>
            <a:avLst/>
            <a:gdLst/>
            <a:ahLst/>
            <a:cxnLst/>
            <a:rect l="l" t="t" r="r" b="b"/>
            <a:pathLst>
              <a:path w="1718221" h="1498193">
                <a:moveTo>
                  <a:pt x="0" y="0"/>
                </a:moveTo>
                <a:lnTo>
                  <a:pt x="1718221" y="0"/>
                </a:lnTo>
                <a:lnTo>
                  <a:pt x="1718221" y="1498193"/>
                </a:lnTo>
                <a:lnTo>
                  <a:pt x="0" y="1498193"/>
                </a:lnTo>
                <a:lnTo>
                  <a:pt x="0" y="0"/>
                </a:lnTo>
                <a:close/>
              </a:path>
            </a:pathLst>
          </a:custGeom>
          <a:blipFill>
            <a:blip r:embed="rId9"/>
            <a:stretch>
              <a:fillRect l="-492499" t="-529256" b="-128919"/>
            </a:stretch>
          </a:blipFill>
        </p:spPr>
      </p:sp>
      <p:sp>
        <p:nvSpPr>
          <p:cNvPr id="15" name="Freeform 15"/>
          <p:cNvSpPr/>
          <p:nvPr/>
        </p:nvSpPr>
        <p:spPr>
          <a:xfrm>
            <a:off x="14118048" y="-239939"/>
            <a:ext cx="2355522" cy="3885806"/>
          </a:xfrm>
          <a:custGeom>
            <a:avLst/>
            <a:gdLst/>
            <a:ahLst/>
            <a:cxnLst/>
            <a:rect l="l" t="t" r="r" b="b"/>
            <a:pathLst>
              <a:path w="2355522" h="3885806">
                <a:moveTo>
                  <a:pt x="0" y="0"/>
                </a:moveTo>
                <a:lnTo>
                  <a:pt x="2355522" y="0"/>
                </a:lnTo>
                <a:lnTo>
                  <a:pt x="2355522" y="3885807"/>
                </a:lnTo>
                <a:lnTo>
                  <a:pt x="0" y="3885807"/>
                </a:lnTo>
                <a:lnTo>
                  <a:pt x="0" y="0"/>
                </a:lnTo>
                <a:close/>
              </a:path>
            </a:pathLst>
          </a:custGeom>
          <a:blipFill>
            <a:blip r:embed="rId9"/>
            <a:stretch>
              <a:fillRect l="-288367" t="-134094" b="-28580"/>
            </a:stretch>
          </a:blipFill>
        </p:spPr>
      </p:sp>
      <p:sp>
        <p:nvSpPr>
          <p:cNvPr id="16" name="Freeform 16"/>
          <p:cNvSpPr/>
          <p:nvPr/>
        </p:nvSpPr>
        <p:spPr>
          <a:xfrm>
            <a:off x="-870477" y="1298005"/>
            <a:ext cx="1899177" cy="1566533"/>
          </a:xfrm>
          <a:custGeom>
            <a:avLst/>
            <a:gdLst/>
            <a:ahLst/>
            <a:cxnLst/>
            <a:rect l="l" t="t" r="r" b="b"/>
            <a:pathLst>
              <a:path w="1899177" h="1566533">
                <a:moveTo>
                  <a:pt x="0" y="0"/>
                </a:moveTo>
                <a:lnTo>
                  <a:pt x="1899177" y="0"/>
                </a:lnTo>
                <a:lnTo>
                  <a:pt x="1899177" y="1566533"/>
                </a:lnTo>
                <a:lnTo>
                  <a:pt x="0" y="1566533"/>
                </a:lnTo>
                <a:lnTo>
                  <a:pt x="0" y="0"/>
                </a:lnTo>
                <a:close/>
              </a:path>
            </a:pathLst>
          </a:custGeom>
          <a:blipFill>
            <a:blip r:embed="rId9"/>
            <a:stretch>
              <a:fillRect l="-288367" t="-268183" b="-157155"/>
            </a:stretch>
          </a:blipFill>
        </p:spPr>
      </p:sp>
      <p:sp>
        <p:nvSpPr>
          <p:cNvPr id="17" name="Freeform 17"/>
          <p:cNvSpPr/>
          <p:nvPr/>
        </p:nvSpPr>
        <p:spPr>
          <a:xfrm rot="-749479">
            <a:off x="134358" y="-752126"/>
            <a:ext cx="2758288" cy="2275169"/>
          </a:xfrm>
          <a:custGeom>
            <a:avLst/>
            <a:gdLst/>
            <a:ahLst/>
            <a:cxnLst/>
            <a:rect l="l" t="t" r="r" b="b"/>
            <a:pathLst>
              <a:path w="2758288" h="2275169">
                <a:moveTo>
                  <a:pt x="0" y="0"/>
                </a:moveTo>
                <a:lnTo>
                  <a:pt x="2758288" y="0"/>
                </a:lnTo>
                <a:lnTo>
                  <a:pt x="2758288" y="2275169"/>
                </a:lnTo>
                <a:lnTo>
                  <a:pt x="0" y="2275169"/>
                </a:lnTo>
                <a:lnTo>
                  <a:pt x="0" y="0"/>
                </a:lnTo>
                <a:close/>
              </a:path>
            </a:pathLst>
          </a:custGeom>
          <a:blipFill>
            <a:blip r:embed="rId9"/>
            <a:stretch>
              <a:fillRect l="-288367" t="-268183" b="-157155"/>
            </a:stretch>
          </a:blipFill>
        </p:spPr>
      </p:sp>
      <p:sp>
        <p:nvSpPr>
          <p:cNvPr id="18" name="Freeform 18"/>
          <p:cNvSpPr/>
          <p:nvPr/>
        </p:nvSpPr>
        <p:spPr>
          <a:xfrm>
            <a:off x="14331695" y="5062514"/>
            <a:ext cx="2798564" cy="1759597"/>
          </a:xfrm>
          <a:custGeom>
            <a:avLst/>
            <a:gdLst/>
            <a:ahLst/>
            <a:cxnLst/>
            <a:rect l="l" t="t" r="r" b="b"/>
            <a:pathLst>
              <a:path w="2798564" h="1759597">
                <a:moveTo>
                  <a:pt x="0" y="0"/>
                </a:moveTo>
                <a:lnTo>
                  <a:pt x="2798564" y="0"/>
                </a:lnTo>
                <a:lnTo>
                  <a:pt x="2798564" y="1759596"/>
                </a:lnTo>
                <a:lnTo>
                  <a:pt x="0" y="1759596"/>
                </a:lnTo>
                <a:lnTo>
                  <a:pt x="0" y="0"/>
                </a:lnTo>
                <a:close/>
              </a:path>
            </a:pathLst>
          </a:custGeom>
          <a:blipFill>
            <a:blip r:embed="rId10"/>
            <a:stretch>
              <a:fillRect/>
            </a:stretch>
          </a:blipFill>
        </p:spPr>
      </p:sp>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72954" y="1663610"/>
            <a:ext cx="12430169" cy="606665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CF5FF"/>
        </a:solidFill>
        <a:effectLst/>
      </p:bgPr>
    </p:bg>
    <p:spTree>
      <p:nvGrpSpPr>
        <p:cNvPr id="1" name=""/>
        <p:cNvGrpSpPr/>
        <p:nvPr/>
      </p:nvGrpSpPr>
      <p:grpSpPr>
        <a:xfrm>
          <a:off x="0" y="0"/>
          <a:ext cx="0" cy="0"/>
          <a:chOff x="0" y="0"/>
          <a:chExt cx="0" cy="0"/>
        </a:xfrm>
      </p:grpSpPr>
      <p:sp>
        <p:nvSpPr>
          <p:cNvPr id="2" name="Freeform 2"/>
          <p:cNvSpPr/>
          <p:nvPr/>
        </p:nvSpPr>
        <p:spPr>
          <a:xfrm flipH="1">
            <a:off x="15356948" y="1640036"/>
            <a:ext cx="5862104" cy="8976578"/>
          </a:xfrm>
          <a:custGeom>
            <a:avLst/>
            <a:gdLst/>
            <a:ahLst/>
            <a:cxnLst/>
            <a:rect l="l" t="t" r="r" b="b"/>
            <a:pathLst>
              <a:path w="5862104" h="8976578">
                <a:moveTo>
                  <a:pt x="5862104" y="0"/>
                </a:moveTo>
                <a:lnTo>
                  <a:pt x="0" y="0"/>
                </a:lnTo>
                <a:lnTo>
                  <a:pt x="0" y="8976578"/>
                </a:lnTo>
                <a:lnTo>
                  <a:pt x="5862104" y="8976578"/>
                </a:lnTo>
                <a:lnTo>
                  <a:pt x="5862104"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0" y="6167424"/>
            <a:ext cx="18668711" cy="3351915"/>
          </a:xfrm>
          <a:custGeom>
            <a:avLst/>
            <a:gdLst/>
            <a:ahLst/>
            <a:cxnLst/>
            <a:rect l="l" t="t" r="r" b="b"/>
            <a:pathLst>
              <a:path w="18668711" h="3351915">
                <a:moveTo>
                  <a:pt x="0" y="0"/>
                </a:moveTo>
                <a:lnTo>
                  <a:pt x="18668711" y="0"/>
                </a:lnTo>
                <a:lnTo>
                  <a:pt x="18668711" y="3351915"/>
                </a:lnTo>
                <a:lnTo>
                  <a:pt x="0" y="3351915"/>
                </a:lnTo>
                <a:lnTo>
                  <a:pt x="0" y="0"/>
                </a:lnTo>
                <a:close/>
              </a:path>
            </a:pathLst>
          </a:custGeom>
          <a:blipFill>
            <a:blip r:embed="rId4">
              <a:alphaModFix amt="62000"/>
              <a:extLst>
                <a:ext uri="{96DAC541-7B7A-43D3-8B79-37D633B846F1}">
                  <asvg:svgBlip xmlns="" xmlns:asvg="http://schemas.microsoft.com/office/drawing/2016/SVG/main" r:embed="rId5"/>
                </a:ext>
              </a:extLst>
            </a:blip>
            <a:stretch>
              <a:fillRect/>
            </a:stretch>
          </a:blipFill>
        </p:spPr>
      </p:sp>
      <p:grpSp>
        <p:nvGrpSpPr>
          <p:cNvPr id="4" name="Group 4"/>
          <p:cNvGrpSpPr/>
          <p:nvPr/>
        </p:nvGrpSpPr>
        <p:grpSpPr>
          <a:xfrm>
            <a:off x="911345" y="2723012"/>
            <a:ext cx="5184955" cy="4417440"/>
            <a:chOff x="0" y="0"/>
            <a:chExt cx="2286321" cy="1275590"/>
          </a:xfrm>
        </p:grpSpPr>
        <p:sp>
          <p:nvSpPr>
            <p:cNvPr id="5" name="Freeform 5"/>
            <p:cNvSpPr/>
            <p:nvPr/>
          </p:nvSpPr>
          <p:spPr>
            <a:xfrm>
              <a:off x="0" y="0"/>
              <a:ext cx="2286321" cy="1275590"/>
            </a:xfrm>
            <a:custGeom>
              <a:avLst/>
              <a:gdLst/>
              <a:ahLst/>
              <a:cxnLst/>
              <a:rect l="l" t="t" r="r" b="b"/>
              <a:pathLst>
                <a:path w="2286321" h="1275590">
                  <a:moveTo>
                    <a:pt x="26401" y="0"/>
                  </a:moveTo>
                  <a:lnTo>
                    <a:pt x="2259921" y="0"/>
                  </a:lnTo>
                  <a:cubicBezTo>
                    <a:pt x="2266923" y="0"/>
                    <a:pt x="2273638" y="2781"/>
                    <a:pt x="2278589" y="7733"/>
                  </a:cubicBezTo>
                  <a:cubicBezTo>
                    <a:pt x="2283540" y="12684"/>
                    <a:pt x="2286321" y="19399"/>
                    <a:pt x="2286321" y="26401"/>
                  </a:cubicBezTo>
                  <a:lnTo>
                    <a:pt x="2286321" y="1249189"/>
                  </a:lnTo>
                  <a:cubicBezTo>
                    <a:pt x="2286321" y="1256191"/>
                    <a:pt x="2283540" y="1262906"/>
                    <a:pt x="2278589" y="1267857"/>
                  </a:cubicBezTo>
                  <a:cubicBezTo>
                    <a:pt x="2273638" y="1272808"/>
                    <a:pt x="2266923" y="1275590"/>
                    <a:pt x="2259921" y="1275590"/>
                  </a:cubicBezTo>
                  <a:lnTo>
                    <a:pt x="26401" y="1275590"/>
                  </a:lnTo>
                  <a:cubicBezTo>
                    <a:pt x="19399" y="1275590"/>
                    <a:pt x="12684" y="1272808"/>
                    <a:pt x="7733" y="1267857"/>
                  </a:cubicBezTo>
                  <a:cubicBezTo>
                    <a:pt x="2781" y="1262906"/>
                    <a:pt x="0" y="1256191"/>
                    <a:pt x="0" y="1249189"/>
                  </a:cubicBezTo>
                  <a:lnTo>
                    <a:pt x="0" y="26401"/>
                  </a:lnTo>
                  <a:cubicBezTo>
                    <a:pt x="0" y="19399"/>
                    <a:pt x="2781" y="12684"/>
                    <a:pt x="7733" y="7733"/>
                  </a:cubicBezTo>
                  <a:cubicBezTo>
                    <a:pt x="12684" y="2781"/>
                    <a:pt x="19399" y="0"/>
                    <a:pt x="26401" y="0"/>
                  </a:cubicBezTo>
                  <a:close/>
                </a:path>
              </a:pathLst>
            </a:custGeom>
            <a:solidFill>
              <a:srgbClr val="FFFFFF"/>
            </a:solidFill>
          </p:spPr>
        </p:sp>
        <p:sp>
          <p:nvSpPr>
            <p:cNvPr id="6" name="TextBox 6"/>
            <p:cNvSpPr txBox="1"/>
            <p:nvPr/>
          </p:nvSpPr>
          <p:spPr>
            <a:xfrm>
              <a:off x="0" y="-47625"/>
              <a:ext cx="2286321" cy="1323215"/>
            </a:xfrm>
            <a:prstGeom prst="rect">
              <a:avLst/>
            </a:prstGeom>
          </p:spPr>
          <p:txBody>
            <a:bodyPr lIns="50800" tIns="50800" rIns="50800" bIns="50800" rtlCol="0" anchor="ctr"/>
            <a:lstStyle/>
            <a:p>
              <a:pPr algn="ctr">
                <a:lnSpc>
                  <a:spcPts val="2800"/>
                </a:lnSpc>
              </a:pPr>
              <a:endParaRPr>
                <a:solidFill>
                  <a:prstClr val="black"/>
                </a:solidFill>
              </a:endParaRPr>
            </a:p>
          </p:txBody>
        </p:sp>
      </p:grpSp>
      <p:sp>
        <p:nvSpPr>
          <p:cNvPr id="8" name="TextBox 8"/>
          <p:cNvSpPr txBox="1"/>
          <p:nvPr/>
        </p:nvSpPr>
        <p:spPr>
          <a:xfrm>
            <a:off x="1282658" y="3108030"/>
            <a:ext cx="4448040" cy="3693319"/>
          </a:xfrm>
          <a:prstGeom prst="rect">
            <a:avLst/>
          </a:prstGeom>
        </p:spPr>
        <p:txBody>
          <a:bodyPr wrap="square" lIns="0" tIns="0" rIns="0" bIns="0" rtlCol="0" anchor="t">
            <a:spAutoFit/>
          </a:bodyPr>
          <a:lstStyle/>
          <a:p>
            <a:pPr marL="0" lvl="1" algn="just">
              <a:lnSpc>
                <a:spcPts val="4761"/>
              </a:lnSpc>
              <a:spcBef>
                <a:spcPct val="0"/>
              </a:spcBef>
            </a:pPr>
            <a:r>
              <a:rPr lang="vi-VN" sz="3600" b="1">
                <a:latin typeface="Times New Roman" panose="02020603050405020304" pitchFamily="18" charset="0"/>
                <a:cs typeface="Times New Roman" panose="02020603050405020304" pitchFamily="18" charset="0"/>
              </a:rPr>
              <a:t>Xuất xứ: </a:t>
            </a:r>
            <a:r>
              <a:rPr lang="vi-VN" sz="3600">
                <a:latin typeface="Times New Roman" panose="02020603050405020304" pitchFamily="18" charset="0"/>
                <a:cs typeface="Times New Roman" panose="02020603050405020304" pitchFamily="18" charset="0"/>
              </a:rPr>
              <a:t>In trong </a:t>
            </a:r>
            <a:r>
              <a:rPr lang="vi-VN" sz="3600" i="1">
                <a:latin typeface="Times New Roman" panose="02020603050405020304" pitchFamily="18" charset="0"/>
                <a:cs typeface="Times New Roman" panose="02020603050405020304" pitchFamily="18" charset="0"/>
              </a:rPr>
              <a:t>Những bài văn hay làm thay đổi thế giới từ 1945 đến nay</a:t>
            </a:r>
            <a:r>
              <a:rPr lang="vi-VN" sz="3600">
                <a:latin typeface="Times New Roman" panose="02020603050405020304" pitchFamily="18" charset="0"/>
                <a:cs typeface="Times New Roman" panose="02020603050405020304" pitchFamily="18" charset="0"/>
              </a:rPr>
              <a:t>, Ca-lô Ba-ta, Huy Toàn dịch, NXB Kim Đồng, 2022)</a:t>
            </a:r>
            <a:endParaRPr lang="en-US" sz="3600">
              <a:solidFill>
                <a:srgbClr val="000000"/>
              </a:solidFill>
              <a:latin typeface="Times New Roman" panose="02020603050405020304" pitchFamily="18" charset="0"/>
              <a:ea typeface="Glacial Indifference"/>
              <a:cs typeface="Times New Roman" panose="02020603050405020304" pitchFamily="18" charset="0"/>
              <a:sym typeface="Glacial Indifference"/>
            </a:endParaRPr>
          </a:p>
        </p:txBody>
      </p:sp>
      <p:sp>
        <p:nvSpPr>
          <p:cNvPr id="9" name="Freeform 9"/>
          <p:cNvSpPr/>
          <p:nvPr/>
        </p:nvSpPr>
        <p:spPr>
          <a:xfrm>
            <a:off x="-1696598" y="9473424"/>
            <a:ext cx="21681195" cy="2286381"/>
          </a:xfrm>
          <a:custGeom>
            <a:avLst/>
            <a:gdLst/>
            <a:ahLst/>
            <a:cxnLst/>
            <a:rect l="l" t="t" r="r" b="b"/>
            <a:pathLst>
              <a:path w="21681195" h="2286381">
                <a:moveTo>
                  <a:pt x="0" y="0"/>
                </a:moveTo>
                <a:lnTo>
                  <a:pt x="21681196" y="0"/>
                </a:lnTo>
                <a:lnTo>
                  <a:pt x="21681196" y="2286380"/>
                </a:lnTo>
                <a:lnTo>
                  <a:pt x="0" y="228638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Freeform 10"/>
          <p:cNvSpPr/>
          <p:nvPr/>
        </p:nvSpPr>
        <p:spPr>
          <a:xfrm>
            <a:off x="10555360" y="8812824"/>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Freeform 11"/>
          <p:cNvSpPr/>
          <p:nvPr/>
        </p:nvSpPr>
        <p:spPr>
          <a:xfrm>
            <a:off x="13136061" y="8812824"/>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2" name="Freeform 12"/>
          <p:cNvSpPr/>
          <p:nvPr/>
        </p:nvSpPr>
        <p:spPr>
          <a:xfrm>
            <a:off x="15716763" y="8812824"/>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3" name="Freeform 13"/>
          <p:cNvSpPr/>
          <p:nvPr/>
        </p:nvSpPr>
        <p:spPr>
          <a:xfrm>
            <a:off x="2778449" y="8812824"/>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4" name="Freeform 14"/>
          <p:cNvSpPr/>
          <p:nvPr/>
        </p:nvSpPr>
        <p:spPr>
          <a:xfrm>
            <a:off x="5359151" y="8812824"/>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5" name="Freeform 15"/>
          <p:cNvSpPr/>
          <p:nvPr/>
        </p:nvSpPr>
        <p:spPr>
          <a:xfrm>
            <a:off x="7939852" y="8812824"/>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6" name="Freeform 16"/>
          <p:cNvSpPr/>
          <p:nvPr/>
        </p:nvSpPr>
        <p:spPr>
          <a:xfrm>
            <a:off x="-2417760" y="8812824"/>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7" name="Freeform 17"/>
          <p:cNvSpPr/>
          <p:nvPr/>
        </p:nvSpPr>
        <p:spPr>
          <a:xfrm>
            <a:off x="162942" y="8812824"/>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8" name="Freeform 18"/>
          <p:cNvSpPr/>
          <p:nvPr/>
        </p:nvSpPr>
        <p:spPr>
          <a:xfrm>
            <a:off x="14612035" y="-452239"/>
            <a:ext cx="4269265" cy="1735169"/>
          </a:xfrm>
          <a:custGeom>
            <a:avLst/>
            <a:gdLst/>
            <a:ahLst/>
            <a:cxnLst/>
            <a:rect l="l" t="t" r="r" b="b"/>
            <a:pathLst>
              <a:path w="4269265" h="1735169">
                <a:moveTo>
                  <a:pt x="0" y="0"/>
                </a:moveTo>
                <a:lnTo>
                  <a:pt x="4269265" y="0"/>
                </a:lnTo>
                <a:lnTo>
                  <a:pt x="4269265" y="1735169"/>
                </a:lnTo>
                <a:lnTo>
                  <a:pt x="0" y="173516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9" name="Freeform 19"/>
          <p:cNvSpPr/>
          <p:nvPr/>
        </p:nvSpPr>
        <p:spPr>
          <a:xfrm>
            <a:off x="-852276" y="-452239"/>
            <a:ext cx="4269265" cy="1735169"/>
          </a:xfrm>
          <a:custGeom>
            <a:avLst/>
            <a:gdLst/>
            <a:ahLst/>
            <a:cxnLst/>
            <a:rect l="l" t="t" r="r" b="b"/>
            <a:pathLst>
              <a:path w="4269265" h="1735169">
                <a:moveTo>
                  <a:pt x="0" y="0"/>
                </a:moveTo>
                <a:lnTo>
                  <a:pt x="4269265" y="0"/>
                </a:lnTo>
                <a:lnTo>
                  <a:pt x="4269265" y="1735169"/>
                </a:lnTo>
                <a:lnTo>
                  <a:pt x="0" y="173516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nvGrpSpPr>
          <p:cNvPr id="21" name="Group 4"/>
          <p:cNvGrpSpPr/>
          <p:nvPr/>
        </p:nvGrpSpPr>
        <p:grpSpPr>
          <a:xfrm>
            <a:off x="6231005" y="2017887"/>
            <a:ext cx="10650367" cy="5651746"/>
            <a:chOff x="0" y="0"/>
            <a:chExt cx="2286321" cy="1275590"/>
          </a:xfrm>
        </p:grpSpPr>
        <p:sp>
          <p:nvSpPr>
            <p:cNvPr id="22" name="Freeform 5"/>
            <p:cNvSpPr/>
            <p:nvPr/>
          </p:nvSpPr>
          <p:spPr>
            <a:xfrm>
              <a:off x="0" y="0"/>
              <a:ext cx="2286321" cy="1275590"/>
            </a:xfrm>
            <a:custGeom>
              <a:avLst/>
              <a:gdLst/>
              <a:ahLst/>
              <a:cxnLst/>
              <a:rect l="l" t="t" r="r" b="b"/>
              <a:pathLst>
                <a:path w="2286321" h="1275590">
                  <a:moveTo>
                    <a:pt x="26401" y="0"/>
                  </a:moveTo>
                  <a:lnTo>
                    <a:pt x="2259921" y="0"/>
                  </a:lnTo>
                  <a:cubicBezTo>
                    <a:pt x="2266923" y="0"/>
                    <a:pt x="2273638" y="2781"/>
                    <a:pt x="2278589" y="7733"/>
                  </a:cubicBezTo>
                  <a:cubicBezTo>
                    <a:pt x="2283540" y="12684"/>
                    <a:pt x="2286321" y="19399"/>
                    <a:pt x="2286321" y="26401"/>
                  </a:cubicBezTo>
                  <a:lnTo>
                    <a:pt x="2286321" y="1249189"/>
                  </a:lnTo>
                  <a:cubicBezTo>
                    <a:pt x="2286321" y="1256191"/>
                    <a:pt x="2283540" y="1262906"/>
                    <a:pt x="2278589" y="1267857"/>
                  </a:cubicBezTo>
                  <a:cubicBezTo>
                    <a:pt x="2273638" y="1272808"/>
                    <a:pt x="2266923" y="1275590"/>
                    <a:pt x="2259921" y="1275590"/>
                  </a:cubicBezTo>
                  <a:lnTo>
                    <a:pt x="26401" y="1275590"/>
                  </a:lnTo>
                  <a:cubicBezTo>
                    <a:pt x="19399" y="1275590"/>
                    <a:pt x="12684" y="1272808"/>
                    <a:pt x="7733" y="1267857"/>
                  </a:cubicBezTo>
                  <a:cubicBezTo>
                    <a:pt x="2781" y="1262906"/>
                    <a:pt x="0" y="1256191"/>
                    <a:pt x="0" y="1249189"/>
                  </a:cubicBezTo>
                  <a:lnTo>
                    <a:pt x="0" y="26401"/>
                  </a:lnTo>
                  <a:cubicBezTo>
                    <a:pt x="0" y="19399"/>
                    <a:pt x="2781" y="12684"/>
                    <a:pt x="7733" y="7733"/>
                  </a:cubicBezTo>
                  <a:cubicBezTo>
                    <a:pt x="12684" y="2781"/>
                    <a:pt x="19399" y="0"/>
                    <a:pt x="26401" y="0"/>
                  </a:cubicBezTo>
                  <a:close/>
                </a:path>
              </a:pathLst>
            </a:custGeom>
            <a:solidFill>
              <a:srgbClr val="FFFFFF"/>
            </a:solidFill>
          </p:spPr>
        </p:sp>
        <p:sp>
          <p:nvSpPr>
            <p:cNvPr id="23" name="TextBox 6"/>
            <p:cNvSpPr txBox="1"/>
            <p:nvPr/>
          </p:nvSpPr>
          <p:spPr>
            <a:xfrm>
              <a:off x="0" y="-47625"/>
              <a:ext cx="2286321" cy="1323215"/>
            </a:xfrm>
            <a:prstGeom prst="rect">
              <a:avLst/>
            </a:prstGeom>
          </p:spPr>
          <p:txBody>
            <a:bodyPr lIns="50800" tIns="50800" rIns="50800" bIns="50800" rtlCol="0" anchor="ctr"/>
            <a:lstStyle/>
            <a:p>
              <a:pPr algn="ctr">
                <a:lnSpc>
                  <a:spcPts val="2800"/>
                </a:lnSpc>
              </a:pPr>
              <a:endParaRPr>
                <a:solidFill>
                  <a:prstClr val="black"/>
                </a:solidFill>
              </a:endParaRPr>
            </a:p>
          </p:txBody>
        </p:sp>
      </p:grpSp>
      <p:sp>
        <p:nvSpPr>
          <p:cNvPr id="24" name="Rectangle 23"/>
          <p:cNvSpPr/>
          <p:nvPr/>
        </p:nvSpPr>
        <p:spPr>
          <a:xfrm>
            <a:off x="6556858" y="2264942"/>
            <a:ext cx="10189809" cy="5133713"/>
          </a:xfrm>
          <a:prstGeom prst="rect">
            <a:avLst/>
          </a:prstGeom>
        </p:spPr>
        <p:txBody>
          <a:bodyPr wrap="square">
            <a:spAutoFit/>
          </a:bodyPr>
          <a:lstStyle/>
          <a:p>
            <a:pPr algn="just">
              <a:lnSpc>
                <a:spcPct val="130000"/>
              </a:lnSpc>
              <a:spcAft>
                <a:spcPts val="0"/>
              </a:spcAft>
            </a:pPr>
            <a:r>
              <a:rPr lang="vi-VN" sz="3600" b="1"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Hoàn cảnh ra đời: </a:t>
            </a:r>
            <a:r>
              <a:rPr lang="vi-VN" sz="3600"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 10/9/2018, tại trụ sở Liên hợp quốc (thành phố Niu Oóc, Mỹ), Tổng thư kí An-tô-ni-ô đã có bài phát biểu hướng đến các nhà lãnh đạo các quốc gia thành viên của Liên hợp quốc và toàn nhân loại, nhằm kêu gọi những hành động cụ thể, quyết liệt để ứng phó với biến đổi khí hậu. Văn bản được trích từ bài phát biểu của ông.</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TextBox 7"/>
          <p:cNvSpPr txBox="1"/>
          <p:nvPr/>
        </p:nvSpPr>
        <p:spPr>
          <a:xfrm>
            <a:off x="2778449" y="552785"/>
            <a:ext cx="12443494" cy="1107996"/>
          </a:xfrm>
          <a:prstGeom prst="rect">
            <a:avLst/>
          </a:prstGeom>
        </p:spPr>
        <p:txBody>
          <a:bodyPr wrap="square" lIns="0" tIns="0" rIns="0" bIns="0" rtlCol="0" anchor="t">
            <a:spAutoFit/>
          </a:bodyPr>
          <a:lstStyle/>
          <a:p>
            <a:pPr algn="ctr"/>
            <a:r>
              <a:rPr lang="vi-VN" sz="7200" b="1">
                <a:latin typeface="Times New Roman" panose="02020603050405020304" pitchFamily="18" charset="0"/>
                <a:cs typeface="Times New Roman" panose="02020603050405020304" pitchFamily="18" charset="0"/>
              </a:rPr>
              <a:t>b. Xuất xứ và hoàn cảnh ra đời</a:t>
            </a:r>
            <a:endParaRPr lang="en-GB" sz="6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014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00"/>
                                        <p:tgtEl>
                                          <p:spTgt spid="24"/>
                                        </p:tgtEl>
                                      </p:cBhvr>
                                    </p:animEffect>
                                  </p:childTnLst>
                                </p:cTn>
                              </p:par>
                              <p:par>
                                <p:cTn id="27" presetID="22" presetClass="entr" presetSubtype="4"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C1E4FF">
                <a:alpha val="100000"/>
              </a:srgbClr>
            </a:gs>
            <a:gs pos="100000">
              <a:srgbClr val="6DBCE8">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40262" y="3241322"/>
            <a:ext cx="30562415" cy="5487397"/>
          </a:xfrm>
          <a:custGeom>
            <a:avLst/>
            <a:gdLst/>
            <a:ahLst/>
            <a:cxnLst/>
            <a:rect l="l" t="t" r="r" b="b"/>
            <a:pathLst>
              <a:path w="30562415" h="5487397">
                <a:moveTo>
                  <a:pt x="0" y="0"/>
                </a:moveTo>
                <a:lnTo>
                  <a:pt x="30562415" y="0"/>
                </a:lnTo>
                <a:lnTo>
                  <a:pt x="30562415" y="5487397"/>
                </a:lnTo>
                <a:lnTo>
                  <a:pt x="0" y="548739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398356" y="8728719"/>
            <a:ext cx="19327956" cy="2908838"/>
            <a:chOff x="0" y="0"/>
            <a:chExt cx="5090491" cy="766114"/>
          </a:xfrm>
        </p:grpSpPr>
        <p:sp>
          <p:nvSpPr>
            <p:cNvPr id="4" name="Freeform 4"/>
            <p:cNvSpPr/>
            <p:nvPr/>
          </p:nvSpPr>
          <p:spPr>
            <a:xfrm>
              <a:off x="0" y="0"/>
              <a:ext cx="5090490" cy="766114"/>
            </a:xfrm>
            <a:custGeom>
              <a:avLst/>
              <a:gdLst/>
              <a:ahLst/>
              <a:cxnLst/>
              <a:rect l="l" t="t" r="r" b="b"/>
              <a:pathLst>
                <a:path w="5090490" h="766114">
                  <a:moveTo>
                    <a:pt x="20428" y="0"/>
                  </a:moveTo>
                  <a:lnTo>
                    <a:pt x="5070062" y="0"/>
                  </a:lnTo>
                  <a:cubicBezTo>
                    <a:pt x="5081344" y="0"/>
                    <a:pt x="5090490" y="9146"/>
                    <a:pt x="5090490" y="20428"/>
                  </a:cubicBezTo>
                  <a:lnTo>
                    <a:pt x="5090490" y="745685"/>
                  </a:lnTo>
                  <a:cubicBezTo>
                    <a:pt x="5090490" y="756968"/>
                    <a:pt x="5081344" y="766114"/>
                    <a:pt x="5070062" y="766114"/>
                  </a:cubicBezTo>
                  <a:lnTo>
                    <a:pt x="20428" y="766114"/>
                  </a:lnTo>
                  <a:cubicBezTo>
                    <a:pt x="9146" y="766114"/>
                    <a:pt x="0" y="756968"/>
                    <a:pt x="0" y="745685"/>
                  </a:cubicBezTo>
                  <a:lnTo>
                    <a:pt x="0" y="20428"/>
                  </a:lnTo>
                  <a:cubicBezTo>
                    <a:pt x="0" y="9146"/>
                    <a:pt x="9146" y="0"/>
                    <a:pt x="20428" y="0"/>
                  </a:cubicBezTo>
                  <a:close/>
                </a:path>
              </a:pathLst>
            </a:custGeom>
            <a:solidFill>
              <a:srgbClr val="ADC1CD"/>
            </a:solidFill>
          </p:spPr>
        </p:sp>
        <p:sp>
          <p:nvSpPr>
            <p:cNvPr id="5" name="TextBox 5"/>
            <p:cNvSpPr txBox="1"/>
            <p:nvPr/>
          </p:nvSpPr>
          <p:spPr>
            <a:xfrm>
              <a:off x="0" y="-38100"/>
              <a:ext cx="5090491" cy="804214"/>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a:off x="14280408" y="246100"/>
            <a:ext cx="3376080" cy="3316999"/>
          </a:xfrm>
          <a:custGeom>
            <a:avLst/>
            <a:gdLst/>
            <a:ahLst/>
            <a:cxnLst/>
            <a:rect l="l" t="t" r="r" b="b"/>
            <a:pathLst>
              <a:path w="3376080" h="3316999">
                <a:moveTo>
                  <a:pt x="0" y="0"/>
                </a:moveTo>
                <a:lnTo>
                  <a:pt x="3376080" y="0"/>
                </a:lnTo>
                <a:lnTo>
                  <a:pt x="3376080" y="3316999"/>
                </a:lnTo>
                <a:lnTo>
                  <a:pt x="0" y="3316999"/>
                </a:lnTo>
                <a:lnTo>
                  <a:pt x="0" y="0"/>
                </a:lnTo>
                <a:close/>
              </a:path>
            </a:pathLst>
          </a:custGeom>
          <a:blipFill>
            <a:blip r:embed="rId4"/>
            <a:stretch>
              <a:fillRect/>
            </a:stretch>
          </a:blipFill>
        </p:spPr>
      </p:sp>
      <p:sp>
        <p:nvSpPr>
          <p:cNvPr id="7" name="Freeform 7"/>
          <p:cNvSpPr/>
          <p:nvPr/>
        </p:nvSpPr>
        <p:spPr>
          <a:xfrm>
            <a:off x="8200242" y="405938"/>
            <a:ext cx="1014074" cy="884216"/>
          </a:xfrm>
          <a:custGeom>
            <a:avLst/>
            <a:gdLst/>
            <a:ahLst/>
            <a:cxnLst/>
            <a:rect l="l" t="t" r="r" b="b"/>
            <a:pathLst>
              <a:path w="1014074" h="884216">
                <a:moveTo>
                  <a:pt x="0" y="0"/>
                </a:moveTo>
                <a:lnTo>
                  <a:pt x="1014074" y="0"/>
                </a:lnTo>
                <a:lnTo>
                  <a:pt x="1014074" y="884216"/>
                </a:lnTo>
                <a:lnTo>
                  <a:pt x="0" y="884216"/>
                </a:lnTo>
                <a:lnTo>
                  <a:pt x="0" y="0"/>
                </a:lnTo>
                <a:close/>
              </a:path>
            </a:pathLst>
          </a:custGeom>
          <a:blipFill>
            <a:blip r:embed="rId5"/>
            <a:stretch>
              <a:fillRect l="-492499" t="-529256" b="-128919"/>
            </a:stretch>
          </a:blipFill>
        </p:spPr>
      </p:sp>
      <p:sp>
        <p:nvSpPr>
          <p:cNvPr id="8" name="Freeform 8"/>
          <p:cNvSpPr/>
          <p:nvPr/>
        </p:nvSpPr>
        <p:spPr>
          <a:xfrm>
            <a:off x="-1223018" y="2809191"/>
            <a:ext cx="3178879" cy="1167516"/>
          </a:xfrm>
          <a:custGeom>
            <a:avLst/>
            <a:gdLst/>
            <a:ahLst/>
            <a:cxnLst/>
            <a:rect l="l" t="t" r="r" b="b"/>
            <a:pathLst>
              <a:path w="3178879" h="1167516">
                <a:moveTo>
                  <a:pt x="0" y="0"/>
                </a:moveTo>
                <a:lnTo>
                  <a:pt x="3178880" y="0"/>
                </a:lnTo>
                <a:lnTo>
                  <a:pt x="3178880" y="1167516"/>
                </a:lnTo>
                <a:lnTo>
                  <a:pt x="0" y="1167516"/>
                </a:lnTo>
                <a:lnTo>
                  <a:pt x="0" y="0"/>
                </a:lnTo>
                <a:close/>
              </a:path>
            </a:pathLst>
          </a:custGeom>
          <a:blipFill>
            <a:blip r:embed="rId6">
              <a:alphaModFix amt="40000"/>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955862" y="606466"/>
            <a:ext cx="1861525" cy="683687"/>
          </a:xfrm>
          <a:custGeom>
            <a:avLst/>
            <a:gdLst/>
            <a:ahLst/>
            <a:cxnLst/>
            <a:rect l="l" t="t" r="r" b="b"/>
            <a:pathLst>
              <a:path w="1861525" h="683687">
                <a:moveTo>
                  <a:pt x="0" y="0"/>
                </a:moveTo>
                <a:lnTo>
                  <a:pt x="1861525" y="0"/>
                </a:lnTo>
                <a:lnTo>
                  <a:pt x="1861525" y="683688"/>
                </a:lnTo>
                <a:lnTo>
                  <a:pt x="0" y="683688"/>
                </a:lnTo>
                <a:lnTo>
                  <a:pt x="0" y="0"/>
                </a:lnTo>
                <a:close/>
              </a:path>
            </a:pathLst>
          </a:custGeom>
          <a:blipFill>
            <a:blip r:embed="rId6">
              <a:alphaModFix amt="40000"/>
              <a:extLst>
                <a:ext uri="{96DAC541-7B7A-43D3-8B79-37D633B846F1}">
                  <asvg:svgBlip xmlns:asvg="http://schemas.microsoft.com/office/drawing/2016/SVG/main" xmlns="" r:embed="rId7"/>
                </a:ext>
              </a:extLst>
            </a:blip>
            <a:stretch>
              <a:fillRect/>
            </a:stretch>
          </a:blipFill>
        </p:spPr>
      </p:sp>
      <p:sp>
        <p:nvSpPr>
          <p:cNvPr id="10" name="Freeform 10"/>
          <p:cNvSpPr/>
          <p:nvPr/>
        </p:nvSpPr>
        <p:spPr>
          <a:xfrm>
            <a:off x="13455263" y="1939450"/>
            <a:ext cx="825145" cy="719481"/>
          </a:xfrm>
          <a:custGeom>
            <a:avLst/>
            <a:gdLst/>
            <a:ahLst/>
            <a:cxnLst/>
            <a:rect l="l" t="t" r="r" b="b"/>
            <a:pathLst>
              <a:path w="825145" h="719481">
                <a:moveTo>
                  <a:pt x="0" y="0"/>
                </a:moveTo>
                <a:lnTo>
                  <a:pt x="825145" y="0"/>
                </a:lnTo>
                <a:lnTo>
                  <a:pt x="825145" y="719480"/>
                </a:lnTo>
                <a:lnTo>
                  <a:pt x="0" y="719480"/>
                </a:lnTo>
                <a:lnTo>
                  <a:pt x="0" y="0"/>
                </a:lnTo>
                <a:close/>
              </a:path>
            </a:pathLst>
          </a:custGeom>
          <a:blipFill>
            <a:blip r:embed="rId5"/>
            <a:stretch>
              <a:fillRect l="-492499" t="-529256" b="-128919"/>
            </a:stretch>
          </a:blipFill>
        </p:spPr>
      </p:sp>
      <p:grpSp>
        <p:nvGrpSpPr>
          <p:cNvPr id="11" name="Group 11"/>
          <p:cNvGrpSpPr/>
          <p:nvPr/>
        </p:nvGrpSpPr>
        <p:grpSpPr>
          <a:xfrm>
            <a:off x="726294" y="9481049"/>
            <a:ext cx="17369035" cy="123726"/>
            <a:chOff x="0" y="0"/>
            <a:chExt cx="23158713" cy="164968"/>
          </a:xfrm>
        </p:grpSpPr>
        <p:grpSp>
          <p:nvGrpSpPr>
            <p:cNvPr id="12" name="Group 12"/>
            <p:cNvGrpSpPr/>
            <p:nvPr/>
          </p:nvGrpSpPr>
          <p:grpSpPr>
            <a:xfrm>
              <a:off x="0" y="0"/>
              <a:ext cx="2682534" cy="164968"/>
              <a:chOff x="0" y="0"/>
              <a:chExt cx="529883" cy="32586"/>
            </a:xfrm>
          </p:grpSpPr>
          <p:sp>
            <p:nvSpPr>
              <p:cNvPr id="13" name="Freeform 13"/>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14" name="TextBox 14"/>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5" name="Group 15"/>
            <p:cNvGrpSpPr/>
            <p:nvPr/>
          </p:nvGrpSpPr>
          <p:grpSpPr>
            <a:xfrm>
              <a:off x="4044750" y="0"/>
              <a:ext cx="2682534" cy="164968"/>
              <a:chOff x="0" y="0"/>
              <a:chExt cx="529883" cy="32586"/>
            </a:xfrm>
          </p:grpSpPr>
          <p:sp>
            <p:nvSpPr>
              <p:cNvPr id="16" name="Freeform 16"/>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17" name="TextBox 17"/>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8" name="Group 18"/>
            <p:cNvGrpSpPr/>
            <p:nvPr/>
          </p:nvGrpSpPr>
          <p:grpSpPr>
            <a:xfrm>
              <a:off x="8345246" y="0"/>
              <a:ext cx="2682534" cy="164968"/>
              <a:chOff x="0" y="0"/>
              <a:chExt cx="529883" cy="32586"/>
            </a:xfrm>
          </p:grpSpPr>
          <p:sp>
            <p:nvSpPr>
              <p:cNvPr id="19" name="Freeform 19"/>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20" name="TextBox 20"/>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21" name="Group 21"/>
            <p:cNvGrpSpPr/>
            <p:nvPr/>
          </p:nvGrpSpPr>
          <p:grpSpPr>
            <a:xfrm>
              <a:off x="12389996" y="0"/>
              <a:ext cx="2682534" cy="164968"/>
              <a:chOff x="0" y="0"/>
              <a:chExt cx="529883" cy="32586"/>
            </a:xfrm>
          </p:grpSpPr>
          <p:sp>
            <p:nvSpPr>
              <p:cNvPr id="22" name="Freeform 22"/>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23" name="TextBox 23"/>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24" name="Group 24"/>
            <p:cNvGrpSpPr/>
            <p:nvPr/>
          </p:nvGrpSpPr>
          <p:grpSpPr>
            <a:xfrm>
              <a:off x="16431430" y="0"/>
              <a:ext cx="2682534" cy="164968"/>
              <a:chOff x="0" y="0"/>
              <a:chExt cx="529883" cy="32586"/>
            </a:xfrm>
          </p:grpSpPr>
          <p:sp>
            <p:nvSpPr>
              <p:cNvPr id="25" name="Freeform 25"/>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26" name="TextBox 26"/>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27" name="Group 27"/>
            <p:cNvGrpSpPr/>
            <p:nvPr/>
          </p:nvGrpSpPr>
          <p:grpSpPr>
            <a:xfrm>
              <a:off x="20476179" y="0"/>
              <a:ext cx="2682534" cy="164968"/>
              <a:chOff x="0" y="0"/>
              <a:chExt cx="529883" cy="32586"/>
            </a:xfrm>
          </p:grpSpPr>
          <p:sp>
            <p:nvSpPr>
              <p:cNvPr id="28" name="Freeform 28"/>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29" name="TextBox 29"/>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sp>
        <p:nvSpPr>
          <p:cNvPr id="30" name="TextBox 30"/>
          <p:cNvSpPr txBox="1"/>
          <p:nvPr/>
        </p:nvSpPr>
        <p:spPr>
          <a:xfrm>
            <a:off x="2541640" y="1198874"/>
            <a:ext cx="10220994" cy="1974900"/>
          </a:xfrm>
          <a:prstGeom prst="rect">
            <a:avLst/>
          </a:prstGeom>
        </p:spPr>
        <p:txBody>
          <a:bodyPr lIns="0" tIns="0" rIns="0" bIns="0" rtlCol="0" anchor="t">
            <a:spAutoFit/>
          </a:bodyPr>
          <a:lstStyle/>
          <a:p>
            <a:pPr algn="ctr">
              <a:lnSpc>
                <a:spcPts val="7740"/>
              </a:lnSpc>
            </a:pPr>
            <a:r>
              <a:rPr lang="vi-VN" sz="6600" b="1">
                <a:latin typeface="Times New Roman" panose="02020603050405020304" pitchFamily="18" charset="0"/>
                <a:cs typeface="Times New Roman" panose="02020603050405020304" pitchFamily="18" charset="0"/>
              </a:rPr>
              <a:t>c.</a:t>
            </a:r>
            <a:r>
              <a:rPr lang="vi-VN" sz="6600">
                <a:latin typeface="Times New Roman" panose="02020603050405020304" pitchFamily="18" charset="0"/>
                <a:cs typeface="Times New Roman" panose="02020603050405020304" pitchFamily="18" charset="0"/>
              </a:rPr>
              <a:t> </a:t>
            </a:r>
            <a:r>
              <a:rPr lang="vi-VN" sz="6600" b="1">
                <a:latin typeface="Times New Roman" panose="02020603050405020304" pitchFamily="18" charset="0"/>
                <a:cs typeface="Times New Roman" panose="02020603050405020304" pitchFamily="18" charset="0"/>
              </a:rPr>
              <a:t>Thể loại và phương thức biểu đạt chính</a:t>
            </a:r>
            <a:endParaRPr lang="en-US" sz="6600">
              <a:solidFill>
                <a:srgbClr val="323232"/>
              </a:solidFill>
              <a:latin typeface="Times New Roman" panose="02020603050405020304" pitchFamily="18" charset="0"/>
              <a:ea typeface="Balabeloo"/>
              <a:cs typeface="Times New Roman" panose="02020603050405020304" pitchFamily="18" charset="0"/>
              <a:sym typeface="Balabeloo"/>
            </a:endParaRPr>
          </a:p>
        </p:txBody>
      </p:sp>
      <p:grpSp>
        <p:nvGrpSpPr>
          <p:cNvPr id="31" name="Group 31"/>
          <p:cNvGrpSpPr/>
          <p:nvPr/>
        </p:nvGrpSpPr>
        <p:grpSpPr>
          <a:xfrm>
            <a:off x="2474052" y="4033853"/>
            <a:ext cx="10220994" cy="4038734"/>
            <a:chOff x="0" y="0"/>
            <a:chExt cx="2691949" cy="1011103"/>
          </a:xfrm>
        </p:grpSpPr>
        <p:sp>
          <p:nvSpPr>
            <p:cNvPr id="32" name="Freeform 32"/>
            <p:cNvSpPr/>
            <p:nvPr/>
          </p:nvSpPr>
          <p:spPr>
            <a:xfrm>
              <a:off x="0" y="0"/>
              <a:ext cx="2691949" cy="1011103"/>
            </a:xfrm>
            <a:custGeom>
              <a:avLst/>
              <a:gdLst/>
              <a:ahLst/>
              <a:cxnLst/>
              <a:rect l="l" t="t" r="r" b="b"/>
              <a:pathLst>
                <a:path w="2691949" h="1011103">
                  <a:moveTo>
                    <a:pt x="38630" y="0"/>
                  </a:moveTo>
                  <a:lnTo>
                    <a:pt x="2653319" y="0"/>
                  </a:lnTo>
                  <a:cubicBezTo>
                    <a:pt x="2663564" y="0"/>
                    <a:pt x="2673390" y="4070"/>
                    <a:pt x="2680634" y="11314"/>
                  </a:cubicBezTo>
                  <a:cubicBezTo>
                    <a:pt x="2687879" y="18559"/>
                    <a:pt x="2691949" y="28385"/>
                    <a:pt x="2691949" y="38630"/>
                  </a:cubicBezTo>
                  <a:lnTo>
                    <a:pt x="2691949" y="972473"/>
                  </a:lnTo>
                  <a:cubicBezTo>
                    <a:pt x="2691949" y="993808"/>
                    <a:pt x="2674654" y="1011103"/>
                    <a:pt x="2653319" y="1011103"/>
                  </a:cubicBezTo>
                  <a:lnTo>
                    <a:pt x="38630" y="1011103"/>
                  </a:lnTo>
                  <a:cubicBezTo>
                    <a:pt x="28385" y="1011103"/>
                    <a:pt x="18559" y="1007033"/>
                    <a:pt x="11314" y="999788"/>
                  </a:cubicBezTo>
                  <a:cubicBezTo>
                    <a:pt x="4070" y="992544"/>
                    <a:pt x="0" y="982718"/>
                    <a:pt x="0" y="972473"/>
                  </a:cubicBezTo>
                  <a:lnTo>
                    <a:pt x="0" y="38630"/>
                  </a:lnTo>
                  <a:cubicBezTo>
                    <a:pt x="0" y="17295"/>
                    <a:pt x="17295" y="0"/>
                    <a:pt x="38630" y="0"/>
                  </a:cubicBezTo>
                  <a:close/>
                </a:path>
              </a:pathLst>
            </a:custGeom>
            <a:solidFill>
              <a:srgbClr val="FFFFFF"/>
            </a:solidFill>
          </p:spPr>
        </p:sp>
        <p:sp>
          <p:nvSpPr>
            <p:cNvPr id="33" name="TextBox 33"/>
            <p:cNvSpPr txBox="1"/>
            <p:nvPr/>
          </p:nvSpPr>
          <p:spPr>
            <a:xfrm>
              <a:off x="0" y="-38100"/>
              <a:ext cx="2691949" cy="1049203"/>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34" name="TextBox 34"/>
          <p:cNvSpPr txBox="1"/>
          <p:nvPr/>
        </p:nvSpPr>
        <p:spPr>
          <a:xfrm>
            <a:off x="2739304" y="4330488"/>
            <a:ext cx="9681295" cy="3046988"/>
          </a:xfrm>
          <a:prstGeom prst="rect">
            <a:avLst/>
          </a:prstGeom>
        </p:spPr>
        <p:txBody>
          <a:bodyPr wrap="square" lIns="0" tIns="0" rIns="0" bIns="0" rtlCol="0" anchor="t">
            <a:spAutoFit/>
          </a:bodyPr>
          <a:lstStyle/>
          <a:p>
            <a:pPr algn="just">
              <a:lnSpc>
                <a:spcPct val="150000"/>
              </a:lnSpc>
            </a:pPr>
            <a:r>
              <a:rPr lang="vi-VN" sz="4400" b="1">
                <a:latin typeface="Times New Roman" panose="02020603050405020304" pitchFamily="18" charset="0"/>
                <a:cs typeface="Times New Roman" panose="02020603050405020304" pitchFamily="18" charset="0"/>
              </a:rPr>
              <a:t> - </a:t>
            </a:r>
            <a:r>
              <a:rPr lang="vi-VN" sz="4400" b="1" i="1">
                <a:latin typeface="Times New Roman" panose="02020603050405020304" pitchFamily="18" charset="0"/>
                <a:cs typeface="Times New Roman" panose="02020603050405020304" pitchFamily="18" charset="0"/>
              </a:rPr>
              <a:t>Thể loại</a:t>
            </a:r>
            <a:r>
              <a:rPr lang="vi-VN" sz="4400" b="1">
                <a:latin typeface="Times New Roman" panose="02020603050405020304" pitchFamily="18" charset="0"/>
                <a:cs typeface="Times New Roman" panose="02020603050405020304" pitchFamily="18" charset="0"/>
              </a:rPr>
              <a:t>:</a:t>
            </a:r>
            <a:r>
              <a:rPr lang="vi-VN" sz="4400">
                <a:latin typeface="Times New Roman" panose="02020603050405020304" pitchFamily="18" charset="0"/>
                <a:cs typeface="Times New Roman" panose="02020603050405020304" pitchFamily="18" charset="0"/>
              </a:rPr>
              <a:t> Văn bản nghị luận về một vấn đề xã hội</a:t>
            </a:r>
            <a:endParaRPr lang="en-GB" sz="4400">
              <a:latin typeface="Times New Roman" panose="02020603050405020304" pitchFamily="18" charset="0"/>
              <a:cs typeface="Times New Roman" panose="02020603050405020304" pitchFamily="18" charset="0"/>
            </a:endParaRPr>
          </a:p>
          <a:p>
            <a:pPr algn="just">
              <a:lnSpc>
                <a:spcPct val="150000"/>
              </a:lnSpc>
            </a:pPr>
            <a:r>
              <a:rPr lang="vi-VN" sz="4400">
                <a:latin typeface="Times New Roman" panose="02020603050405020304" pitchFamily="18" charset="0"/>
                <a:cs typeface="Times New Roman" panose="02020603050405020304" pitchFamily="18" charset="0"/>
              </a:rPr>
              <a:t> </a:t>
            </a:r>
            <a:r>
              <a:rPr lang="vi-VN" sz="4400" smtClean="0">
                <a:latin typeface="Times New Roman" panose="02020603050405020304" pitchFamily="18" charset="0"/>
                <a:cs typeface="Times New Roman" panose="02020603050405020304" pitchFamily="18" charset="0"/>
              </a:rPr>
              <a:t>- </a:t>
            </a:r>
            <a:r>
              <a:rPr lang="vi-VN" sz="4400" b="1" i="1">
                <a:latin typeface="Times New Roman" panose="02020603050405020304" pitchFamily="18" charset="0"/>
                <a:cs typeface="Times New Roman" panose="02020603050405020304" pitchFamily="18" charset="0"/>
              </a:rPr>
              <a:t>Phương thức biểu đạt chính</a:t>
            </a:r>
            <a:r>
              <a:rPr lang="vi-VN" sz="4400" i="1">
                <a:latin typeface="Times New Roman" panose="02020603050405020304" pitchFamily="18" charset="0"/>
                <a:cs typeface="Times New Roman" panose="02020603050405020304" pitchFamily="18" charset="0"/>
              </a:rPr>
              <a:t>: </a:t>
            </a:r>
            <a:r>
              <a:rPr lang="vi-VN" sz="4400">
                <a:latin typeface="Times New Roman" panose="02020603050405020304" pitchFamily="18" charset="0"/>
                <a:cs typeface="Times New Roman" panose="02020603050405020304" pitchFamily="18" charset="0"/>
              </a:rPr>
              <a:t>Nghị luận</a:t>
            </a:r>
            <a:endParaRPr lang="en-US" sz="4000">
              <a:solidFill>
                <a:srgbClr val="323232"/>
              </a:solidFill>
              <a:latin typeface="Times New Roman" panose="02020603050405020304" pitchFamily="18" charset="0"/>
              <a:ea typeface="Sniglet"/>
              <a:cs typeface="Times New Roman" panose="02020603050405020304" pitchFamily="18" charset="0"/>
              <a:sym typeface="Sniglet"/>
            </a:endParaRPr>
          </a:p>
        </p:txBody>
      </p:sp>
      <p:sp>
        <p:nvSpPr>
          <p:cNvPr id="35" name="Freeform 35"/>
          <p:cNvSpPr/>
          <p:nvPr/>
        </p:nvSpPr>
        <p:spPr>
          <a:xfrm flipH="1">
            <a:off x="449656" y="7448470"/>
            <a:ext cx="4584669" cy="2538942"/>
          </a:xfrm>
          <a:custGeom>
            <a:avLst/>
            <a:gdLst/>
            <a:ahLst/>
            <a:cxnLst/>
            <a:rect l="l" t="t" r="r" b="b"/>
            <a:pathLst>
              <a:path w="4584669" h="2538942">
                <a:moveTo>
                  <a:pt x="4584670" y="0"/>
                </a:moveTo>
                <a:lnTo>
                  <a:pt x="0" y="0"/>
                </a:lnTo>
                <a:lnTo>
                  <a:pt x="0" y="2538943"/>
                </a:lnTo>
                <a:lnTo>
                  <a:pt x="4584670" y="2538943"/>
                </a:lnTo>
                <a:lnTo>
                  <a:pt x="4584670" y="0"/>
                </a:lnTo>
                <a:close/>
              </a:path>
            </a:pathLst>
          </a:custGeom>
          <a:blipFill>
            <a:blip r:embed="rId8"/>
            <a:stretch>
              <a:fillRect t="-6655" b="-6655"/>
            </a:stretch>
          </a:blipFill>
        </p:spPr>
      </p:sp>
      <p:sp>
        <p:nvSpPr>
          <p:cNvPr id="36" name="Freeform 36"/>
          <p:cNvSpPr/>
          <p:nvPr/>
        </p:nvSpPr>
        <p:spPr>
          <a:xfrm>
            <a:off x="12420599" y="6928961"/>
            <a:ext cx="6492124" cy="3254177"/>
          </a:xfrm>
          <a:custGeom>
            <a:avLst/>
            <a:gdLst/>
            <a:ahLst/>
            <a:cxnLst/>
            <a:rect l="l" t="t" r="r" b="b"/>
            <a:pathLst>
              <a:path w="6492124" h="3254177">
                <a:moveTo>
                  <a:pt x="0" y="0"/>
                </a:moveTo>
                <a:lnTo>
                  <a:pt x="6492123" y="0"/>
                </a:lnTo>
                <a:lnTo>
                  <a:pt x="6492123" y="3254177"/>
                </a:lnTo>
                <a:lnTo>
                  <a:pt x="0" y="3254177"/>
                </a:lnTo>
                <a:lnTo>
                  <a:pt x="0" y="0"/>
                </a:lnTo>
                <a:close/>
              </a:path>
            </a:pathLst>
          </a:custGeom>
          <a:blipFill>
            <a:blip r:embed="rId9"/>
            <a:stretch>
              <a:fillRect/>
            </a:stretch>
          </a:blipFill>
        </p:spPr>
      </p:sp>
      <p:sp>
        <p:nvSpPr>
          <p:cNvPr id="37" name="Freeform 37"/>
          <p:cNvSpPr/>
          <p:nvPr/>
        </p:nvSpPr>
        <p:spPr>
          <a:xfrm>
            <a:off x="15103174" y="3040072"/>
            <a:ext cx="3826427" cy="1405342"/>
          </a:xfrm>
          <a:custGeom>
            <a:avLst/>
            <a:gdLst/>
            <a:ahLst/>
            <a:cxnLst/>
            <a:rect l="l" t="t" r="r" b="b"/>
            <a:pathLst>
              <a:path w="3826427" h="1405342">
                <a:moveTo>
                  <a:pt x="0" y="0"/>
                </a:moveTo>
                <a:lnTo>
                  <a:pt x="3826427" y="0"/>
                </a:lnTo>
                <a:lnTo>
                  <a:pt x="3826427" y="1405342"/>
                </a:lnTo>
                <a:lnTo>
                  <a:pt x="0" y="1405342"/>
                </a:lnTo>
                <a:lnTo>
                  <a:pt x="0" y="0"/>
                </a:lnTo>
                <a:close/>
              </a:path>
            </a:pathLst>
          </a:custGeom>
          <a:blipFill>
            <a:blip r:embed="rId6">
              <a:alphaModFix amt="40000"/>
              <a:extLst>
                <a:ext uri="{96DAC541-7B7A-43D3-8B79-37D633B846F1}">
                  <asvg:svgBlip xmlns:asvg="http://schemas.microsoft.com/office/drawing/2016/SVG/main" xmlns="" r:embed="rId7"/>
                </a:ext>
              </a:extLst>
            </a:blip>
            <a:stretch>
              <a:fillRect/>
            </a:stretch>
          </a:blipFill>
        </p:spPr>
      </p:sp>
      <p:sp>
        <p:nvSpPr>
          <p:cNvPr id="38" name="Freeform 38"/>
          <p:cNvSpPr/>
          <p:nvPr/>
        </p:nvSpPr>
        <p:spPr>
          <a:xfrm>
            <a:off x="1025548" y="5257646"/>
            <a:ext cx="825145" cy="719481"/>
          </a:xfrm>
          <a:custGeom>
            <a:avLst/>
            <a:gdLst/>
            <a:ahLst/>
            <a:cxnLst/>
            <a:rect l="l" t="t" r="r" b="b"/>
            <a:pathLst>
              <a:path w="825145" h="719481">
                <a:moveTo>
                  <a:pt x="0" y="0"/>
                </a:moveTo>
                <a:lnTo>
                  <a:pt x="825145" y="0"/>
                </a:lnTo>
                <a:lnTo>
                  <a:pt x="825145" y="719481"/>
                </a:lnTo>
                <a:lnTo>
                  <a:pt x="0" y="719481"/>
                </a:lnTo>
                <a:lnTo>
                  <a:pt x="0" y="0"/>
                </a:lnTo>
                <a:close/>
              </a:path>
            </a:pathLst>
          </a:custGeom>
          <a:blipFill>
            <a:blip r:embed="rId5"/>
            <a:stretch>
              <a:fillRect l="-492499" t="-529256" b="-128919"/>
            </a:stretch>
          </a:blipFill>
        </p:spPr>
      </p:sp>
    </p:spTree>
    <p:extLst>
      <p:ext uri="{BB962C8B-B14F-4D97-AF65-F5344CB8AC3E}">
        <p14:creationId xmlns:p14="http://schemas.microsoft.com/office/powerpoint/2010/main" val="78676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1000"/>
                                        <p:tgtEl>
                                          <p:spTgt spid="30">
                                            <p:txEl>
                                              <p:pRg st="0" end="0"/>
                                            </p:txEl>
                                          </p:spTgt>
                                        </p:tgtEl>
                                      </p:cBhvr>
                                    </p:animEffect>
                                    <p:anim calcmode="lin" valueType="num">
                                      <p:cBhvr>
                                        <p:cTn id="8"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Vertical)">
                                      <p:cBhvr>
                                        <p:cTn id="14" dur="500"/>
                                        <p:tgtEl>
                                          <p:spTgt spid="34"/>
                                        </p:tgtEl>
                                      </p:cBhvr>
                                    </p:animEffect>
                                  </p:childTnLst>
                                </p:cTn>
                              </p:par>
                              <p:par>
                                <p:cTn id="15" presetID="16" presetClass="entr" presetSubtype="21"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C1E4FF">
                <a:alpha val="100000"/>
              </a:srgbClr>
            </a:gs>
            <a:gs pos="100000">
              <a:srgbClr val="6DBCE8">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7931720" y="3241322"/>
            <a:ext cx="30562415" cy="5487397"/>
          </a:xfrm>
          <a:custGeom>
            <a:avLst/>
            <a:gdLst/>
            <a:ahLst/>
            <a:cxnLst/>
            <a:rect l="l" t="t" r="r" b="b"/>
            <a:pathLst>
              <a:path w="30562415" h="5487397">
                <a:moveTo>
                  <a:pt x="0" y="0"/>
                </a:moveTo>
                <a:lnTo>
                  <a:pt x="30562415" y="0"/>
                </a:lnTo>
                <a:lnTo>
                  <a:pt x="30562415" y="5487397"/>
                </a:lnTo>
                <a:lnTo>
                  <a:pt x="0" y="548739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398356" y="8728719"/>
            <a:ext cx="19327956" cy="2908838"/>
            <a:chOff x="0" y="0"/>
            <a:chExt cx="5090491" cy="766114"/>
          </a:xfrm>
        </p:grpSpPr>
        <p:sp>
          <p:nvSpPr>
            <p:cNvPr id="4" name="Freeform 4"/>
            <p:cNvSpPr/>
            <p:nvPr/>
          </p:nvSpPr>
          <p:spPr>
            <a:xfrm>
              <a:off x="0" y="0"/>
              <a:ext cx="5090490" cy="766114"/>
            </a:xfrm>
            <a:custGeom>
              <a:avLst/>
              <a:gdLst/>
              <a:ahLst/>
              <a:cxnLst/>
              <a:rect l="l" t="t" r="r" b="b"/>
              <a:pathLst>
                <a:path w="5090490" h="766114">
                  <a:moveTo>
                    <a:pt x="20428" y="0"/>
                  </a:moveTo>
                  <a:lnTo>
                    <a:pt x="5070062" y="0"/>
                  </a:lnTo>
                  <a:cubicBezTo>
                    <a:pt x="5081344" y="0"/>
                    <a:pt x="5090490" y="9146"/>
                    <a:pt x="5090490" y="20428"/>
                  </a:cubicBezTo>
                  <a:lnTo>
                    <a:pt x="5090490" y="745685"/>
                  </a:lnTo>
                  <a:cubicBezTo>
                    <a:pt x="5090490" y="756968"/>
                    <a:pt x="5081344" y="766114"/>
                    <a:pt x="5070062" y="766114"/>
                  </a:cubicBezTo>
                  <a:lnTo>
                    <a:pt x="20428" y="766114"/>
                  </a:lnTo>
                  <a:cubicBezTo>
                    <a:pt x="9146" y="766114"/>
                    <a:pt x="0" y="756968"/>
                    <a:pt x="0" y="745685"/>
                  </a:cubicBezTo>
                  <a:lnTo>
                    <a:pt x="0" y="20428"/>
                  </a:lnTo>
                  <a:cubicBezTo>
                    <a:pt x="0" y="9146"/>
                    <a:pt x="9146" y="0"/>
                    <a:pt x="20428" y="0"/>
                  </a:cubicBezTo>
                  <a:close/>
                </a:path>
              </a:pathLst>
            </a:custGeom>
            <a:solidFill>
              <a:srgbClr val="ADC1CD"/>
            </a:solidFill>
          </p:spPr>
        </p:sp>
        <p:sp>
          <p:nvSpPr>
            <p:cNvPr id="5" name="TextBox 5"/>
            <p:cNvSpPr txBox="1"/>
            <p:nvPr/>
          </p:nvSpPr>
          <p:spPr>
            <a:xfrm>
              <a:off x="0" y="-38100"/>
              <a:ext cx="5090491" cy="804214"/>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6" name="Group 6"/>
          <p:cNvGrpSpPr/>
          <p:nvPr/>
        </p:nvGrpSpPr>
        <p:grpSpPr>
          <a:xfrm>
            <a:off x="726294" y="9481049"/>
            <a:ext cx="17369035" cy="123726"/>
            <a:chOff x="0" y="0"/>
            <a:chExt cx="23158713" cy="164968"/>
          </a:xfrm>
        </p:grpSpPr>
        <p:grpSp>
          <p:nvGrpSpPr>
            <p:cNvPr id="7" name="Group 7"/>
            <p:cNvGrpSpPr/>
            <p:nvPr/>
          </p:nvGrpSpPr>
          <p:grpSpPr>
            <a:xfrm>
              <a:off x="0" y="0"/>
              <a:ext cx="2682534" cy="164968"/>
              <a:chOff x="0" y="0"/>
              <a:chExt cx="529883" cy="32586"/>
            </a:xfrm>
          </p:grpSpPr>
          <p:sp>
            <p:nvSpPr>
              <p:cNvPr id="8" name="Freeform 8"/>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9" name="TextBox 9"/>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0" name="Group 10"/>
            <p:cNvGrpSpPr/>
            <p:nvPr/>
          </p:nvGrpSpPr>
          <p:grpSpPr>
            <a:xfrm>
              <a:off x="4044750" y="0"/>
              <a:ext cx="2682534" cy="164968"/>
              <a:chOff x="0" y="0"/>
              <a:chExt cx="529883" cy="32586"/>
            </a:xfrm>
          </p:grpSpPr>
          <p:sp>
            <p:nvSpPr>
              <p:cNvPr id="11" name="Freeform 11"/>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12" name="TextBox 12"/>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3" name="Group 13"/>
            <p:cNvGrpSpPr/>
            <p:nvPr/>
          </p:nvGrpSpPr>
          <p:grpSpPr>
            <a:xfrm>
              <a:off x="8345246" y="0"/>
              <a:ext cx="2682534" cy="164968"/>
              <a:chOff x="0" y="0"/>
              <a:chExt cx="529883" cy="32586"/>
            </a:xfrm>
          </p:grpSpPr>
          <p:sp>
            <p:nvSpPr>
              <p:cNvPr id="14" name="Freeform 14"/>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15" name="TextBox 15"/>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6" name="Group 16"/>
            <p:cNvGrpSpPr/>
            <p:nvPr/>
          </p:nvGrpSpPr>
          <p:grpSpPr>
            <a:xfrm>
              <a:off x="12389996" y="0"/>
              <a:ext cx="2682534" cy="164968"/>
              <a:chOff x="0" y="0"/>
              <a:chExt cx="529883" cy="32586"/>
            </a:xfrm>
          </p:grpSpPr>
          <p:sp>
            <p:nvSpPr>
              <p:cNvPr id="17" name="Freeform 17"/>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18" name="TextBox 18"/>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9" name="Group 19"/>
            <p:cNvGrpSpPr/>
            <p:nvPr/>
          </p:nvGrpSpPr>
          <p:grpSpPr>
            <a:xfrm>
              <a:off x="16431430" y="0"/>
              <a:ext cx="2682534" cy="164968"/>
              <a:chOff x="0" y="0"/>
              <a:chExt cx="529883" cy="32586"/>
            </a:xfrm>
          </p:grpSpPr>
          <p:sp>
            <p:nvSpPr>
              <p:cNvPr id="20" name="Freeform 20"/>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21" name="TextBox 21"/>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22" name="Group 22"/>
            <p:cNvGrpSpPr/>
            <p:nvPr/>
          </p:nvGrpSpPr>
          <p:grpSpPr>
            <a:xfrm>
              <a:off x="20476179" y="0"/>
              <a:ext cx="2682534" cy="164968"/>
              <a:chOff x="0" y="0"/>
              <a:chExt cx="529883" cy="32586"/>
            </a:xfrm>
          </p:grpSpPr>
          <p:sp>
            <p:nvSpPr>
              <p:cNvPr id="23" name="Freeform 23"/>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24" name="TextBox 24"/>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grpSp>
        <p:nvGrpSpPr>
          <p:cNvPr id="25" name="Group 25"/>
          <p:cNvGrpSpPr/>
          <p:nvPr/>
        </p:nvGrpSpPr>
        <p:grpSpPr>
          <a:xfrm>
            <a:off x="3276600" y="1634740"/>
            <a:ext cx="12039529" cy="7846309"/>
            <a:chOff x="0" y="0"/>
            <a:chExt cx="2691949" cy="1065852"/>
          </a:xfrm>
        </p:grpSpPr>
        <p:sp>
          <p:nvSpPr>
            <p:cNvPr id="26" name="Freeform 26"/>
            <p:cNvSpPr/>
            <p:nvPr/>
          </p:nvSpPr>
          <p:spPr>
            <a:xfrm>
              <a:off x="0" y="0"/>
              <a:ext cx="2691949" cy="1065852"/>
            </a:xfrm>
            <a:custGeom>
              <a:avLst/>
              <a:gdLst/>
              <a:ahLst/>
              <a:cxnLst/>
              <a:rect l="l" t="t" r="r" b="b"/>
              <a:pathLst>
                <a:path w="2691949" h="1065852">
                  <a:moveTo>
                    <a:pt x="38630" y="0"/>
                  </a:moveTo>
                  <a:lnTo>
                    <a:pt x="2653319" y="0"/>
                  </a:lnTo>
                  <a:cubicBezTo>
                    <a:pt x="2663564" y="0"/>
                    <a:pt x="2673390" y="4070"/>
                    <a:pt x="2680634" y="11314"/>
                  </a:cubicBezTo>
                  <a:cubicBezTo>
                    <a:pt x="2687879" y="18559"/>
                    <a:pt x="2691949" y="28385"/>
                    <a:pt x="2691949" y="38630"/>
                  </a:cubicBezTo>
                  <a:lnTo>
                    <a:pt x="2691949" y="1027222"/>
                  </a:lnTo>
                  <a:cubicBezTo>
                    <a:pt x="2691949" y="1048557"/>
                    <a:pt x="2674654" y="1065852"/>
                    <a:pt x="2653319" y="1065852"/>
                  </a:cubicBezTo>
                  <a:lnTo>
                    <a:pt x="38630" y="1065852"/>
                  </a:lnTo>
                  <a:cubicBezTo>
                    <a:pt x="28385" y="1065852"/>
                    <a:pt x="18559" y="1061782"/>
                    <a:pt x="11314" y="1054538"/>
                  </a:cubicBezTo>
                  <a:cubicBezTo>
                    <a:pt x="4070" y="1047293"/>
                    <a:pt x="0" y="1037468"/>
                    <a:pt x="0" y="1027222"/>
                  </a:cubicBezTo>
                  <a:lnTo>
                    <a:pt x="0" y="38630"/>
                  </a:lnTo>
                  <a:cubicBezTo>
                    <a:pt x="0" y="17295"/>
                    <a:pt x="17295" y="0"/>
                    <a:pt x="38630" y="0"/>
                  </a:cubicBezTo>
                  <a:close/>
                </a:path>
              </a:pathLst>
            </a:custGeom>
            <a:solidFill>
              <a:srgbClr val="FFFFFF"/>
            </a:solidFill>
          </p:spPr>
        </p:sp>
        <p:sp>
          <p:nvSpPr>
            <p:cNvPr id="27" name="TextBox 27"/>
            <p:cNvSpPr txBox="1"/>
            <p:nvPr/>
          </p:nvSpPr>
          <p:spPr>
            <a:xfrm>
              <a:off x="0" y="-38100"/>
              <a:ext cx="2691949" cy="1103952"/>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28" name="Freeform 28"/>
          <p:cNvSpPr/>
          <p:nvPr/>
        </p:nvSpPr>
        <p:spPr>
          <a:xfrm>
            <a:off x="14519549" y="5704554"/>
            <a:ext cx="3876829" cy="4248580"/>
          </a:xfrm>
          <a:custGeom>
            <a:avLst/>
            <a:gdLst/>
            <a:ahLst/>
            <a:cxnLst/>
            <a:rect l="l" t="t" r="r" b="b"/>
            <a:pathLst>
              <a:path w="3876829" h="4248580">
                <a:moveTo>
                  <a:pt x="0" y="0"/>
                </a:moveTo>
                <a:lnTo>
                  <a:pt x="3876829" y="0"/>
                </a:lnTo>
                <a:lnTo>
                  <a:pt x="3876829" y="4248580"/>
                </a:lnTo>
                <a:lnTo>
                  <a:pt x="0" y="4248580"/>
                </a:lnTo>
                <a:lnTo>
                  <a:pt x="0" y="0"/>
                </a:lnTo>
                <a:close/>
              </a:path>
            </a:pathLst>
          </a:custGeom>
          <a:blipFill>
            <a:blip r:embed="rId4"/>
            <a:stretch>
              <a:fillRect/>
            </a:stretch>
          </a:blipFill>
        </p:spPr>
      </p:sp>
      <p:sp>
        <p:nvSpPr>
          <p:cNvPr id="29" name="TextBox 29"/>
          <p:cNvSpPr txBox="1"/>
          <p:nvPr/>
        </p:nvSpPr>
        <p:spPr>
          <a:xfrm>
            <a:off x="3588026" y="460171"/>
            <a:ext cx="11728104" cy="1005083"/>
          </a:xfrm>
          <a:prstGeom prst="rect">
            <a:avLst/>
          </a:prstGeom>
        </p:spPr>
        <p:txBody>
          <a:bodyPr lIns="0" tIns="0" rIns="0" bIns="0" rtlCol="0" anchor="t">
            <a:spAutoFit/>
          </a:bodyPr>
          <a:lstStyle/>
          <a:p>
            <a:pPr algn="ctr">
              <a:lnSpc>
                <a:spcPts val="7740"/>
              </a:lnSpc>
            </a:pPr>
            <a:r>
              <a:rPr lang="vi-VN" sz="8000" b="1">
                <a:latin typeface="Times New Roman" panose="02020603050405020304" pitchFamily="18" charset="0"/>
                <a:cs typeface="Times New Roman" panose="02020603050405020304" pitchFamily="18" charset="0"/>
              </a:rPr>
              <a:t>d</a:t>
            </a:r>
            <a:r>
              <a:rPr lang="vi-VN" sz="8000" b="1" i="1">
                <a:latin typeface="Times New Roman" panose="02020603050405020304" pitchFamily="18" charset="0"/>
                <a:cs typeface="Times New Roman" panose="02020603050405020304" pitchFamily="18" charset="0"/>
              </a:rPr>
              <a:t>. Bố cục</a:t>
            </a:r>
            <a:endParaRPr lang="en-US" sz="8000">
              <a:solidFill>
                <a:srgbClr val="323232"/>
              </a:solidFill>
              <a:latin typeface="Times New Roman" panose="02020603050405020304" pitchFamily="18" charset="0"/>
              <a:ea typeface="Balabeloo"/>
              <a:cs typeface="Times New Roman" panose="02020603050405020304" pitchFamily="18" charset="0"/>
              <a:sym typeface="Balabeloo"/>
            </a:endParaRPr>
          </a:p>
        </p:txBody>
      </p:sp>
      <p:sp>
        <p:nvSpPr>
          <p:cNvPr id="30" name="Freeform 30"/>
          <p:cNvSpPr/>
          <p:nvPr/>
        </p:nvSpPr>
        <p:spPr>
          <a:xfrm>
            <a:off x="726294" y="264551"/>
            <a:ext cx="2692532" cy="2645413"/>
          </a:xfrm>
          <a:custGeom>
            <a:avLst/>
            <a:gdLst/>
            <a:ahLst/>
            <a:cxnLst/>
            <a:rect l="l" t="t" r="r" b="b"/>
            <a:pathLst>
              <a:path w="2692532" h="2645413">
                <a:moveTo>
                  <a:pt x="0" y="0"/>
                </a:moveTo>
                <a:lnTo>
                  <a:pt x="2692531" y="0"/>
                </a:lnTo>
                <a:lnTo>
                  <a:pt x="2692531" y="2645413"/>
                </a:lnTo>
                <a:lnTo>
                  <a:pt x="0" y="2645413"/>
                </a:lnTo>
                <a:lnTo>
                  <a:pt x="0" y="0"/>
                </a:lnTo>
                <a:close/>
              </a:path>
            </a:pathLst>
          </a:custGeom>
          <a:blipFill>
            <a:blip r:embed="rId5"/>
            <a:stretch>
              <a:fillRect/>
            </a:stretch>
          </a:blipFill>
        </p:spPr>
      </p:sp>
      <p:sp>
        <p:nvSpPr>
          <p:cNvPr id="31" name="Freeform 31"/>
          <p:cNvSpPr/>
          <p:nvPr/>
        </p:nvSpPr>
        <p:spPr>
          <a:xfrm>
            <a:off x="16895704" y="2810396"/>
            <a:ext cx="3126820" cy="1148396"/>
          </a:xfrm>
          <a:custGeom>
            <a:avLst/>
            <a:gdLst/>
            <a:ahLst/>
            <a:cxnLst/>
            <a:rect l="l" t="t" r="r" b="b"/>
            <a:pathLst>
              <a:path w="3126820" h="1148396">
                <a:moveTo>
                  <a:pt x="0" y="0"/>
                </a:moveTo>
                <a:lnTo>
                  <a:pt x="3126820" y="0"/>
                </a:lnTo>
                <a:lnTo>
                  <a:pt x="3126820" y="1148396"/>
                </a:lnTo>
                <a:lnTo>
                  <a:pt x="0" y="1148396"/>
                </a:lnTo>
                <a:lnTo>
                  <a:pt x="0" y="0"/>
                </a:lnTo>
                <a:close/>
              </a:path>
            </a:pathLst>
          </a:custGeom>
          <a:blipFill>
            <a:blip r:embed="rId6">
              <a:alphaModFix amt="40000"/>
              <a:extLst>
                <a:ext uri="{96DAC541-7B7A-43D3-8B79-37D633B846F1}">
                  <asvg:svgBlip xmlns:asvg="http://schemas.microsoft.com/office/drawing/2016/SVG/main" xmlns="" r:embed="rId7"/>
                </a:ext>
              </a:extLst>
            </a:blip>
            <a:stretch>
              <a:fillRect/>
            </a:stretch>
          </a:blipFill>
        </p:spPr>
      </p:sp>
      <p:sp>
        <p:nvSpPr>
          <p:cNvPr id="32" name="Freeform 32"/>
          <p:cNvSpPr/>
          <p:nvPr/>
        </p:nvSpPr>
        <p:spPr>
          <a:xfrm>
            <a:off x="16612046" y="5736073"/>
            <a:ext cx="1843168" cy="3137307"/>
          </a:xfrm>
          <a:custGeom>
            <a:avLst/>
            <a:gdLst/>
            <a:ahLst/>
            <a:cxnLst/>
            <a:rect l="l" t="t" r="r" b="b"/>
            <a:pathLst>
              <a:path w="1843168" h="3137307">
                <a:moveTo>
                  <a:pt x="0" y="0"/>
                </a:moveTo>
                <a:lnTo>
                  <a:pt x="1843168" y="0"/>
                </a:lnTo>
                <a:lnTo>
                  <a:pt x="1843168" y="3137307"/>
                </a:lnTo>
                <a:lnTo>
                  <a:pt x="0" y="3137307"/>
                </a:lnTo>
                <a:lnTo>
                  <a:pt x="0" y="0"/>
                </a:lnTo>
                <a:close/>
              </a:path>
            </a:pathLst>
          </a:custGeom>
          <a:blipFill>
            <a:blip r:embed="rId8"/>
            <a:stretch>
              <a:fillRect/>
            </a:stretch>
          </a:blipFill>
        </p:spPr>
      </p:sp>
      <p:sp>
        <p:nvSpPr>
          <p:cNvPr id="33" name="Freeform 33"/>
          <p:cNvSpPr/>
          <p:nvPr/>
        </p:nvSpPr>
        <p:spPr>
          <a:xfrm>
            <a:off x="-565069" y="5110908"/>
            <a:ext cx="4056636" cy="4356119"/>
          </a:xfrm>
          <a:custGeom>
            <a:avLst/>
            <a:gdLst/>
            <a:ahLst/>
            <a:cxnLst/>
            <a:rect l="l" t="t" r="r" b="b"/>
            <a:pathLst>
              <a:path w="4056636" h="4356119">
                <a:moveTo>
                  <a:pt x="0" y="0"/>
                </a:moveTo>
                <a:lnTo>
                  <a:pt x="4056636" y="0"/>
                </a:lnTo>
                <a:lnTo>
                  <a:pt x="4056636" y="4356119"/>
                </a:lnTo>
                <a:lnTo>
                  <a:pt x="0" y="4356119"/>
                </a:lnTo>
                <a:lnTo>
                  <a:pt x="0" y="0"/>
                </a:lnTo>
                <a:close/>
              </a:path>
            </a:pathLst>
          </a:custGeom>
          <a:blipFill>
            <a:blip r:embed="rId9"/>
            <a:stretch>
              <a:fillRect/>
            </a:stretch>
          </a:blipFill>
        </p:spPr>
      </p:sp>
      <p:sp>
        <p:nvSpPr>
          <p:cNvPr id="34" name="TextBox 34"/>
          <p:cNvSpPr txBox="1"/>
          <p:nvPr/>
        </p:nvSpPr>
        <p:spPr>
          <a:xfrm>
            <a:off x="3595884" y="1947076"/>
            <a:ext cx="11367373" cy="7386638"/>
          </a:xfrm>
          <a:prstGeom prst="rect">
            <a:avLst/>
          </a:prstGeom>
        </p:spPr>
        <p:txBody>
          <a:bodyPr wrap="square" lIns="0" tIns="0" rIns="0" bIns="0" rtlCol="0" anchor="t">
            <a:spAutoFit/>
          </a:bodyPr>
          <a:lstStyle/>
          <a:p>
            <a:pPr algn="just"/>
            <a:r>
              <a:rPr lang="vi-VN" sz="4000">
                <a:latin typeface="Times New Roman" panose="02020603050405020304" pitchFamily="18" charset="0"/>
                <a:cs typeface="Times New Roman" panose="02020603050405020304" pitchFamily="18" charset="0"/>
              </a:rPr>
              <a:t>- </a:t>
            </a:r>
            <a:r>
              <a:rPr lang="vi-VN" sz="4000" b="1">
                <a:latin typeface="Times New Roman" panose="02020603050405020304" pitchFamily="18" charset="0"/>
                <a:cs typeface="Times New Roman" panose="02020603050405020304" pitchFamily="18" charset="0"/>
              </a:rPr>
              <a:t>Phần 1 </a:t>
            </a:r>
            <a:r>
              <a:rPr lang="vi-VN" sz="4000">
                <a:latin typeface="Times New Roman" panose="02020603050405020304" pitchFamily="18" charset="0"/>
                <a:cs typeface="Times New Roman" panose="02020603050405020304" pitchFamily="18" charset="0"/>
              </a:rPr>
              <a:t>(từ đầu đến </a:t>
            </a:r>
            <a:r>
              <a:rPr lang="vi-VN" sz="4000" i="1">
                <a:latin typeface="Times New Roman" panose="02020603050405020304" pitchFamily="18" charset="0"/>
                <a:cs typeface="Times New Roman" panose="02020603050405020304" pitchFamily="18" charset="0"/>
              </a:rPr>
              <a:t>làm điều cần thiết</a:t>
            </a:r>
            <a:r>
              <a:rPr lang="vi-VN" sz="4000">
                <a:latin typeface="Times New Roman" panose="02020603050405020304" pitchFamily="18" charset="0"/>
                <a:cs typeface="Times New Roman" panose="02020603050405020304" pitchFamily="18" charset="0"/>
              </a:rPr>
              <a:t>): Thực trạng biến đổi khí hậu toàn cầu và sự cần thiết phải giải quyết vấn đề.</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a:t>
            </a:r>
            <a:r>
              <a:rPr lang="vi-VN" sz="4000" b="1">
                <a:latin typeface="Times New Roman" panose="02020603050405020304" pitchFamily="18" charset="0"/>
                <a:cs typeface="Times New Roman" panose="02020603050405020304" pitchFamily="18" charset="0"/>
              </a:rPr>
              <a:t>Phần 2 </a:t>
            </a:r>
            <a:r>
              <a:rPr lang="vi-VN" sz="4000">
                <a:latin typeface="Times New Roman" panose="02020603050405020304" pitchFamily="18" charset="0"/>
                <a:cs typeface="Times New Roman" panose="02020603050405020304" pitchFamily="18" charset="0"/>
              </a:rPr>
              <a:t>(</a:t>
            </a:r>
            <a:r>
              <a:rPr lang="vi-VN" sz="4000" i="1">
                <a:latin typeface="Times New Roman" panose="02020603050405020304" pitchFamily="18" charset="0"/>
                <a:cs typeface="Times New Roman" panose="02020603050405020304" pitchFamily="18" charset="0"/>
              </a:rPr>
              <a:t>Điều khiến cho </a:t>
            </a:r>
            <a:r>
              <a:rPr lang="vi-VN" sz="4000">
                <a:latin typeface="Times New Roman" panose="02020603050405020304" pitchFamily="18" charset="0"/>
                <a:cs typeface="Times New Roman" panose="02020603050405020304" pitchFamily="18" charset="0"/>
              </a:rPr>
              <a:t>…</a:t>
            </a:r>
            <a:r>
              <a:rPr lang="vi-VN" sz="4000" i="1">
                <a:latin typeface="Times New Roman" panose="02020603050405020304" pitchFamily="18" charset="0"/>
                <a:cs typeface="Times New Roman" panose="02020603050405020304" pitchFamily="18" charset="0"/>
              </a:rPr>
              <a:t> đang dần cạn kiệt</a:t>
            </a:r>
            <a:r>
              <a:rPr lang="vi-VN" sz="4000">
                <a:latin typeface="Times New Roman" panose="02020603050405020304" pitchFamily="18" charset="0"/>
                <a:cs typeface="Times New Roman" panose="02020603050405020304" pitchFamily="18" charset="0"/>
              </a:rPr>
              <a:t>); Hậu quả của biến đổi khí hậu toàn cầu.</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a:t>
            </a:r>
            <a:r>
              <a:rPr lang="vi-VN" sz="4000" b="1">
                <a:latin typeface="Times New Roman" panose="02020603050405020304" pitchFamily="18" charset="0"/>
                <a:cs typeface="Times New Roman" panose="02020603050405020304" pitchFamily="18" charset="0"/>
              </a:rPr>
              <a:t>Phần 3 </a:t>
            </a:r>
            <a:r>
              <a:rPr lang="vi-VN" sz="4000">
                <a:latin typeface="Times New Roman" panose="02020603050405020304" pitchFamily="18" charset="0"/>
                <a:cs typeface="Times New Roman" panose="02020603050405020304" pitchFamily="18" charset="0"/>
              </a:rPr>
              <a:t>(</a:t>
            </a:r>
            <a:r>
              <a:rPr lang="vi-VN" sz="4000" i="1">
                <a:latin typeface="Times New Roman" panose="02020603050405020304" pitchFamily="18" charset="0"/>
                <a:cs typeface="Times New Roman" panose="02020603050405020304" pitchFamily="18" charset="0"/>
              </a:rPr>
              <a:t>Ngọn núi phía trước </a:t>
            </a:r>
            <a:r>
              <a:rPr lang="vi-VN" sz="4000">
                <a:latin typeface="Times New Roman" panose="02020603050405020304" pitchFamily="18" charset="0"/>
                <a:cs typeface="Times New Roman" panose="02020603050405020304" pitchFamily="18" charset="0"/>
              </a:rPr>
              <a:t>…</a:t>
            </a:r>
            <a:r>
              <a:rPr lang="vi-VN" sz="4000" i="1">
                <a:latin typeface="Times New Roman" panose="02020603050405020304" pitchFamily="18" charset="0"/>
                <a:cs typeface="Times New Roman" panose="02020603050405020304" pitchFamily="18" charset="0"/>
              </a:rPr>
              <a:t> gây ra</a:t>
            </a:r>
            <a:r>
              <a:rPr lang="vi-VN" sz="4000">
                <a:latin typeface="Times New Roman" panose="02020603050405020304" pitchFamily="18" charset="0"/>
                <a:cs typeface="Times New Roman" panose="02020603050405020304" pitchFamily="18" charset="0"/>
              </a:rPr>
              <a:t>): Giải pháp cho vấn đề khủng hoảng biến đổi khí hậu và trách nhiệm của các quốc gia giàu có trong việc giải quyết vấn đề này.</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a:t>
            </a:r>
            <a:r>
              <a:rPr lang="vi-VN" sz="4000" b="1">
                <a:latin typeface="Times New Roman" panose="02020603050405020304" pitchFamily="18" charset="0"/>
                <a:cs typeface="Times New Roman" panose="02020603050405020304" pitchFamily="18" charset="0"/>
              </a:rPr>
              <a:t>Phần 4 </a:t>
            </a:r>
            <a:r>
              <a:rPr lang="vi-VN" sz="4000">
                <a:latin typeface="Times New Roman" panose="02020603050405020304" pitchFamily="18" charset="0"/>
                <a:cs typeface="Times New Roman" panose="02020603050405020304" pitchFamily="18" charset="0"/>
              </a:rPr>
              <a:t>(phần còn lại): Khẳng định vai trò lãnh đạo của người trẻ và phụ nữ trong việc ứng phó với vấn đề biến đổi khí hậu.</a:t>
            </a:r>
            <a:endParaRPr lang="en-US" sz="3600">
              <a:solidFill>
                <a:srgbClr val="323232"/>
              </a:solidFill>
              <a:latin typeface="Times New Roman" panose="02020603050405020304" pitchFamily="18" charset="0"/>
              <a:ea typeface="Sniglet"/>
              <a:cs typeface="Times New Roman" panose="02020603050405020304" pitchFamily="18" charset="0"/>
              <a:sym typeface="Sniglet"/>
            </a:endParaRPr>
          </a:p>
        </p:txBody>
      </p:sp>
      <p:sp>
        <p:nvSpPr>
          <p:cNvPr id="35" name="Freeform 35"/>
          <p:cNvSpPr/>
          <p:nvPr/>
        </p:nvSpPr>
        <p:spPr>
          <a:xfrm>
            <a:off x="2541765" y="789897"/>
            <a:ext cx="2143407" cy="787215"/>
          </a:xfrm>
          <a:custGeom>
            <a:avLst/>
            <a:gdLst/>
            <a:ahLst/>
            <a:cxnLst/>
            <a:rect l="l" t="t" r="r" b="b"/>
            <a:pathLst>
              <a:path w="2143407" h="787215">
                <a:moveTo>
                  <a:pt x="0" y="0"/>
                </a:moveTo>
                <a:lnTo>
                  <a:pt x="2143407" y="0"/>
                </a:lnTo>
                <a:lnTo>
                  <a:pt x="2143407" y="787215"/>
                </a:lnTo>
                <a:lnTo>
                  <a:pt x="0" y="787215"/>
                </a:lnTo>
                <a:lnTo>
                  <a:pt x="0" y="0"/>
                </a:lnTo>
                <a:close/>
              </a:path>
            </a:pathLst>
          </a:custGeom>
          <a:blipFill>
            <a:blip r:embed="rId6">
              <a:alphaModFix amt="60000"/>
              <a:extLst>
                <a:ext uri="{96DAC541-7B7A-43D3-8B79-37D633B846F1}">
                  <asvg:svgBlip xmlns:asvg="http://schemas.microsoft.com/office/drawing/2016/SVG/main" xmlns="" r:embed="rId7"/>
                </a:ext>
              </a:extLst>
            </a:blip>
            <a:stretch>
              <a:fillRect/>
            </a:stretch>
          </a:blipFill>
        </p:spPr>
      </p:sp>
      <p:sp>
        <p:nvSpPr>
          <p:cNvPr id="36" name="Freeform 36"/>
          <p:cNvSpPr/>
          <p:nvPr/>
        </p:nvSpPr>
        <p:spPr>
          <a:xfrm>
            <a:off x="10997858" y="227507"/>
            <a:ext cx="4323028" cy="1587730"/>
          </a:xfrm>
          <a:custGeom>
            <a:avLst/>
            <a:gdLst/>
            <a:ahLst/>
            <a:cxnLst/>
            <a:rect l="l" t="t" r="r" b="b"/>
            <a:pathLst>
              <a:path w="4323028" h="1587730">
                <a:moveTo>
                  <a:pt x="0" y="0"/>
                </a:moveTo>
                <a:lnTo>
                  <a:pt x="4323027" y="0"/>
                </a:lnTo>
                <a:lnTo>
                  <a:pt x="4323027" y="1587730"/>
                </a:lnTo>
                <a:lnTo>
                  <a:pt x="0" y="1587730"/>
                </a:lnTo>
                <a:lnTo>
                  <a:pt x="0" y="0"/>
                </a:lnTo>
                <a:close/>
              </a:path>
            </a:pathLst>
          </a:custGeom>
          <a:blipFill>
            <a:blip r:embed="rId6">
              <a:alphaModFix amt="40000"/>
              <a:extLst>
                <a:ext uri="{96DAC541-7B7A-43D3-8B79-37D633B846F1}">
                  <asvg:svgBlip xmlns:asvg="http://schemas.microsoft.com/office/drawing/2016/SVG/main" xmlns="" r:embed="rId7"/>
                </a:ext>
              </a:extLst>
            </a:blip>
            <a:stretch>
              <a:fillRect/>
            </a:stretch>
          </a:blipFill>
        </p:spPr>
      </p:sp>
      <p:sp>
        <p:nvSpPr>
          <p:cNvPr id="37" name="Freeform 37"/>
          <p:cNvSpPr/>
          <p:nvPr/>
        </p:nvSpPr>
        <p:spPr>
          <a:xfrm>
            <a:off x="15527034" y="1852282"/>
            <a:ext cx="1732266" cy="1091074"/>
          </a:xfrm>
          <a:custGeom>
            <a:avLst/>
            <a:gdLst/>
            <a:ahLst/>
            <a:cxnLst/>
            <a:rect l="l" t="t" r="r" b="b"/>
            <a:pathLst>
              <a:path w="1732266" h="1091074">
                <a:moveTo>
                  <a:pt x="0" y="0"/>
                </a:moveTo>
                <a:lnTo>
                  <a:pt x="1732266" y="0"/>
                </a:lnTo>
                <a:lnTo>
                  <a:pt x="1732266" y="1091073"/>
                </a:lnTo>
                <a:lnTo>
                  <a:pt x="0" y="1091073"/>
                </a:lnTo>
                <a:lnTo>
                  <a:pt x="0" y="0"/>
                </a:lnTo>
                <a:close/>
              </a:path>
            </a:pathLst>
          </a:custGeom>
          <a:blipFill>
            <a:blip r:embed="rId10"/>
            <a:stretch>
              <a:fillRect l="-492499" t="-751900" b="-197689"/>
            </a:stretch>
          </a:blipFill>
        </p:spPr>
      </p:sp>
      <p:sp>
        <p:nvSpPr>
          <p:cNvPr id="38" name="Freeform 38"/>
          <p:cNvSpPr/>
          <p:nvPr/>
        </p:nvSpPr>
        <p:spPr>
          <a:xfrm>
            <a:off x="1028700" y="3815520"/>
            <a:ext cx="1014074" cy="884216"/>
          </a:xfrm>
          <a:custGeom>
            <a:avLst/>
            <a:gdLst/>
            <a:ahLst/>
            <a:cxnLst/>
            <a:rect l="l" t="t" r="r" b="b"/>
            <a:pathLst>
              <a:path w="1014074" h="884216">
                <a:moveTo>
                  <a:pt x="0" y="0"/>
                </a:moveTo>
                <a:lnTo>
                  <a:pt x="1014074" y="0"/>
                </a:lnTo>
                <a:lnTo>
                  <a:pt x="1014074" y="884216"/>
                </a:lnTo>
                <a:lnTo>
                  <a:pt x="0" y="884216"/>
                </a:lnTo>
                <a:lnTo>
                  <a:pt x="0" y="0"/>
                </a:lnTo>
                <a:close/>
              </a:path>
            </a:pathLst>
          </a:custGeom>
          <a:blipFill>
            <a:blip r:embed="rId10"/>
            <a:stretch>
              <a:fillRect l="-492499" t="-529256" b="-128919"/>
            </a:stretch>
          </a:blipFill>
        </p:spPr>
      </p:sp>
      <p:sp>
        <p:nvSpPr>
          <p:cNvPr id="39" name="Freeform 39"/>
          <p:cNvSpPr/>
          <p:nvPr/>
        </p:nvSpPr>
        <p:spPr>
          <a:xfrm>
            <a:off x="15476819" y="85816"/>
            <a:ext cx="1213217" cy="764149"/>
          </a:xfrm>
          <a:custGeom>
            <a:avLst/>
            <a:gdLst/>
            <a:ahLst/>
            <a:cxnLst/>
            <a:rect l="l" t="t" r="r" b="b"/>
            <a:pathLst>
              <a:path w="1213217" h="764149">
                <a:moveTo>
                  <a:pt x="0" y="0"/>
                </a:moveTo>
                <a:lnTo>
                  <a:pt x="1213216" y="0"/>
                </a:lnTo>
                <a:lnTo>
                  <a:pt x="1213216" y="764149"/>
                </a:lnTo>
                <a:lnTo>
                  <a:pt x="0" y="764149"/>
                </a:lnTo>
                <a:lnTo>
                  <a:pt x="0" y="0"/>
                </a:lnTo>
                <a:close/>
              </a:path>
            </a:pathLst>
          </a:custGeom>
          <a:blipFill>
            <a:blip r:embed="rId10"/>
            <a:stretch>
              <a:fillRect l="-492499" t="-751900" b="-197689"/>
            </a:stretch>
          </a:blipFill>
        </p:spPr>
      </p:sp>
      <p:grpSp>
        <p:nvGrpSpPr>
          <p:cNvPr id="40" name="Group 40"/>
          <p:cNvGrpSpPr/>
          <p:nvPr/>
        </p:nvGrpSpPr>
        <p:grpSpPr>
          <a:xfrm>
            <a:off x="14748292" y="2750392"/>
            <a:ext cx="1936507" cy="1889340"/>
            <a:chOff x="0" y="0"/>
            <a:chExt cx="2582010" cy="2519120"/>
          </a:xfrm>
        </p:grpSpPr>
        <p:sp>
          <p:nvSpPr>
            <p:cNvPr id="41" name="Freeform 41"/>
            <p:cNvSpPr/>
            <p:nvPr/>
          </p:nvSpPr>
          <p:spPr>
            <a:xfrm rot="-749479">
              <a:off x="487534" y="191264"/>
              <a:ext cx="1944066" cy="1603560"/>
            </a:xfrm>
            <a:custGeom>
              <a:avLst/>
              <a:gdLst/>
              <a:ahLst/>
              <a:cxnLst/>
              <a:rect l="l" t="t" r="r" b="b"/>
              <a:pathLst>
                <a:path w="1944066" h="1603560">
                  <a:moveTo>
                    <a:pt x="0" y="0"/>
                  </a:moveTo>
                  <a:lnTo>
                    <a:pt x="1944066" y="0"/>
                  </a:lnTo>
                  <a:lnTo>
                    <a:pt x="1944066" y="1603559"/>
                  </a:lnTo>
                  <a:lnTo>
                    <a:pt x="0" y="1603559"/>
                  </a:lnTo>
                  <a:lnTo>
                    <a:pt x="0" y="0"/>
                  </a:lnTo>
                  <a:close/>
                </a:path>
              </a:pathLst>
            </a:custGeom>
            <a:blipFill>
              <a:blip r:embed="rId10"/>
              <a:stretch>
                <a:fillRect l="-288367" t="-268183" b="-157155"/>
              </a:stretch>
            </a:blipFill>
          </p:spPr>
        </p:sp>
        <p:sp>
          <p:nvSpPr>
            <p:cNvPr id="42" name="Freeform 42"/>
            <p:cNvSpPr/>
            <p:nvPr/>
          </p:nvSpPr>
          <p:spPr>
            <a:xfrm rot="-77490">
              <a:off x="17824" y="893855"/>
              <a:ext cx="1944066" cy="1603560"/>
            </a:xfrm>
            <a:custGeom>
              <a:avLst/>
              <a:gdLst/>
              <a:ahLst/>
              <a:cxnLst/>
              <a:rect l="l" t="t" r="r" b="b"/>
              <a:pathLst>
                <a:path w="1944066" h="1603560">
                  <a:moveTo>
                    <a:pt x="0" y="0"/>
                  </a:moveTo>
                  <a:lnTo>
                    <a:pt x="1944067" y="0"/>
                  </a:lnTo>
                  <a:lnTo>
                    <a:pt x="1944067" y="1603559"/>
                  </a:lnTo>
                  <a:lnTo>
                    <a:pt x="0" y="1603559"/>
                  </a:lnTo>
                  <a:lnTo>
                    <a:pt x="0" y="0"/>
                  </a:lnTo>
                  <a:close/>
                </a:path>
              </a:pathLst>
            </a:custGeom>
            <a:blipFill>
              <a:blip r:embed="rId10"/>
              <a:stretch>
                <a:fillRect l="-288367" t="-268183" b="-157155"/>
              </a:stretch>
            </a:blipFill>
          </p:spPr>
        </p:sp>
      </p:grpSp>
      <p:grpSp>
        <p:nvGrpSpPr>
          <p:cNvPr id="43" name="Group 43"/>
          <p:cNvGrpSpPr/>
          <p:nvPr/>
        </p:nvGrpSpPr>
        <p:grpSpPr>
          <a:xfrm rot="602913">
            <a:off x="3763444" y="2837"/>
            <a:ext cx="1936507" cy="1889340"/>
            <a:chOff x="0" y="0"/>
            <a:chExt cx="2582010" cy="2519120"/>
          </a:xfrm>
        </p:grpSpPr>
        <p:sp>
          <p:nvSpPr>
            <p:cNvPr id="44" name="Freeform 44"/>
            <p:cNvSpPr/>
            <p:nvPr/>
          </p:nvSpPr>
          <p:spPr>
            <a:xfrm rot="-749479">
              <a:off x="487534" y="191264"/>
              <a:ext cx="1944066" cy="1603560"/>
            </a:xfrm>
            <a:custGeom>
              <a:avLst/>
              <a:gdLst/>
              <a:ahLst/>
              <a:cxnLst/>
              <a:rect l="l" t="t" r="r" b="b"/>
              <a:pathLst>
                <a:path w="1944066" h="1603560">
                  <a:moveTo>
                    <a:pt x="0" y="0"/>
                  </a:moveTo>
                  <a:lnTo>
                    <a:pt x="1944066" y="0"/>
                  </a:lnTo>
                  <a:lnTo>
                    <a:pt x="1944066" y="1603559"/>
                  </a:lnTo>
                  <a:lnTo>
                    <a:pt x="0" y="1603559"/>
                  </a:lnTo>
                  <a:lnTo>
                    <a:pt x="0" y="0"/>
                  </a:lnTo>
                  <a:close/>
                </a:path>
              </a:pathLst>
            </a:custGeom>
            <a:blipFill>
              <a:blip r:embed="rId10"/>
              <a:stretch>
                <a:fillRect l="-288367" t="-268183" b="-157155"/>
              </a:stretch>
            </a:blipFill>
          </p:spPr>
        </p:sp>
        <p:sp>
          <p:nvSpPr>
            <p:cNvPr id="45" name="Freeform 45"/>
            <p:cNvSpPr/>
            <p:nvPr/>
          </p:nvSpPr>
          <p:spPr>
            <a:xfrm rot="-77490">
              <a:off x="17824" y="893855"/>
              <a:ext cx="1944066" cy="1603560"/>
            </a:xfrm>
            <a:custGeom>
              <a:avLst/>
              <a:gdLst/>
              <a:ahLst/>
              <a:cxnLst/>
              <a:rect l="l" t="t" r="r" b="b"/>
              <a:pathLst>
                <a:path w="1944066" h="1603560">
                  <a:moveTo>
                    <a:pt x="0" y="0"/>
                  </a:moveTo>
                  <a:lnTo>
                    <a:pt x="1944067" y="0"/>
                  </a:lnTo>
                  <a:lnTo>
                    <a:pt x="1944067" y="1603559"/>
                  </a:lnTo>
                  <a:lnTo>
                    <a:pt x="0" y="1603559"/>
                  </a:lnTo>
                  <a:lnTo>
                    <a:pt x="0" y="0"/>
                  </a:lnTo>
                  <a:close/>
                </a:path>
              </a:pathLst>
            </a:custGeom>
            <a:blipFill>
              <a:blip r:embed="rId10"/>
              <a:stretch>
                <a:fillRect l="-288367" t="-268183" b="-157155"/>
              </a:stretch>
            </a:blipFill>
          </p:spPr>
        </p:sp>
      </p:grpSp>
    </p:spTree>
    <p:extLst>
      <p:ext uri="{BB962C8B-B14F-4D97-AF65-F5344CB8AC3E}">
        <p14:creationId xmlns:p14="http://schemas.microsoft.com/office/powerpoint/2010/main" val="34135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1000"/>
                                        <p:tgtEl>
                                          <p:spTgt spid="29">
                                            <p:txEl>
                                              <p:pRg st="0" end="0"/>
                                            </p:txEl>
                                          </p:spTgt>
                                        </p:tgtEl>
                                      </p:cBhvr>
                                    </p:animEffect>
                                    <p:anim calcmode="lin" valueType="num">
                                      <p:cBhvr>
                                        <p:cTn id="8"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inVertical)">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CF5FF"/>
        </a:solidFill>
        <a:effectLst/>
      </p:bgPr>
    </p:bg>
    <p:spTree>
      <p:nvGrpSpPr>
        <p:cNvPr id="1" name=""/>
        <p:cNvGrpSpPr/>
        <p:nvPr/>
      </p:nvGrpSpPr>
      <p:grpSpPr>
        <a:xfrm>
          <a:off x="0" y="0"/>
          <a:ext cx="0" cy="0"/>
          <a:chOff x="0" y="0"/>
          <a:chExt cx="0" cy="0"/>
        </a:xfrm>
      </p:grpSpPr>
      <p:sp>
        <p:nvSpPr>
          <p:cNvPr id="5" name="Freeform 5"/>
          <p:cNvSpPr/>
          <p:nvPr/>
        </p:nvSpPr>
        <p:spPr>
          <a:xfrm>
            <a:off x="-512271" y="6193992"/>
            <a:ext cx="15537611" cy="2789735"/>
          </a:xfrm>
          <a:custGeom>
            <a:avLst/>
            <a:gdLst/>
            <a:ahLst/>
            <a:cxnLst/>
            <a:rect l="l" t="t" r="r" b="b"/>
            <a:pathLst>
              <a:path w="15537611" h="2789735">
                <a:moveTo>
                  <a:pt x="0" y="0"/>
                </a:moveTo>
                <a:lnTo>
                  <a:pt x="15537611" y="0"/>
                </a:lnTo>
                <a:lnTo>
                  <a:pt x="15537611" y="2789735"/>
                </a:lnTo>
                <a:lnTo>
                  <a:pt x="0" y="2789735"/>
                </a:lnTo>
                <a:lnTo>
                  <a:pt x="0" y="0"/>
                </a:lnTo>
                <a:close/>
              </a:path>
            </a:pathLst>
          </a:custGeom>
          <a:blipFill>
            <a:blip r:embed="rId2">
              <a:alphaModFix amt="62000"/>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14344249" y="2079400"/>
            <a:ext cx="6645544" cy="6904327"/>
          </a:xfrm>
          <a:custGeom>
            <a:avLst/>
            <a:gdLst/>
            <a:ahLst/>
            <a:cxnLst/>
            <a:rect l="l" t="t" r="r" b="b"/>
            <a:pathLst>
              <a:path w="6645544" h="6904327">
                <a:moveTo>
                  <a:pt x="0" y="0"/>
                </a:moveTo>
                <a:lnTo>
                  <a:pt x="6645544" y="0"/>
                </a:lnTo>
                <a:lnTo>
                  <a:pt x="6645544" y="6904327"/>
                </a:lnTo>
                <a:lnTo>
                  <a:pt x="0" y="690432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2070721" y="2552731"/>
            <a:ext cx="4755811" cy="7282523"/>
          </a:xfrm>
          <a:custGeom>
            <a:avLst/>
            <a:gdLst/>
            <a:ahLst/>
            <a:cxnLst/>
            <a:rect l="l" t="t" r="r" b="b"/>
            <a:pathLst>
              <a:path w="4755811" h="7282523">
                <a:moveTo>
                  <a:pt x="0" y="0"/>
                </a:moveTo>
                <a:lnTo>
                  <a:pt x="4755811" y="0"/>
                </a:lnTo>
                <a:lnTo>
                  <a:pt x="4755811" y="7282523"/>
                </a:lnTo>
                <a:lnTo>
                  <a:pt x="0" y="728252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414063" y="8658238"/>
            <a:ext cx="19116127" cy="2015882"/>
          </a:xfrm>
          <a:custGeom>
            <a:avLst/>
            <a:gdLst/>
            <a:ahLst/>
            <a:cxnLst/>
            <a:rect l="l" t="t" r="r" b="b"/>
            <a:pathLst>
              <a:path w="19116127" h="2015882">
                <a:moveTo>
                  <a:pt x="0" y="0"/>
                </a:moveTo>
                <a:lnTo>
                  <a:pt x="19116126" y="0"/>
                </a:lnTo>
                <a:lnTo>
                  <a:pt x="19116126" y="2015882"/>
                </a:lnTo>
                <a:lnTo>
                  <a:pt x="0" y="201588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979587" y="5407143"/>
            <a:ext cx="3372081" cy="3197637"/>
          </a:xfrm>
          <a:custGeom>
            <a:avLst/>
            <a:gdLst/>
            <a:ahLst/>
            <a:cxnLst/>
            <a:rect l="l" t="t" r="r" b="b"/>
            <a:pathLst>
              <a:path w="3372081" h="3197637">
                <a:moveTo>
                  <a:pt x="0" y="0"/>
                </a:moveTo>
                <a:lnTo>
                  <a:pt x="3372080" y="0"/>
                </a:lnTo>
                <a:lnTo>
                  <a:pt x="3372080" y="3197636"/>
                </a:lnTo>
                <a:lnTo>
                  <a:pt x="0" y="3197636"/>
                </a:lnTo>
                <a:lnTo>
                  <a:pt x="0" y="0"/>
                </a:lnTo>
                <a:close/>
              </a:path>
            </a:pathLst>
          </a:custGeom>
          <a:blipFill>
            <a:blip r:embed="rId10">
              <a:alphaModFix amt="71000"/>
              <a:extLst>
                <a:ext uri="{96DAC541-7B7A-43D3-8B79-37D633B846F1}">
                  <asvg:svgBlip xmlns="" xmlns:asvg="http://schemas.microsoft.com/office/drawing/2016/SVG/main" r:embed="rId11"/>
                </a:ext>
              </a:extLst>
            </a:blip>
            <a:stretch>
              <a:fillRect/>
            </a:stretch>
          </a:blipFill>
        </p:spPr>
      </p:sp>
      <p:sp>
        <p:nvSpPr>
          <p:cNvPr id="10" name="Freeform 10"/>
          <p:cNvSpPr/>
          <p:nvPr/>
        </p:nvSpPr>
        <p:spPr>
          <a:xfrm flipH="1">
            <a:off x="3468887" y="6729769"/>
            <a:ext cx="8004520" cy="3012610"/>
          </a:xfrm>
          <a:custGeom>
            <a:avLst/>
            <a:gdLst/>
            <a:ahLst/>
            <a:cxnLst/>
            <a:rect l="l" t="t" r="r" b="b"/>
            <a:pathLst>
              <a:path w="8004520" h="3012610">
                <a:moveTo>
                  <a:pt x="8004520" y="0"/>
                </a:moveTo>
                <a:lnTo>
                  <a:pt x="0" y="0"/>
                </a:lnTo>
                <a:lnTo>
                  <a:pt x="0" y="3012610"/>
                </a:lnTo>
                <a:lnTo>
                  <a:pt x="8004520" y="3012610"/>
                </a:lnTo>
                <a:lnTo>
                  <a:pt x="800452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1" name="Freeform 11"/>
          <p:cNvSpPr/>
          <p:nvPr/>
        </p:nvSpPr>
        <p:spPr>
          <a:xfrm>
            <a:off x="-414063" y="124357"/>
            <a:ext cx="5536160" cy="2250077"/>
          </a:xfrm>
          <a:custGeom>
            <a:avLst/>
            <a:gdLst/>
            <a:ahLst/>
            <a:cxnLst/>
            <a:rect l="l" t="t" r="r" b="b"/>
            <a:pathLst>
              <a:path w="5536160" h="2250077">
                <a:moveTo>
                  <a:pt x="0" y="0"/>
                </a:moveTo>
                <a:lnTo>
                  <a:pt x="5536159" y="0"/>
                </a:lnTo>
                <a:lnTo>
                  <a:pt x="5536159" y="2250076"/>
                </a:lnTo>
                <a:lnTo>
                  <a:pt x="0" y="2250076"/>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2" name="Freeform 12"/>
          <p:cNvSpPr/>
          <p:nvPr/>
        </p:nvSpPr>
        <p:spPr>
          <a:xfrm flipH="1">
            <a:off x="13534569" y="124357"/>
            <a:ext cx="5536160" cy="2250077"/>
          </a:xfrm>
          <a:custGeom>
            <a:avLst/>
            <a:gdLst/>
            <a:ahLst/>
            <a:cxnLst/>
            <a:rect l="l" t="t" r="r" b="b"/>
            <a:pathLst>
              <a:path w="5536160" h="2250077">
                <a:moveTo>
                  <a:pt x="5536159" y="0"/>
                </a:moveTo>
                <a:lnTo>
                  <a:pt x="0" y="0"/>
                </a:lnTo>
                <a:lnTo>
                  <a:pt x="0" y="2250076"/>
                </a:lnTo>
                <a:lnTo>
                  <a:pt x="5536159" y="2250076"/>
                </a:lnTo>
                <a:lnTo>
                  <a:pt x="5536159"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3" name="TextBox 13"/>
          <p:cNvSpPr txBox="1"/>
          <p:nvPr/>
        </p:nvSpPr>
        <p:spPr>
          <a:xfrm>
            <a:off x="5151126" y="366607"/>
            <a:ext cx="7992733" cy="2462213"/>
          </a:xfrm>
          <a:prstGeom prst="rect">
            <a:avLst/>
          </a:prstGeom>
        </p:spPr>
        <p:txBody>
          <a:bodyPr wrap="square" lIns="0" tIns="0" rIns="0" bIns="0" rtlCol="0" anchor="t">
            <a:spAutoFit/>
          </a:bodyPr>
          <a:lstStyle/>
          <a:p>
            <a:pPr algn="ctr"/>
            <a:r>
              <a:rPr lang="vi-VN" sz="8000" b="1">
                <a:latin typeface="Times New Roman" panose="02020603050405020304" pitchFamily="18" charset="0"/>
                <a:cs typeface="Times New Roman" panose="02020603050405020304" pitchFamily="18" charset="0"/>
              </a:rPr>
              <a:t>III. Suy ngẫm và phản hồi</a:t>
            </a:r>
            <a:endParaRPr lang="en-GB" sz="8000">
              <a:latin typeface="Times New Roman" panose="02020603050405020304" pitchFamily="18" charset="0"/>
              <a:cs typeface="Times New Roman" panose="02020603050405020304" pitchFamily="18" charset="0"/>
            </a:endParaRPr>
          </a:p>
        </p:txBody>
      </p:sp>
      <p:sp>
        <p:nvSpPr>
          <p:cNvPr id="15" name="TextBox 15"/>
          <p:cNvSpPr txBox="1"/>
          <p:nvPr/>
        </p:nvSpPr>
        <p:spPr>
          <a:xfrm>
            <a:off x="3438452" y="3296496"/>
            <a:ext cx="11268147" cy="2031325"/>
          </a:xfrm>
          <a:prstGeom prst="rect">
            <a:avLst/>
          </a:prstGeom>
        </p:spPr>
        <p:txBody>
          <a:bodyPr wrap="square" lIns="0" tIns="0" rIns="0" bIns="0" rtlCol="0" anchor="t">
            <a:spAutoFit/>
          </a:bodyPr>
          <a:lstStyle/>
          <a:p>
            <a:pPr algn="ctr"/>
            <a:r>
              <a:rPr lang="vi-VN" sz="6600" b="1">
                <a:latin typeface="Times New Roman" panose="02020603050405020304" pitchFamily="18" charset="0"/>
                <a:cs typeface="Times New Roman" panose="02020603050405020304" pitchFamily="18" charset="0"/>
              </a:rPr>
              <a:t>1.  Hệ thống luận đề, luận điểm, lí lẽ, bằng chứng của VB</a:t>
            </a:r>
            <a:endParaRPr lang="en-GB" sz="6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622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1000"/>
                                        <p:tgtEl>
                                          <p:spTgt spid="15">
                                            <p:txEl>
                                              <p:pRg st="0" end="0"/>
                                            </p:txEl>
                                          </p:spTgt>
                                        </p:tgtEl>
                                      </p:cBhvr>
                                    </p:animEffect>
                                    <p:anim calcmode="lin" valueType="num">
                                      <p:cBhvr>
                                        <p:cTn id="13"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CF5FF"/>
        </a:solidFill>
        <a:effectLst/>
      </p:bgPr>
    </p:bg>
    <p:spTree>
      <p:nvGrpSpPr>
        <p:cNvPr id="1" name=""/>
        <p:cNvGrpSpPr/>
        <p:nvPr/>
      </p:nvGrpSpPr>
      <p:grpSpPr>
        <a:xfrm>
          <a:off x="0" y="0"/>
          <a:ext cx="0" cy="0"/>
          <a:chOff x="0" y="0"/>
          <a:chExt cx="0" cy="0"/>
        </a:xfrm>
      </p:grpSpPr>
      <p:sp>
        <p:nvSpPr>
          <p:cNvPr id="2" name="Freeform 2"/>
          <p:cNvSpPr/>
          <p:nvPr/>
        </p:nvSpPr>
        <p:spPr>
          <a:xfrm>
            <a:off x="14700900" y="3001157"/>
            <a:ext cx="3491709" cy="5972988"/>
          </a:xfrm>
          <a:custGeom>
            <a:avLst/>
            <a:gdLst/>
            <a:ahLst/>
            <a:cxnLst/>
            <a:rect l="l" t="t" r="r" b="b"/>
            <a:pathLst>
              <a:path w="3491709" h="5972988">
                <a:moveTo>
                  <a:pt x="0" y="0"/>
                </a:moveTo>
                <a:lnTo>
                  <a:pt x="3491710" y="0"/>
                </a:lnTo>
                <a:lnTo>
                  <a:pt x="3491710" y="5972988"/>
                </a:lnTo>
                <a:lnTo>
                  <a:pt x="0" y="5972988"/>
                </a:lnTo>
                <a:lnTo>
                  <a:pt x="0" y="0"/>
                </a:lnTo>
                <a:close/>
              </a:path>
            </a:pathLst>
          </a:custGeom>
          <a:blipFill>
            <a:blip r:embed="rId2"/>
            <a:stretch>
              <a:fillRect/>
            </a:stretch>
          </a:blipFill>
        </p:spPr>
      </p:sp>
      <p:sp>
        <p:nvSpPr>
          <p:cNvPr id="3" name="Freeform 3"/>
          <p:cNvSpPr/>
          <p:nvPr/>
        </p:nvSpPr>
        <p:spPr>
          <a:xfrm>
            <a:off x="-487221" y="6415085"/>
            <a:ext cx="18537960" cy="3328439"/>
          </a:xfrm>
          <a:custGeom>
            <a:avLst/>
            <a:gdLst/>
            <a:ahLst/>
            <a:cxnLst/>
            <a:rect l="l" t="t" r="r" b="b"/>
            <a:pathLst>
              <a:path w="18537960" h="3328439">
                <a:moveTo>
                  <a:pt x="0" y="0"/>
                </a:moveTo>
                <a:lnTo>
                  <a:pt x="18537960" y="0"/>
                </a:lnTo>
                <a:lnTo>
                  <a:pt x="18537960" y="3328439"/>
                </a:lnTo>
                <a:lnTo>
                  <a:pt x="0" y="3328439"/>
                </a:lnTo>
                <a:lnTo>
                  <a:pt x="0" y="0"/>
                </a:lnTo>
                <a:close/>
              </a:path>
            </a:pathLst>
          </a:custGeom>
          <a:blipFill>
            <a:blip r:embed="rId3">
              <a:alphaModFix amt="62000"/>
              <a:extLst>
                <a:ext uri="{96DAC541-7B7A-43D3-8B79-37D633B846F1}">
                  <asvg:svgBlip xmlns="" xmlns:asvg="http://schemas.microsoft.com/office/drawing/2016/SVG/main" r:embed="rId4"/>
                </a:ext>
              </a:extLst>
            </a:blip>
            <a:stretch>
              <a:fillRect/>
            </a:stretch>
          </a:blipFill>
        </p:spPr>
      </p:sp>
      <p:grpSp>
        <p:nvGrpSpPr>
          <p:cNvPr id="4" name="Group 4"/>
          <p:cNvGrpSpPr/>
          <p:nvPr/>
        </p:nvGrpSpPr>
        <p:grpSpPr>
          <a:xfrm>
            <a:off x="4053825" y="672494"/>
            <a:ext cx="10809977" cy="8781867"/>
            <a:chOff x="0" y="0"/>
            <a:chExt cx="2939701" cy="1403292"/>
          </a:xfrm>
        </p:grpSpPr>
        <p:sp>
          <p:nvSpPr>
            <p:cNvPr id="5" name="Freeform 5"/>
            <p:cNvSpPr/>
            <p:nvPr/>
          </p:nvSpPr>
          <p:spPr>
            <a:xfrm>
              <a:off x="0" y="0"/>
              <a:ext cx="2939701" cy="1403292"/>
            </a:xfrm>
            <a:custGeom>
              <a:avLst/>
              <a:gdLst/>
              <a:ahLst/>
              <a:cxnLst/>
              <a:rect l="l" t="t" r="r" b="b"/>
              <a:pathLst>
                <a:path w="2939701" h="1403292">
                  <a:moveTo>
                    <a:pt x="10647" y="0"/>
                  </a:moveTo>
                  <a:lnTo>
                    <a:pt x="2929054" y="0"/>
                  </a:lnTo>
                  <a:cubicBezTo>
                    <a:pt x="2934934" y="0"/>
                    <a:pt x="2939701" y="4767"/>
                    <a:pt x="2939701" y="10647"/>
                  </a:cubicBezTo>
                  <a:lnTo>
                    <a:pt x="2939701" y="1392645"/>
                  </a:lnTo>
                  <a:cubicBezTo>
                    <a:pt x="2939701" y="1398525"/>
                    <a:pt x="2934934" y="1403292"/>
                    <a:pt x="2929054" y="1403292"/>
                  </a:cubicBezTo>
                  <a:lnTo>
                    <a:pt x="10647" y="1403292"/>
                  </a:lnTo>
                  <a:cubicBezTo>
                    <a:pt x="7823" y="1403292"/>
                    <a:pt x="5115" y="1402170"/>
                    <a:pt x="3118" y="1400174"/>
                  </a:cubicBezTo>
                  <a:cubicBezTo>
                    <a:pt x="1122" y="1398177"/>
                    <a:pt x="0" y="1395469"/>
                    <a:pt x="0" y="1392645"/>
                  </a:cubicBezTo>
                  <a:lnTo>
                    <a:pt x="0" y="10647"/>
                  </a:lnTo>
                  <a:cubicBezTo>
                    <a:pt x="0" y="4767"/>
                    <a:pt x="4767" y="0"/>
                    <a:pt x="10647" y="0"/>
                  </a:cubicBezTo>
                  <a:close/>
                </a:path>
              </a:pathLst>
            </a:custGeom>
            <a:solidFill>
              <a:srgbClr val="FFFFFF"/>
            </a:solidFill>
          </p:spPr>
        </p:sp>
        <p:sp>
          <p:nvSpPr>
            <p:cNvPr id="6" name="TextBox 6"/>
            <p:cNvSpPr txBox="1"/>
            <p:nvPr/>
          </p:nvSpPr>
          <p:spPr>
            <a:xfrm>
              <a:off x="0" y="-47625"/>
              <a:ext cx="2939701" cy="1450917"/>
            </a:xfrm>
            <a:prstGeom prst="rect">
              <a:avLst/>
            </a:prstGeom>
          </p:spPr>
          <p:txBody>
            <a:bodyPr lIns="50800" tIns="50800" rIns="50800" bIns="50800" rtlCol="0" anchor="ctr"/>
            <a:lstStyle/>
            <a:p>
              <a:pPr algn="ctr">
                <a:lnSpc>
                  <a:spcPts val="2800"/>
                </a:lnSpc>
              </a:pPr>
              <a:endParaRPr>
                <a:solidFill>
                  <a:prstClr val="black"/>
                </a:solidFill>
              </a:endParaRPr>
            </a:p>
          </p:txBody>
        </p:sp>
      </p:grpSp>
      <p:sp>
        <p:nvSpPr>
          <p:cNvPr id="8" name="Freeform 8"/>
          <p:cNvSpPr/>
          <p:nvPr/>
        </p:nvSpPr>
        <p:spPr>
          <a:xfrm flipH="1">
            <a:off x="-3803390" y="1935744"/>
            <a:ext cx="6752084" cy="10339394"/>
          </a:xfrm>
          <a:custGeom>
            <a:avLst/>
            <a:gdLst/>
            <a:ahLst/>
            <a:cxnLst/>
            <a:rect l="l" t="t" r="r" b="b"/>
            <a:pathLst>
              <a:path w="6752084" h="10339394">
                <a:moveTo>
                  <a:pt x="6752084" y="0"/>
                </a:moveTo>
                <a:lnTo>
                  <a:pt x="0" y="0"/>
                </a:lnTo>
                <a:lnTo>
                  <a:pt x="0" y="10339393"/>
                </a:lnTo>
                <a:lnTo>
                  <a:pt x="6752084" y="10339393"/>
                </a:lnTo>
                <a:lnTo>
                  <a:pt x="6752084"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Freeform 9"/>
          <p:cNvSpPr/>
          <p:nvPr/>
        </p:nvSpPr>
        <p:spPr>
          <a:xfrm>
            <a:off x="695465" y="3887653"/>
            <a:ext cx="3358359" cy="5744877"/>
          </a:xfrm>
          <a:custGeom>
            <a:avLst/>
            <a:gdLst/>
            <a:ahLst/>
            <a:cxnLst/>
            <a:rect l="l" t="t" r="r" b="b"/>
            <a:pathLst>
              <a:path w="3358359" h="5744877">
                <a:moveTo>
                  <a:pt x="0" y="0"/>
                </a:moveTo>
                <a:lnTo>
                  <a:pt x="3358360" y="0"/>
                </a:lnTo>
                <a:lnTo>
                  <a:pt x="3358360" y="5744878"/>
                </a:lnTo>
                <a:lnTo>
                  <a:pt x="0" y="5744878"/>
                </a:lnTo>
                <a:lnTo>
                  <a:pt x="0" y="0"/>
                </a:lnTo>
                <a:close/>
              </a:path>
            </a:pathLst>
          </a:custGeom>
          <a:blipFill>
            <a:blip r:embed="rId2"/>
            <a:stretch>
              <a:fillRect/>
            </a:stretch>
          </a:blipFill>
        </p:spPr>
      </p:sp>
      <p:sp>
        <p:nvSpPr>
          <p:cNvPr id="10" name="Freeform 10"/>
          <p:cNvSpPr/>
          <p:nvPr/>
        </p:nvSpPr>
        <p:spPr>
          <a:xfrm>
            <a:off x="-1696598" y="9454362"/>
            <a:ext cx="21681195" cy="2286381"/>
          </a:xfrm>
          <a:custGeom>
            <a:avLst/>
            <a:gdLst/>
            <a:ahLst/>
            <a:cxnLst/>
            <a:rect l="l" t="t" r="r" b="b"/>
            <a:pathLst>
              <a:path w="21681195" h="2286381">
                <a:moveTo>
                  <a:pt x="0" y="0"/>
                </a:moveTo>
                <a:lnTo>
                  <a:pt x="21681196" y="0"/>
                </a:lnTo>
                <a:lnTo>
                  <a:pt x="21681196" y="2286380"/>
                </a:lnTo>
                <a:lnTo>
                  <a:pt x="0" y="228638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1" name="Freeform 11"/>
          <p:cNvSpPr/>
          <p:nvPr/>
        </p:nvSpPr>
        <p:spPr>
          <a:xfrm>
            <a:off x="14600145" y="6210300"/>
            <a:ext cx="3935230" cy="4076700"/>
          </a:xfrm>
          <a:custGeom>
            <a:avLst/>
            <a:gdLst/>
            <a:ahLst/>
            <a:cxnLst/>
            <a:rect l="l" t="t" r="r" b="b"/>
            <a:pathLst>
              <a:path w="6392137" h="5869144">
                <a:moveTo>
                  <a:pt x="0" y="0"/>
                </a:moveTo>
                <a:lnTo>
                  <a:pt x="6392136" y="0"/>
                </a:lnTo>
                <a:lnTo>
                  <a:pt x="6392136" y="5869144"/>
                </a:lnTo>
                <a:lnTo>
                  <a:pt x="0" y="586914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2" name="Freeform 12"/>
          <p:cNvSpPr/>
          <p:nvPr/>
        </p:nvSpPr>
        <p:spPr>
          <a:xfrm>
            <a:off x="14136798" y="-270801"/>
            <a:ext cx="5109227" cy="2076557"/>
          </a:xfrm>
          <a:custGeom>
            <a:avLst/>
            <a:gdLst/>
            <a:ahLst/>
            <a:cxnLst/>
            <a:rect l="l" t="t" r="r" b="b"/>
            <a:pathLst>
              <a:path w="5109227" h="2076557">
                <a:moveTo>
                  <a:pt x="0" y="0"/>
                </a:moveTo>
                <a:lnTo>
                  <a:pt x="5109227" y="0"/>
                </a:lnTo>
                <a:lnTo>
                  <a:pt x="5109227" y="2076557"/>
                </a:lnTo>
                <a:lnTo>
                  <a:pt x="0" y="207655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3" name="Freeform 13"/>
          <p:cNvSpPr/>
          <p:nvPr/>
        </p:nvSpPr>
        <p:spPr>
          <a:xfrm flipH="1">
            <a:off x="-327486" y="5063427"/>
            <a:ext cx="3828745" cy="5134494"/>
          </a:xfrm>
          <a:custGeom>
            <a:avLst/>
            <a:gdLst/>
            <a:ahLst/>
            <a:cxnLst/>
            <a:rect l="l" t="t" r="r" b="b"/>
            <a:pathLst>
              <a:path w="5584731" h="6618941">
                <a:moveTo>
                  <a:pt x="5584731" y="0"/>
                </a:moveTo>
                <a:lnTo>
                  <a:pt x="0" y="0"/>
                </a:lnTo>
                <a:lnTo>
                  <a:pt x="0" y="6618941"/>
                </a:lnTo>
                <a:lnTo>
                  <a:pt x="5584731" y="6618941"/>
                </a:lnTo>
                <a:lnTo>
                  <a:pt x="5584731" y="0"/>
                </a:lnTo>
                <a:close/>
              </a:path>
            </a:pathLst>
          </a:custGeom>
          <a:blipFill>
            <a:blip r:embed="rId13"/>
            <a:stretch>
              <a:fillRect/>
            </a:stretch>
          </a:blipFill>
        </p:spPr>
      </p:sp>
      <p:sp>
        <p:nvSpPr>
          <p:cNvPr id="14" name="Freeform 14"/>
          <p:cNvSpPr/>
          <p:nvPr/>
        </p:nvSpPr>
        <p:spPr>
          <a:xfrm flipH="1">
            <a:off x="-1060521" y="-777123"/>
            <a:ext cx="5109227" cy="2076557"/>
          </a:xfrm>
          <a:custGeom>
            <a:avLst/>
            <a:gdLst/>
            <a:ahLst/>
            <a:cxnLst/>
            <a:rect l="l" t="t" r="r" b="b"/>
            <a:pathLst>
              <a:path w="5109227" h="2076557">
                <a:moveTo>
                  <a:pt x="5109226" y="0"/>
                </a:moveTo>
                <a:lnTo>
                  <a:pt x="0" y="0"/>
                </a:lnTo>
                <a:lnTo>
                  <a:pt x="0" y="2076557"/>
                </a:lnTo>
                <a:lnTo>
                  <a:pt x="5109226" y="2076557"/>
                </a:lnTo>
                <a:lnTo>
                  <a:pt x="5109226" y="0"/>
                </a:lnTo>
                <a:close/>
              </a:path>
            </a:pathLst>
          </a:custGeom>
          <a:blipFill>
            <a:blip r:embed="rId11">
              <a:extLst>
                <a:ext uri="{96DAC541-7B7A-43D3-8B79-37D633B846F1}">
                  <asvg:svgBlip xmlns="" xmlns:asvg="http://schemas.microsoft.com/office/drawing/2016/SVG/main" r:embed="rId12"/>
                </a:ext>
              </a:extLst>
            </a:blip>
            <a:stretch>
              <a:fillRect/>
            </a:stretch>
          </a:blipFill>
        </p:spPr>
      </p:sp>
      <p:graphicFrame>
        <p:nvGraphicFramePr>
          <p:cNvPr id="17" name="Table 16"/>
          <p:cNvGraphicFramePr>
            <a:graphicFrameLocks noGrp="1"/>
          </p:cNvGraphicFramePr>
          <p:nvPr>
            <p:extLst>
              <p:ext uri="{D42A27DB-BD31-4B8C-83A1-F6EECF244321}">
                <p14:modId xmlns:p14="http://schemas.microsoft.com/office/powerpoint/2010/main" val="80258056"/>
              </p:ext>
            </p:extLst>
          </p:nvPr>
        </p:nvGraphicFramePr>
        <p:xfrm>
          <a:off x="4217031" y="3381828"/>
          <a:ext cx="10419058" cy="5006329"/>
        </p:xfrm>
        <a:graphic>
          <a:graphicData uri="http://schemas.openxmlformats.org/drawingml/2006/table">
            <a:tbl>
              <a:tblPr firstRow="1" firstCol="1" bandRow="1"/>
              <a:tblGrid>
                <a:gridCol w="2122254"/>
                <a:gridCol w="2765601"/>
                <a:gridCol w="5531203"/>
              </a:tblGrid>
              <a:tr h="196781">
                <a:tc rowSpan="5">
                  <a:txBody>
                    <a:bodyPr/>
                    <a:lstStyle/>
                    <a:p>
                      <a:pPr algn="ctr">
                        <a:lnSpc>
                          <a:spcPct val="130000"/>
                        </a:lnSpc>
                        <a:spcAft>
                          <a:spcPts val="0"/>
                        </a:spcAft>
                      </a:pPr>
                      <a:r>
                        <a:rPr lang="en-US" sz="3600" b="1"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3600" b="1"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3600" b="1"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en-US" sz="3600" b="1"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3600" b="1" kern="0">
                          <a:effectLst/>
                          <a:latin typeface="Times New Roman" panose="02020603050405020304" pitchFamily="18" charset="0"/>
                          <a:ea typeface="Times New Roman" panose="02020603050405020304" pitchFamily="18" charset="0"/>
                          <a:cs typeface="Times New Roman" panose="02020603050405020304" pitchFamily="18" charset="0"/>
                        </a:rPr>
                        <a:t>Luận đề:</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3600" b="1" kern="0">
                          <a:effectLst/>
                          <a:latin typeface="Times New Roman" panose="02020603050405020304" pitchFamily="18" charset="0"/>
                          <a:ea typeface="Times New Roman" panose="02020603050405020304" pitchFamily="18" charset="0"/>
                          <a:cs typeface="Times New Roman" panose="02020603050405020304" pitchFamily="18" charset="0"/>
                        </a:rPr>
                        <a:t>Luận điểm</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3600" b="1" kern="0">
                          <a:effectLst/>
                          <a:latin typeface="Times New Roman" panose="02020603050405020304" pitchFamily="18" charset="0"/>
                          <a:ea typeface="Times New Roman" panose="02020603050405020304" pitchFamily="18" charset="0"/>
                          <a:cs typeface="Times New Roman" panose="02020603050405020304" pitchFamily="18" charset="0"/>
                        </a:rPr>
                        <a:t>Lí lẽ và bằng chứng</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74248">
                <a:tc vMerge="1">
                  <a:txBody>
                    <a:bodyPr/>
                    <a:lstStyle/>
                    <a:p>
                      <a:endParaRPr lang="en-GB"/>
                    </a:p>
                  </a:txBody>
                  <a:tcPr/>
                </a:tc>
                <a:tc>
                  <a:txBody>
                    <a:bodyPr/>
                    <a:lstStyle/>
                    <a:p>
                      <a:pPr>
                        <a:lnSpc>
                          <a:spcPct val="130000"/>
                        </a:lnSpc>
                        <a:spcAft>
                          <a:spcPts val="0"/>
                        </a:spcAft>
                      </a:pPr>
                      <a:r>
                        <a:rPr lang="vi-VN" sz="3600" b="1" kern="0">
                          <a:effectLst/>
                          <a:latin typeface="Times New Roman" panose="02020603050405020304" pitchFamily="18" charset="0"/>
                          <a:ea typeface="Times New Roman" panose="02020603050405020304" pitchFamily="18" charset="0"/>
                          <a:cs typeface="Times New Roman" panose="02020603050405020304" pitchFamily="18" charset="0"/>
                        </a:rPr>
                        <a:t>Luận điểm </a:t>
                      </a:r>
                      <a:r>
                        <a:rPr lang="vi-VN" sz="3600" b="1" kern="0" smtClean="0">
                          <a:effectLst/>
                          <a:latin typeface="Times New Roman" panose="02020603050405020304" pitchFamily="18" charset="0"/>
                          <a:ea typeface="Times New Roman" panose="02020603050405020304" pitchFamily="18" charset="0"/>
                          <a:cs typeface="Times New Roman" panose="02020603050405020304" pitchFamily="18" charset="0"/>
                        </a:rPr>
                        <a:t>1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vi-VN" sz="3600" b="1" kern="0">
                          <a:effectLst/>
                          <a:latin typeface="Times New Roman" panose="02020603050405020304" pitchFamily="18" charset="0"/>
                          <a:ea typeface="Times New Roman" panose="02020603050405020304" pitchFamily="18" charset="0"/>
                          <a:cs typeface="Times New Roman" panose="02020603050405020304" pitchFamily="18" charset="0"/>
                        </a:rPr>
                        <a:t>- Lí lẽ</a:t>
                      </a:r>
                      <a:r>
                        <a:rPr lang="vi-VN" sz="3600" b="1" kern="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vi-VN" sz="3600" b="1" kern="0">
                          <a:effectLst/>
                          <a:latin typeface="Times New Roman" panose="02020603050405020304" pitchFamily="18" charset="0"/>
                          <a:ea typeface="Times New Roman" panose="02020603050405020304" pitchFamily="18" charset="0"/>
                          <a:cs typeface="Times New Roman" panose="02020603050405020304" pitchFamily="18" charset="0"/>
                        </a:rPr>
                        <a:t>- Bằng chứng: </a:t>
                      </a:r>
                      <a:r>
                        <a:rPr lang="vi-VN" sz="3600" b="1" kern="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51039">
                <a:tc vMerge="1">
                  <a:txBody>
                    <a:bodyPr/>
                    <a:lstStyle/>
                    <a:p>
                      <a:endParaRPr lang="en-GB"/>
                    </a:p>
                  </a:txBody>
                  <a:tcPr/>
                </a:tc>
                <a:tc>
                  <a:txBody>
                    <a:bodyPr/>
                    <a:lstStyle/>
                    <a:p>
                      <a:pPr>
                        <a:lnSpc>
                          <a:spcPct val="130000"/>
                        </a:lnSpc>
                        <a:spcAft>
                          <a:spcPts val="0"/>
                        </a:spcAft>
                      </a:pPr>
                      <a:r>
                        <a:rPr lang="vi-VN" sz="3600" b="1" kern="0">
                          <a:effectLst/>
                          <a:latin typeface="Times New Roman" panose="02020603050405020304" pitchFamily="18" charset="0"/>
                          <a:ea typeface="Times New Roman" panose="02020603050405020304" pitchFamily="18" charset="0"/>
                          <a:cs typeface="Times New Roman" panose="02020603050405020304" pitchFamily="18" charset="0"/>
                        </a:rPr>
                        <a:t>Luận điểm </a:t>
                      </a:r>
                      <a:r>
                        <a:rPr lang="vi-VN" sz="3600" b="1" kern="0" smtClean="0">
                          <a:effectLst/>
                          <a:latin typeface="Times New Roman" panose="02020603050405020304" pitchFamily="18" charset="0"/>
                          <a:ea typeface="Times New Roman" panose="02020603050405020304" pitchFamily="18" charset="0"/>
                          <a:cs typeface="Times New Roman" panose="02020603050405020304" pitchFamily="18" charset="0"/>
                        </a:rPr>
                        <a:t>2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3600" b="1" kern="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83905">
                <a:tc vMerge="1">
                  <a:txBody>
                    <a:bodyPr/>
                    <a:lstStyle/>
                    <a:p>
                      <a:endParaRPr lang="en-GB"/>
                    </a:p>
                  </a:txBody>
                  <a:tcPr/>
                </a:tc>
                <a:tc>
                  <a:txBody>
                    <a:bodyPr/>
                    <a:lstStyle/>
                    <a:p>
                      <a:pPr>
                        <a:lnSpc>
                          <a:spcPct val="130000"/>
                        </a:lnSpc>
                        <a:spcAft>
                          <a:spcPts val="0"/>
                        </a:spcAft>
                      </a:pPr>
                      <a:r>
                        <a:rPr lang="vi-VN" sz="3600" b="1" kern="0">
                          <a:effectLst/>
                          <a:latin typeface="Times New Roman" panose="02020603050405020304" pitchFamily="18" charset="0"/>
                          <a:ea typeface="Times New Roman" panose="02020603050405020304" pitchFamily="18" charset="0"/>
                          <a:cs typeface="Times New Roman" panose="02020603050405020304" pitchFamily="18" charset="0"/>
                        </a:rPr>
                        <a:t>Luận điểm </a:t>
                      </a:r>
                      <a:r>
                        <a:rPr lang="vi-VN" sz="3600" b="1" kern="0" smtClean="0">
                          <a:effectLst/>
                          <a:latin typeface="Times New Roman" panose="02020603050405020304" pitchFamily="18" charset="0"/>
                          <a:ea typeface="Times New Roman" panose="02020603050405020304" pitchFamily="18" charset="0"/>
                          <a:cs typeface="Times New Roman" panose="02020603050405020304" pitchFamily="18" charset="0"/>
                        </a:rPr>
                        <a:t>3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3600" b="1" kern="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b="1" kern="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600" b="1"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83905">
                <a:tc vMerge="1">
                  <a:txBody>
                    <a:bodyPr/>
                    <a:lstStyle/>
                    <a:p>
                      <a:endParaRPr lang="en-GB"/>
                    </a:p>
                  </a:txBody>
                  <a:tcPr/>
                </a:tc>
                <a:tc>
                  <a:txBody>
                    <a:bodyPr/>
                    <a:lstStyle/>
                    <a:p>
                      <a:pPr>
                        <a:lnSpc>
                          <a:spcPct val="130000"/>
                        </a:lnSpc>
                        <a:spcAft>
                          <a:spcPts val="0"/>
                        </a:spcAft>
                      </a:pPr>
                      <a:r>
                        <a:rPr lang="en-US" sz="3600" b="1" kern="0">
                          <a:effectLst/>
                          <a:latin typeface="Times New Roman" panose="02020603050405020304" pitchFamily="18" charset="0"/>
                          <a:ea typeface="Times New Roman" panose="02020603050405020304" pitchFamily="18" charset="0"/>
                          <a:cs typeface="Times New Roman" panose="02020603050405020304" pitchFamily="18" charset="0"/>
                        </a:rPr>
                        <a:t>Luận điểm </a:t>
                      </a:r>
                      <a:r>
                        <a:rPr lang="en-US" sz="3600" b="1" kern="0" smtClean="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3600" b="1"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8" name="Rectangle 17"/>
          <p:cNvSpPr/>
          <p:nvPr/>
        </p:nvSpPr>
        <p:spPr>
          <a:xfrm>
            <a:off x="3890618" y="951734"/>
            <a:ext cx="11136390" cy="1852815"/>
          </a:xfrm>
          <a:prstGeom prst="rect">
            <a:avLst/>
          </a:prstGeom>
        </p:spPr>
        <p:txBody>
          <a:bodyPr wrap="square">
            <a:spAutoFit/>
          </a:bodyPr>
          <a:lstStyle/>
          <a:p>
            <a:pPr algn="ctr">
              <a:lnSpc>
                <a:spcPct val="130000"/>
              </a:lnSpc>
              <a:spcAft>
                <a:spcPts val="0"/>
              </a:spcAft>
            </a:pPr>
            <a:r>
              <a:rPr lang="vi-VN" sz="4400" b="1" ker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P</a:t>
            </a:r>
            <a:r>
              <a:rPr lang="en-US" sz="4400" b="1" ker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HT</a:t>
            </a:r>
            <a:r>
              <a:rPr lang="vi-VN" sz="4400" b="1" ker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02: HỆ THỐNG LUẬN Đ</a:t>
            </a:r>
            <a:r>
              <a:rPr lang="en-US" sz="4400" b="1" ker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Ề</a:t>
            </a:r>
            <a:r>
              <a:rPr lang="vi-VN" sz="4400" b="1" ker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ker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LUẬN ĐIỂM, </a:t>
            </a:r>
            <a:r>
              <a:rPr lang="vi-VN" sz="4400" b="1" ker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LÍ LẼ VÀ BẰNG CHỨNG CỦA VB</a:t>
            </a:r>
            <a:endParaRPr lang="en-GB" sz="44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6812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CF5FF"/>
        </a:solidFill>
        <a:effectLst/>
      </p:bgPr>
    </p:bg>
    <p:spTree>
      <p:nvGrpSpPr>
        <p:cNvPr id="1" name=""/>
        <p:cNvGrpSpPr/>
        <p:nvPr/>
      </p:nvGrpSpPr>
      <p:grpSpPr>
        <a:xfrm>
          <a:off x="0" y="0"/>
          <a:ext cx="0" cy="0"/>
          <a:chOff x="0" y="0"/>
          <a:chExt cx="0" cy="0"/>
        </a:xfrm>
      </p:grpSpPr>
      <p:sp>
        <p:nvSpPr>
          <p:cNvPr id="5" name="Freeform 5"/>
          <p:cNvSpPr/>
          <p:nvPr/>
        </p:nvSpPr>
        <p:spPr>
          <a:xfrm>
            <a:off x="-512271" y="6193992"/>
            <a:ext cx="15537611" cy="2789735"/>
          </a:xfrm>
          <a:custGeom>
            <a:avLst/>
            <a:gdLst/>
            <a:ahLst/>
            <a:cxnLst/>
            <a:rect l="l" t="t" r="r" b="b"/>
            <a:pathLst>
              <a:path w="15537611" h="2789735">
                <a:moveTo>
                  <a:pt x="0" y="0"/>
                </a:moveTo>
                <a:lnTo>
                  <a:pt x="15537611" y="0"/>
                </a:lnTo>
                <a:lnTo>
                  <a:pt x="15537611" y="2789735"/>
                </a:lnTo>
                <a:lnTo>
                  <a:pt x="0" y="2789735"/>
                </a:lnTo>
                <a:lnTo>
                  <a:pt x="0" y="0"/>
                </a:lnTo>
                <a:close/>
              </a:path>
            </a:pathLst>
          </a:custGeom>
          <a:blipFill>
            <a:blip r:embed="rId2">
              <a:alphaModFix amt="62000"/>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14344249" y="2079400"/>
            <a:ext cx="6645544" cy="6904327"/>
          </a:xfrm>
          <a:custGeom>
            <a:avLst/>
            <a:gdLst/>
            <a:ahLst/>
            <a:cxnLst/>
            <a:rect l="l" t="t" r="r" b="b"/>
            <a:pathLst>
              <a:path w="6645544" h="6904327">
                <a:moveTo>
                  <a:pt x="0" y="0"/>
                </a:moveTo>
                <a:lnTo>
                  <a:pt x="6645544" y="0"/>
                </a:lnTo>
                <a:lnTo>
                  <a:pt x="6645544" y="6904327"/>
                </a:lnTo>
                <a:lnTo>
                  <a:pt x="0" y="690432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2070721" y="2552731"/>
            <a:ext cx="4755811" cy="7282523"/>
          </a:xfrm>
          <a:custGeom>
            <a:avLst/>
            <a:gdLst/>
            <a:ahLst/>
            <a:cxnLst/>
            <a:rect l="l" t="t" r="r" b="b"/>
            <a:pathLst>
              <a:path w="4755811" h="7282523">
                <a:moveTo>
                  <a:pt x="0" y="0"/>
                </a:moveTo>
                <a:lnTo>
                  <a:pt x="4755811" y="0"/>
                </a:lnTo>
                <a:lnTo>
                  <a:pt x="4755811" y="7282523"/>
                </a:lnTo>
                <a:lnTo>
                  <a:pt x="0" y="728252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414063" y="8658238"/>
            <a:ext cx="19116127" cy="2015882"/>
          </a:xfrm>
          <a:custGeom>
            <a:avLst/>
            <a:gdLst/>
            <a:ahLst/>
            <a:cxnLst/>
            <a:rect l="l" t="t" r="r" b="b"/>
            <a:pathLst>
              <a:path w="19116127" h="2015882">
                <a:moveTo>
                  <a:pt x="0" y="0"/>
                </a:moveTo>
                <a:lnTo>
                  <a:pt x="19116126" y="0"/>
                </a:lnTo>
                <a:lnTo>
                  <a:pt x="19116126" y="2015882"/>
                </a:lnTo>
                <a:lnTo>
                  <a:pt x="0" y="201588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979587" y="5407143"/>
            <a:ext cx="3372081" cy="3197637"/>
          </a:xfrm>
          <a:custGeom>
            <a:avLst/>
            <a:gdLst/>
            <a:ahLst/>
            <a:cxnLst/>
            <a:rect l="l" t="t" r="r" b="b"/>
            <a:pathLst>
              <a:path w="3372081" h="3197637">
                <a:moveTo>
                  <a:pt x="0" y="0"/>
                </a:moveTo>
                <a:lnTo>
                  <a:pt x="3372080" y="0"/>
                </a:lnTo>
                <a:lnTo>
                  <a:pt x="3372080" y="3197636"/>
                </a:lnTo>
                <a:lnTo>
                  <a:pt x="0" y="3197636"/>
                </a:lnTo>
                <a:lnTo>
                  <a:pt x="0" y="0"/>
                </a:lnTo>
                <a:close/>
              </a:path>
            </a:pathLst>
          </a:custGeom>
          <a:blipFill>
            <a:blip r:embed="rId10">
              <a:alphaModFix amt="71000"/>
              <a:extLst>
                <a:ext uri="{96DAC541-7B7A-43D3-8B79-37D633B846F1}">
                  <asvg:svgBlip xmlns="" xmlns:asvg="http://schemas.microsoft.com/office/drawing/2016/SVG/main" r:embed="rId11"/>
                </a:ext>
              </a:extLst>
            </a:blip>
            <a:stretch>
              <a:fillRect/>
            </a:stretch>
          </a:blipFill>
        </p:spPr>
      </p:sp>
      <p:sp>
        <p:nvSpPr>
          <p:cNvPr id="10" name="Freeform 10"/>
          <p:cNvSpPr/>
          <p:nvPr/>
        </p:nvSpPr>
        <p:spPr>
          <a:xfrm flipH="1">
            <a:off x="3468887" y="6729769"/>
            <a:ext cx="8004520" cy="3012610"/>
          </a:xfrm>
          <a:custGeom>
            <a:avLst/>
            <a:gdLst/>
            <a:ahLst/>
            <a:cxnLst/>
            <a:rect l="l" t="t" r="r" b="b"/>
            <a:pathLst>
              <a:path w="8004520" h="3012610">
                <a:moveTo>
                  <a:pt x="8004520" y="0"/>
                </a:moveTo>
                <a:lnTo>
                  <a:pt x="0" y="0"/>
                </a:lnTo>
                <a:lnTo>
                  <a:pt x="0" y="3012610"/>
                </a:lnTo>
                <a:lnTo>
                  <a:pt x="8004520" y="3012610"/>
                </a:lnTo>
                <a:lnTo>
                  <a:pt x="800452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1" name="Freeform 11"/>
          <p:cNvSpPr/>
          <p:nvPr/>
        </p:nvSpPr>
        <p:spPr>
          <a:xfrm>
            <a:off x="-414063" y="124357"/>
            <a:ext cx="5536160" cy="2250077"/>
          </a:xfrm>
          <a:custGeom>
            <a:avLst/>
            <a:gdLst/>
            <a:ahLst/>
            <a:cxnLst/>
            <a:rect l="l" t="t" r="r" b="b"/>
            <a:pathLst>
              <a:path w="5536160" h="2250077">
                <a:moveTo>
                  <a:pt x="0" y="0"/>
                </a:moveTo>
                <a:lnTo>
                  <a:pt x="5536159" y="0"/>
                </a:lnTo>
                <a:lnTo>
                  <a:pt x="5536159" y="2250076"/>
                </a:lnTo>
                <a:lnTo>
                  <a:pt x="0" y="2250076"/>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2" name="Freeform 12"/>
          <p:cNvSpPr/>
          <p:nvPr/>
        </p:nvSpPr>
        <p:spPr>
          <a:xfrm flipH="1">
            <a:off x="13534569" y="124357"/>
            <a:ext cx="5536160" cy="2250077"/>
          </a:xfrm>
          <a:custGeom>
            <a:avLst/>
            <a:gdLst/>
            <a:ahLst/>
            <a:cxnLst/>
            <a:rect l="l" t="t" r="r" b="b"/>
            <a:pathLst>
              <a:path w="5536160" h="2250077">
                <a:moveTo>
                  <a:pt x="5536159" y="0"/>
                </a:moveTo>
                <a:lnTo>
                  <a:pt x="0" y="0"/>
                </a:lnTo>
                <a:lnTo>
                  <a:pt x="0" y="2250076"/>
                </a:lnTo>
                <a:lnTo>
                  <a:pt x="5536159" y="2250076"/>
                </a:lnTo>
                <a:lnTo>
                  <a:pt x="5536159"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5" name="TextBox 15"/>
          <p:cNvSpPr txBox="1"/>
          <p:nvPr/>
        </p:nvSpPr>
        <p:spPr>
          <a:xfrm>
            <a:off x="4042163" y="1995447"/>
            <a:ext cx="10302086" cy="3046988"/>
          </a:xfrm>
          <a:prstGeom prst="rect">
            <a:avLst/>
          </a:prstGeom>
        </p:spPr>
        <p:txBody>
          <a:bodyPr lIns="0" tIns="0" rIns="0" bIns="0" rtlCol="0" anchor="t">
            <a:spAutoFit/>
          </a:bodyPr>
          <a:lstStyle/>
          <a:p>
            <a:pPr algn="ctr"/>
            <a:r>
              <a:rPr lang="en-GB" sz="6600">
                <a:latin typeface="Times New Roman" panose="02020603050405020304" pitchFamily="18" charset="0"/>
                <a:cs typeface="Times New Roman" panose="02020603050405020304" pitchFamily="18" charset="0"/>
              </a:rPr>
              <a:t> </a:t>
            </a:r>
            <a:r>
              <a:rPr lang="vi-VN" sz="6600" b="1">
                <a:latin typeface="Times New Roman" panose="02020603050405020304" pitchFamily="18" charset="0"/>
                <a:cs typeface="Times New Roman" panose="02020603050405020304" pitchFamily="18" charset="0"/>
              </a:rPr>
              <a:t>a. Mối liên hệ giữa luận đề, luận điểm, lí lẽ, bằng chứng của VB</a:t>
            </a:r>
            <a:endParaRPr lang="en-GB" sz="66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705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C1E4FF">
                <a:alpha val="100000"/>
              </a:srgbClr>
            </a:gs>
            <a:gs pos="100000">
              <a:srgbClr val="6DBCE8">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668618" y="6044337"/>
            <a:ext cx="22040613" cy="3957331"/>
          </a:xfrm>
          <a:custGeom>
            <a:avLst/>
            <a:gdLst/>
            <a:ahLst/>
            <a:cxnLst/>
            <a:rect l="l" t="t" r="r" b="b"/>
            <a:pathLst>
              <a:path w="22040613" h="3957331">
                <a:moveTo>
                  <a:pt x="0" y="0"/>
                </a:moveTo>
                <a:lnTo>
                  <a:pt x="22040614" y="0"/>
                </a:lnTo>
                <a:lnTo>
                  <a:pt x="22040614" y="3957331"/>
                </a:lnTo>
                <a:lnTo>
                  <a:pt x="0" y="395733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713114" y="1929537"/>
            <a:ext cx="7355205" cy="8229600"/>
          </a:xfrm>
          <a:custGeom>
            <a:avLst/>
            <a:gdLst/>
            <a:ahLst/>
            <a:cxnLst/>
            <a:rect l="l" t="t" r="r" b="b"/>
            <a:pathLst>
              <a:path w="7355205" h="8229600">
                <a:moveTo>
                  <a:pt x="0" y="0"/>
                </a:moveTo>
                <a:lnTo>
                  <a:pt x="7355205" y="0"/>
                </a:lnTo>
                <a:lnTo>
                  <a:pt x="7355205" y="8229600"/>
                </a:lnTo>
                <a:lnTo>
                  <a:pt x="0" y="8229600"/>
                </a:lnTo>
                <a:lnTo>
                  <a:pt x="0" y="0"/>
                </a:lnTo>
                <a:close/>
              </a:path>
            </a:pathLst>
          </a:custGeom>
          <a:blipFill>
            <a:blip r:embed="rId4"/>
            <a:stretch>
              <a:fillRect/>
            </a:stretch>
          </a:blipFill>
        </p:spPr>
      </p:sp>
      <p:grpSp>
        <p:nvGrpSpPr>
          <p:cNvPr id="4" name="Group 4"/>
          <p:cNvGrpSpPr/>
          <p:nvPr/>
        </p:nvGrpSpPr>
        <p:grpSpPr>
          <a:xfrm>
            <a:off x="-449662" y="9765053"/>
            <a:ext cx="19327956" cy="3064746"/>
            <a:chOff x="0" y="0"/>
            <a:chExt cx="5090491" cy="807176"/>
          </a:xfrm>
        </p:grpSpPr>
        <p:sp>
          <p:nvSpPr>
            <p:cNvPr id="5" name="Freeform 5"/>
            <p:cNvSpPr/>
            <p:nvPr/>
          </p:nvSpPr>
          <p:spPr>
            <a:xfrm>
              <a:off x="0" y="0"/>
              <a:ext cx="5090490" cy="807176"/>
            </a:xfrm>
            <a:custGeom>
              <a:avLst/>
              <a:gdLst/>
              <a:ahLst/>
              <a:cxnLst/>
              <a:rect l="l" t="t" r="r" b="b"/>
              <a:pathLst>
                <a:path w="5090490" h="807176">
                  <a:moveTo>
                    <a:pt x="20428" y="0"/>
                  </a:moveTo>
                  <a:lnTo>
                    <a:pt x="5070062" y="0"/>
                  </a:lnTo>
                  <a:cubicBezTo>
                    <a:pt x="5081344" y="0"/>
                    <a:pt x="5090490" y="9146"/>
                    <a:pt x="5090490" y="20428"/>
                  </a:cubicBezTo>
                  <a:lnTo>
                    <a:pt x="5090490" y="786748"/>
                  </a:lnTo>
                  <a:cubicBezTo>
                    <a:pt x="5090490" y="798030"/>
                    <a:pt x="5081344" y="807176"/>
                    <a:pt x="5070062" y="807176"/>
                  </a:cubicBezTo>
                  <a:lnTo>
                    <a:pt x="20428" y="807176"/>
                  </a:lnTo>
                  <a:cubicBezTo>
                    <a:pt x="9146" y="807176"/>
                    <a:pt x="0" y="798030"/>
                    <a:pt x="0" y="786748"/>
                  </a:cubicBezTo>
                  <a:lnTo>
                    <a:pt x="0" y="20428"/>
                  </a:lnTo>
                  <a:cubicBezTo>
                    <a:pt x="0" y="9146"/>
                    <a:pt x="9146" y="0"/>
                    <a:pt x="20428" y="0"/>
                  </a:cubicBezTo>
                  <a:close/>
                </a:path>
              </a:pathLst>
            </a:custGeom>
            <a:solidFill>
              <a:srgbClr val="ADC1CD"/>
            </a:solidFill>
          </p:spPr>
        </p:sp>
        <p:sp>
          <p:nvSpPr>
            <p:cNvPr id="6" name="TextBox 6"/>
            <p:cNvSpPr txBox="1"/>
            <p:nvPr/>
          </p:nvSpPr>
          <p:spPr>
            <a:xfrm>
              <a:off x="0" y="-38100"/>
              <a:ext cx="5090491" cy="84527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7" name="Group 7"/>
          <p:cNvGrpSpPr/>
          <p:nvPr/>
        </p:nvGrpSpPr>
        <p:grpSpPr>
          <a:xfrm>
            <a:off x="409823" y="266700"/>
            <a:ext cx="10220994" cy="8762999"/>
            <a:chOff x="0" y="0"/>
            <a:chExt cx="2691949" cy="956353"/>
          </a:xfrm>
        </p:grpSpPr>
        <p:sp>
          <p:nvSpPr>
            <p:cNvPr id="8" name="Freeform 8"/>
            <p:cNvSpPr/>
            <p:nvPr/>
          </p:nvSpPr>
          <p:spPr>
            <a:xfrm>
              <a:off x="0" y="0"/>
              <a:ext cx="2691949" cy="956353"/>
            </a:xfrm>
            <a:custGeom>
              <a:avLst/>
              <a:gdLst/>
              <a:ahLst/>
              <a:cxnLst/>
              <a:rect l="l" t="t" r="r" b="b"/>
              <a:pathLst>
                <a:path w="2691949" h="956353">
                  <a:moveTo>
                    <a:pt x="38630" y="0"/>
                  </a:moveTo>
                  <a:lnTo>
                    <a:pt x="2653319" y="0"/>
                  </a:lnTo>
                  <a:cubicBezTo>
                    <a:pt x="2663564" y="0"/>
                    <a:pt x="2673390" y="4070"/>
                    <a:pt x="2680634" y="11314"/>
                  </a:cubicBezTo>
                  <a:cubicBezTo>
                    <a:pt x="2687879" y="18559"/>
                    <a:pt x="2691949" y="28385"/>
                    <a:pt x="2691949" y="38630"/>
                  </a:cubicBezTo>
                  <a:lnTo>
                    <a:pt x="2691949" y="917723"/>
                  </a:lnTo>
                  <a:cubicBezTo>
                    <a:pt x="2691949" y="939058"/>
                    <a:pt x="2674654" y="956353"/>
                    <a:pt x="2653319" y="956353"/>
                  </a:cubicBezTo>
                  <a:lnTo>
                    <a:pt x="38630" y="956353"/>
                  </a:lnTo>
                  <a:cubicBezTo>
                    <a:pt x="28385" y="956353"/>
                    <a:pt x="18559" y="952283"/>
                    <a:pt x="11314" y="945039"/>
                  </a:cubicBezTo>
                  <a:cubicBezTo>
                    <a:pt x="4070" y="937794"/>
                    <a:pt x="0" y="927968"/>
                    <a:pt x="0" y="917723"/>
                  </a:cubicBezTo>
                  <a:lnTo>
                    <a:pt x="0" y="38630"/>
                  </a:lnTo>
                  <a:cubicBezTo>
                    <a:pt x="0" y="17295"/>
                    <a:pt x="17295" y="0"/>
                    <a:pt x="38630" y="0"/>
                  </a:cubicBezTo>
                  <a:close/>
                </a:path>
              </a:pathLst>
            </a:custGeom>
            <a:solidFill>
              <a:srgbClr val="FFFFFF"/>
            </a:solidFill>
          </p:spPr>
        </p:sp>
        <p:sp>
          <p:nvSpPr>
            <p:cNvPr id="9" name="TextBox 9"/>
            <p:cNvSpPr txBox="1"/>
            <p:nvPr/>
          </p:nvSpPr>
          <p:spPr>
            <a:xfrm>
              <a:off x="0" y="-38100"/>
              <a:ext cx="2691949" cy="994453"/>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1" name="Freeform 11"/>
          <p:cNvSpPr/>
          <p:nvPr/>
        </p:nvSpPr>
        <p:spPr>
          <a:xfrm>
            <a:off x="15177364" y="-945720"/>
            <a:ext cx="3373349" cy="3314316"/>
          </a:xfrm>
          <a:custGeom>
            <a:avLst/>
            <a:gdLst/>
            <a:ahLst/>
            <a:cxnLst/>
            <a:rect l="l" t="t" r="r" b="b"/>
            <a:pathLst>
              <a:path w="3373349" h="3314316">
                <a:moveTo>
                  <a:pt x="0" y="0"/>
                </a:moveTo>
                <a:lnTo>
                  <a:pt x="3373349" y="0"/>
                </a:lnTo>
                <a:lnTo>
                  <a:pt x="3373349" y="3314315"/>
                </a:lnTo>
                <a:lnTo>
                  <a:pt x="0" y="3314315"/>
                </a:lnTo>
                <a:lnTo>
                  <a:pt x="0" y="0"/>
                </a:lnTo>
                <a:close/>
              </a:path>
            </a:pathLst>
          </a:custGeom>
          <a:blipFill>
            <a:blip r:embed="rId5"/>
            <a:stretch>
              <a:fillRect/>
            </a:stretch>
          </a:blipFill>
        </p:spPr>
      </p:sp>
      <p:sp>
        <p:nvSpPr>
          <p:cNvPr id="12" name="Freeform 12"/>
          <p:cNvSpPr/>
          <p:nvPr/>
        </p:nvSpPr>
        <p:spPr>
          <a:xfrm>
            <a:off x="16736244" y="1028700"/>
            <a:ext cx="2664150" cy="978470"/>
          </a:xfrm>
          <a:custGeom>
            <a:avLst/>
            <a:gdLst/>
            <a:ahLst/>
            <a:cxnLst/>
            <a:rect l="l" t="t" r="r" b="b"/>
            <a:pathLst>
              <a:path w="2664150" h="978470">
                <a:moveTo>
                  <a:pt x="0" y="0"/>
                </a:moveTo>
                <a:lnTo>
                  <a:pt x="2664150" y="0"/>
                </a:lnTo>
                <a:lnTo>
                  <a:pt x="2664150" y="978470"/>
                </a:lnTo>
                <a:lnTo>
                  <a:pt x="0" y="978470"/>
                </a:lnTo>
                <a:lnTo>
                  <a:pt x="0" y="0"/>
                </a:lnTo>
                <a:close/>
              </a:path>
            </a:pathLst>
          </a:custGeom>
          <a:blipFill>
            <a:blip r:embed="rId6">
              <a:alphaModFix amt="60000"/>
              <a:extLst>
                <a:ext uri="{96DAC541-7B7A-43D3-8B79-37D633B846F1}">
                  <asvg:svgBlip xmlns:asvg="http://schemas.microsoft.com/office/drawing/2016/SVG/main" xmlns="" r:embed="rId7"/>
                </a:ext>
              </a:extLst>
            </a:blip>
            <a:stretch>
              <a:fillRect/>
            </a:stretch>
          </a:blipFill>
        </p:spPr>
      </p:sp>
      <p:sp>
        <p:nvSpPr>
          <p:cNvPr id="13" name="Freeform 13"/>
          <p:cNvSpPr/>
          <p:nvPr/>
        </p:nvSpPr>
        <p:spPr>
          <a:xfrm>
            <a:off x="12417840" y="7416092"/>
            <a:ext cx="3945753" cy="3270043"/>
          </a:xfrm>
          <a:custGeom>
            <a:avLst/>
            <a:gdLst/>
            <a:ahLst/>
            <a:cxnLst/>
            <a:rect l="l" t="t" r="r" b="b"/>
            <a:pathLst>
              <a:path w="3945753" h="3270043">
                <a:moveTo>
                  <a:pt x="0" y="0"/>
                </a:moveTo>
                <a:lnTo>
                  <a:pt x="3945753" y="0"/>
                </a:lnTo>
                <a:lnTo>
                  <a:pt x="3945753" y="3270042"/>
                </a:lnTo>
                <a:lnTo>
                  <a:pt x="0" y="3270042"/>
                </a:lnTo>
                <a:lnTo>
                  <a:pt x="0" y="0"/>
                </a:lnTo>
                <a:close/>
              </a:path>
            </a:pathLst>
          </a:custGeom>
          <a:blipFill>
            <a:blip r:embed="rId8"/>
            <a:stretch>
              <a:fillRect/>
            </a:stretch>
          </a:blipFill>
        </p:spPr>
      </p:sp>
      <p:sp>
        <p:nvSpPr>
          <p:cNvPr id="14" name="Freeform 14"/>
          <p:cNvSpPr/>
          <p:nvPr/>
        </p:nvSpPr>
        <p:spPr>
          <a:xfrm>
            <a:off x="-772652" y="3447516"/>
            <a:ext cx="2337932" cy="858659"/>
          </a:xfrm>
          <a:custGeom>
            <a:avLst/>
            <a:gdLst/>
            <a:ahLst/>
            <a:cxnLst/>
            <a:rect l="l" t="t" r="r" b="b"/>
            <a:pathLst>
              <a:path w="2337932" h="858659">
                <a:moveTo>
                  <a:pt x="0" y="0"/>
                </a:moveTo>
                <a:lnTo>
                  <a:pt x="2337932" y="0"/>
                </a:lnTo>
                <a:lnTo>
                  <a:pt x="2337932" y="858659"/>
                </a:lnTo>
                <a:lnTo>
                  <a:pt x="0" y="858659"/>
                </a:lnTo>
                <a:lnTo>
                  <a:pt x="0" y="0"/>
                </a:lnTo>
                <a:close/>
              </a:path>
            </a:pathLst>
          </a:custGeom>
          <a:blipFill>
            <a:blip r:embed="rId6">
              <a:alphaModFix amt="60000"/>
              <a:extLst>
                <a:ext uri="{96DAC541-7B7A-43D3-8B79-37D633B846F1}">
                  <asvg:svgBlip xmlns:asvg="http://schemas.microsoft.com/office/drawing/2016/SVG/main" xmlns="" r:embed="rId7"/>
                </a:ext>
              </a:extLst>
            </a:blip>
            <a:stretch>
              <a:fillRect/>
            </a:stretch>
          </a:blipFill>
        </p:spPr>
      </p:sp>
      <p:sp>
        <p:nvSpPr>
          <p:cNvPr id="15" name="Freeform 15"/>
          <p:cNvSpPr/>
          <p:nvPr/>
        </p:nvSpPr>
        <p:spPr>
          <a:xfrm>
            <a:off x="6471445" y="588857"/>
            <a:ext cx="3361369" cy="1234539"/>
          </a:xfrm>
          <a:custGeom>
            <a:avLst/>
            <a:gdLst/>
            <a:ahLst/>
            <a:cxnLst/>
            <a:rect l="l" t="t" r="r" b="b"/>
            <a:pathLst>
              <a:path w="3361369" h="1234539">
                <a:moveTo>
                  <a:pt x="0" y="0"/>
                </a:moveTo>
                <a:lnTo>
                  <a:pt x="3361369" y="0"/>
                </a:lnTo>
                <a:lnTo>
                  <a:pt x="3361369" y="1234540"/>
                </a:lnTo>
                <a:lnTo>
                  <a:pt x="0" y="1234540"/>
                </a:lnTo>
                <a:lnTo>
                  <a:pt x="0" y="0"/>
                </a:lnTo>
                <a:close/>
              </a:path>
            </a:pathLst>
          </a:custGeom>
          <a:blipFill>
            <a:blip r:embed="rId6">
              <a:alphaModFix amt="60000"/>
              <a:extLst>
                <a:ext uri="{96DAC541-7B7A-43D3-8B79-37D633B846F1}">
                  <asvg:svgBlip xmlns:asvg="http://schemas.microsoft.com/office/drawing/2016/SVG/main" xmlns="" r:embed="rId7"/>
                </a:ext>
              </a:extLst>
            </a:blip>
            <a:stretch>
              <a:fillRect/>
            </a:stretch>
          </a:blipFill>
        </p:spPr>
      </p:sp>
      <p:sp>
        <p:nvSpPr>
          <p:cNvPr id="16" name="Freeform 16"/>
          <p:cNvSpPr/>
          <p:nvPr/>
        </p:nvSpPr>
        <p:spPr>
          <a:xfrm>
            <a:off x="11094889" y="892622"/>
            <a:ext cx="825145" cy="719481"/>
          </a:xfrm>
          <a:custGeom>
            <a:avLst/>
            <a:gdLst/>
            <a:ahLst/>
            <a:cxnLst/>
            <a:rect l="l" t="t" r="r" b="b"/>
            <a:pathLst>
              <a:path w="825145" h="719481">
                <a:moveTo>
                  <a:pt x="0" y="0"/>
                </a:moveTo>
                <a:lnTo>
                  <a:pt x="825145" y="0"/>
                </a:lnTo>
                <a:lnTo>
                  <a:pt x="825145" y="719480"/>
                </a:lnTo>
                <a:lnTo>
                  <a:pt x="0" y="719480"/>
                </a:lnTo>
                <a:lnTo>
                  <a:pt x="0" y="0"/>
                </a:lnTo>
                <a:close/>
              </a:path>
            </a:pathLst>
          </a:custGeom>
          <a:blipFill>
            <a:blip r:embed="rId9"/>
            <a:stretch>
              <a:fillRect l="-492499" t="-529256" b="-128919"/>
            </a:stretch>
          </a:blipFill>
        </p:spPr>
      </p:sp>
      <p:sp>
        <p:nvSpPr>
          <p:cNvPr id="17" name="Freeform 17"/>
          <p:cNvSpPr/>
          <p:nvPr/>
        </p:nvSpPr>
        <p:spPr>
          <a:xfrm>
            <a:off x="19418" y="-157098"/>
            <a:ext cx="825145" cy="719481"/>
          </a:xfrm>
          <a:custGeom>
            <a:avLst/>
            <a:gdLst/>
            <a:ahLst/>
            <a:cxnLst/>
            <a:rect l="l" t="t" r="r" b="b"/>
            <a:pathLst>
              <a:path w="825145" h="719481">
                <a:moveTo>
                  <a:pt x="0" y="0"/>
                </a:moveTo>
                <a:lnTo>
                  <a:pt x="825145" y="0"/>
                </a:lnTo>
                <a:lnTo>
                  <a:pt x="825145" y="719481"/>
                </a:lnTo>
                <a:lnTo>
                  <a:pt x="0" y="719481"/>
                </a:lnTo>
                <a:lnTo>
                  <a:pt x="0" y="0"/>
                </a:lnTo>
                <a:close/>
              </a:path>
            </a:pathLst>
          </a:custGeom>
          <a:blipFill>
            <a:blip r:embed="rId9"/>
            <a:stretch>
              <a:fillRect l="-492499" t="-529256" b="-128919"/>
            </a:stretch>
          </a:blipFill>
        </p:spPr>
      </p:sp>
      <p:sp>
        <p:nvSpPr>
          <p:cNvPr id="18" name="Freeform 18"/>
          <p:cNvSpPr/>
          <p:nvPr/>
        </p:nvSpPr>
        <p:spPr>
          <a:xfrm>
            <a:off x="-644236" y="7792142"/>
            <a:ext cx="1810283" cy="2676943"/>
          </a:xfrm>
          <a:custGeom>
            <a:avLst/>
            <a:gdLst/>
            <a:ahLst/>
            <a:cxnLst/>
            <a:rect l="l" t="t" r="r" b="b"/>
            <a:pathLst>
              <a:path w="1810283" h="2676943">
                <a:moveTo>
                  <a:pt x="0" y="0"/>
                </a:moveTo>
                <a:lnTo>
                  <a:pt x="1810283" y="0"/>
                </a:lnTo>
                <a:lnTo>
                  <a:pt x="1810283" y="2676943"/>
                </a:lnTo>
                <a:lnTo>
                  <a:pt x="0" y="2676943"/>
                </a:lnTo>
                <a:lnTo>
                  <a:pt x="0" y="0"/>
                </a:lnTo>
                <a:close/>
              </a:path>
            </a:pathLst>
          </a:custGeom>
          <a:blipFill>
            <a:blip r:embed="rId10"/>
            <a:stretch>
              <a:fillRect/>
            </a:stretch>
          </a:blipFill>
        </p:spPr>
      </p:sp>
      <p:sp>
        <p:nvSpPr>
          <p:cNvPr id="19" name="Freeform 19"/>
          <p:cNvSpPr/>
          <p:nvPr/>
        </p:nvSpPr>
        <p:spPr>
          <a:xfrm>
            <a:off x="2030026" y="8663197"/>
            <a:ext cx="1048459" cy="1235297"/>
          </a:xfrm>
          <a:custGeom>
            <a:avLst/>
            <a:gdLst/>
            <a:ahLst/>
            <a:cxnLst/>
            <a:rect l="l" t="t" r="r" b="b"/>
            <a:pathLst>
              <a:path w="1048459" h="1235297">
                <a:moveTo>
                  <a:pt x="0" y="0"/>
                </a:moveTo>
                <a:lnTo>
                  <a:pt x="1048458" y="0"/>
                </a:lnTo>
                <a:lnTo>
                  <a:pt x="1048458" y="1235297"/>
                </a:lnTo>
                <a:lnTo>
                  <a:pt x="0" y="1235297"/>
                </a:lnTo>
                <a:lnTo>
                  <a:pt x="0" y="0"/>
                </a:lnTo>
                <a:close/>
              </a:path>
            </a:pathLst>
          </a:custGeom>
          <a:blipFill>
            <a:blip r:embed="rId11"/>
            <a:stretch>
              <a:fillRect/>
            </a:stretch>
          </a:blipFill>
        </p:spPr>
      </p:sp>
      <p:sp>
        <p:nvSpPr>
          <p:cNvPr id="20" name="Freeform 20"/>
          <p:cNvSpPr/>
          <p:nvPr/>
        </p:nvSpPr>
        <p:spPr>
          <a:xfrm>
            <a:off x="10863338" y="7792858"/>
            <a:ext cx="1940858" cy="2516509"/>
          </a:xfrm>
          <a:custGeom>
            <a:avLst/>
            <a:gdLst/>
            <a:ahLst/>
            <a:cxnLst/>
            <a:rect l="l" t="t" r="r" b="b"/>
            <a:pathLst>
              <a:path w="1940858" h="2516509">
                <a:moveTo>
                  <a:pt x="0" y="0"/>
                </a:moveTo>
                <a:lnTo>
                  <a:pt x="1940858" y="0"/>
                </a:lnTo>
                <a:lnTo>
                  <a:pt x="1940858" y="2516509"/>
                </a:lnTo>
                <a:lnTo>
                  <a:pt x="0" y="2516509"/>
                </a:lnTo>
                <a:lnTo>
                  <a:pt x="0" y="0"/>
                </a:lnTo>
                <a:close/>
              </a:path>
            </a:pathLst>
          </a:custGeom>
          <a:blipFill>
            <a:blip r:embed="rId12"/>
            <a:stretch>
              <a:fillRect/>
            </a:stretch>
          </a:blipFill>
        </p:spPr>
      </p:sp>
      <p:graphicFrame>
        <p:nvGraphicFramePr>
          <p:cNvPr id="22" name="Table 21"/>
          <p:cNvGraphicFramePr>
            <a:graphicFrameLocks noGrp="1"/>
          </p:cNvGraphicFramePr>
          <p:nvPr>
            <p:extLst>
              <p:ext uri="{D42A27DB-BD31-4B8C-83A1-F6EECF244321}">
                <p14:modId xmlns:p14="http://schemas.microsoft.com/office/powerpoint/2010/main" val="1606269610"/>
              </p:ext>
            </p:extLst>
          </p:nvPr>
        </p:nvGraphicFramePr>
        <p:xfrm>
          <a:off x="450133" y="478654"/>
          <a:ext cx="9972980" cy="8241792"/>
        </p:xfrm>
        <a:graphic>
          <a:graphicData uri="http://schemas.openxmlformats.org/drawingml/2006/table">
            <a:tbl>
              <a:tblPr firstRow="1" firstCol="1" bandRow="1"/>
              <a:tblGrid>
                <a:gridCol w="2539902"/>
                <a:gridCol w="7433078"/>
              </a:tblGrid>
              <a:tr h="0">
                <a:tc>
                  <a:txBody>
                    <a:bodyPr/>
                    <a:lstStyle/>
                    <a:p>
                      <a:pPr algn="ctr">
                        <a:lnSpc>
                          <a:spcPct val="130000"/>
                        </a:lnSpc>
                        <a:spcAft>
                          <a:spcPts val="0"/>
                        </a:spcAft>
                      </a:pPr>
                      <a:r>
                        <a:rPr lang="vi-VN" sz="3200" b="1" kern="0">
                          <a:effectLst/>
                          <a:latin typeface="Times New Roman" panose="02020603050405020304" pitchFamily="18" charset="0"/>
                          <a:ea typeface="Times New Roman" panose="02020603050405020304" pitchFamily="18" charset="0"/>
                          <a:cs typeface="Times New Roman" panose="02020603050405020304" pitchFamily="18" charset="0"/>
                        </a:rPr>
                        <a:t>Luận điểm</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3200" b="1" kern="0">
                          <a:effectLst/>
                          <a:latin typeface="Times New Roman" panose="02020603050405020304" pitchFamily="18" charset="0"/>
                          <a:ea typeface="Times New Roman" panose="02020603050405020304" pitchFamily="18" charset="0"/>
                          <a:cs typeface="Times New Roman" panose="02020603050405020304" pitchFamily="18" charset="0"/>
                        </a:rPr>
                        <a:t>Lí lẽ và bằng chứng</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30000"/>
                        </a:lnSpc>
                        <a:spcAft>
                          <a:spcPts val="0"/>
                        </a:spcAft>
                      </a:pPr>
                      <a:endParaRPr lang="vi-VN" sz="3200" b="1" kern="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Aft>
                          <a:spcPts val="0"/>
                        </a:spcAft>
                      </a:pPr>
                      <a:endParaRPr lang="vi-VN" sz="3200" b="1" kern="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Aft>
                          <a:spcPts val="0"/>
                        </a:spcAft>
                      </a:pPr>
                      <a:r>
                        <a:rPr lang="vi-VN" sz="3200" b="1" kern="0" smtClean="0">
                          <a:effectLst/>
                          <a:latin typeface="Times New Roman" panose="02020603050405020304" pitchFamily="18" charset="0"/>
                          <a:ea typeface="Times New Roman" panose="02020603050405020304" pitchFamily="18" charset="0"/>
                          <a:cs typeface="Times New Roman" panose="02020603050405020304" pitchFamily="18" charset="0"/>
                        </a:rPr>
                        <a:t>Luận </a:t>
                      </a:r>
                      <a:r>
                        <a:rPr lang="vi-VN" sz="3200" b="1" kern="0">
                          <a:effectLst/>
                          <a:latin typeface="Times New Roman" panose="02020603050405020304" pitchFamily="18" charset="0"/>
                          <a:ea typeface="Times New Roman" panose="02020603050405020304" pitchFamily="18" charset="0"/>
                          <a:cs typeface="Times New Roman" panose="02020603050405020304" pitchFamily="18" charset="0"/>
                        </a:rPr>
                        <a:t>điểm </a:t>
                      </a:r>
                      <a:r>
                        <a:rPr lang="vi-VN" sz="3200" b="1" kern="0" smtClean="0">
                          <a:effectLst/>
                          <a:latin typeface="Times New Roman" panose="02020603050405020304" pitchFamily="18" charset="0"/>
                          <a:ea typeface="Times New Roman" panose="02020603050405020304" pitchFamily="18" charset="0"/>
                          <a:cs typeface="Times New Roman" panose="02020603050405020304" pitchFamily="18" charset="0"/>
                        </a:rPr>
                        <a:t>1 </a:t>
                      </a:r>
                      <a:r>
                        <a:rPr lang="vi-VN" sz="3200" b="1" kern="0">
                          <a:effectLst/>
                          <a:latin typeface="Times New Roman" panose="02020603050405020304" pitchFamily="18" charset="0"/>
                          <a:ea typeface="Times New Roman" panose="02020603050405020304" pitchFamily="18" charset="0"/>
                          <a:cs typeface="Times New Roman" panose="02020603050405020304" pitchFamily="18" charset="0"/>
                        </a:rPr>
                        <a:t>Thực trạng biến đổi khí hậu toàn cầu và sự cần thiết phải giải quyết vấn đề </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3200" b="1" kern="0">
                          <a:effectLst/>
                          <a:latin typeface="Times New Roman" panose="02020603050405020304" pitchFamily="18" charset="0"/>
                          <a:ea typeface="Times New Roman" panose="02020603050405020304" pitchFamily="18" charset="0"/>
                          <a:cs typeface="Times New Roman" panose="02020603050405020304" pitchFamily="18" charset="0"/>
                        </a:rPr>
                        <a:t>- Lí lẽ: </a:t>
                      </a:r>
                      <a:r>
                        <a:rPr lang="vi-VN" sz="3200" kern="0">
                          <a:effectLst/>
                          <a:latin typeface="Times New Roman" panose="02020603050405020304" pitchFamily="18" charset="0"/>
                          <a:ea typeface="Times New Roman" panose="02020603050405020304" pitchFamily="18" charset="0"/>
                          <a:cs typeface="Times New Roman" panose="02020603050405020304" pitchFamily="18" charset="0"/>
                        </a:rPr>
                        <a:t>Tác giả khẳng định biến đổi khí hậu là vấn đề hạn định của thời đại chúng ta và chúng ta đang ở vào thời điểm hạn định. Chúng ta phải đối mặt với mối đe doạ trực tiếp đến sự tồn vong. </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vi-VN" sz="3200" b="1" kern="0">
                          <a:effectLst/>
                          <a:latin typeface="Times New Roman" panose="02020603050405020304" pitchFamily="18" charset="0"/>
                          <a:ea typeface="Times New Roman" panose="02020603050405020304" pitchFamily="18" charset="0"/>
                          <a:cs typeface="Times New Roman" panose="02020603050405020304" pitchFamily="18" charset="0"/>
                        </a:rPr>
                        <a:t>- Bằng chứng: </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vi-VN" sz="3200" kern="0">
                          <a:effectLst/>
                          <a:latin typeface="Times New Roman" panose="02020603050405020304" pitchFamily="18" charset="0"/>
                          <a:ea typeface="Times New Roman" panose="02020603050405020304" pitchFamily="18" charset="0"/>
                          <a:cs typeface="Times New Roman" panose="02020603050405020304" pitchFamily="18" charset="0"/>
                        </a:rPr>
                        <a:t>+ Nếu ta không thay đổi thì đến năm 2020, chúng ta có nguy cư đánh mất thời điểm có thể đánh mất thời điểm có thể tránh được một sự biến đổi khí hậu phi mã, gây ra những hậu quả tàn khốc đối với con người và hệ thống tự nhiên</a:t>
                      </a:r>
                      <a:r>
                        <a:rPr lang="vi-VN" sz="3200" kern="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5078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C1E4FF">
                <a:alpha val="100000"/>
              </a:srgbClr>
            </a:gs>
            <a:gs pos="100000">
              <a:srgbClr val="6DBCE8">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668618" y="6044337"/>
            <a:ext cx="22040613" cy="3957331"/>
          </a:xfrm>
          <a:custGeom>
            <a:avLst/>
            <a:gdLst/>
            <a:ahLst/>
            <a:cxnLst/>
            <a:rect l="l" t="t" r="r" b="b"/>
            <a:pathLst>
              <a:path w="22040613" h="3957331">
                <a:moveTo>
                  <a:pt x="0" y="0"/>
                </a:moveTo>
                <a:lnTo>
                  <a:pt x="22040614" y="0"/>
                </a:lnTo>
                <a:lnTo>
                  <a:pt x="22040614" y="3957331"/>
                </a:lnTo>
                <a:lnTo>
                  <a:pt x="0" y="395733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713114" y="1929537"/>
            <a:ext cx="7355205" cy="8229600"/>
          </a:xfrm>
          <a:custGeom>
            <a:avLst/>
            <a:gdLst/>
            <a:ahLst/>
            <a:cxnLst/>
            <a:rect l="l" t="t" r="r" b="b"/>
            <a:pathLst>
              <a:path w="7355205" h="8229600">
                <a:moveTo>
                  <a:pt x="0" y="0"/>
                </a:moveTo>
                <a:lnTo>
                  <a:pt x="7355205" y="0"/>
                </a:lnTo>
                <a:lnTo>
                  <a:pt x="7355205" y="8229600"/>
                </a:lnTo>
                <a:lnTo>
                  <a:pt x="0" y="8229600"/>
                </a:lnTo>
                <a:lnTo>
                  <a:pt x="0" y="0"/>
                </a:lnTo>
                <a:close/>
              </a:path>
            </a:pathLst>
          </a:custGeom>
          <a:blipFill>
            <a:blip r:embed="rId4"/>
            <a:stretch>
              <a:fillRect/>
            </a:stretch>
          </a:blipFill>
        </p:spPr>
      </p:sp>
      <p:grpSp>
        <p:nvGrpSpPr>
          <p:cNvPr id="4" name="Group 4"/>
          <p:cNvGrpSpPr/>
          <p:nvPr/>
        </p:nvGrpSpPr>
        <p:grpSpPr>
          <a:xfrm>
            <a:off x="-449662" y="9765053"/>
            <a:ext cx="19327956" cy="3064746"/>
            <a:chOff x="0" y="0"/>
            <a:chExt cx="5090491" cy="807176"/>
          </a:xfrm>
        </p:grpSpPr>
        <p:sp>
          <p:nvSpPr>
            <p:cNvPr id="5" name="Freeform 5"/>
            <p:cNvSpPr/>
            <p:nvPr/>
          </p:nvSpPr>
          <p:spPr>
            <a:xfrm>
              <a:off x="0" y="0"/>
              <a:ext cx="5090490" cy="807176"/>
            </a:xfrm>
            <a:custGeom>
              <a:avLst/>
              <a:gdLst/>
              <a:ahLst/>
              <a:cxnLst/>
              <a:rect l="l" t="t" r="r" b="b"/>
              <a:pathLst>
                <a:path w="5090490" h="807176">
                  <a:moveTo>
                    <a:pt x="20428" y="0"/>
                  </a:moveTo>
                  <a:lnTo>
                    <a:pt x="5070062" y="0"/>
                  </a:lnTo>
                  <a:cubicBezTo>
                    <a:pt x="5081344" y="0"/>
                    <a:pt x="5090490" y="9146"/>
                    <a:pt x="5090490" y="20428"/>
                  </a:cubicBezTo>
                  <a:lnTo>
                    <a:pt x="5090490" y="786748"/>
                  </a:lnTo>
                  <a:cubicBezTo>
                    <a:pt x="5090490" y="798030"/>
                    <a:pt x="5081344" y="807176"/>
                    <a:pt x="5070062" y="807176"/>
                  </a:cubicBezTo>
                  <a:lnTo>
                    <a:pt x="20428" y="807176"/>
                  </a:lnTo>
                  <a:cubicBezTo>
                    <a:pt x="9146" y="807176"/>
                    <a:pt x="0" y="798030"/>
                    <a:pt x="0" y="786748"/>
                  </a:cubicBezTo>
                  <a:lnTo>
                    <a:pt x="0" y="20428"/>
                  </a:lnTo>
                  <a:cubicBezTo>
                    <a:pt x="0" y="9146"/>
                    <a:pt x="9146" y="0"/>
                    <a:pt x="20428" y="0"/>
                  </a:cubicBezTo>
                  <a:close/>
                </a:path>
              </a:pathLst>
            </a:custGeom>
            <a:solidFill>
              <a:srgbClr val="ADC1CD"/>
            </a:solidFill>
          </p:spPr>
        </p:sp>
        <p:sp>
          <p:nvSpPr>
            <p:cNvPr id="6" name="TextBox 6"/>
            <p:cNvSpPr txBox="1"/>
            <p:nvPr/>
          </p:nvSpPr>
          <p:spPr>
            <a:xfrm>
              <a:off x="0" y="-38100"/>
              <a:ext cx="5090491" cy="84527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7" name="Group 7"/>
          <p:cNvGrpSpPr/>
          <p:nvPr/>
        </p:nvGrpSpPr>
        <p:grpSpPr>
          <a:xfrm>
            <a:off x="152400" y="538243"/>
            <a:ext cx="11071939" cy="8415257"/>
            <a:chOff x="0" y="0"/>
            <a:chExt cx="2691949" cy="956353"/>
          </a:xfrm>
        </p:grpSpPr>
        <p:sp>
          <p:nvSpPr>
            <p:cNvPr id="8" name="Freeform 8"/>
            <p:cNvSpPr/>
            <p:nvPr/>
          </p:nvSpPr>
          <p:spPr>
            <a:xfrm>
              <a:off x="0" y="0"/>
              <a:ext cx="2691949" cy="956353"/>
            </a:xfrm>
            <a:custGeom>
              <a:avLst/>
              <a:gdLst/>
              <a:ahLst/>
              <a:cxnLst/>
              <a:rect l="l" t="t" r="r" b="b"/>
              <a:pathLst>
                <a:path w="2691949" h="956353">
                  <a:moveTo>
                    <a:pt x="38630" y="0"/>
                  </a:moveTo>
                  <a:lnTo>
                    <a:pt x="2653319" y="0"/>
                  </a:lnTo>
                  <a:cubicBezTo>
                    <a:pt x="2663564" y="0"/>
                    <a:pt x="2673390" y="4070"/>
                    <a:pt x="2680634" y="11314"/>
                  </a:cubicBezTo>
                  <a:cubicBezTo>
                    <a:pt x="2687879" y="18559"/>
                    <a:pt x="2691949" y="28385"/>
                    <a:pt x="2691949" y="38630"/>
                  </a:cubicBezTo>
                  <a:lnTo>
                    <a:pt x="2691949" y="917723"/>
                  </a:lnTo>
                  <a:cubicBezTo>
                    <a:pt x="2691949" y="939058"/>
                    <a:pt x="2674654" y="956353"/>
                    <a:pt x="2653319" y="956353"/>
                  </a:cubicBezTo>
                  <a:lnTo>
                    <a:pt x="38630" y="956353"/>
                  </a:lnTo>
                  <a:cubicBezTo>
                    <a:pt x="28385" y="956353"/>
                    <a:pt x="18559" y="952283"/>
                    <a:pt x="11314" y="945039"/>
                  </a:cubicBezTo>
                  <a:cubicBezTo>
                    <a:pt x="4070" y="937794"/>
                    <a:pt x="0" y="927968"/>
                    <a:pt x="0" y="917723"/>
                  </a:cubicBezTo>
                  <a:lnTo>
                    <a:pt x="0" y="38630"/>
                  </a:lnTo>
                  <a:cubicBezTo>
                    <a:pt x="0" y="17295"/>
                    <a:pt x="17295" y="0"/>
                    <a:pt x="38630" y="0"/>
                  </a:cubicBezTo>
                  <a:close/>
                </a:path>
              </a:pathLst>
            </a:custGeom>
            <a:solidFill>
              <a:srgbClr val="FFFFFF"/>
            </a:solidFill>
          </p:spPr>
        </p:sp>
        <p:sp>
          <p:nvSpPr>
            <p:cNvPr id="9" name="TextBox 9"/>
            <p:cNvSpPr txBox="1"/>
            <p:nvPr/>
          </p:nvSpPr>
          <p:spPr>
            <a:xfrm>
              <a:off x="0" y="-38100"/>
              <a:ext cx="2691949" cy="994453"/>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1" name="Freeform 11"/>
          <p:cNvSpPr/>
          <p:nvPr/>
        </p:nvSpPr>
        <p:spPr>
          <a:xfrm>
            <a:off x="15283438" y="-628458"/>
            <a:ext cx="3373349" cy="3314316"/>
          </a:xfrm>
          <a:custGeom>
            <a:avLst/>
            <a:gdLst/>
            <a:ahLst/>
            <a:cxnLst/>
            <a:rect l="l" t="t" r="r" b="b"/>
            <a:pathLst>
              <a:path w="3373349" h="3314316">
                <a:moveTo>
                  <a:pt x="0" y="0"/>
                </a:moveTo>
                <a:lnTo>
                  <a:pt x="3373349" y="0"/>
                </a:lnTo>
                <a:lnTo>
                  <a:pt x="3373349" y="3314315"/>
                </a:lnTo>
                <a:lnTo>
                  <a:pt x="0" y="3314315"/>
                </a:lnTo>
                <a:lnTo>
                  <a:pt x="0" y="0"/>
                </a:lnTo>
                <a:close/>
              </a:path>
            </a:pathLst>
          </a:custGeom>
          <a:blipFill>
            <a:blip r:embed="rId5"/>
            <a:stretch>
              <a:fillRect/>
            </a:stretch>
          </a:blipFill>
        </p:spPr>
      </p:sp>
      <p:sp>
        <p:nvSpPr>
          <p:cNvPr id="12" name="Freeform 12"/>
          <p:cNvSpPr/>
          <p:nvPr/>
        </p:nvSpPr>
        <p:spPr>
          <a:xfrm>
            <a:off x="16736244" y="1028700"/>
            <a:ext cx="2664150" cy="978470"/>
          </a:xfrm>
          <a:custGeom>
            <a:avLst/>
            <a:gdLst/>
            <a:ahLst/>
            <a:cxnLst/>
            <a:rect l="l" t="t" r="r" b="b"/>
            <a:pathLst>
              <a:path w="2664150" h="978470">
                <a:moveTo>
                  <a:pt x="0" y="0"/>
                </a:moveTo>
                <a:lnTo>
                  <a:pt x="2664150" y="0"/>
                </a:lnTo>
                <a:lnTo>
                  <a:pt x="2664150" y="978470"/>
                </a:lnTo>
                <a:lnTo>
                  <a:pt x="0" y="978470"/>
                </a:lnTo>
                <a:lnTo>
                  <a:pt x="0" y="0"/>
                </a:lnTo>
                <a:close/>
              </a:path>
            </a:pathLst>
          </a:custGeom>
          <a:blipFill>
            <a:blip r:embed="rId6">
              <a:alphaModFix amt="60000"/>
              <a:extLst>
                <a:ext uri="{96DAC541-7B7A-43D3-8B79-37D633B846F1}">
                  <asvg:svgBlip xmlns:asvg="http://schemas.microsoft.com/office/drawing/2016/SVG/main" xmlns="" r:embed="rId7"/>
                </a:ext>
              </a:extLst>
            </a:blip>
            <a:stretch>
              <a:fillRect/>
            </a:stretch>
          </a:blipFill>
        </p:spPr>
      </p:sp>
      <p:sp>
        <p:nvSpPr>
          <p:cNvPr id="13" name="Freeform 13"/>
          <p:cNvSpPr/>
          <p:nvPr/>
        </p:nvSpPr>
        <p:spPr>
          <a:xfrm>
            <a:off x="12417840" y="7416092"/>
            <a:ext cx="3945753" cy="3270043"/>
          </a:xfrm>
          <a:custGeom>
            <a:avLst/>
            <a:gdLst/>
            <a:ahLst/>
            <a:cxnLst/>
            <a:rect l="l" t="t" r="r" b="b"/>
            <a:pathLst>
              <a:path w="3945753" h="3270043">
                <a:moveTo>
                  <a:pt x="0" y="0"/>
                </a:moveTo>
                <a:lnTo>
                  <a:pt x="3945753" y="0"/>
                </a:lnTo>
                <a:lnTo>
                  <a:pt x="3945753" y="3270042"/>
                </a:lnTo>
                <a:lnTo>
                  <a:pt x="0" y="3270042"/>
                </a:lnTo>
                <a:lnTo>
                  <a:pt x="0" y="0"/>
                </a:lnTo>
                <a:close/>
              </a:path>
            </a:pathLst>
          </a:custGeom>
          <a:blipFill>
            <a:blip r:embed="rId8"/>
            <a:stretch>
              <a:fillRect/>
            </a:stretch>
          </a:blipFill>
        </p:spPr>
      </p:sp>
      <p:sp>
        <p:nvSpPr>
          <p:cNvPr id="14" name="Freeform 14"/>
          <p:cNvSpPr/>
          <p:nvPr/>
        </p:nvSpPr>
        <p:spPr>
          <a:xfrm>
            <a:off x="-772652" y="3447516"/>
            <a:ext cx="2337932" cy="858659"/>
          </a:xfrm>
          <a:custGeom>
            <a:avLst/>
            <a:gdLst/>
            <a:ahLst/>
            <a:cxnLst/>
            <a:rect l="l" t="t" r="r" b="b"/>
            <a:pathLst>
              <a:path w="2337932" h="858659">
                <a:moveTo>
                  <a:pt x="0" y="0"/>
                </a:moveTo>
                <a:lnTo>
                  <a:pt x="2337932" y="0"/>
                </a:lnTo>
                <a:lnTo>
                  <a:pt x="2337932" y="858659"/>
                </a:lnTo>
                <a:lnTo>
                  <a:pt x="0" y="858659"/>
                </a:lnTo>
                <a:lnTo>
                  <a:pt x="0" y="0"/>
                </a:lnTo>
                <a:close/>
              </a:path>
            </a:pathLst>
          </a:custGeom>
          <a:blipFill>
            <a:blip r:embed="rId6">
              <a:alphaModFix amt="60000"/>
              <a:extLst>
                <a:ext uri="{96DAC541-7B7A-43D3-8B79-37D633B846F1}">
                  <asvg:svgBlip xmlns:asvg="http://schemas.microsoft.com/office/drawing/2016/SVG/main" xmlns="" r:embed="rId7"/>
                </a:ext>
              </a:extLst>
            </a:blip>
            <a:stretch>
              <a:fillRect/>
            </a:stretch>
          </a:blipFill>
        </p:spPr>
      </p:sp>
      <p:sp>
        <p:nvSpPr>
          <p:cNvPr id="15" name="Freeform 15"/>
          <p:cNvSpPr/>
          <p:nvPr/>
        </p:nvSpPr>
        <p:spPr>
          <a:xfrm>
            <a:off x="6471445" y="588857"/>
            <a:ext cx="3361369" cy="1234539"/>
          </a:xfrm>
          <a:custGeom>
            <a:avLst/>
            <a:gdLst/>
            <a:ahLst/>
            <a:cxnLst/>
            <a:rect l="l" t="t" r="r" b="b"/>
            <a:pathLst>
              <a:path w="3361369" h="1234539">
                <a:moveTo>
                  <a:pt x="0" y="0"/>
                </a:moveTo>
                <a:lnTo>
                  <a:pt x="3361369" y="0"/>
                </a:lnTo>
                <a:lnTo>
                  <a:pt x="3361369" y="1234540"/>
                </a:lnTo>
                <a:lnTo>
                  <a:pt x="0" y="1234540"/>
                </a:lnTo>
                <a:lnTo>
                  <a:pt x="0" y="0"/>
                </a:lnTo>
                <a:close/>
              </a:path>
            </a:pathLst>
          </a:custGeom>
          <a:blipFill>
            <a:blip r:embed="rId6">
              <a:alphaModFix amt="60000"/>
              <a:extLst>
                <a:ext uri="{96DAC541-7B7A-43D3-8B79-37D633B846F1}">
                  <asvg:svgBlip xmlns:asvg="http://schemas.microsoft.com/office/drawing/2016/SVG/main" xmlns="" r:embed="rId7"/>
                </a:ext>
              </a:extLst>
            </a:blip>
            <a:stretch>
              <a:fillRect/>
            </a:stretch>
          </a:blipFill>
        </p:spPr>
      </p:sp>
      <p:sp>
        <p:nvSpPr>
          <p:cNvPr id="16" name="Freeform 16"/>
          <p:cNvSpPr/>
          <p:nvPr/>
        </p:nvSpPr>
        <p:spPr>
          <a:xfrm>
            <a:off x="11094889" y="892622"/>
            <a:ext cx="825145" cy="719481"/>
          </a:xfrm>
          <a:custGeom>
            <a:avLst/>
            <a:gdLst/>
            <a:ahLst/>
            <a:cxnLst/>
            <a:rect l="l" t="t" r="r" b="b"/>
            <a:pathLst>
              <a:path w="825145" h="719481">
                <a:moveTo>
                  <a:pt x="0" y="0"/>
                </a:moveTo>
                <a:lnTo>
                  <a:pt x="825145" y="0"/>
                </a:lnTo>
                <a:lnTo>
                  <a:pt x="825145" y="719480"/>
                </a:lnTo>
                <a:lnTo>
                  <a:pt x="0" y="719480"/>
                </a:lnTo>
                <a:lnTo>
                  <a:pt x="0" y="0"/>
                </a:lnTo>
                <a:close/>
              </a:path>
            </a:pathLst>
          </a:custGeom>
          <a:blipFill>
            <a:blip r:embed="rId9"/>
            <a:stretch>
              <a:fillRect l="-492499" t="-529256" b="-128919"/>
            </a:stretch>
          </a:blipFill>
        </p:spPr>
      </p:sp>
      <p:sp>
        <p:nvSpPr>
          <p:cNvPr id="17" name="Freeform 17"/>
          <p:cNvSpPr/>
          <p:nvPr/>
        </p:nvSpPr>
        <p:spPr>
          <a:xfrm>
            <a:off x="-106554" y="-261450"/>
            <a:ext cx="825145" cy="719481"/>
          </a:xfrm>
          <a:custGeom>
            <a:avLst/>
            <a:gdLst/>
            <a:ahLst/>
            <a:cxnLst/>
            <a:rect l="l" t="t" r="r" b="b"/>
            <a:pathLst>
              <a:path w="825145" h="719481">
                <a:moveTo>
                  <a:pt x="0" y="0"/>
                </a:moveTo>
                <a:lnTo>
                  <a:pt x="825145" y="0"/>
                </a:lnTo>
                <a:lnTo>
                  <a:pt x="825145" y="719481"/>
                </a:lnTo>
                <a:lnTo>
                  <a:pt x="0" y="719481"/>
                </a:lnTo>
                <a:lnTo>
                  <a:pt x="0" y="0"/>
                </a:lnTo>
                <a:close/>
              </a:path>
            </a:pathLst>
          </a:custGeom>
          <a:blipFill>
            <a:blip r:embed="rId9"/>
            <a:stretch>
              <a:fillRect l="-492499" t="-529256" b="-128919"/>
            </a:stretch>
          </a:blipFill>
        </p:spPr>
      </p:sp>
      <p:sp>
        <p:nvSpPr>
          <p:cNvPr id="18" name="Freeform 18"/>
          <p:cNvSpPr/>
          <p:nvPr/>
        </p:nvSpPr>
        <p:spPr>
          <a:xfrm>
            <a:off x="-153960" y="7335874"/>
            <a:ext cx="1810283" cy="2676943"/>
          </a:xfrm>
          <a:custGeom>
            <a:avLst/>
            <a:gdLst/>
            <a:ahLst/>
            <a:cxnLst/>
            <a:rect l="l" t="t" r="r" b="b"/>
            <a:pathLst>
              <a:path w="1810283" h="2676943">
                <a:moveTo>
                  <a:pt x="0" y="0"/>
                </a:moveTo>
                <a:lnTo>
                  <a:pt x="1810283" y="0"/>
                </a:lnTo>
                <a:lnTo>
                  <a:pt x="1810283" y="2676943"/>
                </a:lnTo>
                <a:lnTo>
                  <a:pt x="0" y="2676943"/>
                </a:lnTo>
                <a:lnTo>
                  <a:pt x="0" y="0"/>
                </a:lnTo>
                <a:close/>
              </a:path>
            </a:pathLst>
          </a:custGeom>
          <a:blipFill>
            <a:blip r:embed="rId10"/>
            <a:stretch>
              <a:fillRect/>
            </a:stretch>
          </a:blipFill>
        </p:spPr>
      </p:sp>
      <p:sp>
        <p:nvSpPr>
          <p:cNvPr id="19" name="Freeform 19"/>
          <p:cNvSpPr/>
          <p:nvPr/>
        </p:nvSpPr>
        <p:spPr>
          <a:xfrm>
            <a:off x="1041050" y="8644956"/>
            <a:ext cx="1048459" cy="1235297"/>
          </a:xfrm>
          <a:custGeom>
            <a:avLst/>
            <a:gdLst/>
            <a:ahLst/>
            <a:cxnLst/>
            <a:rect l="l" t="t" r="r" b="b"/>
            <a:pathLst>
              <a:path w="1048459" h="1235297">
                <a:moveTo>
                  <a:pt x="0" y="0"/>
                </a:moveTo>
                <a:lnTo>
                  <a:pt x="1048458" y="0"/>
                </a:lnTo>
                <a:lnTo>
                  <a:pt x="1048458" y="1235297"/>
                </a:lnTo>
                <a:lnTo>
                  <a:pt x="0" y="1235297"/>
                </a:lnTo>
                <a:lnTo>
                  <a:pt x="0" y="0"/>
                </a:lnTo>
                <a:close/>
              </a:path>
            </a:pathLst>
          </a:custGeom>
          <a:blipFill>
            <a:blip r:embed="rId11"/>
            <a:stretch>
              <a:fillRect/>
            </a:stretch>
          </a:blipFill>
        </p:spPr>
      </p:sp>
      <p:sp>
        <p:nvSpPr>
          <p:cNvPr id="20" name="Freeform 20"/>
          <p:cNvSpPr/>
          <p:nvPr/>
        </p:nvSpPr>
        <p:spPr>
          <a:xfrm>
            <a:off x="11094889" y="7437576"/>
            <a:ext cx="1940858" cy="2516509"/>
          </a:xfrm>
          <a:custGeom>
            <a:avLst/>
            <a:gdLst/>
            <a:ahLst/>
            <a:cxnLst/>
            <a:rect l="l" t="t" r="r" b="b"/>
            <a:pathLst>
              <a:path w="1940858" h="2516509">
                <a:moveTo>
                  <a:pt x="0" y="0"/>
                </a:moveTo>
                <a:lnTo>
                  <a:pt x="1940858" y="0"/>
                </a:lnTo>
                <a:lnTo>
                  <a:pt x="1940858" y="2516509"/>
                </a:lnTo>
                <a:lnTo>
                  <a:pt x="0" y="2516509"/>
                </a:lnTo>
                <a:lnTo>
                  <a:pt x="0" y="0"/>
                </a:lnTo>
                <a:close/>
              </a:path>
            </a:pathLst>
          </a:custGeom>
          <a:blipFill>
            <a:blip r:embed="rId12"/>
            <a:stretch>
              <a:fillRect/>
            </a:stretch>
          </a:blipFill>
        </p:spPr>
      </p:sp>
      <p:graphicFrame>
        <p:nvGraphicFramePr>
          <p:cNvPr id="10" name="Table 9"/>
          <p:cNvGraphicFramePr>
            <a:graphicFrameLocks noGrp="1"/>
          </p:cNvGraphicFramePr>
          <p:nvPr>
            <p:extLst>
              <p:ext uri="{D42A27DB-BD31-4B8C-83A1-F6EECF244321}">
                <p14:modId xmlns:p14="http://schemas.microsoft.com/office/powerpoint/2010/main" val="2014740477"/>
              </p:ext>
            </p:extLst>
          </p:nvPr>
        </p:nvGraphicFramePr>
        <p:xfrm>
          <a:off x="426110" y="678412"/>
          <a:ext cx="10515599" cy="8001000"/>
        </p:xfrm>
        <a:graphic>
          <a:graphicData uri="http://schemas.openxmlformats.org/drawingml/2006/table">
            <a:tbl>
              <a:tblPr firstRow="1" firstCol="1" bandRow="1"/>
              <a:tblGrid>
                <a:gridCol w="2698090"/>
                <a:gridCol w="7817509"/>
              </a:tblGrid>
              <a:tr h="0">
                <a:tc>
                  <a:txBody>
                    <a:bodyPr/>
                    <a:lstStyle/>
                    <a:p>
                      <a:pPr algn="just">
                        <a:lnSpc>
                          <a:spcPct val="100000"/>
                        </a:lnSpc>
                        <a:spcAft>
                          <a:spcPts val="0"/>
                        </a:spcAft>
                      </a:pPr>
                      <a:endParaRPr lang="vi-VN" sz="3500" b="1" kern="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Aft>
                          <a:spcPts val="0"/>
                        </a:spcAft>
                      </a:pPr>
                      <a:endParaRPr lang="vi-VN" sz="3500" b="1" kern="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Aft>
                          <a:spcPts val="0"/>
                        </a:spcAft>
                      </a:pPr>
                      <a:endParaRPr lang="vi-VN" sz="3500" b="1" kern="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0000"/>
                        </a:lnSpc>
                        <a:spcAft>
                          <a:spcPts val="0"/>
                        </a:spcAft>
                      </a:pPr>
                      <a:endParaRPr lang="vi-VN" sz="3500" b="1" kern="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0000"/>
                        </a:lnSpc>
                        <a:spcAft>
                          <a:spcPts val="0"/>
                        </a:spcAft>
                      </a:pPr>
                      <a:endParaRPr lang="vi-VN" sz="3500" b="1" kern="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0000"/>
                        </a:lnSpc>
                        <a:spcAft>
                          <a:spcPts val="0"/>
                        </a:spcAft>
                      </a:pPr>
                      <a:r>
                        <a:rPr lang="vi-VN" sz="3500" b="1" kern="0" smtClean="0">
                          <a:effectLst/>
                          <a:latin typeface="Times New Roman" panose="02020603050405020304" pitchFamily="18" charset="0"/>
                          <a:ea typeface="Times New Roman" panose="02020603050405020304" pitchFamily="18" charset="0"/>
                          <a:cs typeface="Times New Roman" panose="02020603050405020304" pitchFamily="18" charset="0"/>
                        </a:rPr>
                        <a:t>Luận </a:t>
                      </a:r>
                      <a:r>
                        <a:rPr lang="vi-VN" sz="3500" b="1" kern="0">
                          <a:effectLst/>
                          <a:latin typeface="Times New Roman" panose="02020603050405020304" pitchFamily="18" charset="0"/>
                          <a:ea typeface="Times New Roman" panose="02020603050405020304" pitchFamily="18" charset="0"/>
                          <a:cs typeface="Times New Roman" panose="02020603050405020304" pitchFamily="18" charset="0"/>
                        </a:rPr>
                        <a:t>điểm </a:t>
                      </a:r>
                      <a:r>
                        <a:rPr lang="vi-VN" sz="3500" b="1" kern="0" smtClean="0">
                          <a:effectLst/>
                          <a:latin typeface="Times New Roman" panose="02020603050405020304" pitchFamily="18" charset="0"/>
                          <a:ea typeface="Times New Roman" panose="02020603050405020304" pitchFamily="18" charset="0"/>
                          <a:cs typeface="Times New Roman" panose="02020603050405020304" pitchFamily="18" charset="0"/>
                        </a:rPr>
                        <a:t>2 </a:t>
                      </a:r>
                      <a:endParaRPr lang="en-GB" sz="3500" kern="1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vi-VN" sz="3500" b="1" kern="0">
                          <a:effectLst/>
                          <a:latin typeface="Times New Roman" panose="02020603050405020304" pitchFamily="18" charset="0"/>
                          <a:ea typeface="Times New Roman" panose="02020603050405020304" pitchFamily="18" charset="0"/>
                          <a:cs typeface="Times New Roman" panose="02020603050405020304" pitchFamily="18" charset="0"/>
                        </a:rPr>
                        <a:t>Hậu quả của biến đổi </a:t>
                      </a:r>
                      <a:endParaRPr lang="vi-VN" sz="3500" b="1" kern="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0000"/>
                        </a:lnSpc>
                        <a:spcAft>
                          <a:spcPts val="0"/>
                        </a:spcAft>
                      </a:pPr>
                      <a:r>
                        <a:rPr lang="vi-VN" sz="3500" b="1" kern="0" smtClean="0">
                          <a:effectLst/>
                          <a:latin typeface="Times New Roman" panose="02020603050405020304" pitchFamily="18" charset="0"/>
                          <a:ea typeface="Times New Roman" panose="02020603050405020304" pitchFamily="18" charset="0"/>
                          <a:cs typeface="Times New Roman" panose="02020603050405020304" pitchFamily="18" charset="0"/>
                        </a:rPr>
                        <a:t>toàn </a:t>
                      </a:r>
                      <a:r>
                        <a:rPr lang="vi-VN" sz="3500" b="1" kern="0">
                          <a:effectLst/>
                          <a:latin typeface="Times New Roman" panose="02020603050405020304" pitchFamily="18" charset="0"/>
                          <a:ea typeface="Times New Roman" panose="02020603050405020304" pitchFamily="18" charset="0"/>
                          <a:cs typeface="Times New Roman" panose="02020603050405020304" pitchFamily="18" charset="0"/>
                        </a:rPr>
                        <a:t>cầu </a:t>
                      </a:r>
                      <a:endParaRPr lang="en-GB" sz="35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vi-VN" sz="3500" b="1" kern="0">
                          <a:effectLst/>
                          <a:latin typeface="Times New Roman" panose="02020603050405020304" pitchFamily="18" charset="0"/>
                          <a:ea typeface="Times New Roman" panose="02020603050405020304" pitchFamily="18" charset="0"/>
                          <a:cs typeface="Times New Roman" panose="02020603050405020304" pitchFamily="18" charset="0"/>
                        </a:rPr>
                        <a:t>- Lí lẽ: </a:t>
                      </a:r>
                      <a:r>
                        <a:rPr lang="vi-VN" sz="3500" kern="0">
                          <a:effectLst/>
                          <a:latin typeface="Times New Roman" panose="02020603050405020304" pitchFamily="18" charset="0"/>
                          <a:ea typeface="Times New Roman" panose="02020603050405020304" pitchFamily="18" charset="0"/>
                          <a:cs typeface="Times New Roman" panose="02020603050405020304" pitchFamily="18" charset="0"/>
                        </a:rPr>
                        <a:t>Tác giả đưa ra các hậu quả của biến đổi khí hậu đối với tự nhiên và con người.</a:t>
                      </a:r>
                      <a:endParaRPr lang="en-GB" sz="35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vi-VN" sz="3500" b="1" kern="0">
                          <a:effectLst/>
                          <a:latin typeface="Times New Roman" panose="02020603050405020304" pitchFamily="18" charset="0"/>
                          <a:ea typeface="Times New Roman" panose="02020603050405020304" pitchFamily="18" charset="0"/>
                          <a:cs typeface="Times New Roman" panose="02020603050405020304" pitchFamily="18" charset="0"/>
                        </a:rPr>
                        <a:t>- Bằng chứng</a:t>
                      </a:r>
                      <a:r>
                        <a:rPr lang="vi-VN" sz="3500"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5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vi-VN" sz="3500" kern="0">
                          <a:effectLst/>
                          <a:latin typeface="Times New Roman" panose="02020603050405020304" pitchFamily="18" charset="0"/>
                          <a:ea typeface="Times New Roman" panose="02020603050405020304" pitchFamily="18" charset="0"/>
                          <a:cs typeface="Times New Roman" panose="02020603050405020304" pitchFamily="18" charset="0"/>
                        </a:rPr>
                        <a:t>+ Băng ở vùng biển Bắc Cực đang biến mất nhanh hơn chúng ta có thể hình dung.</a:t>
                      </a:r>
                      <a:endParaRPr lang="en-GB" sz="35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vi-VN" sz="3500" kern="0">
                          <a:effectLst/>
                          <a:latin typeface="Times New Roman" panose="02020603050405020304" pitchFamily="18" charset="0"/>
                          <a:ea typeface="Times New Roman" panose="02020603050405020304" pitchFamily="18" charset="0"/>
                          <a:cs typeface="Times New Roman" panose="02020603050405020304" pitchFamily="18" charset="0"/>
                        </a:rPr>
                        <a:t>+ Nạn cháy rừng kéo dài hơn và lan đi xa hơn.</a:t>
                      </a:r>
                      <a:endParaRPr lang="en-GB" sz="35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vi-VN" sz="3500" kern="0">
                          <a:effectLst/>
                          <a:latin typeface="Times New Roman" panose="02020603050405020304" pitchFamily="18" charset="0"/>
                          <a:ea typeface="Times New Roman" panose="02020603050405020304" pitchFamily="18" charset="0"/>
                          <a:cs typeface="Times New Roman" panose="02020603050405020304" pitchFamily="18" charset="0"/>
                        </a:rPr>
                        <a:t>+ Tốc độ diệt chủng sẽ tăng vọt khi môi trường sống bị thu hẹp lại.</a:t>
                      </a:r>
                      <a:endParaRPr lang="en-GB" sz="35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vi-VN" sz="3500" kern="0">
                          <a:effectLst/>
                          <a:latin typeface="Times New Roman" panose="02020603050405020304" pitchFamily="18" charset="0"/>
                          <a:ea typeface="Times New Roman" panose="02020603050405020304" pitchFamily="18" charset="0"/>
                          <a:cs typeface="Times New Roman" panose="02020603050405020304" pitchFamily="18" charset="0"/>
                        </a:rPr>
                        <a:t>+ Nhiều người buộc phải di cư khỏi quê hương khi đất đai không đáp ứng được nhu cầu của họ.</a:t>
                      </a:r>
                      <a:endParaRPr lang="en-GB" sz="35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vi-VN" sz="3500" kern="0">
                          <a:effectLst/>
                          <a:latin typeface="Times New Roman" panose="02020603050405020304" pitchFamily="18" charset="0"/>
                          <a:ea typeface="Times New Roman" panose="02020603050405020304" pitchFamily="18" charset="0"/>
                          <a:cs typeface="Times New Roman" panose="02020603050405020304" pitchFamily="18" charset="0"/>
                        </a:rPr>
                        <a:t>+ Nhiều cuộc xung đột xảy ra vì nguồn tài nguyên đang dần cạn kiệt.</a:t>
                      </a:r>
                      <a:endParaRPr lang="en-GB" sz="35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95442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C1E4FF">
                <a:alpha val="100000"/>
              </a:srgbClr>
            </a:gs>
            <a:gs pos="100000">
              <a:srgbClr val="6DBCE8">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668618" y="6044337"/>
            <a:ext cx="22040613" cy="3957331"/>
          </a:xfrm>
          <a:custGeom>
            <a:avLst/>
            <a:gdLst/>
            <a:ahLst/>
            <a:cxnLst/>
            <a:rect l="l" t="t" r="r" b="b"/>
            <a:pathLst>
              <a:path w="22040613" h="3957331">
                <a:moveTo>
                  <a:pt x="0" y="0"/>
                </a:moveTo>
                <a:lnTo>
                  <a:pt x="22040614" y="0"/>
                </a:lnTo>
                <a:lnTo>
                  <a:pt x="22040614" y="3957331"/>
                </a:lnTo>
                <a:lnTo>
                  <a:pt x="0" y="395733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713114" y="1929537"/>
            <a:ext cx="7355205" cy="8229600"/>
          </a:xfrm>
          <a:custGeom>
            <a:avLst/>
            <a:gdLst/>
            <a:ahLst/>
            <a:cxnLst/>
            <a:rect l="l" t="t" r="r" b="b"/>
            <a:pathLst>
              <a:path w="7355205" h="8229600">
                <a:moveTo>
                  <a:pt x="0" y="0"/>
                </a:moveTo>
                <a:lnTo>
                  <a:pt x="7355205" y="0"/>
                </a:lnTo>
                <a:lnTo>
                  <a:pt x="7355205" y="8229600"/>
                </a:lnTo>
                <a:lnTo>
                  <a:pt x="0" y="8229600"/>
                </a:lnTo>
                <a:lnTo>
                  <a:pt x="0" y="0"/>
                </a:lnTo>
                <a:close/>
              </a:path>
            </a:pathLst>
          </a:custGeom>
          <a:blipFill>
            <a:blip r:embed="rId4"/>
            <a:stretch>
              <a:fillRect/>
            </a:stretch>
          </a:blipFill>
        </p:spPr>
      </p:sp>
      <p:grpSp>
        <p:nvGrpSpPr>
          <p:cNvPr id="4" name="Group 4"/>
          <p:cNvGrpSpPr/>
          <p:nvPr/>
        </p:nvGrpSpPr>
        <p:grpSpPr>
          <a:xfrm>
            <a:off x="-449662" y="9765053"/>
            <a:ext cx="19327956" cy="3064746"/>
            <a:chOff x="0" y="0"/>
            <a:chExt cx="5090491" cy="807176"/>
          </a:xfrm>
        </p:grpSpPr>
        <p:sp>
          <p:nvSpPr>
            <p:cNvPr id="5" name="Freeform 5"/>
            <p:cNvSpPr/>
            <p:nvPr/>
          </p:nvSpPr>
          <p:spPr>
            <a:xfrm>
              <a:off x="0" y="0"/>
              <a:ext cx="5090490" cy="807176"/>
            </a:xfrm>
            <a:custGeom>
              <a:avLst/>
              <a:gdLst/>
              <a:ahLst/>
              <a:cxnLst/>
              <a:rect l="l" t="t" r="r" b="b"/>
              <a:pathLst>
                <a:path w="5090490" h="807176">
                  <a:moveTo>
                    <a:pt x="20428" y="0"/>
                  </a:moveTo>
                  <a:lnTo>
                    <a:pt x="5070062" y="0"/>
                  </a:lnTo>
                  <a:cubicBezTo>
                    <a:pt x="5081344" y="0"/>
                    <a:pt x="5090490" y="9146"/>
                    <a:pt x="5090490" y="20428"/>
                  </a:cubicBezTo>
                  <a:lnTo>
                    <a:pt x="5090490" y="786748"/>
                  </a:lnTo>
                  <a:cubicBezTo>
                    <a:pt x="5090490" y="798030"/>
                    <a:pt x="5081344" y="807176"/>
                    <a:pt x="5070062" y="807176"/>
                  </a:cubicBezTo>
                  <a:lnTo>
                    <a:pt x="20428" y="807176"/>
                  </a:lnTo>
                  <a:cubicBezTo>
                    <a:pt x="9146" y="807176"/>
                    <a:pt x="0" y="798030"/>
                    <a:pt x="0" y="786748"/>
                  </a:cubicBezTo>
                  <a:lnTo>
                    <a:pt x="0" y="20428"/>
                  </a:lnTo>
                  <a:cubicBezTo>
                    <a:pt x="0" y="9146"/>
                    <a:pt x="9146" y="0"/>
                    <a:pt x="20428" y="0"/>
                  </a:cubicBezTo>
                  <a:close/>
                </a:path>
              </a:pathLst>
            </a:custGeom>
            <a:solidFill>
              <a:srgbClr val="ADC1CD"/>
            </a:solidFill>
          </p:spPr>
        </p:sp>
        <p:sp>
          <p:nvSpPr>
            <p:cNvPr id="6" name="TextBox 6"/>
            <p:cNvSpPr txBox="1"/>
            <p:nvPr/>
          </p:nvSpPr>
          <p:spPr>
            <a:xfrm>
              <a:off x="0" y="-38100"/>
              <a:ext cx="5090491" cy="84527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7" name="Group 7"/>
          <p:cNvGrpSpPr/>
          <p:nvPr/>
        </p:nvGrpSpPr>
        <p:grpSpPr>
          <a:xfrm>
            <a:off x="228600" y="342900"/>
            <a:ext cx="11413420" cy="9120023"/>
            <a:chOff x="0" y="0"/>
            <a:chExt cx="2691949" cy="956353"/>
          </a:xfrm>
        </p:grpSpPr>
        <p:sp>
          <p:nvSpPr>
            <p:cNvPr id="8" name="Freeform 8"/>
            <p:cNvSpPr/>
            <p:nvPr/>
          </p:nvSpPr>
          <p:spPr>
            <a:xfrm>
              <a:off x="0" y="0"/>
              <a:ext cx="2691949" cy="956353"/>
            </a:xfrm>
            <a:custGeom>
              <a:avLst/>
              <a:gdLst/>
              <a:ahLst/>
              <a:cxnLst/>
              <a:rect l="l" t="t" r="r" b="b"/>
              <a:pathLst>
                <a:path w="2691949" h="956353">
                  <a:moveTo>
                    <a:pt x="38630" y="0"/>
                  </a:moveTo>
                  <a:lnTo>
                    <a:pt x="2653319" y="0"/>
                  </a:lnTo>
                  <a:cubicBezTo>
                    <a:pt x="2663564" y="0"/>
                    <a:pt x="2673390" y="4070"/>
                    <a:pt x="2680634" y="11314"/>
                  </a:cubicBezTo>
                  <a:cubicBezTo>
                    <a:pt x="2687879" y="18559"/>
                    <a:pt x="2691949" y="28385"/>
                    <a:pt x="2691949" y="38630"/>
                  </a:cubicBezTo>
                  <a:lnTo>
                    <a:pt x="2691949" y="917723"/>
                  </a:lnTo>
                  <a:cubicBezTo>
                    <a:pt x="2691949" y="939058"/>
                    <a:pt x="2674654" y="956353"/>
                    <a:pt x="2653319" y="956353"/>
                  </a:cubicBezTo>
                  <a:lnTo>
                    <a:pt x="38630" y="956353"/>
                  </a:lnTo>
                  <a:cubicBezTo>
                    <a:pt x="28385" y="956353"/>
                    <a:pt x="18559" y="952283"/>
                    <a:pt x="11314" y="945039"/>
                  </a:cubicBezTo>
                  <a:cubicBezTo>
                    <a:pt x="4070" y="937794"/>
                    <a:pt x="0" y="927968"/>
                    <a:pt x="0" y="917723"/>
                  </a:cubicBezTo>
                  <a:lnTo>
                    <a:pt x="0" y="38630"/>
                  </a:lnTo>
                  <a:cubicBezTo>
                    <a:pt x="0" y="17295"/>
                    <a:pt x="17295" y="0"/>
                    <a:pt x="38630" y="0"/>
                  </a:cubicBezTo>
                  <a:close/>
                </a:path>
              </a:pathLst>
            </a:custGeom>
            <a:solidFill>
              <a:srgbClr val="FFFFFF"/>
            </a:solidFill>
          </p:spPr>
        </p:sp>
        <p:sp>
          <p:nvSpPr>
            <p:cNvPr id="9" name="TextBox 9"/>
            <p:cNvSpPr txBox="1"/>
            <p:nvPr/>
          </p:nvSpPr>
          <p:spPr>
            <a:xfrm>
              <a:off x="0" y="-38100"/>
              <a:ext cx="2691949" cy="994453"/>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1" name="Freeform 11"/>
          <p:cNvSpPr/>
          <p:nvPr/>
        </p:nvSpPr>
        <p:spPr>
          <a:xfrm>
            <a:off x="15251225" y="-933020"/>
            <a:ext cx="3373349" cy="3314316"/>
          </a:xfrm>
          <a:custGeom>
            <a:avLst/>
            <a:gdLst/>
            <a:ahLst/>
            <a:cxnLst/>
            <a:rect l="l" t="t" r="r" b="b"/>
            <a:pathLst>
              <a:path w="3373349" h="3314316">
                <a:moveTo>
                  <a:pt x="0" y="0"/>
                </a:moveTo>
                <a:lnTo>
                  <a:pt x="3373349" y="0"/>
                </a:lnTo>
                <a:lnTo>
                  <a:pt x="3373349" y="3314315"/>
                </a:lnTo>
                <a:lnTo>
                  <a:pt x="0" y="3314315"/>
                </a:lnTo>
                <a:lnTo>
                  <a:pt x="0" y="0"/>
                </a:lnTo>
                <a:close/>
              </a:path>
            </a:pathLst>
          </a:custGeom>
          <a:blipFill>
            <a:blip r:embed="rId5"/>
            <a:stretch>
              <a:fillRect/>
            </a:stretch>
          </a:blipFill>
        </p:spPr>
      </p:sp>
      <p:sp>
        <p:nvSpPr>
          <p:cNvPr id="12" name="Freeform 12"/>
          <p:cNvSpPr/>
          <p:nvPr/>
        </p:nvSpPr>
        <p:spPr>
          <a:xfrm>
            <a:off x="16736244" y="1028700"/>
            <a:ext cx="2664150" cy="978470"/>
          </a:xfrm>
          <a:custGeom>
            <a:avLst/>
            <a:gdLst/>
            <a:ahLst/>
            <a:cxnLst/>
            <a:rect l="l" t="t" r="r" b="b"/>
            <a:pathLst>
              <a:path w="2664150" h="978470">
                <a:moveTo>
                  <a:pt x="0" y="0"/>
                </a:moveTo>
                <a:lnTo>
                  <a:pt x="2664150" y="0"/>
                </a:lnTo>
                <a:lnTo>
                  <a:pt x="2664150" y="978470"/>
                </a:lnTo>
                <a:lnTo>
                  <a:pt x="0" y="978470"/>
                </a:lnTo>
                <a:lnTo>
                  <a:pt x="0" y="0"/>
                </a:lnTo>
                <a:close/>
              </a:path>
            </a:pathLst>
          </a:custGeom>
          <a:blipFill>
            <a:blip r:embed="rId6">
              <a:alphaModFix amt="60000"/>
              <a:extLst>
                <a:ext uri="{96DAC541-7B7A-43D3-8B79-37D633B846F1}">
                  <asvg:svgBlip xmlns:asvg="http://schemas.microsoft.com/office/drawing/2016/SVG/main" xmlns="" r:embed="rId7"/>
                </a:ext>
              </a:extLst>
            </a:blip>
            <a:stretch>
              <a:fillRect/>
            </a:stretch>
          </a:blipFill>
        </p:spPr>
      </p:sp>
      <p:sp>
        <p:nvSpPr>
          <p:cNvPr id="13" name="Freeform 13"/>
          <p:cNvSpPr/>
          <p:nvPr/>
        </p:nvSpPr>
        <p:spPr>
          <a:xfrm>
            <a:off x="12417840" y="7416092"/>
            <a:ext cx="3945753" cy="3270043"/>
          </a:xfrm>
          <a:custGeom>
            <a:avLst/>
            <a:gdLst/>
            <a:ahLst/>
            <a:cxnLst/>
            <a:rect l="l" t="t" r="r" b="b"/>
            <a:pathLst>
              <a:path w="3945753" h="3270043">
                <a:moveTo>
                  <a:pt x="0" y="0"/>
                </a:moveTo>
                <a:lnTo>
                  <a:pt x="3945753" y="0"/>
                </a:lnTo>
                <a:lnTo>
                  <a:pt x="3945753" y="3270042"/>
                </a:lnTo>
                <a:lnTo>
                  <a:pt x="0" y="3270042"/>
                </a:lnTo>
                <a:lnTo>
                  <a:pt x="0" y="0"/>
                </a:lnTo>
                <a:close/>
              </a:path>
            </a:pathLst>
          </a:custGeom>
          <a:blipFill>
            <a:blip r:embed="rId8"/>
            <a:stretch>
              <a:fillRect/>
            </a:stretch>
          </a:blipFill>
        </p:spPr>
      </p:sp>
      <p:sp>
        <p:nvSpPr>
          <p:cNvPr id="14" name="Freeform 14"/>
          <p:cNvSpPr/>
          <p:nvPr/>
        </p:nvSpPr>
        <p:spPr>
          <a:xfrm>
            <a:off x="-772652" y="3447516"/>
            <a:ext cx="2337932" cy="858659"/>
          </a:xfrm>
          <a:custGeom>
            <a:avLst/>
            <a:gdLst/>
            <a:ahLst/>
            <a:cxnLst/>
            <a:rect l="l" t="t" r="r" b="b"/>
            <a:pathLst>
              <a:path w="2337932" h="858659">
                <a:moveTo>
                  <a:pt x="0" y="0"/>
                </a:moveTo>
                <a:lnTo>
                  <a:pt x="2337932" y="0"/>
                </a:lnTo>
                <a:lnTo>
                  <a:pt x="2337932" y="858659"/>
                </a:lnTo>
                <a:lnTo>
                  <a:pt x="0" y="858659"/>
                </a:lnTo>
                <a:lnTo>
                  <a:pt x="0" y="0"/>
                </a:lnTo>
                <a:close/>
              </a:path>
            </a:pathLst>
          </a:custGeom>
          <a:blipFill>
            <a:blip r:embed="rId6">
              <a:alphaModFix amt="60000"/>
              <a:extLst>
                <a:ext uri="{96DAC541-7B7A-43D3-8B79-37D633B846F1}">
                  <asvg:svgBlip xmlns:asvg="http://schemas.microsoft.com/office/drawing/2016/SVG/main" xmlns="" r:embed="rId7"/>
                </a:ext>
              </a:extLst>
            </a:blip>
            <a:stretch>
              <a:fillRect/>
            </a:stretch>
          </a:blipFill>
        </p:spPr>
      </p:sp>
      <p:sp>
        <p:nvSpPr>
          <p:cNvPr id="15" name="Freeform 15"/>
          <p:cNvSpPr/>
          <p:nvPr/>
        </p:nvSpPr>
        <p:spPr>
          <a:xfrm>
            <a:off x="6471445" y="588857"/>
            <a:ext cx="3361369" cy="1234539"/>
          </a:xfrm>
          <a:custGeom>
            <a:avLst/>
            <a:gdLst/>
            <a:ahLst/>
            <a:cxnLst/>
            <a:rect l="l" t="t" r="r" b="b"/>
            <a:pathLst>
              <a:path w="3361369" h="1234539">
                <a:moveTo>
                  <a:pt x="0" y="0"/>
                </a:moveTo>
                <a:lnTo>
                  <a:pt x="3361369" y="0"/>
                </a:lnTo>
                <a:lnTo>
                  <a:pt x="3361369" y="1234540"/>
                </a:lnTo>
                <a:lnTo>
                  <a:pt x="0" y="1234540"/>
                </a:lnTo>
                <a:lnTo>
                  <a:pt x="0" y="0"/>
                </a:lnTo>
                <a:close/>
              </a:path>
            </a:pathLst>
          </a:custGeom>
          <a:blipFill>
            <a:blip r:embed="rId6">
              <a:alphaModFix amt="60000"/>
              <a:extLst>
                <a:ext uri="{96DAC541-7B7A-43D3-8B79-37D633B846F1}">
                  <asvg:svgBlip xmlns:asvg="http://schemas.microsoft.com/office/drawing/2016/SVG/main" xmlns="" r:embed="rId7"/>
                </a:ext>
              </a:extLst>
            </a:blip>
            <a:stretch>
              <a:fillRect/>
            </a:stretch>
          </a:blipFill>
        </p:spPr>
      </p:sp>
      <p:sp>
        <p:nvSpPr>
          <p:cNvPr id="16" name="Freeform 16"/>
          <p:cNvSpPr/>
          <p:nvPr/>
        </p:nvSpPr>
        <p:spPr>
          <a:xfrm>
            <a:off x="14168638" y="325490"/>
            <a:ext cx="825145" cy="719481"/>
          </a:xfrm>
          <a:custGeom>
            <a:avLst/>
            <a:gdLst/>
            <a:ahLst/>
            <a:cxnLst/>
            <a:rect l="l" t="t" r="r" b="b"/>
            <a:pathLst>
              <a:path w="825145" h="719481">
                <a:moveTo>
                  <a:pt x="0" y="0"/>
                </a:moveTo>
                <a:lnTo>
                  <a:pt x="825145" y="0"/>
                </a:lnTo>
                <a:lnTo>
                  <a:pt x="825145" y="719480"/>
                </a:lnTo>
                <a:lnTo>
                  <a:pt x="0" y="719480"/>
                </a:lnTo>
                <a:lnTo>
                  <a:pt x="0" y="0"/>
                </a:lnTo>
                <a:close/>
              </a:path>
            </a:pathLst>
          </a:custGeom>
          <a:blipFill>
            <a:blip r:embed="rId9"/>
            <a:stretch>
              <a:fillRect l="-492499" t="-529256" b="-128919"/>
            </a:stretch>
          </a:blipFill>
        </p:spPr>
      </p:sp>
      <p:sp>
        <p:nvSpPr>
          <p:cNvPr id="17" name="Freeform 17"/>
          <p:cNvSpPr/>
          <p:nvPr/>
        </p:nvSpPr>
        <p:spPr>
          <a:xfrm>
            <a:off x="13531089" y="901732"/>
            <a:ext cx="825145" cy="719481"/>
          </a:xfrm>
          <a:custGeom>
            <a:avLst/>
            <a:gdLst/>
            <a:ahLst/>
            <a:cxnLst/>
            <a:rect l="l" t="t" r="r" b="b"/>
            <a:pathLst>
              <a:path w="825145" h="719481">
                <a:moveTo>
                  <a:pt x="0" y="0"/>
                </a:moveTo>
                <a:lnTo>
                  <a:pt x="825145" y="0"/>
                </a:lnTo>
                <a:lnTo>
                  <a:pt x="825145" y="719481"/>
                </a:lnTo>
                <a:lnTo>
                  <a:pt x="0" y="719481"/>
                </a:lnTo>
                <a:lnTo>
                  <a:pt x="0" y="0"/>
                </a:lnTo>
                <a:close/>
              </a:path>
            </a:pathLst>
          </a:custGeom>
          <a:blipFill>
            <a:blip r:embed="rId9"/>
            <a:stretch>
              <a:fillRect l="-492499" t="-529256" b="-128919"/>
            </a:stretch>
          </a:blipFill>
        </p:spPr>
      </p:sp>
      <p:sp>
        <p:nvSpPr>
          <p:cNvPr id="18" name="Freeform 18"/>
          <p:cNvSpPr/>
          <p:nvPr/>
        </p:nvSpPr>
        <p:spPr>
          <a:xfrm>
            <a:off x="-579842" y="7625358"/>
            <a:ext cx="1810283" cy="2676943"/>
          </a:xfrm>
          <a:custGeom>
            <a:avLst/>
            <a:gdLst/>
            <a:ahLst/>
            <a:cxnLst/>
            <a:rect l="l" t="t" r="r" b="b"/>
            <a:pathLst>
              <a:path w="1810283" h="2676943">
                <a:moveTo>
                  <a:pt x="0" y="0"/>
                </a:moveTo>
                <a:lnTo>
                  <a:pt x="1810283" y="0"/>
                </a:lnTo>
                <a:lnTo>
                  <a:pt x="1810283" y="2676943"/>
                </a:lnTo>
                <a:lnTo>
                  <a:pt x="0" y="2676943"/>
                </a:lnTo>
                <a:lnTo>
                  <a:pt x="0" y="0"/>
                </a:lnTo>
                <a:close/>
              </a:path>
            </a:pathLst>
          </a:custGeom>
          <a:blipFill>
            <a:blip r:embed="rId10"/>
            <a:stretch>
              <a:fillRect/>
            </a:stretch>
          </a:blipFill>
        </p:spPr>
      </p:sp>
      <p:sp>
        <p:nvSpPr>
          <p:cNvPr id="19" name="Freeform 19"/>
          <p:cNvSpPr/>
          <p:nvPr/>
        </p:nvSpPr>
        <p:spPr>
          <a:xfrm>
            <a:off x="16294189" y="8884534"/>
            <a:ext cx="1048459" cy="1235297"/>
          </a:xfrm>
          <a:custGeom>
            <a:avLst/>
            <a:gdLst/>
            <a:ahLst/>
            <a:cxnLst/>
            <a:rect l="l" t="t" r="r" b="b"/>
            <a:pathLst>
              <a:path w="1048459" h="1235297">
                <a:moveTo>
                  <a:pt x="0" y="0"/>
                </a:moveTo>
                <a:lnTo>
                  <a:pt x="1048458" y="0"/>
                </a:lnTo>
                <a:lnTo>
                  <a:pt x="1048458" y="1235297"/>
                </a:lnTo>
                <a:lnTo>
                  <a:pt x="0" y="1235297"/>
                </a:lnTo>
                <a:lnTo>
                  <a:pt x="0" y="0"/>
                </a:lnTo>
                <a:close/>
              </a:path>
            </a:pathLst>
          </a:custGeom>
          <a:blipFill>
            <a:blip r:embed="rId11"/>
            <a:stretch>
              <a:fillRect/>
            </a:stretch>
          </a:blipFill>
        </p:spPr>
      </p:sp>
      <p:sp>
        <p:nvSpPr>
          <p:cNvPr id="20" name="Freeform 20"/>
          <p:cNvSpPr/>
          <p:nvPr/>
        </p:nvSpPr>
        <p:spPr>
          <a:xfrm>
            <a:off x="16862167" y="7500249"/>
            <a:ext cx="1940858" cy="2516509"/>
          </a:xfrm>
          <a:custGeom>
            <a:avLst/>
            <a:gdLst/>
            <a:ahLst/>
            <a:cxnLst/>
            <a:rect l="l" t="t" r="r" b="b"/>
            <a:pathLst>
              <a:path w="1940858" h="2516509">
                <a:moveTo>
                  <a:pt x="0" y="0"/>
                </a:moveTo>
                <a:lnTo>
                  <a:pt x="1940858" y="0"/>
                </a:lnTo>
                <a:lnTo>
                  <a:pt x="1940858" y="2516509"/>
                </a:lnTo>
                <a:lnTo>
                  <a:pt x="0" y="2516509"/>
                </a:lnTo>
                <a:lnTo>
                  <a:pt x="0" y="0"/>
                </a:lnTo>
                <a:close/>
              </a:path>
            </a:pathLst>
          </a:custGeom>
          <a:blipFill>
            <a:blip r:embed="rId12"/>
            <a:stretch>
              <a:fillRect/>
            </a:stretch>
          </a:blipFill>
        </p:spPr>
      </p:sp>
      <p:graphicFrame>
        <p:nvGraphicFramePr>
          <p:cNvPr id="10" name="Table 9"/>
          <p:cNvGraphicFramePr>
            <a:graphicFrameLocks noGrp="1"/>
          </p:cNvGraphicFramePr>
          <p:nvPr>
            <p:extLst>
              <p:ext uri="{D42A27DB-BD31-4B8C-83A1-F6EECF244321}">
                <p14:modId xmlns:p14="http://schemas.microsoft.com/office/powerpoint/2010/main" val="3232879661"/>
              </p:ext>
            </p:extLst>
          </p:nvPr>
        </p:nvGraphicFramePr>
        <p:xfrm>
          <a:off x="428125" y="459815"/>
          <a:ext cx="10924395" cy="8778240"/>
        </p:xfrm>
        <a:graphic>
          <a:graphicData uri="http://schemas.openxmlformats.org/drawingml/2006/table">
            <a:tbl>
              <a:tblPr firstRow="1" firstCol="1" bandRow="1"/>
              <a:tblGrid>
                <a:gridCol w="2632334"/>
                <a:gridCol w="8292061"/>
              </a:tblGrid>
              <a:tr h="4525963">
                <a:tc>
                  <a:txBody>
                    <a:bodyPr/>
                    <a:lstStyle/>
                    <a:p>
                      <a:pPr algn="ctr">
                        <a:lnSpc>
                          <a:spcPct val="100000"/>
                        </a:lnSpc>
                        <a:spcAft>
                          <a:spcPts val="0"/>
                        </a:spcAft>
                      </a:pPr>
                      <a:endParaRPr lang="vi-VN" sz="3200" b="1" kern="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0000"/>
                        </a:lnSpc>
                        <a:spcAft>
                          <a:spcPts val="0"/>
                        </a:spcAft>
                      </a:pPr>
                      <a:endParaRPr lang="vi-VN" sz="3200" b="1" kern="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0000"/>
                        </a:lnSpc>
                        <a:spcAft>
                          <a:spcPts val="0"/>
                        </a:spcAft>
                      </a:pPr>
                      <a:endParaRPr lang="vi-VN" sz="3200" b="1" kern="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0000"/>
                        </a:lnSpc>
                        <a:spcAft>
                          <a:spcPts val="0"/>
                        </a:spcAft>
                      </a:pPr>
                      <a:r>
                        <a:rPr lang="vi-VN" sz="3200" b="1" kern="0" smtClean="0">
                          <a:effectLst/>
                          <a:latin typeface="Times New Roman" panose="02020603050405020304" pitchFamily="18" charset="0"/>
                          <a:ea typeface="Times New Roman" panose="02020603050405020304" pitchFamily="18" charset="0"/>
                          <a:cs typeface="Times New Roman" panose="02020603050405020304" pitchFamily="18" charset="0"/>
                        </a:rPr>
                        <a:t>Luận </a:t>
                      </a:r>
                      <a:r>
                        <a:rPr lang="vi-VN" sz="3200" b="1" kern="0">
                          <a:effectLst/>
                          <a:latin typeface="Times New Roman" panose="02020603050405020304" pitchFamily="18" charset="0"/>
                          <a:ea typeface="Times New Roman" panose="02020603050405020304" pitchFamily="18" charset="0"/>
                          <a:cs typeface="Times New Roman" panose="02020603050405020304" pitchFamily="18" charset="0"/>
                        </a:rPr>
                        <a:t>điểm </a:t>
                      </a:r>
                      <a:r>
                        <a:rPr lang="vi-VN" sz="3200" b="1" kern="0" smtClean="0">
                          <a:effectLst/>
                          <a:latin typeface="Times New Roman" panose="02020603050405020304" pitchFamily="18" charset="0"/>
                          <a:ea typeface="Times New Roman" panose="02020603050405020304" pitchFamily="18" charset="0"/>
                          <a:cs typeface="Times New Roman" panose="02020603050405020304" pitchFamily="18" charset="0"/>
                        </a:rPr>
                        <a:t>3 </a:t>
                      </a:r>
                      <a:r>
                        <a:rPr lang="vi-VN" sz="3200" b="1" kern="0">
                          <a:effectLst/>
                          <a:latin typeface="Times New Roman" panose="02020603050405020304" pitchFamily="18" charset="0"/>
                          <a:ea typeface="Times New Roman" panose="02020603050405020304" pitchFamily="18" charset="0"/>
                          <a:cs typeface="Times New Roman" panose="02020603050405020304" pitchFamily="18" charset="0"/>
                        </a:rPr>
                        <a:t>Giải pháp cho vấn đề khủng hoảng biến đổi khí hậu và trách nhiệm của các quốc gia giàu có trong việc giải quyết vấn đề này</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vi-VN" sz="3200" b="1" kern="0" smtClea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kern="10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vi-VN" sz="3200" b="1" kern="0" smtClean="0">
                          <a:effectLst/>
                          <a:latin typeface="Times New Roman" panose="02020603050405020304" pitchFamily="18" charset="0"/>
                          <a:ea typeface="Times New Roman" panose="02020603050405020304" pitchFamily="18" charset="0"/>
                          <a:cs typeface="Times New Roman" panose="02020603050405020304" pitchFamily="18" charset="0"/>
                        </a:rPr>
                        <a:t>- Lí lẽ: </a:t>
                      </a:r>
                      <a:r>
                        <a:rPr lang="vi-VN" sz="3200" kern="0" smtClean="0">
                          <a:effectLst/>
                          <a:latin typeface="Times New Roman" panose="02020603050405020304" pitchFamily="18" charset="0"/>
                          <a:ea typeface="Times New Roman" panose="02020603050405020304" pitchFamily="18" charset="0"/>
                          <a:cs typeface="Times New Roman" panose="02020603050405020304" pitchFamily="18" charset="0"/>
                        </a:rPr>
                        <a:t>Tác giả đã đề xuất những giải pháp nhằm giải quyết khủng hoảng khí hậu và hướng đến trách nhiệm của các quốc gia giàu có.</a:t>
                      </a:r>
                      <a:endParaRPr lang="en-GB" sz="3200" kern="10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vi-VN" sz="3200" kern="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kern="0">
                          <a:effectLst/>
                          <a:latin typeface="Times New Roman" panose="02020603050405020304" pitchFamily="18" charset="0"/>
                          <a:ea typeface="Times New Roman" panose="02020603050405020304" pitchFamily="18" charset="0"/>
                          <a:cs typeface="Times New Roman" panose="02020603050405020304" pitchFamily="18" charset="0"/>
                        </a:rPr>
                        <a:t>Giảm thiểu khí nhà kính.</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vi-VN" sz="3200" kern="0">
                          <a:effectLst/>
                          <a:latin typeface="Times New Roman" panose="02020603050405020304" pitchFamily="18" charset="0"/>
                          <a:ea typeface="Times New Roman" panose="02020603050405020304" pitchFamily="18" charset="0"/>
                          <a:cs typeface="Times New Roman" panose="02020603050405020304" pitchFamily="18" charset="0"/>
                        </a:rPr>
                        <a:t>+ Nhanh chóng thoát khỏi sự phụ thuộc vào nhiên liệu hoá thạch và thay thế chúng bằng năng lượng sạch từ nước, gió, mặt trời.</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vi-VN" sz="3200" kern="0">
                          <a:effectLst/>
                          <a:latin typeface="Times New Roman" panose="02020603050405020304" pitchFamily="18" charset="0"/>
                          <a:ea typeface="Times New Roman" panose="02020603050405020304" pitchFamily="18" charset="0"/>
                          <a:cs typeface="Times New Roman" panose="02020603050405020304" pitchFamily="18" charset="0"/>
                        </a:rPr>
                        <a:t>+ Ngăn chặn nạn phá rừng, phục hồi các cánh rừng bị hư tổn và thay đổi phương thức canh tác.</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vi-VN" sz="3200" kern="0">
                          <a:effectLst/>
                          <a:latin typeface="Times New Roman" panose="02020603050405020304" pitchFamily="18" charset="0"/>
                          <a:ea typeface="Times New Roman" panose="02020603050405020304" pitchFamily="18" charset="0"/>
                          <a:cs typeface="Times New Roman" panose="02020603050405020304" pitchFamily="18" charset="0"/>
                        </a:rPr>
                        <a:t>+ Nhấn mạnh các quốc gia giàu có chị trách nhiệm nhiều nhất về khủng hoảng khí hậu nhưng các quốc gia nghèo nhất lại phải hứng chịu những tác động trước nhất và tồi tệ nhất.</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vi-VN" sz="3200" b="1" kern="0">
                          <a:effectLst/>
                          <a:latin typeface="Times New Roman" panose="02020603050405020304" pitchFamily="18" charset="0"/>
                          <a:ea typeface="Times New Roman" panose="02020603050405020304" pitchFamily="18" charset="0"/>
                          <a:cs typeface="Times New Roman" panose="02020603050405020304" pitchFamily="18" charset="0"/>
                        </a:rPr>
                        <a:t>- Bằng chứng: </a:t>
                      </a:r>
                      <a:r>
                        <a:rPr lang="vi-VN" sz="3200" kern="0">
                          <a:effectLst/>
                          <a:latin typeface="Times New Roman" panose="02020603050405020304" pitchFamily="18" charset="0"/>
                          <a:ea typeface="Times New Roman" panose="02020603050405020304" pitchFamily="18" charset="0"/>
                          <a:cs typeface="Times New Roman" panose="02020603050405020304" pitchFamily="18" charset="0"/>
                        </a:rPr>
                        <a:t>Trong chu kì ngày càng gia tăng của các đợt hạn hán cực đoan và bão lũ dữ dội, phụ nữ và trẻ em là đối tượng đặc biệt phải trả giá.</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58477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C1E4FF">
                <a:alpha val="100000"/>
              </a:srgbClr>
            </a:gs>
            <a:gs pos="100000">
              <a:srgbClr val="6DBCE8">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668618" y="6044337"/>
            <a:ext cx="22040613" cy="3957331"/>
          </a:xfrm>
          <a:custGeom>
            <a:avLst/>
            <a:gdLst/>
            <a:ahLst/>
            <a:cxnLst/>
            <a:rect l="l" t="t" r="r" b="b"/>
            <a:pathLst>
              <a:path w="22040613" h="3957331">
                <a:moveTo>
                  <a:pt x="0" y="0"/>
                </a:moveTo>
                <a:lnTo>
                  <a:pt x="22040614" y="0"/>
                </a:lnTo>
                <a:lnTo>
                  <a:pt x="22040614" y="3957331"/>
                </a:lnTo>
                <a:lnTo>
                  <a:pt x="0" y="395733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713114" y="1929537"/>
            <a:ext cx="7355205" cy="8229600"/>
          </a:xfrm>
          <a:custGeom>
            <a:avLst/>
            <a:gdLst/>
            <a:ahLst/>
            <a:cxnLst/>
            <a:rect l="l" t="t" r="r" b="b"/>
            <a:pathLst>
              <a:path w="7355205" h="8229600">
                <a:moveTo>
                  <a:pt x="0" y="0"/>
                </a:moveTo>
                <a:lnTo>
                  <a:pt x="7355205" y="0"/>
                </a:lnTo>
                <a:lnTo>
                  <a:pt x="7355205" y="8229600"/>
                </a:lnTo>
                <a:lnTo>
                  <a:pt x="0" y="8229600"/>
                </a:lnTo>
                <a:lnTo>
                  <a:pt x="0" y="0"/>
                </a:lnTo>
                <a:close/>
              </a:path>
            </a:pathLst>
          </a:custGeom>
          <a:blipFill>
            <a:blip r:embed="rId4"/>
            <a:stretch>
              <a:fillRect/>
            </a:stretch>
          </a:blipFill>
        </p:spPr>
      </p:sp>
      <p:grpSp>
        <p:nvGrpSpPr>
          <p:cNvPr id="4" name="Group 4"/>
          <p:cNvGrpSpPr/>
          <p:nvPr/>
        </p:nvGrpSpPr>
        <p:grpSpPr>
          <a:xfrm>
            <a:off x="-449662" y="9765053"/>
            <a:ext cx="19327956" cy="3064746"/>
            <a:chOff x="0" y="0"/>
            <a:chExt cx="5090491" cy="807176"/>
          </a:xfrm>
        </p:grpSpPr>
        <p:sp>
          <p:nvSpPr>
            <p:cNvPr id="5" name="Freeform 5"/>
            <p:cNvSpPr/>
            <p:nvPr/>
          </p:nvSpPr>
          <p:spPr>
            <a:xfrm>
              <a:off x="0" y="0"/>
              <a:ext cx="5090490" cy="807176"/>
            </a:xfrm>
            <a:custGeom>
              <a:avLst/>
              <a:gdLst/>
              <a:ahLst/>
              <a:cxnLst/>
              <a:rect l="l" t="t" r="r" b="b"/>
              <a:pathLst>
                <a:path w="5090490" h="807176">
                  <a:moveTo>
                    <a:pt x="20428" y="0"/>
                  </a:moveTo>
                  <a:lnTo>
                    <a:pt x="5070062" y="0"/>
                  </a:lnTo>
                  <a:cubicBezTo>
                    <a:pt x="5081344" y="0"/>
                    <a:pt x="5090490" y="9146"/>
                    <a:pt x="5090490" y="20428"/>
                  </a:cubicBezTo>
                  <a:lnTo>
                    <a:pt x="5090490" y="786748"/>
                  </a:lnTo>
                  <a:cubicBezTo>
                    <a:pt x="5090490" y="798030"/>
                    <a:pt x="5081344" y="807176"/>
                    <a:pt x="5070062" y="807176"/>
                  </a:cubicBezTo>
                  <a:lnTo>
                    <a:pt x="20428" y="807176"/>
                  </a:lnTo>
                  <a:cubicBezTo>
                    <a:pt x="9146" y="807176"/>
                    <a:pt x="0" y="798030"/>
                    <a:pt x="0" y="786748"/>
                  </a:cubicBezTo>
                  <a:lnTo>
                    <a:pt x="0" y="20428"/>
                  </a:lnTo>
                  <a:cubicBezTo>
                    <a:pt x="0" y="9146"/>
                    <a:pt x="9146" y="0"/>
                    <a:pt x="20428" y="0"/>
                  </a:cubicBezTo>
                  <a:close/>
                </a:path>
              </a:pathLst>
            </a:custGeom>
            <a:solidFill>
              <a:srgbClr val="ADC1CD"/>
            </a:solidFill>
          </p:spPr>
        </p:sp>
        <p:sp>
          <p:nvSpPr>
            <p:cNvPr id="6" name="TextBox 6"/>
            <p:cNvSpPr txBox="1"/>
            <p:nvPr/>
          </p:nvSpPr>
          <p:spPr>
            <a:xfrm>
              <a:off x="0" y="-38100"/>
              <a:ext cx="5090491" cy="84527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7" name="Group 7"/>
          <p:cNvGrpSpPr/>
          <p:nvPr/>
        </p:nvGrpSpPr>
        <p:grpSpPr>
          <a:xfrm>
            <a:off x="1028700" y="892622"/>
            <a:ext cx="10220994" cy="7579141"/>
            <a:chOff x="0" y="0"/>
            <a:chExt cx="2691949" cy="956353"/>
          </a:xfrm>
        </p:grpSpPr>
        <p:sp>
          <p:nvSpPr>
            <p:cNvPr id="8" name="Freeform 8"/>
            <p:cNvSpPr/>
            <p:nvPr/>
          </p:nvSpPr>
          <p:spPr>
            <a:xfrm>
              <a:off x="0" y="0"/>
              <a:ext cx="2691949" cy="956353"/>
            </a:xfrm>
            <a:custGeom>
              <a:avLst/>
              <a:gdLst/>
              <a:ahLst/>
              <a:cxnLst/>
              <a:rect l="l" t="t" r="r" b="b"/>
              <a:pathLst>
                <a:path w="2691949" h="956353">
                  <a:moveTo>
                    <a:pt x="38630" y="0"/>
                  </a:moveTo>
                  <a:lnTo>
                    <a:pt x="2653319" y="0"/>
                  </a:lnTo>
                  <a:cubicBezTo>
                    <a:pt x="2663564" y="0"/>
                    <a:pt x="2673390" y="4070"/>
                    <a:pt x="2680634" y="11314"/>
                  </a:cubicBezTo>
                  <a:cubicBezTo>
                    <a:pt x="2687879" y="18559"/>
                    <a:pt x="2691949" y="28385"/>
                    <a:pt x="2691949" y="38630"/>
                  </a:cubicBezTo>
                  <a:lnTo>
                    <a:pt x="2691949" y="917723"/>
                  </a:lnTo>
                  <a:cubicBezTo>
                    <a:pt x="2691949" y="939058"/>
                    <a:pt x="2674654" y="956353"/>
                    <a:pt x="2653319" y="956353"/>
                  </a:cubicBezTo>
                  <a:lnTo>
                    <a:pt x="38630" y="956353"/>
                  </a:lnTo>
                  <a:cubicBezTo>
                    <a:pt x="28385" y="956353"/>
                    <a:pt x="18559" y="952283"/>
                    <a:pt x="11314" y="945039"/>
                  </a:cubicBezTo>
                  <a:cubicBezTo>
                    <a:pt x="4070" y="937794"/>
                    <a:pt x="0" y="927968"/>
                    <a:pt x="0" y="917723"/>
                  </a:cubicBezTo>
                  <a:lnTo>
                    <a:pt x="0" y="38630"/>
                  </a:lnTo>
                  <a:cubicBezTo>
                    <a:pt x="0" y="17295"/>
                    <a:pt x="17295" y="0"/>
                    <a:pt x="38630" y="0"/>
                  </a:cubicBezTo>
                  <a:close/>
                </a:path>
              </a:pathLst>
            </a:custGeom>
            <a:solidFill>
              <a:srgbClr val="FFFFFF"/>
            </a:solidFill>
          </p:spPr>
        </p:sp>
        <p:sp>
          <p:nvSpPr>
            <p:cNvPr id="9" name="TextBox 9"/>
            <p:cNvSpPr txBox="1"/>
            <p:nvPr/>
          </p:nvSpPr>
          <p:spPr>
            <a:xfrm>
              <a:off x="0" y="-38100"/>
              <a:ext cx="2691949" cy="994453"/>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1" name="Freeform 11"/>
          <p:cNvSpPr/>
          <p:nvPr/>
        </p:nvSpPr>
        <p:spPr>
          <a:xfrm>
            <a:off x="-1127252" y="-1068300"/>
            <a:ext cx="3373349" cy="3314316"/>
          </a:xfrm>
          <a:custGeom>
            <a:avLst/>
            <a:gdLst/>
            <a:ahLst/>
            <a:cxnLst/>
            <a:rect l="l" t="t" r="r" b="b"/>
            <a:pathLst>
              <a:path w="3373349" h="3314316">
                <a:moveTo>
                  <a:pt x="0" y="0"/>
                </a:moveTo>
                <a:lnTo>
                  <a:pt x="3373349" y="0"/>
                </a:lnTo>
                <a:lnTo>
                  <a:pt x="3373349" y="3314315"/>
                </a:lnTo>
                <a:lnTo>
                  <a:pt x="0" y="3314315"/>
                </a:lnTo>
                <a:lnTo>
                  <a:pt x="0" y="0"/>
                </a:lnTo>
                <a:close/>
              </a:path>
            </a:pathLst>
          </a:custGeom>
          <a:blipFill>
            <a:blip r:embed="rId5"/>
            <a:stretch>
              <a:fillRect/>
            </a:stretch>
          </a:blipFill>
        </p:spPr>
      </p:sp>
      <p:sp>
        <p:nvSpPr>
          <p:cNvPr id="12" name="Freeform 12"/>
          <p:cNvSpPr/>
          <p:nvPr/>
        </p:nvSpPr>
        <p:spPr>
          <a:xfrm>
            <a:off x="16736244" y="1028700"/>
            <a:ext cx="2664150" cy="978470"/>
          </a:xfrm>
          <a:custGeom>
            <a:avLst/>
            <a:gdLst/>
            <a:ahLst/>
            <a:cxnLst/>
            <a:rect l="l" t="t" r="r" b="b"/>
            <a:pathLst>
              <a:path w="2664150" h="978470">
                <a:moveTo>
                  <a:pt x="0" y="0"/>
                </a:moveTo>
                <a:lnTo>
                  <a:pt x="2664150" y="0"/>
                </a:lnTo>
                <a:lnTo>
                  <a:pt x="2664150" y="978470"/>
                </a:lnTo>
                <a:lnTo>
                  <a:pt x="0" y="978470"/>
                </a:lnTo>
                <a:lnTo>
                  <a:pt x="0" y="0"/>
                </a:lnTo>
                <a:close/>
              </a:path>
            </a:pathLst>
          </a:custGeom>
          <a:blipFill>
            <a:blip r:embed="rId6">
              <a:alphaModFix amt="60000"/>
              <a:extLst>
                <a:ext uri="{96DAC541-7B7A-43D3-8B79-37D633B846F1}">
                  <asvg:svgBlip xmlns:asvg="http://schemas.microsoft.com/office/drawing/2016/SVG/main" xmlns="" r:embed="rId7"/>
                </a:ext>
              </a:extLst>
            </a:blip>
            <a:stretch>
              <a:fillRect/>
            </a:stretch>
          </a:blipFill>
        </p:spPr>
      </p:sp>
      <p:sp>
        <p:nvSpPr>
          <p:cNvPr id="13" name="Freeform 13"/>
          <p:cNvSpPr/>
          <p:nvPr/>
        </p:nvSpPr>
        <p:spPr>
          <a:xfrm>
            <a:off x="12417840" y="7416092"/>
            <a:ext cx="3945753" cy="3270043"/>
          </a:xfrm>
          <a:custGeom>
            <a:avLst/>
            <a:gdLst/>
            <a:ahLst/>
            <a:cxnLst/>
            <a:rect l="l" t="t" r="r" b="b"/>
            <a:pathLst>
              <a:path w="3945753" h="3270043">
                <a:moveTo>
                  <a:pt x="0" y="0"/>
                </a:moveTo>
                <a:lnTo>
                  <a:pt x="3945753" y="0"/>
                </a:lnTo>
                <a:lnTo>
                  <a:pt x="3945753" y="3270042"/>
                </a:lnTo>
                <a:lnTo>
                  <a:pt x="0" y="3270042"/>
                </a:lnTo>
                <a:lnTo>
                  <a:pt x="0" y="0"/>
                </a:lnTo>
                <a:close/>
              </a:path>
            </a:pathLst>
          </a:custGeom>
          <a:blipFill>
            <a:blip r:embed="rId8"/>
            <a:stretch>
              <a:fillRect/>
            </a:stretch>
          </a:blipFill>
        </p:spPr>
      </p:sp>
      <p:sp>
        <p:nvSpPr>
          <p:cNvPr id="14" name="Freeform 14"/>
          <p:cNvSpPr/>
          <p:nvPr/>
        </p:nvSpPr>
        <p:spPr>
          <a:xfrm>
            <a:off x="-772652" y="3447516"/>
            <a:ext cx="2337932" cy="858659"/>
          </a:xfrm>
          <a:custGeom>
            <a:avLst/>
            <a:gdLst/>
            <a:ahLst/>
            <a:cxnLst/>
            <a:rect l="l" t="t" r="r" b="b"/>
            <a:pathLst>
              <a:path w="2337932" h="858659">
                <a:moveTo>
                  <a:pt x="0" y="0"/>
                </a:moveTo>
                <a:lnTo>
                  <a:pt x="2337932" y="0"/>
                </a:lnTo>
                <a:lnTo>
                  <a:pt x="2337932" y="858659"/>
                </a:lnTo>
                <a:lnTo>
                  <a:pt x="0" y="858659"/>
                </a:lnTo>
                <a:lnTo>
                  <a:pt x="0" y="0"/>
                </a:lnTo>
                <a:close/>
              </a:path>
            </a:pathLst>
          </a:custGeom>
          <a:blipFill>
            <a:blip r:embed="rId6">
              <a:alphaModFix amt="60000"/>
              <a:extLst>
                <a:ext uri="{96DAC541-7B7A-43D3-8B79-37D633B846F1}">
                  <asvg:svgBlip xmlns:asvg="http://schemas.microsoft.com/office/drawing/2016/SVG/main" xmlns="" r:embed="rId7"/>
                </a:ext>
              </a:extLst>
            </a:blip>
            <a:stretch>
              <a:fillRect/>
            </a:stretch>
          </a:blipFill>
        </p:spPr>
      </p:sp>
      <p:sp>
        <p:nvSpPr>
          <p:cNvPr id="15" name="Freeform 15"/>
          <p:cNvSpPr/>
          <p:nvPr/>
        </p:nvSpPr>
        <p:spPr>
          <a:xfrm>
            <a:off x="6471445" y="588857"/>
            <a:ext cx="3361369" cy="1234539"/>
          </a:xfrm>
          <a:custGeom>
            <a:avLst/>
            <a:gdLst/>
            <a:ahLst/>
            <a:cxnLst/>
            <a:rect l="l" t="t" r="r" b="b"/>
            <a:pathLst>
              <a:path w="3361369" h="1234539">
                <a:moveTo>
                  <a:pt x="0" y="0"/>
                </a:moveTo>
                <a:lnTo>
                  <a:pt x="3361369" y="0"/>
                </a:lnTo>
                <a:lnTo>
                  <a:pt x="3361369" y="1234540"/>
                </a:lnTo>
                <a:lnTo>
                  <a:pt x="0" y="1234540"/>
                </a:lnTo>
                <a:lnTo>
                  <a:pt x="0" y="0"/>
                </a:lnTo>
                <a:close/>
              </a:path>
            </a:pathLst>
          </a:custGeom>
          <a:blipFill>
            <a:blip r:embed="rId6">
              <a:alphaModFix amt="60000"/>
              <a:extLst>
                <a:ext uri="{96DAC541-7B7A-43D3-8B79-37D633B846F1}">
                  <asvg:svgBlip xmlns:asvg="http://schemas.microsoft.com/office/drawing/2016/SVG/main" xmlns="" r:embed="rId7"/>
                </a:ext>
              </a:extLst>
            </a:blip>
            <a:stretch>
              <a:fillRect/>
            </a:stretch>
          </a:blipFill>
        </p:spPr>
      </p:sp>
      <p:sp>
        <p:nvSpPr>
          <p:cNvPr id="16" name="Freeform 16"/>
          <p:cNvSpPr/>
          <p:nvPr/>
        </p:nvSpPr>
        <p:spPr>
          <a:xfrm>
            <a:off x="11094889" y="892622"/>
            <a:ext cx="825145" cy="719481"/>
          </a:xfrm>
          <a:custGeom>
            <a:avLst/>
            <a:gdLst/>
            <a:ahLst/>
            <a:cxnLst/>
            <a:rect l="l" t="t" r="r" b="b"/>
            <a:pathLst>
              <a:path w="825145" h="719481">
                <a:moveTo>
                  <a:pt x="0" y="0"/>
                </a:moveTo>
                <a:lnTo>
                  <a:pt x="825145" y="0"/>
                </a:lnTo>
                <a:lnTo>
                  <a:pt x="825145" y="719480"/>
                </a:lnTo>
                <a:lnTo>
                  <a:pt x="0" y="719480"/>
                </a:lnTo>
                <a:lnTo>
                  <a:pt x="0" y="0"/>
                </a:lnTo>
                <a:close/>
              </a:path>
            </a:pathLst>
          </a:custGeom>
          <a:blipFill>
            <a:blip r:embed="rId9"/>
            <a:stretch>
              <a:fillRect l="-492499" t="-529256" b="-128919"/>
            </a:stretch>
          </a:blipFill>
        </p:spPr>
      </p:sp>
      <p:sp>
        <p:nvSpPr>
          <p:cNvPr id="17" name="Freeform 17"/>
          <p:cNvSpPr/>
          <p:nvPr/>
        </p:nvSpPr>
        <p:spPr>
          <a:xfrm>
            <a:off x="657837" y="1287689"/>
            <a:ext cx="825145" cy="719481"/>
          </a:xfrm>
          <a:custGeom>
            <a:avLst/>
            <a:gdLst/>
            <a:ahLst/>
            <a:cxnLst/>
            <a:rect l="l" t="t" r="r" b="b"/>
            <a:pathLst>
              <a:path w="825145" h="719481">
                <a:moveTo>
                  <a:pt x="0" y="0"/>
                </a:moveTo>
                <a:lnTo>
                  <a:pt x="825145" y="0"/>
                </a:lnTo>
                <a:lnTo>
                  <a:pt x="825145" y="719481"/>
                </a:lnTo>
                <a:lnTo>
                  <a:pt x="0" y="719481"/>
                </a:lnTo>
                <a:lnTo>
                  <a:pt x="0" y="0"/>
                </a:lnTo>
                <a:close/>
              </a:path>
            </a:pathLst>
          </a:custGeom>
          <a:blipFill>
            <a:blip r:embed="rId9"/>
            <a:stretch>
              <a:fillRect l="-492499" t="-529256" b="-128919"/>
            </a:stretch>
          </a:blipFill>
        </p:spPr>
      </p:sp>
      <p:sp>
        <p:nvSpPr>
          <p:cNvPr id="18" name="Freeform 18"/>
          <p:cNvSpPr/>
          <p:nvPr/>
        </p:nvSpPr>
        <p:spPr>
          <a:xfrm>
            <a:off x="743972" y="7324725"/>
            <a:ext cx="1810283" cy="2676943"/>
          </a:xfrm>
          <a:custGeom>
            <a:avLst/>
            <a:gdLst/>
            <a:ahLst/>
            <a:cxnLst/>
            <a:rect l="l" t="t" r="r" b="b"/>
            <a:pathLst>
              <a:path w="1810283" h="2676943">
                <a:moveTo>
                  <a:pt x="0" y="0"/>
                </a:moveTo>
                <a:lnTo>
                  <a:pt x="1810283" y="0"/>
                </a:lnTo>
                <a:lnTo>
                  <a:pt x="1810283" y="2676943"/>
                </a:lnTo>
                <a:lnTo>
                  <a:pt x="0" y="2676943"/>
                </a:lnTo>
                <a:lnTo>
                  <a:pt x="0" y="0"/>
                </a:lnTo>
                <a:close/>
              </a:path>
            </a:pathLst>
          </a:custGeom>
          <a:blipFill>
            <a:blip r:embed="rId10"/>
            <a:stretch>
              <a:fillRect/>
            </a:stretch>
          </a:blipFill>
        </p:spPr>
      </p:sp>
      <p:sp>
        <p:nvSpPr>
          <p:cNvPr id="19" name="Freeform 19"/>
          <p:cNvSpPr/>
          <p:nvPr/>
        </p:nvSpPr>
        <p:spPr>
          <a:xfrm>
            <a:off x="2030026" y="8663197"/>
            <a:ext cx="1048459" cy="1235297"/>
          </a:xfrm>
          <a:custGeom>
            <a:avLst/>
            <a:gdLst/>
            <a:ahLst/>
            <a:cxnLst/>
            <a:rect l="l" t="t" r="r" b="b"/>
            <a:pathLst>
              <a:path w="1048459" h="1235297">
                <a:moveTo>
                  <a:pt x="0" y="0"/>
                </a:moveTo>
                <a:lnTo>
                  <a:pt x="1048458" y="0"/>
                </a:lnTo>
                <a:lnTo>
                  <a:pt x="1048458" y="1235297"/>
                </a:lnTo>
                <a:lnTo>
                  <a:pt x="0" y="1235297"/>
                </a:lnTo>
                <a:lnTo>
                  <a:pt x="0" y="0"/>
                </a:lnTo>
                <a:close/>
              </a:path>
            </a:pathLst>
          </a:custGeom>
          <a:blipFill>
            <a:blip r:embed="rId11"/>
            <a:stretch>
              <a:fillRect/>
            </a:stretch>
          </a:blipFill>
        </p:spPr>
      </p:sp>
      <p:sp>
        <p:nvSpPr>
          <p:cNvPr id="20" name="Freeform 20"/>
          <p:cNvSpPr/>
          <p:nvPr/>
        </p:nvSpPr>
        <p:spPr>
          <a:xfrm>
            <a:off x="9832814" y="7416092"/>
            <a:ext cx="1940858" cy="2516509"/>
          </a:xfrm>
          <a:custGeom>
            <a:avLst/>
            <a:gdLst/>
            <a:ahLst/>
            <a:cxnLst/>
            <a:rect l="l" t="t" r="r" b="b"/>
            <a:pathLst>
              <a:path w="1940858" h="2516509">
                <a:moveTo>
                  <a:pt x="0" y="0"/>
                </a:moveTo>
                <a:lnTo>
                  <a:pt x="1940858" y="0"/>
                </a:lnTo>
                <a:lnTo>
                  <a:pt x="1940858" y="2516509"/>
                </a:lnTo>
                <a:lnTo>
                  <a:pt x="0" y="2516509"/>
                </a:lnTo>
                <a:lnTo>
                  <a:pt x="0" y="0"/>
                </a:lnTo>
                <a:close/>
              </a:path>
            </a:pathLst>
          </a:custGeom>
          <a:blipFill>
            <a:blip r:embed="rId12"/>
            <a:stretch>
              <a:fillRect/>
            </a:stretch>
          </a:blipFill>
        </p:spPr>
      </p:sp>
      <p:graphicFrame>
        <p:nvGraphicFramePr>
          <p:cNvPr id="10" name="Table 9"/>
          <p:cNvGraphicFramePr>
            <a:graphicFrameLocks noGrp="1"/>
          </p:cNvGraphicFramePr>
          <p:nvPr>
            <p:extLst>
              <p:ext uri="{D42A27DB-BD31-4B8C-83A1-F6EECF244321}">
                <p14:modId xmlns:p14="http://schemas.microsoft.com/office/powerpoint/2010/main" val="839140896"/>
              </p:ext>
            </p:extLst>
          </p:nvPr>
        </p:nvGraphicFramePr>
        <p:xfrm>
          <a:off x="1385304" y="1179270"/>
          <a:ext cx="9507786" cy="7132320"/>
        </p:xfrm>
        <a:graphic>
          <a:graphicData uri="http://schemas.openxmlformats.org/drawingml/2006/table">
            <a:tbl>
              <a:tblPr firstRow="1" firstCol="1" bandRow="1"/>
              <a:tblGrid>
                <a:gridCol w="4052540"/>
                <a:gridCol w="5455246"/>
              </a:tblGrid>
              <a:tr h="0">
                <a:tc>
                  <a:txBody>
                    <a:bodyPr/>
                    <a:lstStyle/>
                    <a:p>
                      <a:pPr algn="just">
                        <a:lnSpc>
                          <a:spcPct val="130000"/>
                        </a:lnSpc>
                        <a:spcAft>
                          <a:spcPts val="0"/>
                        </a:spcAft>
                      </a:pPr>
                      <a:r>
                        <a:rPr lang="vi-VN" sz="4000" b="1" kern="0">
                          <a:effectLst/>
                          <a:latin typeface="Times New Roman" panose="02020603050405020304" pitchFamily="18" charset="0"/>
                          <a:ea typeface="Times New Roman" panose="02020603050405020304" pitchFamily="18" charset="0"/>
                          <a:cs typeface="Times New Roman" panose="02020603050405020304" pitchFamily="18" charset="0"/>
                        </a:rPr>
                        <a:t>Luận điểm </a:t>
                      </a:r>
                      <a:r>
                        <a:rPr lang="vi-VN" sz="4000" b="1" kern="0" smtClean="0">
                          <a:effectLst/>
                          <a:latin typeface="Times New Roman" panose="02020603050405020304" pitchFamily="18" charset="0"/>
                          <a:ea typeface="Times New Roman" panose="02020603050405020304" pitchFamily="18" charset="0"/>
                          <a:cs typeface="Times New Roman" panose="02020603050405020304" pitchFamily="18" charset="0"/>
                        </a:rPr>
                        <a:t>4 </a:t>
                      </a:r>
                      <a:r>
                        <a:rPr lang="vi-VN" sz="4000" b="1" kern="0">
                          <a:effectLst/>
                          <a:latin typeface="Times New Roman" panose="02020603050405020304" pitchFamily="18" charset="0"/>
                          <a:ea typeface="Times New Roman" panose="02020603050405020304" pitchFamily="18" charset="0"/>
                          <a:cs typeface="Times New Roman" panose="02020603050405020304" pitchFamily="18" charset="0"/>
                        </a:rPr>
                        <a:t>Khẳng định vai trò lãnh đạo của người trẻ và phụ nữ trong việc ứng phó với vấn đề biến đổi khí hậu </a:t>
                      </a:r>
                      <a:endParaRPr lang="en-GB"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4000" b="1" kern="0">
                          <a:effectLst/>
                          <a:latin typeface="Times New Roman" panose="02020603050405020304" pitchFamily="18" charset="0"/>
                          <a:ea typeface="Times New Roman" panose="02020603050405020304" pitchFamily="18" charset="0"/>
                          <a:cs typeface="Times New Roman" panose="02020603050405020304" pitchFamily="18" charset="0"/>
                        </a:rPr>
                        <a:t>- Lí lẽ: </a:t>
                      </a:r>
                      <a:r>
                        <a:rPr lang="vi-VN" sz="4000" kern="0">
                          <a:effectLst/>
                          <a:latin typeface="Times New Roman" panose="02020603050405020304" pitchFamily="18" charset="0"/>
                          <a:ea typeface="Times New Roman" panose="02020603050405020304" pitchFamily="18" charset="0"/>
                          <a:cs typeface="Times New Roman" panose="02020603050405020304" pitchFamily="18" charset="0"/>
                        </a:rPr>
                        <a:t>Tác giả nhấn mạnh vai trò của người lãnh đạo, đặc biệt nhấn mạnh sự hiện diện của giới trẻ và vai trò lãnh đạo của phụ nữ để hướng tới các giải pháp ứng phó với thách thức về biến đổi khí hậu.</a:t>
                      </a:r>
                      <a:endParaRPr lang="en-GB"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92207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C1E4FF">
                <a:alpha val="100000"/>
              </a:srgbClr>
            </a:gs>
            <a:gs pos="100000">
              <a:srgbClr val="6DBCE8">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1018789" y="-1024811"/>
            <a:ext cx="3325994" cy="3267789"/>
          </a:xfrm>
          <a:custGeom>
            <a:avLst/>
            <a:gdLst/>
            <a:ahLst/>
            <a:cxnLst/>
            <a:rect l="l" t="t" r="r" b="b"/>
            <a:pathLst>
              <a:path w="3325994" h="3267789">
                <a:moveTo>
                  <a:pt x="0" y="0"/>
                </a:moveTo>
                <a:lnTo>
                  <a:pt x="3325994" y="0"/>
                </a:lnTo>
                <a:lnTo>
                  <a:pt x="3325994" y="3267789"/>
                </a:lnTo>
                <a:lnTo>
                  <a:pt x="0" y="3267789"/>
                </a:lnTo>
                <a:lnTo>
                  <a:pt x="0" y="0"/>
                </a:lnTo>
                <a:close/>
              </a:path>
            </a:pathLst>
          </a:custGeom>
          <a:blipFill>
            <a:blip r:embed="rId2"/>
            <a:stretch>
              <a:fillRect/>
            </a:stretch>
          </a:blipFill>
        </p:spPr>
      </p:sp>
      <p:sp>
        <p:nvSpPr>
          <p:cNvPr id="3" name="Freeform 3"/>
          <p:cNvSpPr/>
          <p:nvPr/>
        </p:nvSpPr>
        <p:spPr>
          <a:xfrm>
            <a:off x="15813731" y="-1744063"/>
            <a:ext cx="3270369" cy="2772763"/>
          </a:xfrm>
          <a:custGeom>
            <a:avLst/>
            <a:gdLst/>
            <a:ahLst/>
            <a:cxnLst/>
            <a:rect l="l" t="t" r="r" b="b"/>
            <a:pathLst>
              <a:path w="3270369" h="2772763">
                <a:moveTo>
                  <a:pt x="0" y="0"/>
                </a:moveTo>
                <a:lnTo>
                  <a:pt x="3270369" y="0"/>
                </a:lnTo>
                <a:lnTo>
                  <a:pt x="3270369" y="2772763"/>
                </a:lnTo>
                <a:lnTo>
                  <a:pt x="0" y="2772763"/>
                </a:lnTo>
                <a:lnTo>
                  <a:pt x="0" y="0"/>
                </a:lnTo>
                <a:close/>
              </a:path>
            </a:pathLst>
          </a:custGeom>
          <a:blipFill>
            <a:blip r:embed="rId3"/>
            <a:stretch>
              <a:fillRect b="-11459"/>
            </a:stretch>
          </a:blipFill>
        </p:spPr>
      </p:sp>
      <p:sp>
        <p:nvSpPr>
          <p:cNvPr id="4" name="Freeform 4"/>
          <p:cNvSpPr/>
          <p:nvPr/>
        </p:nvSpPr>
        <p:spPr>
          <a:xfrm>
            <a:off x="-863907" y="6386956"/>
            <a:ext cx="1508115" cy="1278646"/>
          </a:xfrm>
          <a:custGeom>
            <a:avLst/>
            <a:gdLst/>
            <a:ahLst/>
            <a:cxnLst/>
            <a:rect l="l" t="t" r="r" b="b"/>
            <a:pathLst>
              <a:path w="1508115" h="1278646">
                <a:moveTo>
                  <a:pt x="0" y="0"/>
                </a:moveTo>
                <a:lnTo>
                  <a:pt x="1508115" y="0"/>
                </a:lnTo>
                <a:lnTo>
                  <a:pt x="1508115" y="1278646"/>
                </a:lnTo>
                <a:lnTo>
                  <a:pt x="0" y="1278646"/>
                </a:lnTo>
                <a:lnTo>
                  <a:pt x="0" y="0"/>
                </a:lnTo>
                <a:close/>
              </a:path>
            </a:pathLst>
          </a:custGeom>
          <a:blipFill>
            <a:blip r:embed="rId3"/>
            <a:stretch>
              <a:fillRect b="-11459"/>
            </a:stretch>
          </a:blipFill>
        </p:spPr>
      </p:sp>
      <p:sp>
        <p:nvSpPr>
          <p:cNvPr id="5" name="Freeform 5"/>
          <p:cNvSpPr/>
          <p:nvPr/>
        </p:nvSpPr>
        <p:spPr>
          <a:xfrm>
            <a:off x="-99004" y="6235674"/>
            <a:ext cx="9582305" cy="5961235"/>
          </a:xfrm>
          <a:custGeom>
            <a:avLst/>
            <a:gdLst/>
            <a:ahLst/>
            <a:cxnLst/>
            <a:rect l="l" t="t" r="r" b="b"/>
            <a:pathLst>
              <a:path w="9582305" h="5961235">
                <a:moveTo>
                  <a:pt x="0" y="0"/>
                </a:moveTo>
                <a:lnTo>
                  <a:pt x="9582305" y="0"/>
                </a:lnTo>
                <a:lnTo>
                  <a:pt x="9582305" y="5961235"/>
                </a:lnTo>
                <a:lnTo>
                  <a:pt x="0" y="5961235"/>
                </a:lnTo>
                <a:lnTo>
                  <a:pt x="0" y="0"/>
                </a:lnTo>
                <a:close/>
              </a:path>
            </a:pathLst>
          </a:custGeom>
          <a:blipFill>
            <a:blip r:embed="rId4"/>
            <a:stretch>
              <a:fillRect t="-4954" b="-4954"/>
            </a:stretch>
          </a:blipFill>
        </p:spPr>
      </p:sp>
      <p:sp>
        <p:nvSpPr>
          <p:cNvPr id="6" name="Freeform 6"/>
          <p:cNvSpPr/>
          <p:nvPr/>
        </p:nvSpPr>
        <p:spPr>
          <a:xfrm>
            <a:off x="9184399" y="6186530"/>
            <a:ext cx="9582305" cy="5961235"/>
          </a:xfrm>
          <a:custGeom>
            <a:avLst/>
            <a:gdLst/>
            <a:ahLst/>
            <a:cxnLst/>
            <a:rect l="l" t="t" r="r" b="b"/>
            <a:pathLst>
              <a:path w="9582305" h="5961235">
                <a:moveTo>
                  <a:pt x="0" y="0"/>
                </a:moveTo>
                <a:lnTo>
                  <a:pt x="9582305" y="0"/>
                </a:lnTo>
                <a:lnTo>
                  <a:pt x="9582305" y="5961235"/>
                </a:lnTo>
                <a:lnTo>
                  <a:pt x="0" y="5961235"/>
                </a:lnTo>
                <a:lnTo>
                  <a:pt x="0" y="0"/>
                </a:lnTo>
                <a:close/>
              </a:path>
            </a:pathLst>
          </a:custGeom>
          <a:blipFill>
            <a:blip r:embed="rId4"/>
            <a:stretch>
              <a:fillRect t="-4954" b="-4954"/>
            </a:stretch>
          </a:blipFill>
        </p:spPr>
      </p:sp>
      <p:sp>
        <p:nvSpPr>
          <p:cNvPr id="7" name="Freeform 7"/>
          <p:cNvSpPr/>
          <p:nvPr/>
        </p:nvSpPr>
        <p:spPr>
          <a:xfrm>
            <a:off x="6843826" y="1631211"/>
            <a:ext cx="2466661" cy="905937"/>
          </a:xfrm>
          <a:custGeom>
            <a:avLst/>
            <a:gdLst/>
            <a:ahLst/>
            <a:cxnLst/>
            <a:rect l="l" t="t" r="r" b="b"/>
            <a:pathLst>
              <a:path w="2466661" h="905937">
                <a:moveTo>
                  <a:pt x="0" y="0"/>
                </a:moveTo>
                <a:lnTo>
                  <a:pt x="2466661" y="0"/>
                </a:lnTo>
                <a:lnTo>
                  <a:pt x="2466661" y="905938"/>
                </a:lnTo>
                <a:lnTo>
                  <a:pt x="0" y="905938"/>
                </a:lnTo>
                <a:lnTo>
                  <a:pt x="0" y="0"/>
                </a:lnTo>
                <a:close/>
              </a:path>
            </a:pathLst>
          </a:custGeom>
          <a:blipFill>
            <a:blip r:embed="rId5">
              <a:alphaModFix amt="40000"/>
              <a:extLst>
                <a:ext uri="{96DAC541-7B7A-43D3-8B79-37D633B846F1}">
                  <asvg:svgBlip xmlns:asvg="http://schemas.microsoft.com/office/drawing/2016/SVG/main" xmlns="" r:embed="rId6"/>
                </a:ext>
              </a:extLst>
            </a:blip>
            <a:stretch>
              <a:fillRect/>
            </a:stretch>
          </a:blipFill>
        </p:spPr>
      </p:sp>
      <p:sp>
        <p:nvSpPr>
          <p:cNvPr id="16" name="Freeform 16"/>
          <p:cNvSpPr/>
          <p:nvPr/>
        </p:nvSpPr>
        <p:spPr>
          <a:xfrm>
            <a:off x="5151660" y="338837"/>
            <a:ext cx="1718221" cy="1498193"/>
          </a:xfrm>
          <a:custGeom>
            <a:avLst/>
            <a:gdLst/>
            <a:ahLst/>
            <a:cxnLst/>
            <a:rect l="l" t="t" r="r" b="b"/>
            <a:pathLst>
              <a:path w="1718221" h="1498193">
                <a:moveTo>
                  <a:pt x="0" y="0"/>
                </a:moveTo>
                <a:lnTo>
                  <a:pt x="1718221" y="0"/>
                </a:lnTo>
                <a:lnTo>
                  <a:pt x="1718221" y="1498193"/>
                </a:lnTo>
                <a:lnTo>
                  <a:pt x="0" y="1498193"/>
                </a:lnTo>
                <a:lnTo>
                  <a:pt x="0" y="0"/>
                </a:lnTo>
                <a:close/>
              </a:path>
            </a:pathLst>
          </a:custGeom>
          <a:blipFill>
            <a:blip r:embed="rId7"/>
            <a:stretch>
              <a:fillRect l="-492499" t="-529256" b="-128919"/>
            </a:stretch>
          </a:blipFill>
        </p:spPr>
      </p:sp>
      <p:sp>
        <p:nvSpPr>
          <p:cNvPr id="17" name="Freeform 17"/>
          <p:cNvSpPr/>
          <p:nvPr/>
        </p:nvSpPr>
        <p:spPr>
          <a:xfrm rot="-541563">
            <a:off x="1151012" y="5206280"/>
            <a:ext cx="1088484" cy="949097"/>
          </a:xfrm>
          <a:custGeom>
            <a:avLst/>
            <a:gdLst/>
            <a:ahLst/>
            <a:cxnLst/>
            <a:rect l="l" t="t" r="r" b="b"/>
            <a:pathLst>
              <a:path w="1088484" h="949097">
                <a:moveTo>
                  <a:pt x="0" y="0"/>
                </a:moveTo>
                <a:lnTo>
                  <a:pt x="1088483" y="0"/>
                </a:lnTo>
                <a:lnTo>
                  <a:pt x="1088483" y="949097"/>
                </a:lnTo>
                <a:lnTo>
                  <a:pt x="0" y="949097"/>
                </a:lnTo>
                <a:lnTo>
                  <a:pt x="0" y="0"/>
                </a:lnTo>
                <a:close/>
              </a:path>
            </a:pathLst>
          </a:custGeom>
          <a:blipFill>
            <a:blip r:embed="rId7"/>
            <a:stretch>
              <a:fillRect l="-492499" t="-529256" b="-128919"/>
            </a:stretch>
          </a:blipFill>
        </p:spPr>
      </p:sp>
      <p:sp>
        <p:nvSpPr>
          <p:cNvPr id="18" name="TextBox 18"/>
          <p:cNvSpPr txBox="1"/>
          <p:nvPr/>
        </p:nvSpPr>
        <p:spPr>
          <a:xfrm>
            <a:off x="5543863" y="2242978"/>
            <a:ext cx="7281071" cy="2954655"/>
          </a:xfrm>
          <a:prstGeom prst="rect">
            <a:avLst/>
          </a:prstGeom>
        </p:spPr>
        <p:txBody>
          <a:bodyPr lIns="0" tIns="0" rIns="0" bIns="0" rtlCol="0" anchor="t">
            <a:spAutoFit/>
          </a:bodyPr>
          <a:lstStyle/>
          <a:p>
            <a:pPr algn="ctr"/>
            <a:r>
              <a:rPr lang="vi-VN" sz="9600" b="1">
                <a:latin typeface="iCiel Baliho Script" pitchFamily="50" charset="-93"/>
              </a:rPr>
              <a:t>HOẠT ĐỘNG </a:t>
            </a:r>
            <a:r>
              <a:rPr lang="vi-VN" sz="9600" b="1" smtClean="0">
                <a:latin typeface="iCiel Baliho Script" pitchFamily="50" charset="-93"/>
              </a:rPr>
              <a:t>1 </a:t>
            </a:r>
            <a:r>
              <a:rPr lang="vi-VN" sz="9600" b="1">
                <a:latin typeface="iCiel Baliho Script" pitchFamily="50" charset="-93"/>
              </a:rPr>
              <a:t>KHỞI ĐỘNG</a:t>
            </a:r>
            <a:endParaRPr lang="en-GB" sz="9600">
              <a:latin typeface="iCiel Baliho Script" pitchFamily="50" charset="-93"/>
            </a:endParaRPr>
          </a:p>
        </p:txBody>
      </p:sp>
      <p:sp>
        <p:nvSpPr>
          <p:cNvPr id="26" name="Freeform 26"/>
          <p:cNvSpPr/>
          <p:nvPr/>
        </p:nvSpPr>
        <p:spPr>
          <a:xfrm>
            <a:off x="-1018789" y="4591079"/>
            <a:ext cx="2466661" cy="905937"/>
          </a:xfrm>
          <a:custGeom>
            <a:avLst/>
            <a:gdLst/>
            <a:ahLst/>
            <a:cxnLst/>
            <a:rect l="l" t="t" r="r" b="b"/>
            <a:pathLst>
              <a:path w="2466661" h="905937">
                <a:moveTo>
                  <a:pt x="0" y="0"/>
                </a:moveTo>
                <a:lnTo>
                  <a:pt x="2466661" y="0"/>
                </a:lnTo>
                <a:lnTo>
                  <a:pt x="2466661" y="905938"/>
                </a:lnTo>
                <a:lnTo>
                  <a:pt x="0" y="905938"/>
                </a:lnTo>
                <a:lnTo>
                  <a:pt x="0" y="0"/>
                </a:lnTo>
                <a:close/>
              </a:path>
            </a:pathLst>
          </a:custGeom>
          <a:blipFill>
            <a:blip r:embed="rId5">
              <a:alphaModFix amt="40000"/>
              <a:extLst>
                <a:ext uri="{96DAC541-7B7A-43D3-8B79-37D633B846F1}">
                  <asvg:svgBlip xmlns:asvg="http://schemas.microsoft.com/office/drawing/2016/SVG/main" xmlns="" r:embed="rId6"/>
                </a:ext>
              </a:extLst>
            </a:blip>
            <a:stretch>
              <a:fillRect/>
            </a:stretch>
          </a:blipFill>
        </p:spPr>
      </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61554" y="2046487"/>
            <a:ext cx="8497866" cy="3566069"/>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C1E4FF">
                <a:alpha val="100000"/>
              </a:srgbClr>
            </a:gs>
            <a:gs pos="100000">
              <a:srgbClr val="6DBCE8">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616648" y="6728803"/>
            <a:ext cx="22040613" cy="3957331"/>
          </a:xfrm>
          <a:custGeom>
            <a:avLst/>
            <a:gdLst/>
            <a:ahLst/>
            <a:cxnLst/>
            <a:rect l="l" t="t" r="r" b="b"/>
            <a:pathLst>
              <a:path w="22040613" h="3957331">
                <a:moveTo>
                  <a:pt x="0" y="0"/>
                </a:moveTo>
                <a:lnTo>
                  <a:pt x="22040613" y="0"/>
                </a:lnTo>
                <a:lnTo>
                  <a:pt x="22040613" y="3957331"/>
                </a:lnTo>
                <a:lnTo>
                  <a:pt x="0" y="395733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740153" y="630890"/>
            <a:ext cx="2847543" cy="1045825"/>
          </a:xfrm>
          <a:custGeom>
            <a:avLst/>
            <a:gdLst/>
            <a:ahLst/>
            <a:cxnLst/>
            <a:rect l="l" t="t" r="r" b="b"/>
            <a:pathLst>
              <a:path w="2847543" h="1045825">
                <a:moveTo>
                  <a:pt x="0" y="0"/>
                </a:moveTo>
                <a:lnTo>
                  <a:pt x="2847543" y="0"/>
                </a:lnTo>
                <a:lnTo>
                  <a:pt x="2847543" y="1045825"/>
                </a:lnTo>
                <a:lnTo>
                  <a:pt x="0" y="1045825"/>
                </a:lnTo>
                <a:lnTo>
                  <a:pt x="0" y="0"/>
                </a:lnTo>
                <a:close/>
              </a:path>
            </a:pathLst>
          </a:custGeom>
          <a:blipFill>
            <a:blip r:embed="rId4">
              <a:alphaModFix amt="40000"/>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3958620" y="324961"/>
            <a:ext cx="1916120" cy="703739"/>
          </a:xfrm>
          <a:custGeom>
            <a:avLst/>
            <a:gdLst/>
            <a:ahLst/>
            <a:cxnLst/>
            <a:rect l="l" t="t" r="r" b="b"/>
            <a:pathLst>
              <a:path w="1916120" h="703739">
                <a:moveTo>
                  <a:pt x="0" y="0"/>
                </a:moveTo>
                <a:lnTo>
                  <a:pt x="1916120" y="0"/>
                </a:lnTo>
                <a:lnTo>
                  <a:pt x="1916120" y="703739"/>
                </a:lnTo>
                <a:lnTo>
                  <a:pt x="0" y="703739"/>
                </a:lnTo>
                <a:lnTo>
                  <a:pt x="0" y="0"/>
                </a:lnTo>
                <a:close/>
              </a:path>
            </a:pathLst>
          </a:custGeom>
          <a:blipFill>
            <a:blip r:embed="rId4">
              <a:alphaModFix amt="40000"/>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10174817" y="1629363"/>
            <a:ext cx="3392468" cy="3382735"/>
            <a:chOff x="0" y="0"/>
            <a:chExt cx="893490" cy="890926"/>
          </a:xfrm>
        </p:grpSpPr>
        <p:sp>
          <p:nvSpPr>
            <p:cNvPr id="6" name="Freeform 6"/>
            <p:cNvSpPr/>
            <p:nvPr/>
          </p:nvSpPr>
          <p:spPr>
            <a:xfrm>
              <a:off x="0" y="0"/>
              <a:ext cx="893490" cy="890926"/>
            </a:xfrm>
            <a:custGeom>
              <a:avLst/>
              <a:gdLst/>
              <a:ahLst/>
              <a:cxnLst/>
              <a:rect l="l" t="t" r="r" b="b"/>
              <a:pathLst>
                <a:path w="893490" h="890926">
                  <a:moveTo>
                    <a:pt x="116387" y="0"/>
                  </a:moveTo>
                  <a:lnTo>
                    <a:pt x="777103" y="0"/>
                  </a:lnTo>
                  <a:cubicBezTo>
                    <a:pt x="807971" y="0"/>
                    <a:pt x="837574" y="12262"/>
                    <a:pt x="859401" y="34089"/>
                  </a:cubicBezTo>
                  <a:cubicBezTo>
                    <a:pt x="881227" y="55916"/>
                    <a:pt x="893490" y="85519"/>
                    <a:pt x="893490" y="116387"/>
                  </a:cubicBezTo>
                  <a:lnTo>
                    <a:pt x="893490" y="774539"/>
                  </a:lnTo>
                  <a:cubicBezTo>
                    <a:pt x="893490" y="805407"/>
                    <a:pt x="881227" y="835011"/>
                    <a:pt x="859401" y="856837"/>
                  </a:cubicBezTo>
                  <a:cubicBezTo>
                    <a:pt x="837574" y="878664"/>
                    <a:pt x="807971" y="890926"/>
                    <a:pt x="777103" y="890926"/>
                  </a:cubicBezTo>
                  <a:lnTo>
                    <a:pt x="116387" y="890926"/>
                  </a:lnTo>
                  <a:cubicBezTo>
                    <a:pt x="85519" y="890926"/>
                    <a:pt x="55916" y="878664"/>
                    <a:pt x="34089" y="856837"/>
                  </a:cubicBezTo>
                  <a:cubicBezTo>
                    <a:pt x="12262" y="835011"/>
                    <a:pt x="0" y="805407"/>
                    <a:pt x="0" y="774539"/>
                  </a:cubicBezTo>
                  <a:lnTo>
                    <a:pt x="0" y="116387"/>
                  </a:lnTo>
                  <a:cubicBezTo>
                    <a:pt x="0" y="85519"/>
                    <a:pt x="12262" y="55916"/>
                    <a:pt x="34089" y="34089"/>
                  </a:cubicBezTo>
                  <a:cubicBezTo>
                    <a:pt x="55916" y="12262"/>
                    <a:pt x="85519" y="0"/>
                    <a:pt x="116387" y="0"/>
                  </a:cubicBezTo>
                  <a:close/>
                </a:path>
              </a:pathLst>
            </a:custGeom>
            <a:solidFill>
              <a:srgbClr val="FFFFFF"/>
            </a:solidFill>
          </p:spPr>
        </p:sp>
        <p:sp>
          <p:nvSpPr>
            <p:cNvPr id="7" name="TextBox 7"/>
            <p:cNvSpPr txBox="1"/>
            <p:nvPr/>
          </p:nvSpPr>
          <p:spPr>
            <a:xfrm>
              <a:off x="0" y="-38100"/>
              <a:ext cx="893490" cy="92902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8" name="Group 8"/>
          <p:cNvGrpSpPr/>
          <p:nvPr/>
        </p:nvGrpSpPr>
        <p:grpSpPr>
          <a:xfrm>
            <a:off x="14081635" y="1676715"/>
            <a:ext cx="3392468" cy="3382735"/>
            <a:chOff x="0" y="0"/>
            <a:chExt cx="893490" cy="890926"/>
          </a:xfrm>
        </p:grpSpPr>
        <p:sp>
          <p:nvSpPr>
            <p:cNvPr id="9" name="Freeform 9"/>
            <p:cNvSpPr/>
            <p:nvPr/>
          </p:nvSpPr>
          <p:spPr>
            <a:xfrm>
              <a:off x="0" y="0"/>
              <a:ext cx="893490" cy="890926"/>
            </a:xfrm>
            <a:custGeom>
              <a:avLst/>
              <a:gdLst/>
              <a:ahLst/>
              <a:cxnLst/>
              <a:rect l="l" t="t" r="r" b="b"/>
              <a:pathLst>
                <a:path w="893490" h="890926">
                  <a:moveTo>
                    <a:pt x="116387" y="0"/>
                  </a:moveTo>
                  <a:lnTo>
                    <a:pt x="777103" y="0"/>
                  </a:lnTo>
                  <a:cubicBezTo>
                    <a:pt x="807971" y="0"/>
                    <a:pt x="837574" y="12262"/>
                    <a:pt x="859401" y="34089"/>
                  </a:cubicBezTo>
                  <a:cubicBezTo>
                    <a:pt x="881227" y="55916"/>
                    <a:pt x="893490" y="85519"/>
                    <a:pt x="893490" y="116387"/>
                  </a:cubicBezTo>
                  <a:lnTo>
                    <a:pt x="893490" y="774539"/>
                  </a:lnTo>
                  <a:cubicBezTo>
                    <a:pt x="893490" y="805407"/>
                    <a:pt x="881227" y="835011"/>
                    <a:pt x="859401" y="856837"/>
                  </a:cubicBezTo>
                  <a:cubicBezTo>
                    <a:pt x="837574" y="878664"/>
                    <a:pt x="807971" y="890926"/>
                    <a:pt x="777103" y="890926"/>
                  </a:cubicBezTo>
                  <a:lnTo>
                    <a:pt x="116387" y="890926"/>
                  </a:lnTo>
                  <a:cubicBezTo>
                    <a:pt x="85519" y="890926"/>
                    <a:pt x="55916" y="878664"/>
                    <a:pt x="34089" y="856837"/>
                  </a:cubicBezTo>
                  <a:cubicBezTo>
                    <a:pt x="12262" y="835011"/>
                    <a:pt x="0" y="805407"/>
                    <a:pt x="0" y="774539"/>
                  </a:cubicBezTo>
                  <a:lnTo>
                    <a:pt x="0" y="116387"/>
                  </a:lnTo>
                  <a:cubicBezTo>
                    <a:pt x="0" y="85519"/>
                    <a:pt x="12262" y="55916"/>
                    <a:pt x="34089" y="34089"/>
                  </a:cubicBezTo>
                  <a:cubicBezTo>
                    <a:pt x="55916" y="12262"/>
                    <a:pt x="85519" y="0"/>
                    <a:pt x="116387" y="0"/>
                  </a:cubicBezTo>
                  <a:close/>
                </a:path>
              </a:pathLst>
            </a:custGeom>
            <a:solidFill>
              <a:srgbClr val="FFFFFF"/>
            </a:solidFill>
          </p:spPr>
        </p:sp>
        <p:sp>
          <p:nvSpPr>
            <p:cNvPr id="10" name="TextBox 10"/>
            <p:cNvSpPr txBox="1"/>
            <p:nvPr/>
          </p:nvSpPr>
          <p:spPr>
            <a:xfrm>
              <a:off x="0" y="-38100"/>
              <a:ext cx="893490" cy="92902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1" name="Group 11"/>
          <p:cNvGrpSpPr/>
          <p:nvPr/>
        </p:nvGrpSpPr>
        <p:grpSpPr>
          <a:xfrm>
            <a:off x="10174817" y="5551549"/>
            <a:ext cx="3392468" cy="3382735"/>
            <a:chOff x="0" y="0"/>
            <a:chExt cx="893490" cy="890926"/>
          </a:xfrm>
        </p:grpSpPr>
        <p:sp>
          <p:nvSpPr>
            <p:cNvPr id="12" name="Freeform 12"/>
            <p:cNvSpPr/>
            <p:nvPr/>
          </p:nvSpPr>
          <p:spPr>
            <a:xfrm>
              <a:off x="0" y="0"/>
              <a:ext cx="893490" cy="890926"/>
            </a:xfrm>
            <a:custGeom>
              <a:avLst/>
              <a:gdLst/>
              <a:ahLst/>
              <a:cxnLst/>
              <a:rect l="l" t="t" r="r" b="b"/>
              <a:pathLst>
                <a:path w="893490" h="890926">
                  <a:moveTo>
                    <a:pt x="116387" y="0"/>
                  </a:moveTo>
                  <a:lnTo>
                    <a:pt x="777103" y="0"/>
                  </a:lnTo>
                  <a:cubicBezTo>
                    <a:pt x="807971" y="0"/>
                    <a:pt x="837574" y="12262"/>
                    <a:pt x="859401" y="34089"/>
                  </a:cubicBezTo>
                  <a:cubicBezTo>
                    <a:pt x="881227" y="55916"/>
                    <a:pt x="893490" y="85519"/>
                    <a:pt x="893490" y="116387"/>
                  </a:cubicBezTo>
                  <a:lnTo>
                    <a:pt x="893490" y="774539"/>
                  </a:lnTo>
                  <a:cubicBezTo>
                    <a:pt x="893490" y="805407"/>
                    <a:pt x="881227" y="835011"/>
                    <a:pt x="859401" y="856837"/>
                  </a:cubicBezTo>
                  <a:cubicBezTo>
                    <a:pt x="837574" y="878664"/>
                    <a:pt x="807971" y="890926"/>
                    <a:pt x="777103" y="890926"/>
                  </a:cubicBezTo>
                  <a:lnTo>
                    <a:pt x="116387" y="890926"/>
                  </a:lnTo>
                  <a:cubicBezTo>
                    <a:pt x="85519" y="890926"/>
                    <a:pt x="55916" y="878664"/>
                    <a:pt x="34089" y="856837"/>
                  </a:cubicBezTo>
                  <a:cubicBezTo>
                    <a:pt x="12262" y="835011"/>
                    <a:pt x="0" y="805407"/>
                    <a:pt x="0" y="774539"/>
                  </a:cubicBezTo>
                  <a:lnTo>
                    <a:pt x="0" y="116387"/>
                  </a:lnTo>
                  <a:cubicBezTo>
                    <a:pt x="0" y="85519"/>
                    <a:pt x="12262" y="55916"/>
                    <a:pt x="34089" y="34089"/>
                  </a:cubicBezTo>
                  <a:cubicBezTo>
                    <a:pt x="55916" y="12262"/>
                    <a:pt x="85519" y="0"/>
                    <a:pt x="116387" y="0"/>
                  </a:cubicBezTo>
                  <a:close/>
                </a:path>
              </a:pathLst>
            </a:custGeom>
            <a:solidFill>
              <a:srgbClr val="FFFFFF"/>
            </a:solidFill>
          </p:spPr>
        </p:sp>
        <p:sp>
          <p:nvSpPr>
            <p:cNvPr id="13" name="TextBox 13"/>
            <p:cNvSpPr txBox="1"/>
            <p:nvPr/>
          </p:nvSpPr>
          <p:spPr>
            <a:xfrm>
              <a:off x="0" y="-38100"/>
              <a:ext cx="893490" cy="92902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4" name="Group 14"/>
          <p:cNvGrpSpPr/>
          <p:nvPr/>
        </p:nvGrpSpPr>
        <p:grpSpPr>
          <a:xfrm>
            <a:off x="14081635" y="5598901"/>
            <a:ext cx="3392468" cy="3382735"/>
            <a:chOff x="0" y="0"/>
            <a:chExt cx="893490" cy="890926"/>
          </a:xfrm>
        </p:grpSpPr>
        <p:sp>
          <p:nvSpPr>
            <p:cNvPr id="15" name="Freeform 15"/>
            <p:cNvSpPr/>
            <p:nvPr/>
          </p:nvSpPr>
          <p:spPr>
            <a:xfrm>
              <a:off x="0" y="0"/>
              <a:ext cx="893490" cy="890926"/>
            </a:xfrm>
            <a:custGeom>
              <a:avLst/>
              <a:gdLst/>
              <a:ahLst/>
              <a:cxnLst/>
              <a:rect l="l" t="t" r="r" b="b"/>
              <a:pathLst>
                <a:path w="893490" h="890926">
                  <a:moveTo>
                    <a:pt x="116387" y="0"/>
                  </a:moveTo>
                  <a:lnTo>
                    <a:pt x="777103" y="0"/>
                  </a:lnTo>
                  <a:cubicBezTo>
                    <a:pt x="807971" y="0"/>
                    <a:pt x="837574" y="12262"/>
                    <a:pt x="859401" y="34089"/>
                  </a:cubicBezTo>
                  <a:cubicBezTo>
                    <a:pt x="881227" y="55916"/>
                    <a:pt x="893490" y="85519"/>
                    <a:pt x="893490" y="116387"/>
                  </a:cubicBezTo>
                  <a:lnTo>
                    <a:pt x="893490" y="774539"/>
                  </a:lnTo>
                  <a:cubicBezTo>
                    <a:pt x="893490" y="805407"/>
                    <a:pt x="881227" y="835011"/>
                    <a:pt x="859401" y="856837"/>
                  </a:cubicBezTo>
                  <a:cubicBezTo>
                    <a:pt x="837574" y="878664"/>
                    <a:pt x="807971" y="890926"/>
                    <a:pt x="777103" y="890926"/>
                  </a:cubicBezTo>
                  <a:lnTo>
                    <a:pt x="116387" y="890926"/>
                  </a:lnTo>
                  <a:cubicBezTo>
                    <a:pt x="85519" y="890926"/>
                    <a:pt x="55916" y="878664"/>
                    <a:pt x="34089" y="856837"/>
                  </a:cubicBezTo>
                  <a:cubicBezTo>
                    <a:pt x="12262" y="835011"/>
                    <a:pt x="0" y="805407"/>
                    <a:pt x="0" y="774539"/>
                  </a:cubicBezTo>
                  <a:lnTo>
                    <a:pt x="0" y="116387"/>
                  </a:lnTo>
                  <a:cubicBezTo>
                    <a:pt x="0" y="85519"/>
                    <a:pt x="12262" y="55916"/>
                    <a:pt x="34089" y="34089"/>
                  </a:cubicBezTo>
                  <a:cubicBezTo>
                    <a:pt x="55916" y="12262"/>
                    <a:pt x="85519" y="0"/>
                    <a:pt x="116387" y="0"/>
                  </a:cubicBezTo>
                  <a:close/>
                </a:path>
              </a:pathLst>
            </a:custGeom>
            <a:solidFill>
              <a:srgbClr val="FFFFFF"/>
            </a:solidFill>
          </p:spPr>
        </p:sp>
        <p:sp>
          <p:nvSpPr>
            <p:cNvPr id="16" name="TextBox 16"/>
            <p:cNvSpPr txBox="1"/>
            <p:nvPr/>
          </p:nvSpPr>
          <p:spPr>
            <a:xfrm>
              <a:off x="0" y="-38100"/>
              <a:ext cx="893490" cy="92902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7" name="Freeform 17"/>
          <p:cNvSpPr/>
          <p:nvPr/>
        </p:nvSpPr>
        <p:spPr>
          <a:xfrm>
            <a:off x="10630951" y="2023943"/>
            <a:ext cx="2486685" cy="1740679"/>
          </a:xfrm>
          <a:custGeom>
            <a:avLst/>
            <a:gdLst/>
            <a:ahLst/>
            <a:cxnLst/>
            <a:rect l="l" t="t" r="r" b="b"/>
            <a:pathLst>
              <a:path w="2486685" h="1740679">
                <a:moveTo>
                  <a:pt x="0" y="0"/>
                </a:moveTo>
                <a:lnTo>
                  <a:pt x="2486684" y="0"/>
                </a:lnTo>
                <a:lnTo>
                  <a:pt x="2486684" y="1740679"/>
                </a:lnTo>
                <a:lnTo>
                  <a:pt x="0" y="1740679"/>
                </a:lnTo>
                <a:lnTo>
                  <a:pt x="0" y="0"/>
                </a:lnTo>
                <a:close/>
              </a:path>
            </a:pathLst>
          </a:custGeom>
          <a:blipFill>
            <a:blip r:embed="rId6"/>
            <a:stretch>
              <a:fillRect/>
            </a:stretch>
          </a:blipFill>
        </p:spPr>
      </p:sp>
      <p:sp>
        <p:nvSpPr>
          <p:cNvPr id="18" name="Freeform 18"/>
          <p:cNvSpPr/>
          <p:nvPr/>
        </p:nvSpPr>
        <p:spPr>
          <a:xfrm>
            <a:off x="14720010" y="1840391"/>
            <a:ext cx="2115717" cy="2107783"/>
          </a:xfrm>
          <a:custGeom>
            <a:avLst/>
            <a:gdLst/>
            <a:ahLst/>
            <a:cxnLst/>
            <a:rect l="l" t="t" r="r" b="b"/>
            <a:pathLst>
              <a:path w="2115717" h="2107783">
                <a:moveTo>
                  <a:pt x="0" y="0"/>
                </a:moveTo>
                <a:lnTo>
                  <a:pt x="2115718" y="0"/>
                </a:lnTo>
                <a:lnTo>
                  <a:pt x="2115718" y="2107783"/>
                </a:lnTo>
                <a:lnTo>
                  <a:pt x="0" y="2107783"/>
                </a:lnTo>
                <a:lnTo>
                  <a:pt x="0" y="0"/>
                </a:lnTo>
                <a:close/>
              </a:path>
            </a:pathLst>
          </a:custGeom>
          <a:blipFill>
            <a:blip r:embed="rId7"/>
            <a:stretch>
              <a:fillRect/>
            </a:stretch>
          </a:blipFill>
        </p:spPr>
      </p:sp>
      <p:sp>
        <p:nvSpPr>
          <p:cNvPr id="19" name="Freeform 19"/>
          <p:cNvSpPr/>
          <p:nvPr/>
        </p:nvSpPr>
        <p:spPr>
          <a:xfrm>
            <a:off x="10622492" y="5905402"/>
            <a:ext cx="2393941" cy="1457312"/>
          </a:xfrm>
          <a:custGeom>
            <a:avLst/>
            <a:gdLst/>
            <a:ahLst/>
            <a:cxnLst/>
            <a:rect l="l" t="t" r="r" b="b"/>
            <a:pathLst>
              <a:path w="2393941" h="1457312">
                <a:moveTo>
                  <a:pt x="0" y="0"/>
                </a:moveTo>
                <a:lnTo>
                  <a:pt x="2393941" y="0"/>
                </a:lnTo>
                <a:lnTo>
                  <a:pt x="2393941" y="1457311"/>
                </a:lnTo>
                <a:lnTo>
                  <a:pt x="0" y="1457311"/>
                </a:lnTo>
                <a:lnTo>
                  <a:pt x="0" y="0"/>
                </a:lnTo>
                <a:close/>
              </a:path>
            </a:pathLst>
          </a:custGeom>
          <a:blipFill>
            <a:blip r:embed="rId8"/>
            <a:stretch>
              <a:fillRect/>
            </a:stretch>
          </a:blipFill>
        </p:spPr>
      </p:sp>
      <p:sp>
        <p:nvSpPr>
          <p:cNvPr id="20" name="Freeform 20"/>
          <p:cNvSpPr/>
          <p:nvPr/>
        </p:nvSpPr>
        <p:spPr>
          <a:xfrm>
            <a:off x="14470684" y="5830153"/>
            <a:ext cx="2614370" cy="1683001"/>
          </a:xfrm>
          <a:custGeom>
            <a:avLst/>
            <a:gdLst/>
            <a:ahLst/>
            <a:cxnLst/>
            <a:rect l="l" t="t" r="r" b="b"/>
            <a:pathLst>
              <a:path w="2614370" h="1683001">
                <a:moveTo>
                  <a:pt x="0" y="0"/>
                </a:moveTo>
                <a:lnTo>
                  <a:pt x="2614370" y="0"/>
                </a:lnTo>
                <a:lnTo>
                  <a:pt x="2614370" y="1683001"/>
                </a:lnTo>
                <a:lnTo>
                  <a:pt x="0" y="1683001"/>
                </a:lnTo>
                <a:lnTo>
                  <a:pt x="0" y="0"/>
                </a:lnTo>
                <a:close/>
              </a:path>
            </a:pathLst>
          </a:custGeom>
          <a:blipFill>
            <a:blip r:embed="rId9"/>
            <a:stretch>
              <a:fillRect/>
            </a:stretch>
          </a:blipFill>
        </p:spPr>
      </p:sp>
      <p:sp>
        <p:nvSpPr>
          <p:cNvPr id="21" name="Freeform 21"/>
          <p:cNvSpPr/>
          <p:nvPr/>
        </p:nvSpPr>
        <p:spPr>
          <a:xfrm>
            <a:off x="2759676" y="5643118"/>
            <a:ext cx="2087842" cy="766808"/>
          </a:xfrm>
          <a:custGeom>
            <a:avLst/>
            <a:gdLst/>
            <a:ahLst/>
            <a:cxnLst/>
            <a:rect l="l" t="t" r="r" b="b"/>
            <a:pathLst>
              <a:path w="2087842" h="766808">
                <a:moveTo>
                  <a:pt x="0" y="0"/>
                </a:moveTo>
                <a:lnTo>
                  <a:pt x="2087842" y="0"/>
                </a:lnTo>
                <a:lnTo>
                  <a:pt x="2087842" y="766807"/>
                </a:lnTo>
                <a:lnTo>
                  <a:pt x="0" y="766807"/>
                </a:lnTo>
                <a:lnTo>
                  <a:pt x="0" y="0"/>
                </a:lnTo>
                <a:close/>
              </a:path>
            </a:pathLst>
          </a:custGeom>
          <a:blipFill>
            <a:blip r:embed="rId4">
              <a:alphaModFix amt="40000"/>
              <a:extLst>
                <a:ext uri="{96DAC541-7B7A-43D3-8B79-37D633B846F1}">
                  <asvg:svgBlip xmlns:asvg="http://schemas.microsoft.com/office/drawing/2016/SVG/main" xmlns="" r:embed="rId5"/>
                </a:ext>
              </a:extLst>
            </a:blip>
            <a:stretch>
              <a:fillRect/>
            </a:stretch>
          </a:blipFill>
        </p:spPr>
      </p:sp>
      <p:sp>
        <p:nvSpPr>
          <p:cNvPr id="22" name="Freeform 22"/>
          <p:cNvSpPr/>
          <p:nvPr/>
        </p:nvSpPr>
        <p:spPr>
          <a:xfrm>
            <a:off x="-159861" y="7225612"/>
            <a:ext cx="7926917" cy="3686016"/>
          </a:xfrm>
          <a:custGeom>
            <a:avLst/>
            <a:gdLst/>
            <a:ahLst/>
            <a:cxnLst/>
            <a:rect l="l" t="t" r="r" b="b"/>
            <a:pathLst>
              <a:path w="7926917" h="3686016">
                <a:moveTo>
                  <a:pt x="0" y="0"/>
                </a:moveTo>
                <a:lnTo>
                  <a:pt x="7926917" y="0"/>
                </a:lnTo>
                <a:lnTo>
                  <a:pt x="7926917" y="3686017"/>
                </a:lnTo>
                <a:lnTo>
                  <a:pt x="0" y="3686017"/>
                </a:lnTo>
                <a:lnTo>
                  <a:pt x="0" y="0"/>
                </a:lnTo>
                <a:close/>
              </a:path>
            </a:pathLst>
          </a:custGeom>
          <a:blipFill>
            <a:blip r:embed="rId10"/>
            <a:stretch>
              <a:fillRect/>
            </a:stretch>
          </a:blipFill>
        </p:spPr>
      </p:sp>
      <p:grpSp>
        <p:nvGrpSpPr>
          <p:cNvPr id="23" name="Group 23"/>
          <p:cNvGrpSpPr/>
          <p:nvPr/>
        </p:nvGrpSpPr>
        <p:grpSpPr>
          <a:xfrm>
            <a:off x="6267999" y="5551549"/>
            <a:ext cx="3392468" cy="3382735"/>
            <a:chOff x="0" y="0"/>
            <a:chExt cx="893490" cy="890926"/>
          </a:xfrm>
        </p:grpSpPr>
        <p:sp>
          <p:nvSpPr>
            <p:cNvPr id="24" name="Freeform 24"/>
            <p:cNvSpPr/>
            <p:nvPr/>
          </p:nvSpPr>
          <p:spPr>
            <a:xfrm>
              <a:off x="0" y="0"/>
              <a:ext cx="893490" cy="890926"/>
            </a:xfrm>
            <a:custGeom>
              <a:avLst/>
              <a:gdLst/>
              <a:ahLst/>
              <a:cxnLst/>
              <a:rect l="l" t="t" r="r" b="b"/>
              <a:pathLst>
                <a:path w="893490" h="890926">
                  <a:moveTo>
                    <a:pt x="116387" y="0"/>
                  </a:moveTo>
                  <a:lnTo>
                    <a:pt x="777103" y="0"/>
                  </a:lnTo>
                  <a:cubicBezTo>
                    <a:pt x="807971" y="0"/>
                    <a:pt x="837574" y="12262"/>
                    <a:pt x="859401" y="34089"/>
                  </a:cubicBezTo>
                  <a:cubicBezTo>
                    <a:pt x="881227" y="55916"/>
                    <a:pt x="893490" y="85519"/>
                    <a:pt x="893490" y="116387"/>
                  </a:cubicBezTo>
                  <a:lnTo>
                    <a:pt x="893490" y="774539"/>
                  </a:lnTo>
                  <a:cubicBezTo>
                    <a:pt x="893490" y="805407"/>
                    <a:pt x="881227" y="835011"/>
                    <a:pt x="859401" y="856837"/>
                  </a:cubicBezTo>
                  <a:cubicBezTo>
                    <a:pt x="837574" y="878664"/>
                    <a:pt x="807971" y="890926"/>
                    <a:pt x="777103" y="890926"/>
                  </a:cubicBezTo>
                  <a:lnTo>
                    <a:pt x="116387" y="890926"/>
                  </a:lnTo>
                  <a:cubicBezTo>
                    <a:pt x="85519" y="890926"/>
                    <a:pt x="55916" y="878664"/>
                    <a:pt x="34089" y="856837"/>
                  </a:cubicBezTo>
                  <a:cubicBezTo>
                    <a:pt x="12262" y="835011"/>
                    <a:pt x="0" y="805407"/>
                    <a:pt x="0" y="774539"/>
                  </a:cubicBezTo>
                  <a:lnTo>
                    <a:pt x="0" y="116387"/>
                  </a:lnTo>
                  <a:cubicBezTo>
                    <a:pt x="0" y="85519"/>
                    <a:pt x="12262" y="55916"/>
                    <a:pt x="34089" y="34089"/>
                  </a:cubicBezTo>
                  <a:cubicBezTo>
                    <a:pt x="55916" y="12262"/>
                    <a:pt x="85519" y="0"/>
                    <a:pt x="116387" y="0"/>
                  </a:cubicBezTo>
                  <a:close/>
                </a:path>
              </a:pathLst>
            </a:custGeom>
            <a:solidFill>
              <a:srgbClr val="FFFFFF"/>
            </a:solidFill>
          </p:spPr>
        </p:sp>
        <p:sp>
          <p:nvSpPr>
            <p:cNvPr id="25" name="TextBox 25"/>
            <p:cNvSpPr txBox="1"/>
            <p:nvPr/>
          </p:nvSpPr>
          <p:spPr>
            <a:xfrm>
              <a:off x="0" y="-38100"/>
              <a:ext cx="893490" cy="92902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26" name="Freeform 26"/>
          <p:cNvSpPr/>
          <p:nvPr/>
        </p:nvSpPr>
        <p:spPr>
          <a:xfrm>
            <a:off x="7059783" y="5701989"/>
            <a:ext cx="1808901" cy="1811165"/>
          </a:xfrm>
          <a:custGeom>
            <a:avLst/>
            <a:gdLst/>
            <a:ahLst/>
            <a:cxnLst/>
            <a:rect l="l" t="t" r="r" b="b"/>
            <a:pathLst>
              <a:path w="1808901" h="1811165">
                <a:moveTo>
                  <a:pt x="0" y="0"/>
                </a:moveTo>
                <a:lnTo>
                  <a:pt x="1808900" y="0"/>
                </a:lnTo>
                <a:lnTo>
                  <a:pt x="1808900" y="1811165"/>
                </a:lnTo>
                <a:lnTo>
                  <a:pt x="0" y="1811165"/>
                </a:lnTo>
                <a:lnTo>
                  <a:pt x="0" y="0"/>
                </a:lnTo>
                <a:close/>
              </a:path>
            </a:pathLst>
          </a:custGeom>
          <a:blipFill>
            <a:blip r:embed="rId11"/>
            <a:stretch>
              <a:fillRect/>
            </a:stretch>
          </a:blipFill>
        </p:spPr>
      </p:sp>
      <p:sp>
        <p:nvSpPr>
          <p:cNvPr id="32" name="TextBox 32"/>
          <p:cNvSpPr txBox="1"/>
          <p:nvPr/>
        </p:nvSpPr>
        <p:spPr>
          <a:xfrm>
            <a:off x="683619" y="2002316"/>
            <a:ext cx="7926982" cy="3323987"/>
          </a:xfrm>
          <a:prstGeom prst="rect">
            <a:avLst/>
          </a:prstGeom>
        </p:spPr>
        <p:txBody>
          <a:bodyPr wrap="square" lIns="0" tIns="0" rIns="0" bIns="0" rtlCol="0" anchor="t">
            <a:spAutoFit/>
          </a:bodyPr>
          <a:lstStyle/>
          <a:p>
            <a:pPr algn="just"/>
            <a:r>
              <a:rPr lang="vi-VN" sz="5400" b="1">
                <a:latin typeface="Times New Roman" panose="02020603050405020304" pitchFamily="18" charset="0"/>
                <a:cs typeface="Times New Roman" panose="02020603050405020304" pitchFamily="18" charset="0"/>
              </a:rPr>
              <a:t>b. Phân tích các lí lẽ, bằng chứng tiêu biểu và nhận xét, đánh giá tính đúng – sai của vấn đề trong VB</a:t>
            </a:r>
            <a:endParaRPr lang="en-GB" sz="5400">
              <a:latin typeface="Times New Roman" panose="02020603050405020304" pitchFamily="18" charset="0"/>
              <a:cs typeface="Times New Roman" panose="02020603050405020304" pitchFamily="18" charset="0"/>
            </a:endParaRPr>
          </a:p>
        </p:txBody>
      </p:sp>
      <p:sp>
        <p:nvSpPr>
          <p:cNvPr id="37" name="Freeform 37"/>
          <p:cNvSpPr/>
          <p:nvPr/>
        </p:nvSpPr>
        <p:spPr>
          <a:xfrm>
            <a:off x="6045709" y="586592"/>
            <a:ext cx="1014074" cy="884216"/>
          </a:xfrm>
          <a:custGeom>
            <a:avLst/>
            <a:gdLst/>
            <a:ahLst/>
            <a:cxnLst/>
            <a:rect l="l" t="t" r="r" b="b"/>
            <a:pathLst>
              <a:path w="1014074" h="884216">
                <a:moveTo>
                  <a:pt x="0" y="0"/>
                </a:moveTo>
                <a:lnTo>
                  <a:pt x="1014074" y="0"/>
                </a:lnTo>
                <a:lnTo>
                  <a:pt x="1014074" y="884216"/>
                </a:lnTo>
                <a:lnTo>
                  <a:pt x="0" y="884216"/>
                </a:lnTo>
                <a:lnTo>
                  <a:pt x="0" y="0"/>
                </a:lnTo>
                <a:close/>
              </a:path>
            </a:pathLst>
          </a:custGeom>
          <a:blipFill>
            <a:blip r:embed="rId12"/>
            <a:stretch>
              <a:fillRect l="-492499" t="-529256" b="-128919"/>
            </a:stretch>
          </a:blipFill>
        </p:spPr>
      </p:sp>
      <p:sp>
        <p:nvSpPr>
          <p:cNvPr id="38" name="Freeform 38"/>
          <p:cNvSpPr/>
          <p:nvPr/>
        </p:nvSpPr>
        <p:spPr>
          <a:xfrm>
            <a:off x="275170" y="5670378"/>
            <a:ext cx="816896" cy="712288"/>
          </a:xfrm>
          <a:custGeom>
            <a:avLst/>
            <a:gdLst/>
            <a:ahLst/>
            <a:cxnLst/>
            <a:rect l="l" t="t" r="r" b="b"/>
            <a:pathLst>
              <a:path w="816896" h="712288">
                <a:moveTo>
                  <a:pt x="0" y="0"/>
                </a:moveTo>
                <a:lnTo>
                  <a:pt x="816897" y="0"/>
                </a:lnTo>
                <a:lnTo>
                  <a:pt x="816897" y="712288"/>
                </a:lnTo>
                <a:lnTo>
                  <a:pt x="0" y="712288"/>
                </a:lnTo>
                <a:lnTo>
                  <a:pt x="0" y="0"/>
                </a:lnTo>
                <a:close/>
              </a:path>
            </a:pathLst>
          </a:custGeom>
          <a:blipFill>
            <a:blip r:embed="rId12"/>
            <a:stretch>
              <a:fillRect l="-492499" t="-529256" b="-128919"/>
            </a:stretch>
          </a:blipFill>
        </p:spPr>
      </p:sp>
    </p:spTree>
    <p:extLst>
      <p:ext uri="{BB962C8B-B14F-4D97-AF65-F5344CB8AC3E}">
        <p14:creationId xmlns:p14="http://schemas.microsoft.com/office/powerpoint/2010/main" val="277569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C1E4FF">
                <a:alpha val="100000"/>
              </a:srgbClr>
            </a:gs>
            <a:gs pos="100000">
              <a:srgbClr val="6DBCE8">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40262" y="3241322"/>
            <a:ext cx="30562415" cy="5487397"/>
          </a:xfrm>
          <a:custGeom>
            <a:avLst/>
            <a:gdLst/>
            <a:ahLst/>
            <a:cxnLst/>
            <a:rect l="l" t="t" r="r" b="b"/>
            <a:pathLst>
              <a:path w="30562415" h="5487397">
                <a:moveTo>
                  <a:pt x="0" y="0"/>
                </a:moveTo>
                <a:lnTo>
                  <a:pt x="30562415" y="0"/>
                </a:lnTo>
                <a:lnTo>
                  <a:pt x="30562415" y="5487397"/>
                </a:lnTo>
                <a:lnTo>
                  <a:pt x="0" y="548739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398356" y="8728719"/>
            <a:ext cx="19327956" cy="2908838"/>
            <a:chOff x="0" y="0"/>
            <a:chExt cx="5090491" cy="766114"/>
          </a:xfrm>
        </p:grpSpPr>
        <p:sp>
          <p:nvSpPr>
            <p:cNvPr id="4" name="Freeform 4"/>
            <p:cNvSpPr/>
            <p:nvPr/>
          </p:nvSpPr>
          <p:spPr>
            <a:xfrm>
              <a:off x="0" y="0"/>
              <a:ext cx="5090490" cy="766114"/>
            </a:xfrm>
            <a:custGeom>
              <a:avLst/>
              <a:gdLst/>
              <a:ahLst/>
              <a:cxnLst/>
              <a:rect l="l" t="t" r="r" b="b"/>
              <a:pathLst>
                <a:path w="5090490" h="766114">
                  <a:moveTo>
                    <a:pt x="20428" y="0"/>
                  </a:moveTo>
                  <a:lnTo>
                    <a:pt x="5070062" y="0"/>
                  </a:lnTo>
                  <a:cubicBezTo>
                    <a:pt x="5081344" y="0"/>
                    <a:pt x="5090490" y="9146"/>
                    <a:pt x="5090490" y="20428"/>
                  </a:cubicBezTo>
                  <a:lnTo>
                    <a:pt x="5090490" y="745685"/>
                  </a:lnTo>
                  <a:cubicBezTo>
                    <a:pt x="5090490" y="756968"/>
                    <a:pt x="5081344" y="766114"/>
                    <a:pt x="5070062" y="766114"/>
                  </a:cubicBezTo>
                  <a:lnTo>
                    <a:pt x="20428" y="766114"/>
                  </a:lnTo>
                  <a:cubicBezTo>
                    <a:pt x="9146" y="766114"/>
                    <a:pt x="0" y="756968"/>
                    <a:pt x="0" y="745685"/>
                  </a:cubicBezTo>
                  <a:lnTo>
                    <a:pt x="0" y="20428"/>
                  </a:lnTo>
                  <a:cubicBezTo>
                    <a:pt x="0" y="9146"/>
                    <a:pt x="9146" y="0"/>
                    <a:pt x="20428" y="0"/>
                  </a:cubicBezTo>
                  <a:close/>
                </a:path>
              </a:pathLst>
            </a:custGeom>
            <a:solidFill>
              <a:srgbClr val="ADC1CD"/>
            </a:solidFill>
          </p:spPr>
        </p:sp>
        <p:sp>
          <p:nvSpPr>
            <p:cNvPr id="5" name="TextBox 5"/>
            <p:cNvSpPr txBox="1"/>
            <p:nvPr/>
          </p:nvSpPr>
          <p:spPr>
            <a:xfrm>
              <a:off x="0" y="-38100"/>
              <a:ext cx="5090491" cy="804214"/>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a:off x="14280408" y="246100"/>
            <a:ext cx="3376080" cy="3316999"/>
          </a:xfrm>
          <a:custGeom>
            <a:avLst/>
            <a:gdLst/>
            <a:ahLst/>
            <a:cxnLst/>
            <a:rect l="l" t="t" r="r" b="b"/>
            <a:pathLst>
              <a:path w="3376080" h="3316999">
                <a:moveTo>
                  <a:pt x="0" y="0"/>
                </a:moveTo>
                <a:lnTo>
                  <a:pt x="3376080" y="0"/>
                </a:lnTo>
                <a:lnTo>
                  <a:pt x="3376080" y="3316999"/>
                </a:lnTo>
                <a:lnTo>
                  <a:pt x="0" y="3316999"/>
                </a:lnTo>
                <a:lnTo>
                  <a:pt x="0" y="0"/>
                </a:lnTo>
                <a:close/>
              </a:path>
            </a:pathLst>
          </a:custGeom>
          <a:blipFill>
            <a:blip r:embed="rId4"/>
            <a:stretch>
              <a:fillRect/>
            </a:stretch>
          </a:blipFill>
        </p:spPr>
      </p:sp>
      <p:sp>
        <p:nvSpPr>
          <p:cNvPr id="7" name="Freeform 7"/>
          <p:cNvSpPr/>
          <p:nvPr/>
        </p:nvSpPr>
        <p:spPr>
          <a:xfrm>
            <a:off x="16771933" y="233862"/>
            <a:ext cx="1014074" cy="884216"/>
          </a:xfrm>
          <a:custGeom>
            <a:avLst/>
            <a:gdLst/>
            <a:ahLst/>
            <a:cxnLst/>
            <a:rect l="l" t="t" r="r" b="b"/>
            <a:pathLst>
              <a:path w="1014074" h="884216">
                <a:moveTo>
                  <a:pt x="0" y="0"/>
                </a:moveTo>
                <a:lnTo>
                  <a:pt x="1014074" y="0"/>
                </a:lnTo>
                <a:lnTo>
                  <a:pt x="1014074" y="884216"/>
                </a:lnTo>
                <a:lnTo>
                  <a:pt x="0" y="884216"/>
                </a:lnTo>
                <a:lnTo>
                  <a:pt x="0" y="0"/>
                </a:lnTo>
                <a:close/>
              </a:path>
            </a:pathLst>
          </a:custGeom>
          <a:blipFill>
            <a:blip r:embed="rId5"/>
            <a:stretch>
              <a:fillRect l="-492499" t="-529256" b="-128919"/>
            </a:stretch>
          </a:blipFill>
        </p:spPr>
      </p:sp>
      <p:sp>
        <p:nvSpPr>
          <p:cNvPr id="8" name="Freeform 8"/>
          <p:cNvSpPr/>
          <p:nvPr/>
        </p:nvSpPr>
        <p:spPr>
          <a:xfrm>
            <a:off x="-1223018" y="2809191"/>
            <a:ext cx="3178879" cy="1167516"/>
          </a:xfrm>
          <a:custGeom>
            <a:avLst/>
            <a:gdLst/>
            <a:ahLst/>
            <a:cxnLst/>
            <a:rect l="l" t="t" r="r" b="b"/>
            <a:pathLst>
              <a:path w="3178879" h="1167516">
                <a:moveTo>
                  <a:pt x="0" y="0"/>
                </a:moveTo>
                <a:lnTo>
                  <a:pt x="3178880" y="0"/>
                </a:lnTo>
                <a:lnTo>
                  <a:pt x="3178880" y="1167516"/>
                </a:lnTo>
                <a:lnTo>
                  <a:pt x="0" y="1167516"/>
                </a:lnTo>
                <a:lnTo>
                  <a:pt x="0" y="0"/>
                </a:lnTo>
                <a:close/>
              </a:path>
            </a:pathLst>
          </a:custGeom>
          <a:blipFill>
            <a:blip r:embed="rId6">
              <a:alphaModFix amt="40000"/>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955862" y="606466"/>
            <a:ext cx="1861525" cy="683687"/>
          </a:xfrm>
          <a:custGeom>
            <a:avLst/>
            <a:gdLst/>
            <a:ahLst/>
            <a:cxnLst/>
            <a:rect l="l" t="t" r="r" b="b"/>
            <a:pathLst>
              <a:path w="1861525" h="683687">
                <a:moveTo>
                  <a:pt x="0" y="0"/>
                </a:moveTo>
                <a:lnTo>
                  <a:pt x="1861525" y="0"/>
                </a:lnTo>
                <a:lnTo>
                  <a:pt x="1861525" y="683688"/>
                </a:lnTo>
                <a:lnTo>
                  <a:pt x="0" y="683688"/>
                </a:lnTo>
                <a:lnTo>
                  <a:pt x="0" y="0"/>
                </a:lnTo>
                <a:close/>
              </a:path>
            </a:pathLst>
          </a:custGeom>
          <a:blipFill>
            <a:blip r:embed="rId6">
              <a:alphaModFix amt="40000"/>
              <a:extLst>
                <a:ext uri="{96DAC541-7B7A-43D3-8B79-37D633B846F1}">
                  <asvg:svgBlip xmlns:asvg="http://schemas.microsoft.com/office/drawing/2016/SVG/main" xmlns="" r:embed="rId7"/>
                </a:ext>
              </a:extLst>
            </a:blip>
            <a:stretch>
              <a:fillRect/>
            </a:stretch>
          </a:blipFill>
        </p:spPr>
      </p:sp>
      <p:sp>
        <p:nvSpPr>
          <p:cNvPr id="10" name="Freeform 10"/>
          <p:cNvSpPr/>
          <p:nvPr/>
        </p:nvSpPr>
        <p:spPr>
          <a:xfrm>
            <a:off x="13455263" y="1939450"/>
            <a:ext cx="825145" cy="719481"/>
          </a:xfrm>
          <a:custGeom>
            <a:avLst/>
            <a:gdLst/>
            <a:ahLst/>
            <a:cxnLst/>
            <a:rect l="l" t="t" r="r" b="b"/>
            <a:pathLst>
              <a:path w="825145" h="719481">
                <a:moveTo>
                  <a:pt x="0" y="0"/>
                </a:moveTo>
                <a:lnTo>
                  <a:pt x="825145" y="0"/>
                </a:lnTo>
                <a:lnTo>
                  <a:pt x="825145" y="719480"/>
                </a:lnTo>
                <a:lnTo>
                  <a:pt x="0" y="719480"/>
                </a:lnTo>
                <a:lnTo>
                  <a:pt x="0" y="0"/>
                </a:lnTo>
                <a:close/>
              </a:path>
            </a:pathLst>
          </a:custGeom>
          <a:blipFill>
            <a:blip r:embed="rId5"/>
            <a:stretch>
              <a:fillRect l="-492499" t="-529256" b="-128919"/>
            </a:stretch>
          </a:blipFill>
        </p:spPr>
      </p:sp>
      <p:grpSp>
        <p:nvGrpSpPr>
          <p:cNvPr id="11" name="Group 11"/>
          <p:cNvGrpSpPr/>
          <p:nvPr/>
        </p:nvGrpSpPr>
        <p:grpSpPr>
          <a:xfrm>
            <a:off x="726294" y="9481049"/>
            <a:ext cx="17369035" cy="123726"/>
            <a:chOff x="0" y="0"/>
            <a:chExt cx="23158713" cy="164968"/>
          </a:xfrm>
        </p:grpSpPr>
        <p:grpSp>
          <p:nvGrpSpPr>
            <p:cNvPr id="12" name="Group 12"/>
            <p:cNvGrpSpPr/>
            <p:nvPr/>
          </p:nvGrpSpPr>
          <p:grpSpPr>
            <a:xfrm>
              <a:off x="0" y="0"/>
              <a:ext cx="2682534" cy="164968"/>
              <a:chOff x="0" y="0"/>
              <a:chExt cx="529883" cy="32586"/>
            </a:xfrm>
          </p:grpSpPr>
          <p:sp>
            <p:nvSpPr>
              <p:cNvPr id="13" name="Freeform 13"/>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14" name="TextBox 14"/>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5" name="Group 15"/>
            <p:cNvGrpSpPr/>
            <p:nvPr/>
          </p:nvGrpSpPr>
          <p:grpSpPr>
            <a:xfrm>
              <a:off x="4044750" y="0"/>
              <a:ext cx="2682534" cy="164968"/>
              <a:chOff x="0" y="0"/>
              <a:chExt cx="529883" cy="32586"/>
            </a:xfrm>
          </p:grpSpPr>
          <p:sp>
            <p:nvSpPr>
              <p:cNvPr id="16" name="Freeform 16"/>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17" name="TextBox 17"/>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8" name="Group 18"/>
            <p:cNvGrpSpPr/>
            <p:nvPr/>
          </p:nvGrpSpPr>
          <p:grpSpPr>
            <a:xfrm>
              <a:off x="8345246" y="0"/>
              <a:ext cx="2682534" cy="164968"/>
              <a:chOff x="0" y="0"/>
              <a:chExt cx="529883" cy="32586"/>
            </a:xfrm>
          </p:grpSpPr>
          <p:sp>
            <p:nvSpPr>
              <p:cNvPr id="19" name="Freeform 19"/>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20" name="TextBox 20"/>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21" name="Group 21"/>
            <p:cNvGrpSpPr/>
            <p:nvPr/>
          </p:nvGrpSpPr>
          <p:grpSpPr>
            <a:xfrm>
              <a:off x="12389996" y="0"/>
              <a:ext cx="2682534" cy="164968"/>
              <a:chOff x="0" y="0"/>
              <a:chExt cx="529883" cy="32586"/>
            </a:xfrm>
          </p:grpSpPr>
          <p:sp>
            <p:nvSpPr>
              <p:cNvPr id="22" name="Freeform 22"/>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23" name="TextBox 23"/>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24" name="Group 24"/>
            <p:cNvGrpSpPr/>
            <p:nvPr/>
          </p:nvGrpSpPr>
          <p:grpSpPr>
            <a:xfrm>
              <a:off x="16431430" y="0"/>
              <a:ext cx="2682534" cy="164968"/>
              <a:chOff x="0" y="0"/>
              <a:chExt cx="529883" cy="32586"/>
            </a:xfrm>
          </p:grpSpPr>
          <p:sp>
            <p:nvSpPr>
              <p:cNvPr id="25" name="Freeform 25"/>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26" name="TextBox 26"/>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27" name="Group 27"/>
            <p:cNvGrpSpPr/>
            <p:nvPr/>
          </p:nvGrpSpPr>
          <p:grpSpPr>
            <a:xfrm>
              <a:off x="20476179" y="0"/>
              <a:ext cx="2682534" cy="164968"/>
              <a:chOff x="0" y="0"/>
              <a:chExt cx="529883" cy="32586"/>
            </a:xfrm>
          </p:grpSpPr>
          <p:sp>
            <p:nvSpPr>
              <p:cNvPr id="28" name="Freeform 28"/>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29" name="TextBox 29"/>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sp>
        <p:nvSpPr>
          <p:cNvPr id="30" name="TextBox 30"/>
          <p:cNvSpPr txBox="1"/>
          <p:nvPr/>
        </p:nvSpPr>
        <p:spPr>
          <a:xfrm>
            <a:off x="1493368" y="246100"/>
            <a:ext cx="10220994" cy="1477328"/>
          </a:xfrm>
          <a:prstGeom prst="rect">
            <a:avLst/>
          </a:prstGeom>
        </p:spPr>
        <p:txBody>
          <a:bodyPr lIns="0" tIns="0" rIns="0" bIns="0" rtlCol="0" anchor="t">
            <a:spAutoFit/>
          </a:bodyPr>
          <a:lstStyle/>
          <a:p>
            <a:pPr algn="ctr"/>
            <a:r>
              <a:rPr lang="vi-VN" sz="4800" b="1" smtClean="0">
                <a:latin typeface="Times New Roman" panose="02020603050405020304" pitchFamily="18" charset="0"/>
                <a:cs typeface="Times New Roman" panose="02020603050405020304" pitchFamily="18" charset="0"/>
              </a:rPr>
              <a:t>Nhận </a:t>
            </a:r>
            <a:r>
              <a:rPr lang="vi-VN" sz="4800" b="1">
                <a:latin typeface="Times New Roman" panose="02020603050405020304" pitchFamily="18" charset="0"/>
                <a:cs typeface="Times New Roman" panose="02020603050405020304" pitchFamily="18" charset="0"/>
              </a:rPr>
              <a:t>xét những bằng chứng tác giả đưa ra trong phần 2</a:t>
            </a:r>
            <a:endParaRPr lang="en-US" sz="4800">
              <a:solidFill>
                <a:srgbClr val="323232"/>
              </a:solidFill>
              <a:latin typeface="Times New Roman" panose="02020603050405020304" pitchFamily="18" charset="0"/>
              <a:ea typeface="Balabeloo"/>
              <a:cs typeface="Times New Roman" panose="02020603050405020304" pitchFamily="18" charset="0"/>
              <a:sym typeface="Balabeloo"/>
            </a:endParaRPr>
          </a:p>
        </p:txBody>
      </p:sp>
      <p:grpSp>
        <p:nvGrpSpPr>
          <p:cNvPr id="31" name="Group 31"/>
          <p:cNvGrpSpPr/>
          <p:nvPr/>
        </p:nvGrpSpPr>
        <p:grpSpPr>
          <a:xfrm>
            <a:off x="726294" y="1897821"/>
            <a:ext cx="11968752" cy="6174765"/>
            <a:chOff x="0" y="0"/>
            <a:chExt cx="2691949" cy="1011103"/>
          </a:xfrm>
        </p:grpSpPr>
        <p:sp>
          <p:nvSpPr>
            <p:cNvPr id="32" name="Freeform 32"/>
            <p:cNvSpPr/>
            <p:nvPr/>
          </p:nvSpPr>
          <p:spPr>
            <a:xfrm>
              <a:off x="0" y="0"/>
              <a:ext cx="2691949" cy="1011103"/>
            </a:xfrm>
            <a:custGeom>
              <a:avLst/>
              <a:gdLst/>
              <a:ahLst/>
              <a:cxnLst/>
              <a:rect l="l" t="t" r="r" b="b"/>
              <a:pathLst>
                <a:path w="2691949" h="1011103">
                  <a:moveTo>
                    <a:pt x="38630" y="0"/>
                  </a:moveTo>
                  <a:lnTo>
                    <a:pt x="2653319" y="0"/>
                  </a:lnTo>
                  <a:cubicBezTo>
                    <a:pt x="2663564" y="0"/>
                    <a:pt x="2673390" y="4070"/>
                    <a:pt x="2680634" y="11314"/>
                  </a:cubicBezTo>
                  <a:cubicBezTo>
                    <a:pt x="2687879" y="18559"/>
                    <a:pt x="2691949" y="28385"/>
                    <a:pt x="2691949" y="38630"/>
                  </a:cubicBezTo>
                  <a:lnTo>
                    <a:pt x="2691949" y="972473"/>
                  </a:lnTo>
                  <a:cubicBezTo>
                    <a:pt x="2691949" y="993808"/>
                    <a:pt x="2674654" y="1011103"/>
                    <a:pt x="2653319" y="1011103"/>
                  </a:cubicBezTo>
                  <a:lnTo>
                    <a:pt x="38630" y="1011103"/>
                  </a:lnTo>
                  <a:cubicBezTo>
                    <a:pt x="28385" y="1011103"/>
                    <a:pt x="18559" y="1007033"/>
                    <a:pt x="11314" y="999788"/>
                  </a:cubicBezTo>
                  <a:cubicBezTo>
                    <a:pt x="4070" y="992544"/>
                    <a:pt x="0" y="982718"/>
                    <a:pt x="0" y="972473"/>
                  </a:cubicBezTo>
                  <a:lnTo>
                    <a:pt x="0" y="38630"/>
                  </a:lnTo>
                  <a:cubicBezTo>
                    <a:pt x="0" y="17295"/>
                    <a:pt x="17295" y="0"/>
                    <a:pt x="38630" y="0"/>
                  </a:cubicBezTo>
                  <a:close/>
                </a:path>
              </a:pathLst>
            </a:custGeom>
            <a:solidFill>
              <a:srgbClr val="FFFFFF"/>
            </a:solidFill>
          </p:spPr>
        </p:sp>
        <p:sp>
          <p:nvSpPr>
            <p:cNvPr id="33" name="TextBox 33"/>
            <p:cNvSpPr txBox="1"/>
            <p:nvPr/>
          </p:nvSpPr>
          <p:spPr>
            <a:xfrm>
              <a:off x="0" y="-38100"/>
              <a:ext cx="2691949" cy="1049203"/>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34" name="TextBox 34"/>
          <p:cNvSpPr txBox="1"/>
          <p:nvPr/>
        </p:nvSpPr>
        <p:spPr>
          <a:xfrm>
            <a:off x="999600" y="2291440"/>
            <a:ext cx="11182550" cy="5539978"/>
          </a:xfrm>
          <a:prstGeom prst="rect">
            <a:avLst/>
          </a:prstGeom>
        </p:spPr>
        <p:txBody>
          <a:bodyPr wrap="square" lIns="0" tIns="0" rIns="0" bIns="0" rtlCol="0" anchor="t">
            <a:spAutoFit/>
          </a:bodyPr>
          <a:lstStyle/>
          <a:p>
            <a:pPr algn="just"/>
            <a:r>
              <a:rPr lang="vi-VN" sz="4000">
                <a:latin typeface="Times New Roman" panose="02020603050405020304" pitchFamily="18" charset="0"/>
                <a:cs typeface="Times New Roman" panose="02020603050405020304" pitchFamily="18" charset="0"/>
              </a:rPr>
              <a:t> + Liệt kê các bằng chứng tác giả đưa ra trong phần 2: đã nêu ở bảng trên.</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a:t>
            </a:r>
            <a:r>
              <a:rPr lang="vi-VN" sz="4000" smtClean="0">
                <a:latin typeface="Times New Roman" panose="02020603050405020304" pitchFamily="18" charset="0"/>
                <a:cs typeface="Times New Roman" panose="02020603050405020304" pitchFamily="18" charset="0"/>
              </a:rPr>
              <a:t>+ </a:t>
            </a:r>
            <a:r>
              <a:rPr lang="vi-VN" sz="4000">
                <a:latin typeface="Times New Roman" panose="02020603050405020304" pitchFamily="18" charset="0"/>
                <a:cs typeface="Times New Roman" panose="02020603050405020304" pitchFamily="18" charset="0"/>
              </a:rPr>
              <a:t>Nhận xét: Tác giả đã triển khai các bằng chứng một cách đa dạng trên nhiều phương diện: </a:t>
            </a:r>
            <a:r>
              <a:rPr lang="vi-VN" sz="4000" i="1">
                <a:latin typeface="Times New Roman" panose="02020603050405020304" pitchFamily="18" charset="0"/>
                <a:cs typeface="Times New Roman" panose="02020603050405020304" pitchFamily="18" charset="0"/>
              </a:rPr>
              <a:t>biến đổi khí hậu khiến môi trường tự nhiên cũng bị biến đổi và gây ra nhiều thiên tai khốc liệt; tác động trực tiếp đến sự tồn vong của con người</a:t>
            </a:r>
            <a:r>
              <a:rPr lang="vi-VN" sz="4000">
                <a:latin typeface="Times New Roman" panose="02020603050405020304" pitchFamily="18" charset="0"/>
                <a:cs typeface="Times New Roman" panose="02020603050405020304" pitchFamily="18" charset="0"/>
              </a:rPr>
              <a:t>. Cách triển khai này cho thấy, tác giả đã xem xét vấn đề một cách toàn diện, góp phần làm rõ cho luận điểm 2 của phần 2 và luận đề của VB.</a:t>
            </a:r>
            <a:endParaRPr lang="en-US" sz="3600">
              <a:solidFill>
                <a:srgbClr val="323232"/>
              </a:solidFill>
              <a:latin typeface="Times New Roman" panose="02020603050405020304" pitchFamily="18" charset="0"/>
              <a:ea typeface="Sniglet"/>
              <a:cs typeface="Times New Roman" panose="02020603050405020304" pitchFamily="18" charset="0"/>
              <a:sym typeface="Sniglet"/>
            </a:endParaRPr>
          </a:p>
        </p:txBody>
      </p:sp>
      <p:sp>
        <p:nvSpPr>
          <p:cNvPr id="35" name="Freeform 35"/>
          <p:cNvSpPr/>
          <p:nvPr/>
        </p:nvSpPr>
        <p:spPr>
          <a:xfrm flipH="1">
            <a:off x="-983792" y="7970720"/>
            <a:ext cx="4584669" cy="2538942"/>
          </a:xfrm>
          <a:custGeom>
            <a:avLst/>
            <a:gdLst/>
            <a:ahLst/>
            <a:cxnLst/>
            <a:rect l="l" t="t" r="r" b="b"/>
            <a:pathLst>
              <a:path w="4584669" h="2538942">
                <a:moveTo>
                  <a:pt x="4584670" y="0"/>
                </a:moveTo>
                <a:lnTo>
                  <a:pt x="0" y="0"/>
                </a:lnTo>
                <a:lnTo>
                  <a:pt x="0" y="2538943"/>
                </a:lnTo>
                <a:lnTo>
                  <a:pt x="4584670" y="2538943"/>
                </a:lnTo>
                <a:lnTo>
                  <a:pt x="4584670" y="0"/>
                </a:lnTo>
                <a:close/>
              </a:path>
            </a:pathLst>
          </a:custGeom>
          <a:blipFill>
            <a:blip r:embed="rId8"/>
            <a:stretch>
              <a:fillRect t="-6655" b="-6655"/>
            </a:stretch>
          </a:blipFill>
        </p:spPr>
      </p:sp>
      <p:sp>
        <p:nvSpPr>
          <p:cNvPr id="36" name="Freeform 36"/>
          <p:cNvSpPr/>
          <p:nvPr/>
        </p:nvSpPr>
        <p:spPr>
          <a:xfrm>
            <a:off x="12437472" y="7302880"/>
            <a:ext cx="6492124" cy="3254177"/>
          </a:xfrm>
          <a:custGeom>
            <a:avLst/>
            <a:gdLst/>
            <a:ahLst/>
            <a:cxnLst/>
            <a:rect l="l" t="t" r="r" b="b"/>
            <a:pathLst>
              <a:path w="6492124" h="3254177">
                <a:moveTo>
                  <a:pt x="0" y="0"/>
                </a:moveTo>
                <a:lnTo>
                  <a:pt x="6492123" y="0"/>
                </a:lnTo>
                <a:lnTo>
                  <a:pt x="6492123" y="3254177"/>
                </a:lnTo>
                <a:lnTo>
                  <a:pt x="0" y="3254177"/>
                </a:lnTo>
                <a:lnTo>
                  <a:pt x="0" y="0"/>
                </a:lnTo>
                <a:close/>
              </a:path>
            </a:pathLst>
          </a:custGeom>
          <a:blipFill>
            <a:blip r:embed="rId9"/>
            <a:stretch>
              <a:fillRect/>
            </a:stretch>
          </a:blipFill>
        </p:spPr>
      </p:sp>
      <p:sp>
        <p:nvSpPr>
          <p:cNvPr id="37" name="Freeform 37"/>
          <p:cNvSpPr/>
          <p:nvPr/>
        </p:nvSpPr>
        <p:spPr>
          <a:xfrm>
            <a:off x="15103174" y="3040072"/>
            <a:ext cx="3826427" cy="1405342"/>
          </a:xfrm>
          <a:custGeom>
            <a:avLst/>
            <a:gdLst/>
            <a:ahLst/>
            <a:cxnLst/>
            <a:rect l="l" t="t" r="r" b="b"/>
            <a:pathLst>
              <a:path w="3826427" h="1405342">
                <a:moveTo>
                  <a:pt x="0" y="0"/>
                </a:moveTo>
                <a:lnTo>
                  <a:pt x="3826427" y="0"/>
                </a:lnTo>
                <a:lnTo>
                  <a:pt x="3826427" y="1405342"/>
                </a:lnTo>
                <a:lnTo>
                  <a:pt x="0" y="1405342"/>
                </a:lnTo>
                <a:lnTo>
                  <a:pt x="0" y="0"/>
                </a:lnTo>
                <a:close/>
              </a:path>
            </a:pathLst>
          </a:custGeom>
          <a:blipFill>
            <a:blip r:embed="rId6">
              <a:alphaModFix amt="40000"/>
              <a:extLst>
                <a:ext uri="{96DAC541-7B7A-43D3-8B79-37D633B846F1}">
                  <asvg:svgBlip xmlns:asvg="http://schemas.microsoft.com/office/drawing/2016/SVG/main" xmlns="" r:embed="rId7"/>
                </a:ext>
              </a:extLst>
            </a:blip>
            <a:stretch>
              <a:fillRect/>
            </a:stretch>
          </a:blipFill>
        </p:spPr>
      </p:sp>
      <p:sp>
        <p:nvSpPr>
          <p:cNvPr id="38" name="Freeform 38"/>
          <p:cNvSpPr/>
          <p:nvPr/>
        </p:nvSpPr>
        <p:spPr>
          <a:xfrm>
            <a:off x="24404" y="1032771"/>
            <a:ext cx="825145" cy="719481"/>
          </a:xfrm>
          <a:custGeom>
            <a:avLst/>
            <a:gdLst/>
            <a:ahLst/>
            <a:cxnLst/>
            <a:rect l="l" t="t" r="r" b="b"/>
            <a:pathLst>
              <a:path w="825145" h="719481">
                <a:moveTo>
                  <a:pt x="0" y="0"/>
                </a:moveTo>
                <a:lnTo>
                  <a:pt x="825145" y="0"/>
                </a:lnTo>
                <a:lnTo>
                  <a:pt x="825145" y="719481"/>
                </a:lnTo>
                <a:lnTo>
                  <a:pt x="0" y="719481"/>
                </a:lnTo>
                <a:lnTo>
                  <a:pt x="0" y="0"/>
                </a:lnTo>
                <a:close/>
              </a:path>
            </a:pathLst>
          </a:custGeom>
          <a:blipFill>
            <a:blip r:embed="rId5"/>
            <a:stretch>
              <a:fillRect l="-492499" t="-529256" b="-128919"/>
            </a:stretch>
          </a:blipFill>
        </p:spPr>
      </p:sp>
    </p:spTree>
    <p:extLst>
      <p:ext uri="{BB962C8B-B14F-4D97-AF65-F5344CB8AC3E}">
        <p14:creationId xmlns:p14="http://schemas.microsoft.com/office/powerpoint/2010/main" val="24275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anim calcmode="lin" valueType="num">
                                      <p:cBhvr>
                                        <p:cTn id="20" dur="1000" fill="hold"/>
                                        <p:tgtEl>
                                          <p:spTgt spid="31"/>
                                        </p:tgtEl>
                                        <p:attrNameLst>
                                          <p:attrName>ppt_x</p:attrName>
                                        </p:attrNameLst>
                                      </p:cBhvr>
                                      <p:tavLst>
                                        <p:tav tm="0">
                                          <p:val>
                                            <p:strVal val="#ppt_x"/>
                                          </p:val>
                                        </p:tav>
                                        <p:tav tm="100000">
                                          <p:val>
                                            <p:strVal val="#ppt_x"/>
                                          </p:val>
                                        </p:tav>
                                      </p:tavLst>
                                    </p:anim>
                                    <p:anim calcmode="lin" valueType="num">
                                      <p:cBhvr>
                                        <p:cTn id="2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C1E4FF">
                <a:alpha val="100000"/>
              </a:srgbClr>
            </a:gs>
            <a:gs pos="100000">
              <a:srgbClr val="6DBCE8">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686530" y="2400134"/>
            <a:ext cx="22040613" cy="10582064"/>
            <a:chOff x="0" y="0"/>
            <a:chExt cx="29387485" cy="14109419"/>
          </a:xfrm>
        </p:grpSpPr>
        <p:grpSp>
          <p:nvGrpSpPr>
            <p:cNvPr id="3" name="Group 3"/>
            <p:cNvGrpSpPr/>
            <p:nvPr/>
          </p:nvGrpSpPr>
          <p:grpSpPr>
            <a:xfrm>
              <a:off x="0" y="5138453"/>
              <a:ext cx="29387485" cy="8970966"/>
              <a:chOff x="0" y="0"/>
              <a:chExt cx="5804935" cy="1772043"/>
            </a:xfrm>
          </p:grpSpPr>
          <p:sp>
            <p:nvSpPr>
              <p:cNvPr id="4" name="Freeform 4"/>
              <p:cNvSpPr/>
              <p:nvPr/>
            </p:nvSpPr>
            <p:spPr>
              <a:xfrm>
                <a:off x="0" y="0"/>
                <a:ext cx="5804935" cy="1772043"/>
              </a:xfrm>
              <a:custGeom>
                <a:avLst/>
                <a:gdLst/>
                <a:ahLst/>
                <a:cxnLst/>
                <a:rect l="l" t="t" r="r" b="b"/>
                <a:pathLst>
                  <a:path w="5804935" h="1772043">
                    <a:moveTo>
                      <a:pt x="17914" y="0"/>
                    </a:moveTo>
                    <a:lnTo>
                      <a:pt x="5787021" y="0"/>
                    </a:lnTo>
                    <a:cubicBezTo>
                      <a:pt x="5796915" y="0"/>
                      <a:pt x="5804935" y="8020"/>
                      <a:pt x="5804935" y="17914"/>
                    </a:cubicBezTo>
                    <a:lnTo>
                      <a:pt x="5804935" y="1754129"/>
                    </a:lnTo>
                    <a:cubicBezTo>
                      <a:pt x="5804935" y="1758880"/>
                      <a:pt x="5803048" y="1763436"/>
                      <a:pt x="5799688" y="1766796"/>
                    </a:cubicBezTo>
                    <a:cubicBezTo>
                      <a:pt x="5796329" y="1770155"/>
                      <a:pt x="5791772" y="1772043"/>
                      <a:pt x="5787021" y="1772043"/>
                    </a:cubicBezTo>
                    <a:lnTo>
                      <a:pt x="17914" y="1772043"/>
                    </a:lnTo>
                    <a:cubicBezTo>
                      <a:pt x="8020" y="1772043"/>
                      <a:pt x="0" y="1764022"/>
                      <a:pt x="0" y="1754129"/>
                    </a:cubicBezTo>
                    <a:lnTo>
                      <a:pt x="0" y="17914"/>
                    </a:lnTo>
                    <a:cubicBezTo>
                      <a:pt x="0" y="8020"/>
                      <a:pt x="8020" y="0"/>
                      <a:pt x="17914" y="0"/>
                    </a:cubicBezTo>
                    <a:close/>
                  </a:path>
                </a:pathLst>
              </a:custGeom>
              <a:solidFill>
                <a:srgbClr val="6DACCF"/>
              </a:solidFill>
            </p:spPr>
          </p:sp>
          <p:sp>
            <p:nvSpPr>
              <p:cNvPr id="5" name="TextBox 5"/>
              <p:cNvSpPr txBox="1"/>
              <p:nvPr/>
            </p:nvSpPr>
            <p:spPr>
              <a:xfrm>
                <a:off x="0" y="-38100"/>
                <a:ext cx="5804935" cy="1810143"/>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a:off x="0" y="0"/>
              <a:ext cx="29387485" cy="5276441"/>
            </a:xfrm>
            <a:custGeom>
              <a:avLst/>
              <a:gdLst/>
              <a:ahLst/>
              <a:cxnLst/>
              <a:rect l="l" t="t" r="r" b="b"/>
              <a:pathLst>
                <a:path w="29387485" h="5276441">
                  <a:moveTo>
                    <a:pt x="0" y="0"/>
                  </a:moveTo>
                  <a:lnTo>
                    <a:pt x="29387485" y="0"/>
                  </a:lnTo>
                  <a:lnTo>
                    <a:pt x="29387485" y="5276441"/>
                  </a:lnTo>
                  <a:lnTo>
                    <a:pt x="0" y="527644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grpSp>
        <p:nvGrpSpPr>
          <p:cNvPr id="7" name="Group 7"/>
          <p:cNvGrpSpPr/>
          <p:nvPr/>
        </p:nvGrpSpPr>
        <p:grpSpPr>
          <a:xfrm>
            <a:off x="5409714" y="2951140"/>
            <a:ext cx="11849100" cy="5257476"/>
            <a:chOff x="0" y="0"/>
            <a:chExt cx="2691949" cy="1065852"/>
          </a:xfrm>
        </p:grpSpPr>
        <p:sp>
          <p:nvSpPr>
            <p:cNvPr id="8" name="Freeform 8"/>
            <p:cNvSpPr/>
            <p:nvPr/>
          </p:nvSpPr>
          <p:spPr>
            <a:xfrm>
              <a:off x="0" y="0"/>
              <a:ext cx="2691949" cy="1065852"/>
            </a:xfrm>
            <a:custGeom>
              <a:avLst/>
              <a:gdLst/>
              <a:ahLst/>
              <a:cxnLst/>
              <a:rect l="l" t="t" r="r" b="b"/>
              <a:pathLst>
                <a:path w="2691949" h="1065852">
                  <a:moveTo>
                    <a:pt x="38630" y="0"/>
                  </a:moveTo>
                  <a:lnTo>
                    <a:pt x="2653319" y="0"/>
                  </a:lnTo>
                  <a:cubicBezTo>
                    <a:pt x="2663564" y="0"/>
                    <a:pt x="2673390" y="4070"/>
                    <a:pt x="2680634" y="11314"/>
                  </a:cubicBezTo>
                  <a:cubicBezTo>
                    <a:pt x="2687879" y="18559"/>
                    <a:pt x="2691949" y="28385"/>
                    <a:pt x="2691949" y="38630"/>
                  </a:cubicBezTo>
                  <a:lnTo>
                    <a:pt x="2691949" y="1027222"/>
                  </a:lnTo>
                  <a:cubicBezTo>
                    <a:pt x="2691949" y="1048557"/>
                    <a:pt x="2674654" y="1065852"/>
                    <a:pt x="2653319" y="1065852"/>
                  </a:cubicBezTo>
                  <a:lnTo>
                    <a:pt x="38630" y="1065852"/>
                  </a:lnTo>
                  <a:cubicBezTo>
                    <a:pt x="28385" y="1065852"/>
                    <a:pt x="18559" y="1061782"/>
                    <a:pt x="11314" y="1054538"/>
                  </a:cubicBezTo>
                  <a:cubicBezTo>
                    <a:pt x="4070" y="1047293"/>
                    <a:pt x="0" y="1037468"/>
                    <a:pt x="0" y="1027222"/>
                  </a:cubicBezTo>
                  <a:lnTo>
                    <a:pt x="0" y="38630"/>
                  </a:lnTo>
                  <a:cubicBezTo>
                    <a:pt x="0" y="17295"/>
                    <a:pt x="17295" y="0"/>
                    <a:pt x="38630" y="0"/>
                  </a:cubicBezTo>
                  <a:close/>
                </a:path>
              </a:pathLst>
            </a:custGeom>
            <a:solidFill>
              <a:srgbClr val="FFFFFF"/>
            </a:solidFill>
          </p:spPr>
        </p:sp>
        <p:sp>
          <p:nvSpPr>
            <p:cNvPr id="9" name="TextBox 9"/>
            <p:cNvSpPr txBox="1"/>
            <p:nvPr/>
          </p:nvSpPr>
          <p:spPr>
            <a:xfrm>
              <a:off x="0" y="-38100"/>
              <a:ext cx="2691949" cy="1103952"/>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0" name="Freeform 10"/>
          <p:cNvSpPr/>
          <p:nvPr/>
        </p:nvSpPr>
        <p:spPr>
          <a:xfrm>
            <a:off x="-686530" y="3824805"/>
            <a:ext cx="6041572" cy="5923202"/>
          </a:xfrm>
          <a:custGeom>
            <a:avLst/>
            <a:gdLst/>
            <a:ahLst/>
            <a:cxnLst/>
            <a:rect l="l" t="t" r="r" b="b"/>
            <a:pathLst>
              <a:path w="7963118" h="7126990">
                <a:moveTo>
                  <a:pt x="0" y="0"/>
                </a:moveTo>
                <a:lnTo>
                  <a:pt x="7963118" y="0"/>
                </a:lnTo>
                <a:lnTo>
                  <a:pt x="7963118" y="7126990"/>
                </a:lnTo>
                <a:lnTo>
                  <a:pt x="0" y="7126990"/>
                </a:lnTo>
                <a:lnTo>
                  <a:pt x="0" y="0"/>
                </a:lnTo>
                <a:close/>
              </a:path>
            </a:pathLst>
          </a:custGeom>
          <a:blipFill>
            <a:blip r:embed="rId4"/>
            <a:stretch>
              <a:fillRect/>
            </a:stretch>
          </a:blipFill>
        </p:spPr>
      </p:sp>
      <p:sp>
        <p:nvSpPr>
          <p:cNvPr id="11" name="TextBox 11"/>
          <p:cNvSpPr txBox="1"/>
          <p:nvPr/>
        </p:nvSpPr>
        <p:spPr>
          <a:xfrm>
            <a:off x="5798348" y="3592187"/>
            <a:ext cx="10965651" cy="4062651"/>
          </a:xfrm>
          <a:prstGeom prst="rect">
            <a:avLst/>
          </a:prstGeom>
        </p:spPr>
        <p:txBody>
          <a:bodyPr wrap="square" lIns="0" tIns="0" rIns="0" bIns="0" rtlCol="0" anchor="t">
            <a:spAutoFit/>
          </a:bodyPr>
          <a:lstStyle/>
          <a:p>
            <a:pPr algn="just"/>
            <a:r>
              <a:rPr lang="vi-VN" sz="4400">
                <a:latin typeface="Times New Roman" panose="02020603050405020304" pitchFamily="18" charset="0"/>
                <a:cs typeface="Times New Roman" panose="02020603050405020304" pitchFamily="18" charset="0"/>
              </a:rPr>
              <a:t>+ </a:t>
            </a:r>
            <a:r>
              <a:rPr lang="vi-VN" sz="4400" b="1">
                <a:latin typeface="Times New Roman" panose="02020603050405020304" pitchFamily="18" charset="0"/>
                <a:cs typeface="Times New Roman" panose="02020603050405020304" pitchFamily="18" charset="0"/>
              </a:rPr>
              <a:t>Các giải pháp</a:t>
            </a:r>
            <a:r>
              <a:rPr lang="vi-VN" sz="4400">
                <a:latin typeface="Times New Roman" panose="02020603050405020304" pitchFamily="18" charset="0"/>
                <a:cs typeface="Times New Roman" panose="02020603050405020304" pitchFamily="18" charset="0"/>
              </a:rPr>
              <a:t>: Đã nêu ở bảng trên.</a:t>
            </a:r>
            <a:endParaRPr lang="en-GB" sz="4400">
              <a:latin typeface="Times New Roman" panose="02020603050405020304" pitchFamily="18" charset="0"/>
              <a:cs typeface="Times New Roman" panose="02020603050405020304" pitchFamily="18" charset="0"/>
            </a:endParaRPr>
          </a:p>
          <a:p>
            <a:pPr algn="just"/>
            <a:r>
              <a:rPr lang="vi-VN" sz="4400" smtClean="0">
                <a:latin typeface="Times New Roman" panose="02020603050405020304" pitchFamily="18" charset="0"/>
                <a:cs typeface="Times New Roman" panose="02020603050405020304" pitchFamily="18" charset="0"/>
              </a:rPr>
              <a:t>+ </a:t>
            </a:r>
            <a:r>
              <a:rPr lang="vi-VN" sz="4400" b="1">
                <a:latin typeface="Times New Roman" panose="02020603050405020304" pitchFamily="18" charset="0"/>
                <a:cs typeface="Times New Roman" panose="02020603050405020304" pitchFamily="18" charset="0"/>
              </a:rPr>
              <a:t>Nhận xét</a:t>
            </a:r>
            <a:r>
              <a:rPr lang="vi-VN" sz="4400">
                <a:latin typeface="Times New Roman" panose="02020603050405020304" pitchFamily="18" charset="0"/>
                <a:cs typeface="Times New Roman" panose="02020603050405020304" pitchFamily="18" charset="0"/>
              </a:rPr>
              <a:t>: Các giải pháp được nêu ra khả thi, phù hợp với thực trạng biến đổi khí hậu toàn cầu, đặc biệt hướng đến đối tượng là các quốc gia giàu có – đối tượng chịu trách nhiệm lớn nhất trong việc gây ra biến đổi khí hậu toàn cầu.</a:t>
            </a:r>
            <a:endParaRPr lang="en-GB" sz="4400">
              <a:latin typeface="Times New Roman" panose="02020603050405020304" pitchFamily="18" charset="0"/>
              <a:cs typeface="Times New Roman" panose="02020603050405020304" pitchFamily="18" charset="0"/>
            </a:endParaRPr>
          </a:p>
        </p:txBody>
      </p:sp>
      <p:sp>
        <p:nvSpPr>
          <p:cNvPr id="12" name="Freeform 12"/>
          <p:cNvSpPr/>
          <p:nvPr/>
        </p:nvSpPr>
        <p:spPr>
          <a:xfrm>
            <a:off x="1667086" y="1649621"/>
            <a:ext cx="3325739" cy="1221453"/>
          </a:xfrm>
          <a:custGeom>
            <a:avLst/>
            <a:gdLst/>
            <a:ahLst/>
            <a:cxnLst/>
            <a:rect l="l" t="t" r="r" b="b"/>
            <a:pathLst>
              <a:path w="3325739" h="1221453">
                <a:moveTo>
                  <a:pt x="0" y="0"/>
                </a:moveTo>
                <a:lnTo>
                  <a:pt x="3325738" y="0"/>
                </a:lnTo>
                <a:lnTo>
                  <a:pt x="3325738" y="1221453"/>
                </a:lnTo>
                <a:lnTo>
                  <a:pt x="0" y="1221453"/>
                </a:lnTo>
                <a:lnTo>
                  <a:pt x="0" y="0"/>
                </a:lnTo>
                <a:close/>
              </a:path>
            </a:pathLst>
          </a:custGeom>
          <a:blipFill>
            <a:blip r:embed="rId5">
              <a:alphaModFix amt="40000"/>
              <a:extLst>
                <a:ext uri="{96DAC541-7B7A-43D3-8B79-37D633B846F1}">
                  <asvg:svgBlip xmlns:asvg="http://schemas.microsoft.com/office/drawing/2016/SVG/main" xmlns="" r:embed="rId6"/>
                </a:ext>
              </a:extLst>
            </a:blip>
            <a:stretch>
              <a:fillRect/>
            </a:stretch>
          </a:blipFill>
        </p:spPr>
      </p:sp>
      <p:sp>
        <p:nvSpPr>
          <p:cNvPr id="13" name="Freeform 13"/>
          <p:cNvSpPr/>
          <p:nvPr/>
        </p:nvSpPr>
        <p:spPr>
          <a:xfrm>
            <a:off x="2516504" y="604367"/>
            <a:ext cx="1094288" cy="954158"/>
          </a:xfrm>
          <a:custGeom>
            <a:avLst/>
            <a:gdLst/>
            <a:ahLst/>
            <a:cxnLst/>
            <a:rect l="l" t="t" r="r" b="b"/>
            <a:pathLst>
              <a:path w="1094288" h="954158">
                <a:moveTo>
                  <a:pt x="0" y="0"/>
                </a:moveTo>
                <a:lnTo>
                  <a:pt x="1094287" y="0"/>
                </a:lnTo>
                <a:lnTo>
                  <a:pt x="1094287" y="954158"/>
                </a:lnTo>
                <a:lnTo>
                  <a:pt x="0" y="954158"/>
                </a:lnTo>
                <a:lnTo>
                  <a:pt x="0" y="0"/>
                </a:lnTo>
                <a:close/>
              </a:path>
            </a:pathLst>
          </a:custGeom>
          <a:blipFill>
            <a:blip r:embed="rId7"/>
            <a:stretch>
              <a:fillRect l="-492499" t="-529256" b="-128919"/>
            </a:stretch>
          </a:blipFill>
        </p:spPr>
      </p:sp>
      <p:sp>
        <p:nvSpPr>
          <p:cNvPr id="14" name="Freeform 14"/>
          <p:cNvSpPr/>
          <p:nvPr/>
        </p:nvSpPr>
        <p:spPr>
          <a:xfrm>
            <a:off x="16631595" y="7262850"/>
            <a:ext cx="2516327" cy="2698473"/>
          </a:xfrm>
          <a:custGeom>
            <a:avLst/>
            <a:gdLst/>
            <a:ahLst/>
            <a:cxnLst/>
            <a:rect l="l" t="t" r="r" b="b"/>
            <a:pathLst>
              <a:path w="2516327" h="2698473">
                <a:moveTo>
                  <a:pt x="0" y="0"/>
                </a:moveTo>
                <a:lnTo>
                  <a:pt x="2516327" y="0"/>
                </a:lnTo>
                <a:lnTo>
                  <a:pt x="2516327" y="2698473"/>
                </a:lnTo>
                <a:lnTo>
                  <a:pt x="0" y="2698473"/>
                </a:lnTo>
                <a:lnTo>
                  <a:pt x="0" y="0"/>
                </a:lnTo>
                <a:close/>
              </a:path>
            </a:pathLst>
          </a:custGeom>
          <a:blipFill>
            <a:blip r:embed="rId8"/>
            <a:stretch>
              <a:fillRect/>
            </a:stretch>
          </a:blipFill>
        </p:spPr>
      </p:sp>
      <p:sp>
        <p:nvSpPr>
          <p:cNvPr id="15" name="Freeform 15"/>
          <p:cNvSpPr/>
          <p:nvPr/>
        </p:nvSpPr>
        <p:spPr>
          <a:xfrm flipH="1">
            <a:off x="16480299" y="507044"/>
            <a:ext cx="2327679" cy="854893"/>
          </a:xfrm>
          <a:custGeom>
            <a:avLst/>
            <a:gdLst/>
            <a:ahLst/>
            <a:cxnLst/>
            <a:rect l="l" t="t" r="r" b="b"/>
            <a:pathLst>
              <a:path w="2327679" h="854893">
                <a:moveTo>
                  <a:pt x="2327679" y="0"/>
                </a:moveTo>
                <a:lnTo>
                  <a:pt x="0" y="0"/>
                </a:lnTo>
                <a:lnTo>
                  <a:pt x="0" y="854893"/>
                </a:lnTo>
                <a:lnTo>
                  <a:pt x="2327679" y="854893"/>
                </a:lnTo>
                <a:lnTo>
                  <a:pt x="2327679" y="0"/>
                </a:lnTo>
                <a:close/>
              </a:path>
            </a:pathLst>
          </a:custGeom>
          <a:blipFill>
            <a:blip r:embed="rId5">
              <a:alphaModFix amt="40000"/>
              <a:extLst>
                <a:ext uri="{96DAC541-7B7A-43D3-8B79-37D633B846F1}">
                  <asvg:svgBlip xmlns:asvg="http://schemas.microsoft.com/office/drawing/2016/SVG/main" xmlns="" r:embed="rId6"/>
                </a:ext>
              </a:extLst>
            </a:blip>
            <a:stretch>
              <a:fillRect/>
            </a:stretch>
          </a:blipFill>
        </p:spPr>
      </p:sp>
      <p:sp>
        <p:nvSpPr>
          <p:cNvPr id="16" name="Freeform 16"/>
          <p:cNvSpPr/>
          <p:nvPr/>
        </p:nvSpPr>
        <p:spPr>
          <a:xfrm>
            <a:off x="16547651" y="8258027"/>
            <a:ext cx="1096323" cy="1740196"/>
          </a:xfrm>
          <a:custGeom>
            <a:avLst/>
            <a:gdLst/>
            <a:ahLst/>
            <a:cxnLst/>
            <a:rect l="l" t="t" r="r" b="b"/>
            <a:pathLst>
              <a:path w="1096323" h="1740196">
                <a:moveTo>
                  <a:pt x="0" y="0"/>
                </a:moveTo>
                <a:lnTo>
                  <a:pt x="1096323" y="0"/>
                </a:lnTo>
                <a:lnTo>
                  <a:pt x="1096323" y="1740195"/>
                </a:lnTo>
                <a:lnTo>
                  <a:pt x="0" y="1740195"/>
                </a:lnTo>
                <a:lnTo>
                  <a:pt x="0" y="0"/>
                </a:lnTo>
                <a:close/>
              </a:path>
            </a:pathLst>
          </a:custGeom>
          <a:blipFill>
            <a:blip r:embed="rId9"/>
            <a:stretch>
              <a:fillRect/>
            </a:stretch>
          </a:blipFill>
        </p:spPr>
      </p:sp>
      <p:grpSp>
        <p:nvGrpSpPr>
          <p:cNvPr id="17" name="Group 17"/>
          <p:cNvGrpSpPr/>
          <p:nvPr/>
        </p:nvGrpSpPr>
        <p:grpSpPr>
          <a:xfrm>
            <a:off x="-519978" y="9755648"/>
            <a:ext cx="19327956" cy="2908838"/>
            <a:chOff x="0" y="0"/>
            <a:chExt cx="5090491" cy="766114"/>
          </a:xfrm>
        </p:grpSpPr>
        <p:sp>
          <p:nvSpPr>
            <p:cNvPr id="18" name="Freeform 18"/>
            <p:cNvSpPr/>
            <p:nvPr/>
          </p:nvSpPr>
          <p:spPr>
            <a:xfrm>
              <a:off x="0" y="0"/>
              <a:ext cx="5090490" cy="766114"/>
            </a:xfrm>
            <a:custGeom>
              <a:avLst/>
              <a:gdLst/>
              <a:ahLst/>
              <a:cxnLst/>
              <a:rect l="l" t="t" r="r" b="b"/>
              <a:pathLst>
                <a:path w="5090490" h="766114">
                  <a:moveTo>
                    <a:pt x="20428" y="0"/>
                  </a:moveTo>
                  <a:lnTo>
                    <a:pt x="5070062" y="0"/>
                  </a:lnTo>
                  <a:cubicBezTo>
                    <a:pt x="5081344" y="0"/>
                    <a:pt x="5090490" y="9146"/>
                    <a:pt x="5090490" y="20428"/>
                  </a:cubicBezTo>
                  <a:lnTo>
                    <a:pt x="5090490" y="745685"/>
                  </a:lnTo>
                  <a:cubicBezTo>
                    <a:pt x="5090490" y="756968"/>
                    <a:pt x="5081344" y="766114"/>
                    <a:pt x="5070062" y="766114"/>
                  </a:cubicBezTo>
                  <a:lnTo>
                    <a:pt x="20428" y="766114"/>
                  </a:lnTo>
                  <a:cubicBezTo>
                    <a:pt x="9146" y="766114"/>
                    <a:pt x="0" y="756968"/>
                    <a:pt x="0" y="745685"/>
                  </a:cubicBezTo>
                  <a:lnTo>
                    <a:pt x="0" y="20428"/>
                  </a:lnTo>
                  <a:cubicBezTo>
                    <a:pt x="0" y="9146"/>
                    <a:pt x="9146" y="0"/>
                    <a:pt x="20428" y="0"/>
                  </a:cubicBezTo>
                  <a:close/>
                </a:path>
              </a:pathLst>
            </a:custGeom>
            <a:solidFill>
              <a:srgbClr val="ADC1CD"/>
            </a:solidFill>
          </p:spPr>
        </p:sp>
        <p:sp>
          <p:nvSpPr>
            <p:cNvPr id="19" name="TextBox 19"/>
            <p:cNvSpPr txBox="1"/>
            <p:nvPr/>
          </p:nvSpPr>
          <p:spPr>
            <a:xfrm>
              <a:off x="0" y="-38100"/>
              <a:ext cx="5090491" cy="804214"/>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20" name="Group 20"/>
          <p:cNvGrpSpPr/>
          <p:nvPr/>
        </p:nvGrpSpPr>
        <p:grpSpPr>
          <a:xfrm>
            <a:off x="5293094" y="1760686"/>
            <a:ext cx="1193540" cy="1164469"/>
            <a:chOff x="0" y="0"/>
            <a:chExt cx="1591386" cy="1552625"/>
          </a:xfrm>
        </p:grpSpPr>
        <p:sp>
          <p:nvSpPr>
            <p:cNvPr id="21" name="Freeform 21"/>
            <p:cNvSpPr/>
            <p:nvPr/>
          </p:nvSpPr>
          <p:spPr>
            <a:xfrm rot="-749479">
              <a:off x="300485" y="117883"/>
              <a:ext cx="1198199" cy="988332"/>
            </a:xfrm>
            <a:custGeom>
              <a:avLst/>
              <a:gdLst/>
              <a:ahLst/>
              <a:cxnLst/>
              <a:rect l="l" t="t" r="r" b="b"/>
              <a:pathLst>
                <a:path w="1198199" h="988332">
                  <a:moveTo>
                    <a:pt x="0" y="0"/>
                  </a:moveTo>
                  <a:lnTo>
                    <a:pt x="1198199" y="0"/>
                  </a:lnTo>
                  <a:lnTo>
                    <a:pt x="1198199" y="988332"/>
                  </a:lnTo>
                  <a:lnTo>
                    <a:pt x="0" y="988332"/>
                  </a:lnTo>
                  <a:lnTo>
                    <a:pt x="0" y="0"/>
                  </a:lnTo>
                  <a:close/>
                </a:path>
              </a:pathLst>
            </a:custGeom>
            <a:blipFill>
              <a:blip r:embed="rId7"/>
              <a:stretch>
                <a:fillRect l="-288367" t="-268183" b="-157155"/>
              </a:stretch>
            </a:blipFill>
          </p:spPr>
        </p:sp>
        <p:sp>
          <p:nvSpPr>
            <p:cNvPr id="22" name="Freeform 22"/>
            <p:cNvSpPr/>
            <p:nvPr/>
          </p:nvSpPr>
          <p:spPr>
            <a:xfrm rot="-77490">
              <a:off x="10986" y="550915"/>
              <a:ext cx="1198199" cy="988332"/>
            </a:xfrm>
            <a:custGeom>
              <a:avLst/>
              <a:gdLst/>
              <a:ahLst/>
              <a:cxnLst/>
              <a:rect l="l" t="t" r="r" b="b"/>
              <a:pathLst>
                <a:path w="1198199" h="988332">
                  <a:moveTo>
                    <a:pt x="0" y="0"/>
                  </a:moveTo>
                  <a:lnTo>
                    <a:pt x="1198199" y="0"/>
                  </a:lnTo>
                  <a:lnTo>
                    <a:pt x="1198199" y="988332"/>
                  </a:lnTo>
                  <a:lnTo>
                    <a:pt x="0" y="988332"/>
                  </a:lnTo>
                  <a:lnTo>
                    <a:pt x="0" y="0"/>
                  </a:lnTo>
                  <a:close/>
                </a:path>
              </a:pathLst>
            </a:custGeom>
            <a:blipFill>
              <a:blip r:embed="rId7"/>
              <a:stretch>
                <a:fillRect l="-288367" t="-268183" b="-157155"/>
              </a:stretch>
            </a:blipFill>
          </p:spPr>
        </p:sp>
      </p:grpSp>
      <p:sp>
        <p:nvSpPr>
          <p:cNvPr id="23" name="Freeform 23"/>
          <p:cNvSpPr/>
          <p:nvPr/>
        </p:nvSpPr>
        <p:spPr>
          <a:xfrm rot="400243">
            <a:off x="1792611" y="1881500"/>
            <a:ext cx="898649" cy="741249"/>
          </a:xfrm>
          <a:custGeom>
            <a:avLst/>
            <a:gdLst/>
            <a:ahLst/>
            <a:cxnLst/>
            <a:rect l="l" t="t" r="r" b="b"/>
            <a:pathLst>
              <a:path w="898649" h="741249">
                <a:moveTo>
                  <a:pt x="0" y="0"/>
                </a:moveTo>
                <a:lnTo>
                  <a:pt x="898649" y="0"/>
                </a:lnTo>
                <a:lnTo>
                  <a:pt x="898649" y="741250"/>
                </a:lnTo>
                <a:lnTo>
                  <a:pt x="0" y="741250"/>
                </a:lnTo>
                <a:lnTo>
                  <a:pt x="0" y="0"/>
                </a:lnTo>
                <a:close/>
              </a:path>
            </a:pathLst>
          </a:custGeom>
          <a:blipFill>
            <a:blip r:embed="rId7"/>
            <a:stretch>
              <a:fillRect l="-288367" t="-268183" b="-157155"/>
            </a:stretch>
          </a:blipFill>
        </p:spPr>
      </p:sp>
      <p:sp>
        <p:nvSpPr>
          <p:cNvPr id="24" name="TextBox 24"/>
          <p:cNvSpPr txBox="1"/>
          <p:nvPr/>
        </p:nvSpPr>
        <p:spPr>
          <a:xfrm>
            <a:off x="5557991" y="460863"/>
            <a:ext cx="11284856" cy="2031325"/>
          </a:xfrm>
          <a:prstGeom prst="rect">
            <a:avLst/>
          </a:prstGeom>
        </p:spPr>
        <p:txBody>
          <a:bodyPr wrap="square" lIns="0" tIns="0" rIns="0" bIns="0" rtlCol="0" anchor="t">
            <a:spAutoFit/>
          </a:bodyPr>
          <a:lstStyle/>
          <a:p>
            <a:pPr algn="ctr"/>
            <a:r>
              <a:rPr lang="vi-VN" sz="4400" b="1" smtClean="0">
                <a:latin typeface="Times New Roman" panose="02020603050405020304" pitchFamily="18" charset="0"/>
                <a:cs typeface="Times New Roman" panose="02020603050405020304" pitchFamily="18" charset="0"/>
              </a:rPr>
              <a:t>Nhận </a:t>
            </a:r>
            <a:r>
              <a:rPr lang="vi-VN" sz="4400" b="1">
                <a:latin typeface="Times New Roman" panose="02020603050405020304" pitchFamily="18" charset="0"/>
                <a:cs typeface="Times New Roman" panose="02020603050405020304" pitchFamily="18" charset="0"/>
              </a:rPr>
              <a:t>xét, đánh giá tính đúng – sai của những giải pháp nhằm giải quyết khủng hoảng biến đối khí hậu mà tác giả đưa ra trong phần 3</a:t>
            </a:r>
            <a:endParaRPr lang="en-GB" sz="4400">
              <a:latin typeface="Times New Roman" panose="02020603050405020304" pitchFamily="18" charset="0"/>
              <a:cs typeface="Times New Roman" panose="02020603050405020304" pitchFamily="18" charset="0"/>
            </a:endParaRPr>
          </a:p>
        </p:txBody>
      </p:sp>
      <p:sp>
        <p:nvSpPr>
          <p:cNvPr id="25" name="Freeform 25"/>
          <p:cNvSpPr/>
          <p:nvPr/>
        </p:nvSpPr>
        <p:spPr>
          <a:xfrm flipH="1">
            <a:off x="-1009919" y="507044"/>
            <a:ext cx="2327679" cy="854893"/>
          </a:xfrm>
          <a:custGeom>
            <a:avLst/>
            <a:gdLst/>
            <a:ahLst/>
            <a:cxnLst/>
            <a:rect l="l" t="t" r="r" b="b"/>
            <a:pathLst>
              <a:path w="2327679" h="854893">
                <a:moveTo>
                  <a:pt x="2327679" y="0"/>
                </a:moveTo>
                <a:lnTo>
                  <a:pt x="0" y="0"/>
                </a:lnTo>
                <a:lnTo>
                  <a:pt x="0" y="854893"/>
                </a:lnTo>
                <a:lnTo>
                  <a:pt x="2327679" y="854893"/>
                </a:lnTo>
                <a:lnTo>
                  <a:pt x="2327679" y="0"/>
                </a:lnTo>
                <a:close/>
              </a:path>
            </a:pathLst>
          </a:custGeom>
          <a:blipFill>
            <a:blip r:embed="rId5">
              <a:alphaModFix amt="40000"/>
              <a:extLst>
                <a:ext uri="{96DAC541-7B7A-43D3-8B79-37D633B846F1}">
                  <asvg:svgBlip xmlns:asvg="http://schemas.microsoft.com/office/drawing/2016/SVG/main" xmlns="" r:embed="rId6"/>
                </a:ext>
              </a:extLst>
            </a:blip>
            <a:stretch>
              <a:fillRect/>
            </a:stretch>
          </a:blipFill>
        </p:spPr>
      </p:sp>
      <p:sp>
        <p:nvSpPr>
          <p:cNvPr id="26" name="Freeform 26"/>
          <p:cNvSpPr/>
          <p:nvPr/>
        </p:nvSpPr>
        <p:spPr>
          <a:xfrm>
            <a:off x="4463703" y="1760686"/>
            <a:ext cx="1094288" cy="954158"/>
          </a:xfrm>
          <a:custGeom>
            <a:avLst/>
            <a:gdLst/>
            <a:ahLst/>
            <a:cxnLst/>
            <a:rect l="l" t="t" r="r" b="b"/>
            <a:pathLst>
              <a:path w="1094288" h="954158">
                <a:moveTo>
                  <a:pt x="0" y="0"/>
                </a:moveTo>
                <a:lnTo>
                  <a:pt x="1094288" y="0"/>
                </a:lnTo>
                <a:lnTo>
                  <a:pt x="1094288" y="954158"/>
                </a:lnTo>
                <a:lnTo>
                  <a:pt x="0" y="954158"/>
                </a:lnTo>
                <a:lnTo>
                  <a:pt x="0" y="0"/>
                </a:lnTo>
                <a:close/>
              </a:path>
            </a:pathLst>
          </a:custGeom>
          <a:blipFill>
            <a:blip r:embed="rId7"/>
            <a:stretch>
              <a:fillRect l="-492499" t="-529256" b="-128919"/>
            </a:stretch>
          </a:blipFill>
        </p:spPr>
      </p:sp>
    </p:spTree>
    <p:extLst>
      <p:ext uri="{BB962C8B-B14F-4D97-AF65-F5344CB8AC3E}">
        <p14:creationId xmlns:p14="http://schemas.microsoft.com/office/powerpoint/2010/main" val="139365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1000"/>
                                        <p:tgtEl>
                                          <p:spTgt spid="24">
                                            <p:txEl>
                                              <p:pRg st="0" end="0"/>
                                            </p:txEl>
                                          </p:spTgt>
                                        </p:tgtEl>
                                      </p:cBhvr>
                                    </p:animEffect>
                                    <p:anim calcmode="lin" valueType="num">
                                      <p:cBhvr>
                                        <p:cTn id="8"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C1E4FF">
                <a:alpha val="100000"/>
              </a:srgbClr>
            </a:gs>
            <a:gs pos="100000">
              <a:srgbClr val="6DBCE8">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7931720" y="3241322"/>
            <a:ext cx="30562415" cy="5487397"/>
          </a:xfrm>
          <a:custGeom>
            <a:avLst/>
            <a:gdLst/>
            <a:ahLst/>
            <a:cxnLst/>
            <a:rect l="l" t="t" r="r" b="b"/>
            <a:pathLst>
              <a:path w="30562415" h="5487397">
                <a:moveTo>
                  <a:pt x="0" y="0"/>
                </a:moveTo>
                <a:lnTo>
                  <a:pt x="30562415" y="0"/>
                </a:lnTo>
                <a:lnTo>
                  <a:pt x="30562415" y="5487397"/>
                </a:lnTo>
                <a:lnTo>
                  <a:pt x="0" y="548739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398356" y="8728719"/>
            <a:ext cx="19327956" cy="2908838"/>
            <a:chOff x="0" y="0"/>
            <a:chExt cx="5090491" cy="766114"/>
          </a:xfrm>
        </p:grpSpPr>
        <p:sp>
          <p:nvSpPr>
            <p:cNvPr id="4" name="Freeform 4"/>
            <p:cNvSpPr/>
            <p:nvPr/>
          </p:nvSpPr>
          <p:spPr>
            <a:xfrm>
              <a:off x="0" y="0"/>
              <a:ext cx="5090490" cy="766114"/>
            </a:xfrm>
            <a:custGeom>
              <a:avLst/>
              <a:gdLst/>
              <a:ahLst/>
              <a:cxnLst/>
              <a:rect l="l" t="t" r="r" b="b"/>
              <a:pathLst>
                <a:path w="5090490" h="766114">
                  <a:moveTo>
                    <a:pt x="20428" y="0"/>
                  </a:moveTo>
                  <a:lnTo>
                    <a:pt x="5070062" y="0"/>
                  </a:lnTo>
                  <a:cubicBezTo>
                    <a:pt x="5081344" y="0"/>
                    <a:pt x="5090490" y="9146"/>
                    <a:pt x="5090490" y="20428"/>
                  </a:cubicBezTo>
                  <a:lnTo>
                    <a:pt x="5090490" y="745685"/>
                  </a:lnTo>
                  <a:cubicBezTo>
                    <a:pt x="5090490" y="756968"/>
                    <a:pt x="5081344" y="766114"/>
                    <a:pt x="5070062" y="766114"/>
                  </a:cubicBezTo>
                  <a:lnTo>
                    <a:pt x="20428" y="766114"/>
                  </a:lnTo>
                  <a:cubicBezTo>
                    <a:pt x="9146" y="766114"/>
                    <a:pt x="0" y="756968"/>
                    <a:pt x="0" y="745685"/>
                  </a:cubicBezTo>
                  <a:lnTo>
                    <a:pt x="0" y="20428"/>
                  </a:lnTo>
                  <a:cubicBezTo>
                    <a:pt x="0" y="9146"/>
                    <a:pt x="9146" y="0"/>
                    <a:pt x="20428" y="0"/>
                  </a:cubicBezTo>
                  <a:close/>
                </a:path>
              </a:pathLst>
            </a:custGeom>
            <a:solidFill>
              <a:srgbClr val="ADC1CD"/>
            </a:solidFill>
          </p:spPr>
        </p:sp>
        <p:sp>
          <p:nvSpPr>
            <p:cNvPr id="5" name="TextBox 5"/>
            <p:cNvSpPr txBox="1"/>
            <p:nvPr/>
          </p:nvSpPr>
          <p:spPr>
            <a:xfrm>
              <a:off x="0" y="-38100"/>
              <a:ext cx="5090491" cy="804214"/>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6" name="Group 6"/>
          <p:cNvGrpSpPr/>
          <p:nvPr/>
        </p:nvGrpSpPr>
        <p:grpSpPr>
          <a:xfrm>
            <a:off x="726294" y="9481049"/>
            <a:ext cx="17369035" cy="123726"/>
            <a:chOff x="0" y="0"/>
            <a:chExt cx="23158713" cy="164968"/>
          </a:xfrm>
        </p:grpSpPr>
        <p:grpSp>
          <p:nvGrpSpPr>
            <p:cNvPr id="7" name="Group 7"/>
            <p:cNvGrpSpPr/>
            <p:nvPr/>
          </p:nvGrpSpPr>
          <p:grpSpPr>
            <a:xfrm>
              <a:off x="0" y="0"/>
              <a:ext cx="2682534" cy="164968"/>
              <a:chOff x="0" y="0"/>
              <a:chExt cx="529883" cy="32586"/>
            </a:xfrm>
          </p:grpSpPr>
          <p:sp>
            <p:nvSpPr>
              <p:cNvPr id="8" name="Freeform 8"/>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9" name="TextBox 9"/>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0" name="Group 10"/>
            <p:cNvGrpSpPr/>
            <p:nvPr/>
          </p:nvGrpSpPr>
          <p:grpSpPr>
            <a:xfrm>
              <a:off x="4044750" y="0"/>
              <a:ext cx="2682534" cy="164968"/>
              <a:chOff x="0" y="0"/>
              <a:chExt cx="529883" cy="32586"/>
            </a:xfrm>
          </p:grpSpPr>
          <p:sp>
            <p:nvSpPr>
              <p:cNvPr id="11" name="Freeform 11"/>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12" name="TextBox 12"/>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3" name="Group 13"/>
            <p:cNvGrpSpPr/>
            <p:nvPr/>
          </p:nvGrpSpPr>
          <p:grpSpPr>
            <a:xfrm>
              <a:off x="8345246" y="0"/>
              <a:ext cx="2682534" cy="164968"/>
              <a:chOff x="0" y="0"/>
              <a:chExt cx="529883" cy="32586"/>
            </a:xfrm>
          </p:grpSpPr>
          <p:sp>
            <p:nvSpPr>
              <p:cNvPr id="14" name="Freeform 14"/>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15" name="TextBox 15"/>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6" name="Group 16"/>
            <p:cNvGrpSpPr/>
            <p:nvPr/>
          </p:nvGrpSpPr>
          <p:grpSpPr>
            <a:xfrm>
              <a:off x="12389996" y="0"/>
              <a:ext cx="2682534" cy="164968"/>
              <a:chOff x="0" y="0"/>
              <a:chExt cx="529883" cy="32586"/>
            </a:xfrm>
          </p:grpSpPr>
          <p:sp>
            <p:nvSpPr>
              <p:cNvPr id="17" name="Freeform 17"/>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18" name="TextBox 18"/>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9" name="Group 19"/>
            <p:cNvGrpSpPr/>
            <p:nvPr/>
          </p:nvGrpSpPr>
          <p:grpSpPr>
            <a:xfrm>
              <a:off x="16431430" y="0"/>
              <a:ext cx="2682534" cy="164968"/>
              <a:chOff x="0" y="0"/>
              <a:chExt cx="529883" cy="32586"/>
            </a:xfrm>
          </p:grpSpPr>
          <p:sp>
            <p:nvSpPr>
              <p:cNvPr id="20" name="Freeform 20"/>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21" name="TextBox 21"/>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22" name="Group 22"/>
            <p:cNvGrpSpPr/>
            <p:nvPr/>
          </p:nvGrpSpPr>
          <p:grpSpPr>
            <a:xfrm>
              <a:off x="20476179" y="0"/>
              <a:ext cx="2682534" cy="164968"/>
              <a:chOff x="0" y="0"/>
              <a:chExt cx="529883" cy="32586"/>
            </a:xfrm>
          </p:grpSpPr>
          <p:sp>
            <p:nvSpPr>
              <p:cNvPr id="23" name="Freeform 23"/>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24" name="TextBox 24"/>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grpSp>
        <p:nvGrpSpPr>
          <p:cNvPr id="25" name="Group 25"/>
          <p:cNvGrpSpPr/>
          <p:nvPr/>
        </p:nvGrpSpPr>
        <p:grpSpPr>
          <a:xfrm>
            <a:off x="4033502" y="2486941"/>
            <a:ext cx="11343013" cy="6849446"/>
            <a:chOff x="0" y="0"/>
            <a:chExt cx="2691949" cy="1065852"/>
          </a:xfrm>
        </p:grpSpPr>
        <p:sp>
          <p:nvSpPr>
            <p:cNvPr id="26" name="Freeform 26"/>
            <p:cNvSpPr/>
            <p:nvPr/>
          </p:nvSpPr>
          <p:spPr>
            <a:xfrm>
              <a:off x="0" y="0"/>
              <a:ext cx="2691949" cy="1065852"/>
            </a:xfrm>
            <a:custGeom>
              <a:avLst/>
              <a:gdLst/>
              <a:ahLst/>
              <a:cxnLst/>
              <a:rect l="l" t="t" r="r" b="b"/>
              <a:pathLst>
                <a:path w="2691949" h="1065852">
                  <a:moveTo>
                    <a:pt x="38630" y="0"/>
                  </a:moveTo>
                  <a:lnTo>
                    <a:pt x="2653319" y="0"/>
                  </a:lnTo>
                  <a:cubicBezTo>
                    <a:pt x="2663564" y="0"/>
                    <a:pt x="2673390" y="4070"/>
                    <a:pt x="2680634" y="11314"/>
                  </a:cubicBezTo>
                  <a:cubicBezTo>
                    <a:pt x="2687879" y="18559"/>
                    <a:pt x="2691949" y="28385"/>
                    <a:pt x="2691949" y="38630"/>
                  </a:cubicBezTo>
                  <a:lnTo>
                    <a:pt x="2691949" y="1027222"/>
                  </a:lnTo>
                  <a:cubicBezTo>
                    <a:pt x="2691949" y="1048557"/>
                    <a:pt x="2674654" y="1065852"/>
                    <a:pt x="2653319" y="1065852"/>
                  </a:cubicBezTo>
                  <a:lnTo>
                    <a:pt x="38630" y="1065852"/>
                  </a:lnTo>
                  <a:cubicBezTo>
                    <a:pt x="28385" y="1065852"/>
                    <a:pt x="18559" y="1061782"/>
                    <a:pt x="11314" y="1054538"/>
                  </a:cubicBezTo>
                  <a:cubicBezTo>
                    <a:pt x="4070" y="1047293"/>
                    <a:pt x="0" y="1037468"/>
                    <a:pt x="0" y="1027222"/>
                  </a:cubicBezTo>
                  <a:lnTo>
                    <a:pt x="0" y="38630"/>
                  </a:lnTo>
                  <a:cubicBezTo>
                    <a:pt x="0" y="17295"/>
                    <a:pt x="17295" y="0"/>
                    <a:pt x="38630" y="0"/>
                  </a:cubicBezTo>
                  <a:close/>
                </a:path>
              </a:pathLst>
            </a:custGeom>
            <a:solidFill>
              <a:srgbClr val="FFFFFF"/>
            </a:solidFill>
          </p:spPr>
        </p:sp>
        <p:sp>
          <p:nvSpPr>
            <p:cNvPr id="27" name="TextBox 27"/>
            <p:cNvSpPr txBox="1"/>
            <p:nvPr/>
          </p:nvSpPr>
          <p:spPr>
            <a:xfrm>
              <a:off x="0" y="-38100"/>
              <a:ext cx="2691949" cy="1103952"/>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28" name="Freeform 28"/>
          <p:cNvSpPr/>
          <p:nvPr/>
        </p:nvSpPr>
        <p:spPr>
          <a:xfrm>
            <a:off x="15562354" y="6182213"/>
            <a:ext cx="3876829" cy="4248580"/>
          </a:xfrm>
          <a:custGeom>
            <a:avLst/>
            <a:gdLst/>
            <a:ahLst/>
            <a:cxnLst/>
            <a:rect l="l" t="t" r="r" b="b"/>
            <a:pathLst>
              <a:path w="3876829" h="4248580">
                <a:moveTo>
                  <a:pt x="0" y="0"/>
                </a:moveTo>
                <a:lnTo>
                  <a:pt x="3876829" y="0"/>
                </a:lnTo>
                <a:lnTo>
                  <a:pt x="3876829" y="4248580"/>
                </a:lnTo>
                <a:lnTo>
                  <a:pt x="0" y="4248580"/>
                </a:lnTo>
                <a:lnTo>
                  <a:pt x="0" y="0"/>
                </a:lnTo>
                <a:close/>
              </a:path>
            </a:pathLst>
          </a:custGeom>
          <a:blipFill>
            <a:blip r:embed="rId4"/>
            <a:stretch>
              <a:fillRect/>
            </a:stretch>
          </a:blipFill>
        </p:spPr>
      </p:sp>
      <p:sp>
        <p:nvSpPr>
          <p:cNvPr id="29" name="TextBox 29"/>
          <p:cNvSpPr txBox="1"/>
          <p:nvPr/>
        </p:nvSpPr>
        <p:spPr>
          <a:xfrm>
            <a:off x="3425453" y="390452"/>
            <a:ext cx="11728104" cy="1661993"/>
          </a:xfrm>
          <a:prstGeom prst="rect">
            <a:avLst/>
          </a:prstGeom>
        </p:spPr>
        <p:txBody>
          <a:bodyPr lIns="0" tIns="0" rIns="0" bIns="0" rtlCol="0" anchor="t">
            <a:spAutoFit/>
          </a:bodyPr>
          <a:lstStyle/>
          <a:p>
            <a:pPr algn="ctr"/>
            <a:r>
              <a:rPr lang="vi-VN" sz="5400" b="1" smtClean="0">
                <a:latin typeface="Times New Roman" panose="02020603050405020304" pitchFamily="18" charset="0"/>
                <a:cs typeface="Times New Roman" panose="02020603050405020304" pitchFamily="18" charset="0"/>
              </a:rPr>
              <a:t>Nhận </a:t>
            </a:r>
            <a:r>
              <a:rPr lang="vi-VN" sz="5400" b="1">
                <a:latin typeface="Times New Roman" panose="02020603050405020304" pitchFamily="18" charset="0"/>
                <a:cs typeface="Times New Roman" panose="02020603050405020304" pitchFamily="18" charset="0"/>
              </a:rPr>
              <a:t>xét, đánh giá tính đúng – sai của ý tưởng mà tác giả đưa ra ở phần 4</a:t>
            </a:r>
            <a:endParaRPr lang="en-GB" sz="5400">
              <a:latin typeface="Times New Roman" panose="02020603050405020304" pitchFamily="18" charset="0"/>
              <a:cs typeface="Times New Roman" panose="02020603050405020304" pitchFamily="18" charset="0"/>
            </a:endParaRPr>
          </a:p>
        </p:txBody>
      </p:sp>
      <p:sp>
        <p:nvSpPr>
          <p:cNvPr id="30" name="Freeform 30"/>
          <p:cNvSpPr/>
          <p:nvPr/>
        </p:nvSpPr>
        <p:spPr>
          <a:xfrm>
            <a:off x="726294" y="264551"/>
            <a:ext cx="2692532" cy="2645413"/>
          </a:xfrm>
          <a:custGeom>
            <a:avLst/>
            <a:gdLst/>
            <a:ahLst/>
            <a:cxnLst/>
            <a:rect l="l" t="t" r="r" b="b"/>
            <a:pathLst>
              <a:path w="2692532" h="2645413">
                <a:moveTo>
                  <a:pt x="0" y="0"/>
                </a:moveTo>
                <a:lnTo>
                  <a:pt x="2692531" y="0"/>
                </a:lnTo>
                <a:lnTo>
                  <a:pt x="2692531" y="2645413"/>
                </a:lnTo>
                <a:lnTo>
                  <a:pt x="0" y="2645413"/>
                </a:lnTo>
                <a:lnTo>
                  <a:pt x="0" y="0"/>
                </a:lnTo>
                <a:close/>
              </a:path>
            </a:pathLst>
          </a:custGeom>
          <a:blipFill>
            <a:blip r:embed="rId5"/>
            <a:stretch>
              <a:fillRect/>
            </a:stretch>
          </a:blipFill>
        </p:spPr>
      </p:sp>
      <p:sp>
        <p:nvSpPr>
          <p:cNvPr id="31" name="Freeform 31"/>
          <p:cNvSpPr/>
          <p:nvPr/>
        </p:nvSpPr>
        <p:spPr>
          <a:xfrm>
            <a:off x="16895704" y="2810396"/>
            <a:ext cx="3126820" cy="1148396"/>
          </a:xfrm>
          <a:custGeom>
            <a:avLst/>
            <a:gdLst/>
            <a:ahLst/>
            <a:cxnLst/>
            <a:rect l="l" t="t" r="r" b="b"/>
            <a:pathLst>
              <a:path w="3126820" h="1148396">
                <a:moveTo>
                  <a:pt x="0" y="0"/>
                </a:moveTo>
                <a:lnTo>
                  <a:pt x="3126820" y="0"/>
                </a:lnTo>
                <a:lnTo>
                  <a:pt x="3126820" y="1148396"/>
                </a:lnTo>
                <a:lnTo>
                  <a:pt x="0" y="1148396"/>
                </a:lnTo>
                <a:lnTo>
                  <a:pt x="0" y="0"/>
                </a:lnTo>
                <a:close/>
              </a:path>
            </a:pathLst>
          </a:custGeom>
          <a:blipFill>
            <a:blip r:embed="rId6">
              <a:alphaModFix amt="40000"/>
              <a:extLst>
                <a:ext uri="{96DAC541-7B7A-43D3-8B79-37D633B846F1}">
                  <asvg:svgBlip xmlns:asvg="http://schemas.microsoft.com/office/drawing/2016/SVG/main" xmlns="" r:embed="rId7"/>
                </a:ext>
              </a:extLst>
            </a:blip>
            <a:stretch>
              <a:fillRect/>
            </a:stretch>
          </a:blipFill>
        </p:spPr>
      </p:sp>
      <p:sp>
        <p:nvSpPr>
          <p:cNvPr id="33" name="Freeform 33"/>
          <p:cNvSpPr/>
          <p:nvPr/>
        </p:nvSpPr>
        <p:spPr>
          <a:xfrm>
            <a:off x="-740647" y="5686678"/>
            <a:ext cx="4056636" cy="4356119"/>
          </a:xfrm>
          <a:custGeom>
            <a:avLst/>
            <a:gdLst/>
            <a:ahLst/>
            <a:cxnLst/>
            <a:rect l="l" t="t" r="r" b="b"/>
            <a:pathLst>
              <a:path w="4056636" h="4356119">
                <a:moveTo>
                  <a:pt x="0" y="0"/>
                </a:moveTo>
                <a:lnTo>
                  <a:pt x="4056636" y="0"/>
                </a:lnTo>
                <a:lnTo>
                  <a:pt x="4056636" y="4356119"/>
                </a:lnTo>
                <a:lnTo>
                  <a:pt x="0" y="4356119"/>
                </a:lnTo>
                <a:lnTo>
                  <a:pt x="0" y="0"/>
                </a:lnTo>
                <a:close/>
              </a:path>
            </a:pathLst>
          </a:custGeom>
          <a:blipFill>
            <a:blip r:embed="rId8"/>
            <a:stretch>
              <a:fillRect/>
            </a:stretch>
          </a:blipFill>
        </p:spPr>
      </p:sp>
      <p:sp>
        <p:nvSpPr>
          <p:cNvPr id="34" name="TextBox 34"/>
          <p:cNvSpPr txBox="1"/>
          <p:nvPr/>
        </p:nvSpPr>
        <p:spPr>
          <a:xfrm>
            <a:off x="4527744" y="2877022"/>
            <a:ext cx="10351867" cy="6155531"/>
          </a:xfrm>
          <a:prstGeom prst="rect">
            <a:avLst/>
          </a:prstGeom>
        </p:spPr>
        <p:txBody>
          <a:bodyPr wrap="square" lIns="0" tIns="0" rIns="0" bIns="0" rtlCol="0" anchor="t">
            <a:spAutoFit/>
          </a:bodyPr>
          <a:lstStyle/>
          <a:p>
            <a:pPr algn="just"/>
            <a:r>
              <a:rPr lang="vi-VN" sz="4000">
                <a:latin typeface="Times New Roman" panose="02020603050405020304" pitchFamily="18" charset="0"/>
                <a:cs typeface="Times New Roman" panose="02020603050405020304" pitchFamily="18" charset="0"/>
              </a:rPr>
              <a:t>+ Tác giả nhấn mạnh đến vai trò lãnh đạo của giới trẻ và phụ nữ trong việc ứng phó với biến đổi khí hậu: Khi phụ nữ được trao quyền lãnh đạo, họ sẽ là người biết hướng tới giải pháp.</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a:t>
            </a:r>
            <a:r>
              <a:rPr lang="vi-VN" sz="4000" smtClean="0">
                <a:latin typeface="Times New Roman" panose="02020603050405020304" pitchFamily="18" charset="0"/>
                <a:cs typeface="Times New Roman" panose="02020603050405020304" pitchFamily="18" charset="0"/>
              </a:rPr>
              <a:t>+ </a:t>
            </a:r>
            <a:r>
              <a:rPr lang="vi-VN" sz="4000">
                <a:latin typeface="Times New Roman" panose="02020603050405020304" pitchFamily="18" charset="0"/>
                <a:cs typeface="Times New Roman" panose="02020603050405020304" pitchFamily="18" charset="0"/>
              </a:rPr>
              <a:t>Nhận xét: Đây là ý tưởng đúng đắn, phù hợp với bối cảnh khí hậu toàn cầu đang khủng hoảng và sự thiếu hụt vai trò của những nhà lãnh đạo cũng như mong muốn giải quyết “vấn đề có tính hạn định” vào “thời điểm có tính chất hạn định” như hiện nay.</a:t>
            </a:r>
            <a:endParaRPr lang="en-GB" sz="4000">
              <a:latin typeface="Times New Roman" panose="02020603050405020304" pitchFamily="18" charset="0"/>
              <a:cs typeface="Times New Roman" panose="02020603050405020304" pitchFamily="18" charset="0"/>
            </a:endParaRPr>
          </a:p>
        </p:txBody>
      </p:sp>
      <p:sp>
        <p:nvSpPr>
          <p:cNvPr id="35" name="Freeform 35"/>
          <p:cNvSpPr/>
          <p:nvPr/>
        </p:nvSpPr>
        <p:spPr>
          <a:xfrm>
            <a:off x="503336" y="2381776"/>
            <a:ext cx="2143407" cy="787215"/>
          </a:xfrm>
          <a:custGeom>
            <a:avLst/>
            <a:gdLst/>
            <a:ahLst/>
            <a:cxnLst/>
            <a:rect l="l" t="t" r="r" b="b"/>
            <a:pathLst>
              <a:path w="2143407" h="787215">
                <a:moveTo>
                  <a:pt x="0" y="0"/>
                </a:moveTo>
                <a:lnTo>
                  <a:pt x="2143407" y="0"/>
                </a:lnTo>
                <a:lnTo>
                  <a:pt x="2143407" y="787215"/>
                </a:lnTo>
                <a:lnTo>
                  <a:pt x="0" y="787215"/>
                </a:lnTo>
                <a:lnTo>
                  <a:pt x="0" y="0"/>
                </a:lnTo>
                <a:close/>
              </a:path>
            </a:pathLst>
          </a:custGeom>
          <a:blipFill>
            <a:blip r:embed="rId6">
              <a:alphaModFix amt="60000"/>
              <a:extLst>
                <a:ext uri="{96DAC541-7B7A-43D3-8B79-37D633B846F1}">
                  <asvg:svgBlip xmlns:asvg="http://schemas.microsoft.com/office/drawing/2016/SVG/main" xmlns="" r:embed="rId7"/>
                </a:ext>
              </a:extLst>
            </a:blip>
            <a:stretch>
              <a:fillRect/>
            </a:stretch>
          </a:blipFill>
        </p:spPr>
      </p:sp>
      <p:sp>
        <p:nvSpPr>
          <p:cNvPr id="36" name="Freeform 36"/>
          <p:cNvSpPr/>
          <p:nvPr/>
        </p:nvSpPr>
        <p:spPr>
          <a:xfrm>
            <a:off x="14629728" y="108529"/>
            <a:ext cx="4323028" cy="1587730"/>
          </a:xfrm>
          <a:custGeom>
            <a:avLst/>
            <a:gdLst/>
            <a:ahLst/>
            <a:cxnLst/>
            <a:rect l="l" t="t" r="r" b="b"/>
            <a:pathLst>
              <a:path w="4323028" h="1587730">
                <a:moveTo>
                  <a:pt x="0" y="0"/>
                </a:moveTo>
                <a:lnTo>
                  <a:pt x="4323027" y="0"/>
                </a:lnTo>
                <a:lnTo>
                  <a:pt x="4323027" y="1587730"/>
                </a:lnTo>
                <a:lnTo>
                  <a:pt x="0" y="1587730"/>
                </a:lnTo>
                <a:lnTo>
                  <a:pt x="0" y="0"/>
                </a:lnTo>
                <a:close/>
              </a:path>
            </a:pathLst>
          </a:custGeom>
          <a:blipFill>
            <a:blip r:embed="rId6">
              <a:alphaModFix amt="40000"/>
              <a:extLst>
                <a:ext uri="{96DAC541-7B7A-43D3-8B79-37D633B846F1}">
                  <asvg:svgBlip xmlns:asvg="http://schemas.microsoft.com/office/drawing/2016/SVG/main" xmlns="" r:embed="rId7"/>
                </a:ext>
              </a:extLst>
            </a:blip>
            <a:stretch>
              <a:fillRect/>
            </a:stretch>
          </a:blipFill>
        </p:spPr>
      </p:sp>
      <p:sp>
        <p:nvSpPr>
          <p:cNvPr id="37" name="Freeform 37"/>
          <p:cNvSpPr/>
          <p:nvPr/>
        </p:nvSpPr>
        <p:spPr>
          <a:xfrm>
            <a:off x="15527034" y="1852282"/>
            <a:ext cx="1732266" cy="1091074"/>
          </a:xfrm>
          <a:custGeom>
            <a:avLst/>
            <a:gdLst/>
            <a:ahLst/>
            <a:cxnLst/>
            <a:rect l="l" t="t" r="r" b="b"/>
            <a:pathLst>
              <a:path w="1732266" h="1091074">
                <a:moveTo>
                  <a:pt x="0" y="0"/>
                </a:moveTo>
                <a:lnTo>
                  <a:pt x="1732266" y="0"/>
                </a:lnTo>
                <a:lnTo>
                  <a:pt x="1732266" y="1091073"/>
                </a:lnTo>
                <a:lnTo>
                  <a:pt x="0" y="1091073"/>
                </a:lnTo>
                <a:lnTo>
                  <a:pt x="0" y="0"/>
                </a:lnTo>
                <a:close/>
              </a:path>
            </a:pathLst>
          </a:custGeom>
          <a:blipFill>
            <a:blip r:embed="rId9"/>
            <a:stretch>
              <a:fillRect l="-492499" t="-751900" b="-197689"/>
            </a:stretch>
          </a:blipFill>
        </p:spPr>
      </p:sp>
      <p:sp>
        <p:nvSpPr>
          <p:cNvPr id="38" name="Freeform 38"/>
          <p:cNvSpPr/>
          <p:nvPr/>
        </p:nvSpPr>
        <p:spPr>
          <a:xfrm>
            <a:off x="1028700" y="3815520"/>
            <a:ext cx="1014074" cy="884216"/>
          </a:xfrm>
          <a:custGeom>
            <a:avLst/>
            <a:gdLst/>
            <a:ahLst/>
            <a:cxnLst/>
            <a:rect l="l" t="t" r="r" b="b"/>
            <a:pathLst>
              <a:path w="1014074" h="884216">
                <a:moveTo>
                  <a:pt x="0" y="0"/>
                </a:moveTo>
                <a:lnTo>
                  <a:pt x="1014074" y="0"/>
                </a:lnTo>
                <a:lnTo>
                  <a:pt x="1014074" y="884216"/>
                </a:lnTo>
                <a:lnTo>
                  <a:pt x="0" y="884216"/>
                </a:lnTo>
                <a:lnTo>
                  <a:pt x="0" y="0"/>
                </a:lnTo>
                <a:close/>
              </a:path>
            </a:pathLst>
          </a:custGeom>
          <a:blipFill>
            <a:blip r:embed="rId9"/>
            <a:stretch>
              <a:fillRect l="-492499" t="-529256" b="-128919"/>
            </a:stretch>
          </a:blipFill>
        </p:spPr>
      </p:sp>
      <p:sp>
        <p:nvSpPr>
          <p:cNvPr id="39" name="Freeform 39"/>
          <p:cNvSpPr/>
          <p:nvPr/>
        </p:nvSpPr>
        <p:spPr>
          <a:xfrm>
            <a:off x="16520453" y="78887"/>
            <a:ext cx="1213217" cy="764149"/>
          </a:xfrm>
          <a:custGeom>
            <a:avLst/>
            <a:gdLst/>
            <a:ahLst/>
            <a:cxnLst/>
            <a:rect l="l" t="t" r="r" b="b"/>
            <a:pathLst>
              <a:path w="1213217" h="764149">
                <a:moveTo>
                  <a:pt x="0" y="0"/>
                </a:moveTo>
                <a:lnTo>
                  <a:pt x="1213216" y="0"/>
                </a:lnTo>
                <a:lnTo>
                  <a:pt x="1213216" y="764149"/>
                </a:lnTo>
                <a:lnTo>
                  <a:pt x="0" y="764149"/>
                </a:lnTo>
                <a:lnTo>
                  <a:pt x="0" y="0"/>
                </a:lnTo>
                <a:close/>
              </a:path>
            </a:pathLst>
          </a:custGeom>
          <a:blipFill>
            <a:blip r:embed="rId9"/>
            <a:stretch>
              <a:fillRect l="-492499" t="-751900" b="-197689"/>
            </a:stretch>
          </a:blipFill>
        </p:spPr>
      </p:sp>
      <p:grpSp>
        <p:nvGrpSpPr>
          <p:cNvPr id="40" name="Group 40"/>
          <p:cNvGrpSpPr/>
          <p:nvPr/>
        </p:nvGrpSpPr>
        <p:grpSpPr>
          <a:xfrm>
            <a:off x="14456660" y="2810396"/>
            <a:ext cx="1936507" cy="1889340"/>
            <a:chOff x="0" y="0"/>
            <a:chExt cx="2582010" cy="2519120"/>
          </a:xfrm>
        </p:grpSpPr>
        <p:sp>
          <p:nvSpPr>
            <p:cNvPr id="41" name="Freeform 41"/>
            <p:cNvSpPr/>
            <p:nvPr/>
          </p:nvSpPr>
          <p:spPr>
            <a:xfrm rot="-749479">
              <a:off x="487534" y="191264"/>
              <a:ext cx="1944066" cy="1603560"/>
            </a:xfrm>
            <a:custGeom>
              <a:avLst/>
              <a:gdLst/>
              <a:ahLst/>
              <a:cxnLst/>
              <a:rect l="l" t="t" r="r" b="b"/>
              <a:pathLst>
                <a:path w="1944066" h="1603560">
                  <a:moveTo>
                    <a:pt x="0" y="0"/>
                  </a:moveTo>
                  <a:lnTo>
                    <a:pt x="1944066" y="0"/>
                  </a:lnTo>
                  <a:lnTo>
                    <a:pt x="1944066" y="1603559"/>
                  </a:lnTo>
                  <a:lnTo>
                    <a:pt x="0" y="1603559"/>
                  </a:lnTo>
                  <a:lnTo>
                    <a:pt x="0" y="0"/>
                  </a:lnTo>
                  <a:close/>
                </a:path>
              </a:pathLst>
            </a:custGeom>
            <a:blipFill>
              <a:blip r:embed="rId9"/>
              <a:stretch>
                <a:fillRect l="-288367" t="-268183" b="-157155"/>
              </a:stretch>
            </a:blipFill>
          </p:spPr>
        </p:sp>
        <p:sp>
          <p:nvSpPr>
            <p:cNvPr id="42" name="Freeform 42"/>
            <p:cNvSpPr/>
            <p:nvPr/>
          </p:nvSpPr>
          <p:spPr>
            <a:xfrm rot="-77490">
              <a:off x="17824" y="893855"/>
              <a:ext cx="1944066" cy="1603560"/>
            </a:xfrm>
            <a:custGeom>
              <a:avLst/>
              <a:gdLst/>
              <a:ahLst/>
              <a:cxnLst/>
              <a:rect l="l" t="t" r="r" b="b"/>
              <a:pathLst>
                <a:path w="1944066" h="1603560">
                  <a:moveTo>
                    <a:pt x="0" y="0"/>
                  </a:moveTo>
                  <a:lnTo>
                    <a:pt x="1944067" y="0"/>
                  </a:lnTo>
                  <a:lnTo>
                    <a:pt x="1944067" y="1603559"/>
                  </a:lnTo>
                  <a:lnTo>
                    <a:pt x="0" y="1603559"/>
                  </a:lnTo>
                  <a:lnTo>
                    <a:pt x="0" y="0"/>
                  </a:lnTo>
                  <a:close/>
                </a:path>
              </a:pathLst>
            </a:custGeom>
            <a:blipFill>
              <a:blip r:embed="rId9"/>
              <a:stretch>
                <a:fillRect l="-288367" t="-268183" b="-157155"/>
              </a:stretch>
            </a:blipFill>
          </p:spPr>
        </p:sp>
      </p:grpSp>
      <p:grpSp>
        <p:nvGrpSpPr>
          <p:cNvPr id="43" name="Group 43"/>
          <p:cNvGrpSpPr/>
          <p:nvPr/>
        </p:nvGrpSpPr>
        <p:grpSpPr>
          <a:xfrm rot="602913">
            <a:off x="15002896" y="-272983"/>
            <a:ext cx="1936507" cy="1889340"/>
            <a:chOff x="0" y="0"/>
            <a:chExt cx="2582010" cy="2519120"/>
          </a:xfrm>
        </p:grpSpPr>
        <p:sp>
          <p:nvSpPr>
            <p:cNvPr id="44" name="Freeform 44"/>
            <p:cNvSpPr/>
            <p:nvPr/>
          </p:nvSpPr>
          <p:spPr>
            <a:xfrm rot="-749479">
              <a:off x="487534" y="191264"/>
              <a:ext cx="1944066" cy="1603560"/>
            </a:xfrm>
            <a:custGeom>
              <a:avLst/>
              <a:gdLst/>
              <a:ahLst/>
              <a:cxnLst/>
              <a:rect l="l" t="t" r="r" b="b"/>
              <a:pathLst>
                <a:path w="1944066" h="1603560">
                  <a:moveTo>
                    <a:pt x="0" y="0"/>
                  </a:moveTo>
                  <a:lnTo>
                    <a:pt x="1944066" y="0"/>
                  </a:lnTo>
                  <a:lnTo>
                    <a:pt x="1944066" y="1603559"/>
                  </a:lnTo>
                  <a:lnTo>
                    <a:pt x="0" y="1603559"/>
                  </a:lnTo>
                  <a:lnTo>
                    <a:pt x="0" y="0"/>
                  </a:lnTo>
                  <a:close/>
                </a:path>
              </a:pathLst>
            </a:custGeom>
            <a:blipFill>
              <a:blip r:embed="rId9"/>
              <a:stretch>
                <a:fillRect l="-288367" t="-268183" b="-157155"/>
              </a:stretch>
            </a:blipFill>
          </p:spPr>
        </p:sp>
        <p:sp>
          <p:nvSpPr>
            <p:cNvPr id="45" name="Freeform 45"/>
            <p:cNvSpPr/>
            <p:nvPr/>
          </p:nvSpPr>
          <p:spPr>
            <a:xfrm rot="-77490">
              <a:off x="17824" y="893855"/>
              <a:ext cx="1944066" cy="1603560"/>
            </a:xfrm>
            <a:custGeom>
              <a:avLst/>
              <a:gdLst/>
              <a:ahLst/>
              <a:cxnLst/>
              <a:rect l="l" t="t" r="r" b="b"/>
              <a:pathLst>
                <a:path w="1944066" h="1603560">
                  <a:moveTo>
                    <a:pt x="0" y="0"/>
                  </a:moveTo>
                  <a:lnTo>
                    <a:pt x="1944067" y="0"/>
                  </a:lnTo>
                  <a:lnTo>
                    <a:pt x="1944067" y="1603559"/>
                  </a:lnTo>
                  <a:lnTo>
                    <a:pt x="0" y="1603559"/>
                  </a:lnTo>
                  <a:lnTo>
                    <a:pt x="0" y="0"/>
                  </a:lnTo>
                  <a:close/>
                </a:path>
              </a:pathLst>
            </a:custGeom>
            <a:blipFill>
              <a:blip r:embed="rId9"/>
              <a:stretch>
                <a:fillRect l="-288367" t="-268183" b="-157155"/>
              </a:stretch>
            </a:blipFill>
          </p:spPr>
        </p:sp>
      </p:grpSp>
    </p:spTree>
    <p:extLst>
      <p:ext uri="{BB962C8B-B14F-4D97-AF65-F5344CB8AC3E}">
        <p14:creationId xmlns:p14="http://schemas.microsoft.com/office/powerpoint/2010/main" val="297214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1000"/>
                                        <p:tgtEl>
                                          <p:spTgt spid="29">
                                            <p:txEl>
                                              <p:pRg st="0" end="0"/>
                                            </p:txEl>
                                          </p:spTgt>
                                        </p:tgtEl>
                                      </p:cBhvr>
                                    </p:animEffect>
                                    <p:anim calcmode="lin" valueType="num">
                                      <p:cBhvr>
                                        <p:cTn id="8"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Vertical)">
                                      <p:cBhvr>
                                        <p:cTn id="14" dur="500"/>
                                        <p:tgtEl>
                                          <p:spTgt spid="34"/>
                                        </p:tgtEl>
                                      </p:cBhvr>
                                    </p:animEffect>
                                  </p:childTnLst>
                                </p:cTn>
                              </p:par>
                              <p:par>
                                <p:cTn id="15" presetID="16" presetClass="entr" presetSubtype="21"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C1E4FF">
                <a:alpha val="100000"/>
              </a:srgbClr>
            </a:gs>
            <a:gs pos="100000">
              <a:srgbClr val="6DBCE8">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616648" y="6728803"/>
            <a:ext cx="22040613" cy="3957331"/>
          </a:xfrm>
          <a:custGeom>
            <a:avLst/>
            <a:gdLst/>
            <a:ahLst/>
            <a:cxnLst/>
            <a:rect l="l" t="t" r="r" b="b"/>
            <a:pathLst>
              <a:path w="22040613" h="3957331">
                <a:moveTo>
                  <a:pt x="0" y="0"/>
                </a:moveTo>
                <a:lnTo>
                  <a:pt x="22040613" y="0"/>
                </a:lnTo>
                <a:lnTo>
                  <a:pt x="22040613" y="3957331"/>
                </a:lnTo>
                <a:lnTo>
                  <a:pt x="0" y="395733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740153" y="630890"/>
            <a:ext cx="2847543" cy="1045825"/>
          </a:xfrm>
          <a:custGeom>
            <a:avLst/>
            <a:gdLst/>
            <a:ahLst/>
            <a:cxnLst/>
            <a:rect l="l" t="t" r="r" b="b"/>
            <a:pathLst>
              <a:path w="2847543" h="1045825">
                <a:moveTo>
                  <a:pt x="0" y="0"/>
                </a:moveTo>
                <a:lnTo>
                  <a:pt x="2847543" y="0"/>
                </a:lnTo>
                <a:lnTo>
                  <a:pt x="2847543" y="1045825"/>
                </a:lnTo>
                <a:lnTo>
                  <a:pt x="0" y="1045825"/>
                </a:lnTo>
                <a:lnTo>
                  <a:pt x="0" y="0"/>
                </a:lnTo>
                <a:close/>
              </a:path>
            </a:pathLst>
          </a:custGeom>
          <a:blipFill>
            <a:blip r:embed="rId4">
              <a:alphaModFix amt="40000"/>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3958620" y="324961"/>
            <a:ext cx="1916120" cy="703739"/>
          </a:xfrm>
          <a:custGeom>
            <a:avLst/>
            <a:gdLst/>
            <a:ahLst/>
            <a:cxnLst/>
            <a:rect l="l" t="t" r="r" b="b"/>
            <a:pathLst>
              <a:path w="1916120" h="703739">
                <a:moveTo>
                  <a:pt x="0" y="0"/>
                </a:moveTo>
                <a:lnTo>
                  <a:pt x="1916120" y="0"/>
                </a:lnTo>
                <a:lnTo>
                  <a:pt x="1916120" y="703739"/>
                </a:lnTo>
                <a:lnTo>
                  <a:pt x="0" y="703739"/>
                </a:lnTo>
                <a:lnTo>
                  <a:pt x="0" y="0"/>
                </a:lnTo>
                <a:close/>
              </a:path>
            </a:pathLst>
          </a:custGeom>
          <a:blipFill>
            <a:blip r:embed="rId4">
              <a:alphaModFix amt="40000"/>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10174817" y="1629363"/>
            <a:ext cx="3392468" cy="3382735"/>
            <a:chOff x="0" y="0"/>
            <a:chExt cx="893490" cy="890926"/>
          </a:xfrm>
        </p:grpSpPr>
        <p:sp>
          <p:nvSpPr>
            <p:cNvPr id="6" name="Freeform 6"/>
            <p:cNvSpPr/>
            <p:nvPr/>
          </p:nvSpPr>
          <p:spPr>
            <a:xfrm>
              <a:off x="0" y="0"/>
              <a:ext cx="893490" cy="890926"/>
            </a:xfrm>
            <a:custGeom>
              <a:avLst/>
              <a:gdLst/>
              <a:ahLst/>
              <a:cxnLst/>
              <a:rect l="l" t="t" r="r" b="b"/>
              <a:pathLst>
                <a:path w="893490" h="890926">
                  <a:moveTo>
                    <a:pt x="116387" y="0"/>
                  </a:moveTo>
                  <a:lnTo>
                    <a:pt x="777103" y="0"/>
                  </a:lnTo>
                  <a:cubicBezTo>
                    <a:pt x="807971" y="0"/>
                    <a:pt x="837574" y="12262"/>
                    <a:pt x="859401" y="34089"/>
                  </a:cubicBezTo>
                  <a:cubicBezTo>
                    <a:pt x="881227" y="55916"/>
                    <a:pt x="893490" y="85519"/>
                    <a:pt x="893490" y="116387"/>
                  </a:cubicBezTo>
                  <a:lnTo>
                    <a:pt x="893490" y="774539"/>
                  </a:lnTo>
                  <a:cubicBezTo>
                    <a:pt x="893490" y="805407"/>
                    <a:pt x="881227" y="835011"/>
                    <a:pt x="859401" y="856837"/>
                  </a:cubicBezTo>
                  <a:cubicBezTo>
                    <a:pt x="837574" y="878664"/>
                    <a:pt x="807971" y="890926"/>
                    <a:pt x="777103" y="890926"/>
                  </a:cubicBezTo>
                  <a:lnTo>
                    <a:pt x="116387" y="890926"/>
                  </a:lnTo>
                  <a:cubicBezTo>
                    <a:pt x="85519" y="890926"/>
                    <a:pt x="55916" y="878664"/>
                    <a:pt x="34089" y="856837"/>
                  </a:cubicBezTo>
                  <a:cubicBezTo>
                    <a:pt x="12262" y="835011"/>
                    <a:pt x="0" y="805407"/>
                    <a:pt x="0" y="774539"/>
                  </a:cubicBezTo>
                  <a:lnTo>
                    <a:pt x="0" y="116387"/>
                  </a:lnTo>
                  <a:cubicBezTo>
                    <a:pt x="0" y="85519"/>
                    <a:pt x="12262" y="55916"/>
                    <a:pt x="34089" y="34089"/>
                  </a:cubicBezTo>
                  <a:cubicBezTo>
                    <a:pt x="55916" y="12262"/>
                    <a:pt x="85519" y="0"/>
                    <a:pt x="116387" y="0"/>
                  </a:cubicBezTo>
                  <a:close/>
                </a:path>
              </a:pathLst>
            </a:custGeom>
            <a:solidFill>
              <a:srgbClr val="FFFFFF"/>
            </a:solidFill>
          </p:spPr>
        </p:sp>
        <p:sp>
          <p:nvSpPr>
            <p:cNvPr id="7" name="TextBox 7"/>
            <p:cNvSpPr txBox="1"/>
            <p:nvPr/>
          </p:nvSpPr>
          <p:spPr>
            <a:xfrm>
              <a:off x="0" y="-38100"/>
              <a:ext cx="893490" cy="92902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8" name="Group 8"/>
          <p:cNvGrpSpPr/>
          <p:nvPr/>
        </p:nvGrpSpPr>
        <p:grpSpPr>
          <a:xfrm>
            <a:off x="14081635" y="1676715"/>
            <a:ext cx="3392468" cy="3382735"/>
            <a:chOff x="0" y="0"/>
            <a:chExt cx="893490" cy="890926"/>
          </a:xfrm>
        </p:grpSpPr>
        <p:sp>
          <p:nvSpPr>
            <p:cNvPr id="9" name="Freeform 9"/>
            <p:cNvSpPr/>
            <p:nvPr/>
          </p:nvSpPr>
          <p:spPr>
            <a:xfrm>
              <a:off x="0" y="0"/>
              <a:ext cx="893490" cy="890926"/>
            </a:xfrm>
            <a:custGeom>
              <a:avLst/>
              <a:gdLst/>
              <a:ahLst/>
              <a:cxnLst/>
              <a:rect l="l" t="t" r="r" b="b"/>
              <a:pathLst>
                <a:path w="893490" h="890926">
                  <a:moveTo>
                    <a:pt x="116387" y="0"/>
                  </a:moveTo>
                  <a:lnTo>
                    <a:pt x="777103" y="0"/>
                  </a:lnTo>
                  <a:cubicBezTo>
                    <a:pt x="807971" y="0"/>
                    <a:pt x="837574" y="12262"/>
                    <a:pt x="859401" y="34089"/>
                  </a:cubicBezTo>
                  <a:cubicBezTo>
                    <a:pt x="881227" y="55916"/>
                    <a:pt x="893490" y="85519"/>
                    <a:pt x="893490" y="116387"/>
                  </a:cubicBezTo>
                  <a:lnTo>
                    <a:pt x="893490" y="774539"/>
                  </a:lnTo>
                  <a:cubicBezTo>
                    <a:pt x="893490" y="805407"/>
                    <a:pt x="881227" y="835011"/>
                    <a:pt x="859401" y="856837"/>
                  </a:cubicBezTo>
                  <a:cubicBezTo>
                    <a:pt x="837574" y="878664"/>
                    <a:pt x="807971" y="890926"/>
                    <a:pt x="777103" y="890926"/>
                  </a:cubicBezTo>
                  <a:lnTo>
                    <a:pt x="116387" y="890926"/>
                  </a:lnTo>
                  <a:cubicBezTo>
                    <a:pt x="85519" y="890926"/>
                    <a:pt x="55916" y="878664"/>
                    <a:pt x="34089" y="856837"/>
                  </a:cubicBezTo>
                  <a:cubicBezTo>
                    <a:pt x="12262" y="835011"/>
                    <a:pt x="0" y="805407"/>
                    <a:pt x="0" y="774539"/>
                  </a:cubicBezTo>
                  <a:lnTo>
                    <a:pt x="0" y="116387"/>
                  </a:lnTo>
                  <a:cubicBezTo>
                    <a:pt x="0" y="85519"/>
                    <a:pt x="12262" y="55916"/>
                    <a:pt x="34089" y="34089"/>
                  </a:cubicBezTo>
                  <a:cubicBezTo>
                    <a:pt x="55916" y="12262"/>
                    <a:pt x="85519" y="0"/>
                    <a:pt x="116387" y="0"/>
                  </a:cubicBezTo>
                  <a:close/>
                </a:path>
              </a:pathLst>
            </a:custGeom>
            <a:solidFill>
              <a:srgbClr val="FFFFFF"/>
            </a:solidFill>
          </p:spPr>
        </p:sp>
        <p:sp>
          <p:nvSpPr>
            <p:cNvPr id="10" name="TextBox 10"/>
            <p:cNvSpPr txBox="1"/>
            <p:nvPr/>
          </p:nvSpPr>
          <p:spPr>
            <a:xfrm>
              <a:off x="0" y="-38100"/>
              <a:ext cx="893490" cy="92902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1" name="Group 11"/>
          <p:cNvGrpSpPr/>
          <p:nvPr/>
        </p:nvGrpSpPr>
        <p:grpSpPr>
          <a:xfrm>
            <a:off x="10174817" y="5551549"/>
            <a:ext cx="3392468" cy="3382735"/>
            <a:chOff x="0" y="0"/>
            <a:chExt cx="893490" cy="890926"/>
          </a:xfrm>
        </p:grpSpPr>
        <p:sp>
          <p:nvSpPr>
            <p:cNvPr id="12" name="Freeform 12"/>
            <p:cNvSpPr/>
            <p:nvPr/>
          </p:nvSpPr>
          <p:spPr>
            <a:xfrm>
              <a:off x="0" y="0"/>
              <a:ext cx="893490" cy="890926"/>
            </a:xfrm>
            <a:custGeom>
              <a:avLst/>
              <a:gdLst/>
              <a:ahLst/>
              <a:cxnLst/>
              <a:rect l="l" t="t" r="r" b="b"/>
              <a:pathLst>
                <a:path w="893490" h="890926">
                  <a:moveTo>
                    <a:pt x="116387" y="0"/>
                  </a:moveTo>
                  <a:lnTo>
                    <a:pt x="777103" y="0"/>
                  </a:lnTo>
                  <a:cubicBezTo>
                    <a:pt x="807971" y="0"/>
                    <a:pt x="837574" y="12262"/>
                    <a:pt x="859401" y="34089"/>
                  </a:cubicBezTo>
                  <a:cubicBezTo>
                    <a:pt x="881227" y="55916"/>
                    <a:pt x="893490" y="85519"/>
                    <a:pt x="893490" y="116387"/>
                  </a:cubicBezTo>
                  <a:lnTo>
                    <a:pt x="893490" y="774539"/>
                  </a:lnTo>
                  <a:cubicBezTo>
                    <a:pt x="893490" y="805407"/>
                    <a:pt x="881227" y="835011"/>
                    <a:pt x="859401" y="856837"/>
                  </a:cubicBezTo>
                  <a:cubicBezTo>
                    <a:pt x="837574" y="878664"/>
                    <a:pt x="807971" y="890926"/>
                    <a:pt x="777103" y="890926"/>
                  </a:cubicBezTo>
                  <a:lnTo>
                    <a:pt x="116387" y="890926"/>
                  </a:lnTo>
                  <a:cubicBezTo>
                    <a:pt x="85519" y="890926"/>
                    <a:pt x="55916" y="878664"/>
                    <a:pt x="34089" y="856837"/>
                  </a:cubicBezTo>
                  <a:cubicBezTo>
                    <a:pt x="12262" y="835011"/>
                    <a:pt x="0" y="805407"/>
                    <a:pt x="0" y="774539"/>
                  </a:cubicBezTo>
                  <a:lnTo>
                    <a:pt x="0" y="116387"/>
                  </a:lnTo>
                  <a:cubicBezTo>
                    <a:pt x="0" y="85519"/>
                    <a:pt x="12262" y="55916"/>
                    <a:pt x="34089" y="34089"/>
                  </a:cubicBezTo>
                  <a:cubicBezTo>
                    <a:pt x="55916" y="12262"/>
                    <a:pt x="85519" y="0"/>
                    <a:pt x="116387" y="0"/>
                  </a:cubicBezTo>
                  <a:close/>
                </a:path>
              </a:pathLst>
            </a:custGeom>
            <a:solidFill>
              <a:srgbClr val="FFFFFF"/>
            </a:solidFill>
          </p:spPr>
        </p:sp>
        <p:sp>
          <p:nvSpPr>
            <p:cNvPr id="13" name="TextBox 13"/>
            <p:cNvSpPr txBox="1"/>
            <p:nvPr/>
          </p:nvSpPr>
          <p:spPr>
            <a:xfrm>
              <a:off x="0" y="-38100"/>
              <a:ext cx="893490" cy="92902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4" name="Group 14"/>
          <p:cNvGrpSpPr/>
          <p:nvPr/>
        </p:nvGrpSpPr>
        <p:grpSpPr>
          <a:xfrm>
            <a:off x="14081635" y="5598901"/>
            <a:ext cx="3392468" cy="3382735"/>
            <a:chOff x="0" y="0"/>
            <a:chExt cx="893490" cy="890926"/>
          </a:xfrm>
        </p:grpSpPr>
        <p:sp>
          <p:nvSpPr>
            <p:cNvPr id="15" name="Freeform 15"/>
            <p:cNvSpPr/>
            <p:nvPr/>
          </p:nvSpPr>
          <p:spPr>
            <a:xfrm>
              <a:off x="0" y="0"/>
              <a:ext cx="893490" cy="890926"/>
            </a:xfrm>
            <a:custGeom>
              <a:avLst/>
              <a:gdLst/>
              <a:ahLst/>
              <a:cxnLst/>
              <a:rect l="l" t="t" r="r" b="b"/>
              <a:pathLst>
                <a:path w="893490" h="890926">
                  <a:moveTo>
                    <a:pt x="116387" y="0"/>
                  </a:moveTo>
                  <a:lnTo>
                    <a:pt x="777103" y="0"/>
                  </a:lnTo>
                  <a:cubicBezTo>
                    <a:pt x="807971" y="0"/>
                    <a:pt x="837574" y="12262"/>
                    <a:pt x="859401" y="34089"/>
                  </a:cubicBezTo>
                  <a:cubicBezTo>
                    <a:pt x="881227" y="55916"/>
                    <a:pt x="893490" y="85519"/>
                    <a:pt x="893490" y="116387"/>
                  </a:cubicBezTo>
                  <a:lnTo>
                    <a:pt x="893490" y="774539"/>
                  </a:lnTo>
                  <a:cubicBezTo>
                    <a:pt x="893490" y="805407"/>
                    <a:pt x="881227" y="835011"/>
                    <a:pt x="859401" y="856837"/>
                  </a:cubicBezTo>
                  <a:cubicBezTo>
                    <a:pt x="837574" y="878664"/>
                    <a:pt x="807971" y="890926"/>
                    <a:pt x="777103" y="890926"/>
                  </a:cubicBezTo>
                  <a:lnTo>
                    <a:pt x="116387" y="890926"/>
                  </a:lnTo>
                  <a:cubicBezTo>
                    <a:pt x="85519" y="890926"/>
                    <a:pt x="55916" y="878664"/>
                    <a:pt x="34089" y="856837"/>
                  </a:cubicBezTo>
                  <a:cubicBezTo>
                    <a:pt x="12262" y="835011"/>
                    <a:pt x="0" y="805407"/>
                    <a:pt x="0" y="774539"/>
                  </a:cubicBezTo>
                  <a:lnTo>
                    <a:pt x="0" y="116387"/>
                  </a:lnTo>
                  <a:cubicBezTo>
                    <a:pt x="0" y="85519"/>
                    <a:pt x="12262" y="55916"/>
                    <a:pt x="34089" y="34089"/>
                  </a:cubicBezTo>
                  <a:cubicBezTo>
                    <a:pt x="55916" y="12262"/>
                    <a:pt x="85519" y="0"/>
                    <a:pt x="116387" y="0"/>
                  </a:cubicBezTo>
                  <a:close/>
                </a:path>
              </a:pathLst>
            </a:custGeom>
            <a:solidFill>
              <a:srgbClr val="FFFFFF"/>
            </a:solidFill>
          </p:spPr>
        </p:sp>
        <p:sp>
          <p:nvSpPr>
            <p:cNvPr id="16" name="TextBox 16"/>
            <p:cNvSpPr txBox="1"/>
            <p:nvPr/>
          </p:nvSpPr>
          <p:spPr>
            <a:xfrm>
              <a:off x="0" y="-38100"/>
              <a:ext cx="893490" cy="92902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7" name="Freeform 17"/>
          <p:cNvSpPr/>
          <p:nvPr/>
        </p:nvSpPr>
        <p:spPr>
          <a:xfrm>
            <a:off x="10630951" y="2023943"/>
            <a:ext cx="2486685" cy="1740679"/>
          </a:xfrm>
          <a:custGeom>
            <a:avLst/>
            <a:gdLst/>
            <a:ahLst/>
            <a:cxnLst/>
            <a:rect l="l" t="t" r="r" b="b"/>
            <a:pathLst>
              <a:path w="2486685" h="1740679">
                <a:moveTo>
                  <a:pt x="0" y="0"/>
                </a:moveTo>
                <a:lnTo>
                  <a:pt x="2486684" y="0"/>
                </a:lnTo>
                <a:lnTo>
                  <a:pt x="2486684" y="1740679"/>
                </a:lnTo>
                <a:lnTo>
                  <a:pt x="0" y="1740679"/>
                </a:lnTo>
                <a:lnTo>
                  <a:pt x="0" y="0"/>
                </a:lnTo>
                <a:close/>
              </a:path>
            </a:pathLst>
          </a:custGeom>
          <a:blipFill>
            <a:blip r:embed="rId6"/>
            <a:stretch>
              <a:fillRect/>
            </a:stretch>
          </a:blipFill>
        </p:spPr>
      </p:sp>
      <p:sp>
        <p:nvSpPr>
          <p:cNvPr id="18" name="Freeform 18"/>
          <p:cNvSpPr/>
          <p:nvPr/>
        </p:nvSpPr>
        <p:spPr>
          <a:xfrm>
            <a:off x="14720010" y="1840391"/>
            <a:ext cx="2115717" cy="2107783"/>
          </a:xfrm>
          <a:custGeom>
            <a:avLst/>
            <a:gdLst/>
            <a:ahLst/>
            <a:cxnLst/>
            <a:rect l="l" t="t" r="r" b="b"/>
            <a:pathLst>
              <a:path w="2115717" h="2107783">
                <a:moveTo>
                  <a:pt x="0" y="0"/>
                </a:moveTo>
                <a:lnTo>
                  <a:pt x="2115718" y="0"/>
                </a:lnTo>
                <a:lnTo>
                  <a:pt x="2115718" y="2107783"/>
                </a:lnTo>
                <a:lnTo>
                  <a:pt x="0" y="2107783"/>
                </a:lnTo>
                <a:lnTo>
                  <a:pt x="0" y="0"/>
                </a:lnTo>
                <a:close/>
              </a:path>
            </a:pathLst>
          </a:custGeom>
          <a:blipFill>
            <a:blip r:embed="rId7"/>
            <a:stretch>
              <a:fillRect/>
            </a:stretch>
          </a:blipFill>
        </p:spPr>
      </p:sp>
      <p:sp>
        <p:nvSpPr>
          <p:cNvPr id="19" name="Freeform 19"/>
          <p:cNvSpPr/>
          <p:nvPr/>
        </p:nvSpPr>
        <p:spPr>
          <a:xfrm>
            <a:off x="10622492" y="5905402"/>
            <a:ext cx="2393941" cy="1457312"/>
          </a:xfrm>
          <a:custGeom>
            <a:avLst/>
            <a:gdLst/>
            <a:ahLst/>
            <a:cxnLst/>
            <a:rect l="l" t="t" r="r" b="b"/>
            <a:pathLst>
              <a:path w="2393941" h="1457312">
                <a:moveTo>
                  <a:pt x="0" y="0"/>
                </a:moveTo>
                <a:lnTo>
                  <a:pt x="2393941" y="0"/>
                </a:lnTo>
                <a:lnTo>
                  <a:pt x="2393941" y="1457311"/>
                </a:lnTo>
                <a:lnTo>
                  <a:pt x="0" y="1457311"/>
                </a:lnTo>
                <a:lnTo>
                  <a:pt x="0" y="0"/>
                </a:lnTo>
                <a:close/>
              </a:path>
            </a:pathLst>
          </a:custGeom>
          <a:blipFill>
            <a:blip r:embed="rId8"/>
            <a:stretch>
              <a:fillRect/>
            </a:stretch>
          </a:blipFill>
        </p:spPr>
      </p:sp>
      <p:sp>
        <p:nvSpPr>
          <p:cNvPr id="20" name="Freeform 20"/>
          <p:cNvSpPr/>
          <p:nvPr/>
        </p:nvSpPr>
        <p:spPr>
          <a:xfrm>
            <a:off x="14470684" y="5830153"/>
            <a:ext cx="2614370" cy="1683001"/>
          </a:xfrm>
          <a:custGeom>
            <a:avLst/>
            <a:gdLst/>
            <a:ahLst/>
            <a:cxnLst/>
            <a:rect l="l" t="t" r="r" b="b"/>
            <a:pathLst>
              <a:path w="2614370" h="1683001">
                <a:moveTo>
                  <a:pt x="0" y="0"/>
                </a:moveTo>
                <a:lnTo>
                  <a:pt x="2614370" y="0"/>
                </a:lnTo>
                <a:lnTo>
                  <a:pt x="2614370" y="1683001"/>
                </a:lnTo>
                <a:lnTo>
                  <a:pt x="0" y="1683001"/>
                </a:lnTo>
                <a:lnTo>
                  <a:pt x="0" y="0"/>
                </a:lnTo>
                <a:close/>
              </a:path>
            </a:pathLst>
          </a:custGeom>
          <a:blipFill>
            <a:blip r:embed="rId9"/>
            <a:stretch>
              <a:fillRect/>
            </a:stretch>
          </a:blipFill>
        </p:spPr>
      </p:sp>
      <p:sp>
        <p:nvSpPr>
          <p:cNvPr id="21" name="Freeform 21"/>
          <p:cNvSpPr/>
          <p:nvPr/>
        </p:nvSpPr>
        <p:spPr>
          <a:xfrm>
            <a:off x="2759676" y="5643118"/>
            <a:ext cx="2087842" cy="766808"/>
          </a:xfrm>
          <a:custGeom>
            <a:avLst/>
            <a:gdLst/>
            <a:ahLst/>
            <a:cxnLst/>
            <a:rect l="l" t="t" r="r" b="b"/>
            <a:pathLst>
              <a:path w="2087842" h="766808">
                <a:moveTo>
                  <a:pt x="0" y="0"/>
                </a:moveTo>
                <a:lnTo>
                  <a:pt x="2087842" y="0"/>
                </a:lnTo>
                <a:lnTo>
                  <a:pt x="2087842" y="766807"/>
                </a:lnTo>
                <a:lnTo>
                  <a:pt x="0" y="766807"/>
                </a:lnTo>
                <a:lnTo>
                  <a:pt x="0" y="0"/>
                </a:lnTo>
                <a:close/>
              </a:path>
            </a:pathLst>
          </a:custGeom>
          <a:blipFill>
            <a:blip r:embed="rId4">
              <a:alphaModFix amt="40000"/>
              <a:extLst>
                <a:ext uri="{96DAC541-7B7A-43D3-8B79-37D633B846F1}">
                  <asvg:svgBlip xmlns:asvg="http://schemas.microsoft.com/office/drawing/2016/SVG/main" xmlns="" r:embed="rId5"/>
                </a:ext>
              </a:extLst>
            </a:blip>
            <a:stretch>
              <a:fillRect/>
            </a:stretch>
          </a:blipFill>
        </p:spPr>
      </p:sp>
      <p:sp>
        <p:nvSpPr>
          <p:cNvPr id="22" name="Freeform 22"/>
          <p:cNvSpPr/>
          <p:nvPr/>
        </p:nvSpPr>
        <p:spPr>
          <a:xfrm>
            <a:off x="-159861" y="7225612"/>
            <a:ext cx="7926917" cy="3686016"/>
          </a:xfrm>
          <a:custGeom>
            <a:avLst/>
            <a:gdLst/>
            <a:ahLst/>
            <a:cxnLst/>
            <a:rect l="l" t="t" r="r" b="b"/>
            <a:pathLst>
              <a:path w="7926917" h="3686016">
                <a:moveTo>
                  <a:pt x="0" y="0"/>
                </a:moveTo>
                <a:lnTo>
                  <a:pt x="7926917" y="0"/>
                </a:lnTo>
                <a:lnTo>
                  <a:pt x="7926917" y="3686017"/>
                </a:lnTo>
                <a:lnTo>
                  <a:pt x="0" y="3686017"/>
                </a:lnTo>
                <a:lnTo>
                  <a:pt x="0" y="0"/>
                </a:lnTo>
                <a:close/>
              </a:path>
            </a:pathLst>
          </a:custGeom>
          <a:blipFill>
            <a:blip r:embed="rId10"/>
            <a:stretch>
              <a:fillRect/>
            </a:stretch>
          </a:blipFill>
        </p:spPr>
      </p:sp>
      <p:grpSp>
        <p:nvGrpSpPr>
          <p:cNvPr id="23" name="Group 23"/>
          <p:cNvGrpSpPr/>
          <p:nvPr/>
        </p:nvGrpSpPr>
        <p:grpSpPr>
          <a:xfrm>
            <a:off x="6267999" y="5551549"/>
            <a:ext cx="3392468" cy="3382735"/>
            <a:chOff x="0" y="0"/>
            <a:chExt cx="893490" cy="890926"/>
          </a:xfrm>
        </p:grpSpPr>
        <p:sp>
          <p:nvSpPr>
            <p:cNvPr id="24" name="Freeform 24"/>
            <p:cNvSpPr/>
            <p:nvPr/>
          </p:nvSpPr>
          <p:spPr>
            <a:xfrm>
              <a:off x="0" y="0"/>
              <a:ext cx="893490" cy="890926"/>
            </a:xfrm>
            <a:custGeom>
              <a:avLst/>
              <a:gdLst/>
              <a:ahLst/>
              <a:cxnLst/>
              <a:rect l="l" t="t" r="r" b="b"/>
              <a:pathLst>
                <a:path w="893490" h="890926">
                  <a:moveTo>
                    <a:pt x="116387" y="0"/>
                  </a:moveTo>
                  <a:lnTo>
                    <a:pt x="777103" y="0"/>
                  </a:lnTo>
                  <a:cubicBezTo>
                    <a:pt x="807971" y="0"/>
                    <a:pt x="837574" y="12262"/>
                    <a:pt x="859401" y="34089"/>
                  </a:cubicBezTo>
                  <a:cubicBezTo>
                    <a:pt x="881227" y="55916"/>
                    <a:pt x="893490" y="85519"/>
                    <a:pt x="893490" y="116387"/>
                  </a:cubicBezTo>
                  <a:lnTo>
                    <a:pt x="893490" y="774539"/>
                  </a:lnTo>
                  <a:cubicBezTo>
                    <a:pt x="893490" y="805407"/>
                    <a:pt x="881227" y="835011"/>
                    <a:pt x="859401" y="856837"/>
                  </a:cubicBezTo>
                  <a:cubicBezTo>
                    <a:pt x="837574" y="878664"/>
                    <a:pt x="807971" y="890926"/>
                    <a:pt x="777103" y="890926"/>
                  </a:cubicBezTo>
                  <a:lnTo>
                    <a:pt x="116387" y="890926"/>
                  </a:lnTo>
                  <a:cubicBezTo>
                    <a:pt x="85519" y="890926"/>
                    <a:pt x="55916" y="878664"/>
                    <a:pt x="34089" y="856837"/>
                  </a:cubicBezTo>
                  <a:cubicBezTo>
                    <a:pt x="12262" y="835011"/>
                    <a:pt x="0" y="805407"/>
                    <a:pt x="0" y="774539"/>
                  </a:cubicBezTo>
                  <a:lnTo>
                    <a:pt x="0" y="116387"/>
                  </a:lnTo>
                  <a:cubicBezTo>
                    <a:pt x="0" y="85519"/>
                    <a:pt x="12262" y="55916"/>
                    <a:pt x="34089" y="34089"/>
                  </a:cubicBezTo>
                  <a:cubicBezTo>
                    <a:pt x="55916" y="12262"/>
                    <a:pt x="85519" y="0"/>
                    <a:pt x="116387" y="0"/>
                  </a:cubicBezTo>
                  <a:close/>
                </a:path>
              </a:pathLst>
            </a:custGeom>
            <a:solidFill>
              <a:srgbClr val="FFFFFF"/>
            </a:solidFill>
          </p:spPr>
        </p:sp>
        <p:sp>
          <p:nvSpPr>
            <p:cNvPr id="25" name="TextBox 25"/>
            <p:cNvSpPr txBox="1"/>
            <p:nvPr/>
          </p:nvSpPr>
          <p:spPr>
            <a:xfrm>
              <a:off x="0" y="-38100"/>
              <a:ext cx="893490" cy="92902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26" name="Freeform 26"/>
          <p:cNvSpPr/>
          <p:nvPr/>
        </p:nvSpPr>
        <p:spPr>
          <a:xfrm>
            <a:off x="7059783" y="5701989"/>
            <a:ext cx="1808901" cy="1811165"/>
          </a:xfrm>
          <a:custGeom>
            <a:avLst/>
            <a:gdLst/>
            <a:ahLst/>
            <a:cxnLst/>
            <a:rect l="l" t="t" r="r" b="b"/>
            <a:pathLst>
              <a:path w="1808901" h="1811165">
                <a:moveTo>
                  <a:pt x="0" y="0"/>
                </a:moveTo>
                <a:lnTo>
                  <a:pt x="1808900" y="0"/>
                </a:lnTo>
                <a:lnTo>
                  <a:pt x="1808900" y="1811165"/>
                </a:lnTo>
                <a:lnTo>
                  <a:pt x="0" y="1811165"/>
                </a:lnTo>
                <a:lnTo>
                  <a:pt x="0" y="0"/>
                </a:lnTo>
                <a:close/>
              </a:path>
            </a:pathLst>
          </a:custGeom>
          <a:blipFill>
            <a:blip r:embed="rId11"/>
            <a:stretch>
              <a:fillRect/>
            </a:stretch>
          </a:blipFill>
        </p:spPr>
      </p:sp>
      <p:grpSp>
        <p:nvGrpSpPr>
          <p:cNvPr id="28" name="Group 28"/>
          <p:cNvGrpSpPr/>
          <p:nvPr/>
        </p:nvGrpSpPr>
        <p:grpSpPr>
          <a:xfrm>
            <a:off x="-449662" y="9920961"/>
            <a:ext cx="19327956" cy="2908838"/>
            <a:chOff x="0" y="0"/>
            <a:chExt cx="5090491" cy="766114"/>
          </a:xfrm>
        </p:grpSpPr>
        <p:sp>
          <p:nvSpPr>
            <p:cNvPr id="29" name="Freeform 29"/>
            <p:cNvSpPr/>
            <p:nvPr/>
          </p:nvSpPr>
          <p:spPr>
            <a:xfrm>
              <a:off x="0" y="0"/>
              <a:ext cx="5090490" cy="766114"/>
            </a:xfrm>
            <a:custGeom>
              <a:avLst/>
              <a:gdLst/>
              <a:ahLst/>
              <a:cxnLst/>
              <a:rect l="l" t="t" r="r" b="b"/>
              <a:pathLst>
                <a:path w="5090490" h="766114">
                  <a:moveTo>
                    <a:pt x="20428" y="0"/>
                  </a:moveTo>
                  <a:lnTo>
                    <a:pt x="5070062" y="0"/>
                  </a:lnTo>
                  <a:cubicBezTo>
                    <a:pt x="5081344" y="0"/>
                    <a:pt x="5090490" y="9146"/>
                    <a:pt x="5090490" y="20428"/>
                  </a:cubicBezTo>
                  <a:lnTo>
                    <a:pt x="5090490" y="745685"/>
                  </a:lnTo>
                  <a:cubicBezTo>
                    <a:pt x="5090490" y="756968"/>
                    <a:pt x="5081344" y="766114"/>
                    <a:pt x="5070062" y="766114"/>
                  </a:cubicBezTo>
                  <a:lnTo>
                    <a:pt x="20428" y="766114"/>
                  </a:lnTo>
                  <a:cubicBezTo>
                    <a:pt x="9146" y="766114"/>
                    <a:pt x="0" y="756968"/>
                    <a:pt x="0" y="745685"/>
                  </a:cubicBezTo>
                  <a:lnTo>
                    <a:pt x="0" y="20428"/>
                  </a:lnTo>
                  <a:cubicBezTo>
                    <a:pt x="0" y="9146"/>
                    <a:pt x="9146" y="0"/>
                    <a:pt x="20428" y="0"/>
                  </a:cubicBezTo>
                  <a:close/>
                </a:path>
              </a:pathLst>
            </a:custGeom>
            <a:solidFill>
              <a:srgbClr val="ADC1CD"/>
            </a:solidFill>
          </p:spPr>
        </p:sp>
        <p:sp>
          <p:nvSpPr>
            <p:cNvPr id="30" name="TextBox 30"/>
            <p:cNvSpPr txBox="1"/>
            <p:nvPr/>
          </p:nvSpPr>
          <p:spPr>
            <a:xfrm>
              <a:off x="0" y="-38100"/>
              <a:ext cx="5090491" cy="804214"/>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32" name="TextBox 32"/>
          <p:cNvSpPr txBox="1"/>
          <p:nvPr/>
        </p:nvSpPr>
        <p:spPr>
          <a:xfrm>
            <a:off x="683618" y="1511735"/>
            <a:ext cx="9137563" cy="3693319"/>
          </a:xfrm>
          <a:prstGeom prst="rect">
            <a:avLst/>
          </a:prstGeom>
        </p:spPr>
        <p:txBody>
          <a:bodyPr lIns="0" tIns="0" rIns="0" bIns="0" rtlCol="0" anchor="t">
            <a:spAutoFit/>
          </a:bodyPr>
          <a:lstStyle/>
          <a:p>
            <a:pPr algn="ctr"/>
            <a:r>
              <a:rPr lang="vi-VN" sz="6000" b="1">
                <a:latin typeface="Times New Roman" panose="02020603050405020304" pitchFamily="18" charset="0"/>
                <a:cs typeface="Times New Roman" panose="02020603050405020304" pitchFamily="18" charset="0"/>
              </a:rPr>
              <a:t>2. Mối liên hệ giữa ý tưởng, thông điệp với bối cảnh lịch sử, văn hoá, xã hội trong việc đọc hiểu văn bản</a:t>
            </a:r>
            <a:endParaRPr lang="en-GB" sz="6000">
              <a:latin typeface="Times New Roman" panose="02020603050405020304" pitchFamily="18" charset="0"/>
              <a:cs typeface="Times New Roman" panose="02020603050405020304" pitchFamily="18" charset="0"/>
            </a:endParaRPr>
          </a:p>
        </p:txBody>
      </p:sp>
      <p:sp>
        <p:nvSpPr>
          <p:cNvPr id="37" name="Freeform 37"/>
          <p:cNvSpPr/>
          <p:nvPr/>
        </p:nvSpPr>
        <p:spPr>
          <a:xfrm>
            <a:off x="6045709" y="586592"/>
            <a:ext cx="1014074" cy="884216"/>
          </a:xfrm>
          <a:custGeom>
            <a:avLst/>
            <a:gdLst/>
            <a:ahLst/>
            <a:cxnLst/>
            <a:rect l="l" t="t" r="r" b="b"/>
            <a:pathLst>
              <a:path w="1014074" h="884216">
                <a:moveTo>
                  <a:pt x="0" y="0"/>
                </a:moveTo>
                <a:lnTo>
                  <a:pt x="1014074" y="0"/>
                </a:lnTo>
                <a:lnTo>
                  <a:pt x="1014074" y="884216"/>
                </a:lnTo>
                <a:lnTo>
                  <a:pt x="0" y="884216"/>
                </a:lnTo>
                <a:lnTo>
                  <a:pt x="0" y="0"/>
                </a:lnTo>
                <a:close/>
              </a:path>
            </a:pathLst>
          </a:custGeom>
          <a:blipFill>
            <a:blip r:embed="rId12"/>
            <a:stretch>
              <a:fillRect l="-492499" t="-529256" b="-128919"/>
            </a:stretch>
          </a:blipFill>
        </p:spPr>
      </p:sp>
      <p:sp>
        <p:nvSpPr>
          <p:cNvPr id="38" name="Freeform 38"/>
          <p:cNvSpPr/>
          <p:nvPr/>
        </p:nvSpPr>
        <p:spPr>
          <a:xfrm>
            <a:off x="275170" y="5670378"/>
            <a:ext cx="816896" cy="712288"/>
          </a:xfrm>
          <a:custGeom>
            <a:avLst/>
            <a:gdLst/>
            <a:ahLst/>
            <a:cxnLst/>
            <a:rect l="l" t="t" r="r" b="b"/>
            <a:pathLst>
              <a:path w="816896" h="712288">
                <a:moveTo>
                  <a:pt x="0" y="0"/>
                </a:moveTo>
                <a:lnTo>
                  <a:pt x="816897" y="0"/>
                </a:lnTo>
                <a:lnTo>
                  <a:pt x="816897" y="712288"/>
                </a:lnTo>
                <a:lnTo>
                  <a:pt x="0" y="712288"/>
                </a:lnTo>
                <a:lnTo>
                  <a:pt x="0" y="0"/>
                </a:lnTo>
                <a:close/>
              </a:path>
            </a:pathLst>
          </a:custGeom>
          <a:blipFill>
            <a:blip r:embed="rId12"/>
            <a:stretch>
              <a:fillRect l="-492499" t="-529256" b="-128919"/>
            </a:stretch>
          </a:blipFill>
        </p:spPr>
      </p:sp>
    </p:spTree>
    <p:extLst>
      <p:ext uri="{BB962C8B-B14F-4D97-AF65-F5344CB8AC3E}">
        <p14:creationId xmlns:p14="http://schemas.microsoft.com/office/powerpoint/2010/main" val="266162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rgbClr val="C1E4FF">
                <a:alpha val="100000"/>
              </a:srgbClr>
            </a:gs>
            <a:gs pos="100000">
              <a:srgbClr val="6DBCE8">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40262" y="3241322"/>
            <a:ext cx="30562415" cy="5487397"/>
          </a:xfrm>
          <a:custGeom>
            <a:avLst/>
            <a:gdLst/>
            <a:ahLst/>
            <a:cxnLst/>
            <a:rect l="l" t="t" r="r" b="b"/>
            <a:pathLst>
              <a:path w="30562415" h="5487397">
                <a:moveTo>
                  <a:pt x="0" y="0"/>
                </a:moveTo>
                <a:lnTo>
                  <a:pt x="30562415" y="0"/>
                </a:lnTo>
                <a:lnTo>
                  <a:pt x="30562415" y="5487397"/>
                </a:lnTo>
                <a:lnTo>
                  <a:pt x="0" y="548739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398356" y="8728719"/>
            <a:ext cx="19327956" cy="2908838"/>
            <a:chOff x="0" y="0"/>
            <a:chExt cx="5090491" cy="766114"/>
          </a:xfrm>
        </p:grpSpPr>
        <p:sp>
          <p:nvSpPr>
            <p:cNvPr id="4" name="Freeform 4"/>
            <p:cNvSpPr/>
            <p:nvPr/>
          </p:nvSpPr>
          <p:spPr>
            <a:xfrm>
              <a:off x="0" y="0"/>
              <a:ext cx="5090490" cy="766114"/>
            </a:xfrm>
            <a:custGeom>
              <a:avLst/>
              <a:gdLst/>
              <a:ahLst/>
              <a:cxnLst/>
              <a:rect l="l" t="t" r="r" b="b"/>
              <a:pathLst>
                <a:path w="5090490" h="766114">
                  <a:moveTo>
                    <a:pt x="20428" y="0"/>
                  </a:moveTo>
                  <a:lnTo>
                    <a:pt x="5070062" y="0"/>
                  </a:lnTo>
                  <a:cubicBezTo>
                    <a:pt x="5081344" y="0"/>
                    <a:pt x="5090490" y="9146"/>
                    <a:pt x="5090490" y="20428"/>
                  </a:cubicBezTo>
                  <a:lnTo>
                    <a:pt x="5090490" y="745685"/>
                  </a:lnTo>
                  <a:cubicBezTo>
                    <a:pt x="5090490" y="756968"/>
                    <a:pt x="5081344" y="766114"/>
                    <a:pt x="5070062" y="766114"/>
                  </a:cubicBezTo>
                  <a:lnTo>
                    <a:pt x="20428" y="766114"/>
                  </a:lnTo>
                  <a:cubicBezTo>
                    <a:pt x="9146" y="766114"/>
                    <a:pt x="0" y="756968"/>
                    <a:pt x="0" y="745685"/>
                  </a:cubicBezTo>
                  <a:lnTo>
                    <a:pt x="0" y="20428"/>
                  </a:lnTo>
                  <a:cubicBezTo>
                    <a:pt x="0" y="9146"/>
                    <a:pt x="9146" y="0"/>
                    <a:pt x="20428" y="0"/>
                  </a:cubicBezTo>
                  <a:close/>
                </a:path>
              </a:pathLst>
            </a:custGeom>
            <a:solidFill>
              <a:srgbClr val="ADC1CD"/>
            </a:solidFill>
          </p:spPr>
        </p:sp>
        <p:sp>
          <p:nvSpPr>
            <p:cNvPr id="5" name="TextBox 5"/>
            <p:cNvSpPr txBox="1"/>
            <p:nvPr/>
          </p:nvSpPr>
          <p:spPr>
            <a:xfrm>
              <a:off x="0" y="-38100"/>
              <a:ext cx="5090491" cy="804214"/>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a:off x="14280408" y="246100"/>
            <a:ext cx="3376080" cy="3316999"/>
          </a:xfrm>
          <a:custGeom>
            <a:avLst/>
            <a:gdLst/>
            <a:ahLst/>
            <a:cxnLst/>
            <a:rect l="l" t="t" r="r" b="b"/>
            <a:pathLst>
              <a:path w="3376080" h="3316999">
                <a:moveTo>
                  <a:pt x="0" y="0"/>
                </a:moveTo>
                <a:lnTo>
                  <a:pt x="3376080" y="0"/>
                </a:lnTo>
                <a:lnTo>
                  <a:pt x="3376080" y="3316999"/>
                </a:lnTo>
                <a:lnTo>
                  <a:pt x="0" y="3316999"/>
                </a:lnTo>
                <a:lnTo>
                  <a:pt x="0" y="0"/>
                </a:lnTo>
                <a:close/>
              </a:path>
            </a:pathLst>
          </a:custGeom>
          <a:blipFill>
            <a:blip r:embed="rId4"/>
            <a:stretch>
              <a:fillRect/>
            </a:stretch>
          </a:blipFill>
        </p:spPr>
      </p:sp>
      <p:sp>
        <p:nvSpPr>
          <p:cNvPr id="7" name="Freeform 7"/>
          <p:cNvSpPr/>
          <p:nvPr/>
        </p:nvSpPr>
        <p:spPr>
          <a:xfrm>
            <a:off x="13266334" y="481177"/>
            <a:ext cx="1014074" cy="884216"/>
          </a:xfrm>
          <a:custGeom>
            <a:avLst/>
            <a:gdLst/>
            <a:ahLst/>
            <a:cxnLst/>
            <a:rect l="l" t="t" r="r" b="b"/>
            <a:pathLst>
              <a:path w="1014074" h="884216">
                <a:moveTo>
                  <a:pt x="0" y="0"/>
                </a:moveTo>
                <a:lnTo>
                  <a:pt x="1014074" y="0"/>
                </a:lnTo>
                <a:lnTo>
                  <a:pt x="1014074" y="884216"/>
                </a:lnTo>
                <a:lnTo>
                  <a:pt x="0" y="884216"/>
                </a:lnTo>
                <a:lnTo>
                  <a:pt x="0" y="0"/>
                </a:lnTo>
                <a:close/>
              </a:path>
            </a:pathLst>
          </a:custGeom>
          <a:blipFill>
            <a:blip r:embed="rId5"/>
            <a:stretch>
              <a:fillRect l="-492499" t="-529256" b="-128919"/>
            </a:stretch>
          </a:blipFill>
        </p:spPr>
      </p:sp>
      <p:sp>
        <p:nvSpPr>
          <p:cNvPr id="8" name="Freeform 8"/>
          <p:cNvSpPr/>
          <p:nvPr/>
        </p:nvSpPr>
        <p:spPr>
          <a:xfrm>
            <a:off x="-1223018" y="2809191"/>
            <a:ext cx="3178879" cy="1167516"/>
          </a:xfrm>
          <a:custGeom>
            <a:avLst/>
            <a:gdLst/>
            <a:ahLst/>
            <a:cxnLst/>
            <a:rect l="l" t="t" r="r" b="b"/>
            <a:pathLst>
              <a:path w="3178879" h="1167516">
                <a:moveTo>
                  <a:pt x="0" y="0"/>
                </a:moveTo>
                <a:lnTo>
                  <a:pt x="3178880" y="0"/>
                </a:lnTo>
                <a:lnTo>
                  <a:pt x="3178880" y="1167516"/>
                </a:lnTo>
                <a:lnTo>
                  <a:pt x="0" y="1167516"/>
                </a:lnTo>
                <a:lnTo>
                  <a:pt x="0" y="0"/>
                </a:lnTo>
                <a:close/>
              </a:path>
            </a:pathLst>
          </a:custGeom>
          <a:blipFill>
            <a:blip r:embed="rId6">
              <a:alphaModFix amt="40000"/>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955862" y="606466"/>
            <a:ext cx="1861525" cy="683687"/>
          </a:xfrm>
          <a:custGeom>
            <a:avLst/>
            <a:gdLst/>
            <a:ahLst/>
            <a:cxnLst/>
            <a:rect l="l" t="t" r="r" b="b"/>
            <a:pathLst>
              <a:path w="1861525" h="683687">
                <a:moveTo>
                  <a:pt x="0" y="0"/>
                </a:moveTo>
                <a:lnTo>
                  <a:pt x="1861525" y="0"/>
                </a:lnTo>
                <a:lnTo>
                  <a:pt x="1861525" y="683688"/>
                </a:lnTo>
                <a:lnTo>
                  <a:pt x="0" y="683688"/>
                </a:lnTo>
                <a:lnTo>
                  <a:pt x="0" y="0"/>
                </a:lnTo>
                <a:close/>
              </a:path>
            </a:pathLst>
          </a:custGeom>
          <a:blipFill>
            <a:blip r:embed="rId6">
              <a:alphaModFix amt="40000"/>
              <a:extLst>
                <a:ext uri="{96DAC541-7B7A-43D3-8B79-37D633B846F1}">
                  <asvg:svgBlip xmlns:asvg="http://schemas.microsoft.com/office/drawing/2016/SVG/main" xmlns="" r:embed="rId7"/>
                </a:ext>
              </a:extLst>
            </a:blip>
            <a:stretch>
              <a:fillRect/>
            </a:stretch>
          </a:blipFill>
        </p:spPr>
      </p:sp>
      <p:sp>
        <p:nvSpPr>
          <p:cNvPr id="10" name="Freeform 10"/>
          <p:cNvSpPr/>
          <p:nvPr/>
        </p:nvSpPr>
        <p:spPr>
          <a:xfrm>
            <a:off x="13455263" y="1939450"/>
            <a:ext cx="825145" cy="719481"/>
          </a:xfrm>
          <a:custGeom>
            <a:avLst/>
            <a:gdLst/>
            <a:ahLst/>
            <a:cxnLst/>
            <a:rect l="l" t="t" r="r" b="b"/>
            <a:pathLst>
              <a:path w="825145" h="719481">
                <a:moveTo>
                  <a:pt x="0" y="0"/>
                </a:moveTo>
                <a:lnTo>
                  <a:pt x="825145" y="0"/>
                </a:lnTo>
                <a:lnTo>
                  <a:pt x="825145" y="719480"/>
                </a:lnTo>
                <a:lnTo>
                  <a:pt x="0" y="719480"/>
                </a:lnTo>
                <a:lnTo>
                  <a:pt x="0" y="0"/>
                </a:lnTo>
                <a:close/>
              </a:path>
            </a:pathLst>
          </a:custGeom>
          <a:blipFill>
            <a:blip r:embed="rId5"/>
            <a:stretch>
              <a:fillRect l="-492499" t="-529256" b="-128919"/>
            </a:stretch>
          </a:blipFill>
        </p:spPr>
      </p:sp>
      <p:grpSp>
        <p:nvGrpSpPr>
          <p:cNvPr id="11" name="Group 11"/>
          <p:cNvGrpSpPr/>
          <p:nvPr/>
        </p:nvGrpSpPr>
        <p:grpSpPr>
          <a:xfrm>
            <a:off x="726294" y="9481049"/>
            <a:ext cx="17369035" cy="123726"/>
            <a:chOff x="0" y="0"/>
            <a:chExt cx="23158713" cy="164968"/>
          </a:xfrm>
        </p:grpSpPr>
        <p:grpSp>
          <p:nvGrpSpPr>
            <p:cNvPr id="12" name="Group 12"/>
            <p:cNvGrpSpPr/>
            <p:nvPr/>
          </p:nvGrpSpPr>
          <p:grpSpPr>
            <a:xfrm>
              <a:off x="0" y="0"/>
              <a:ext cx="2682534" cy="164968"/>
              <a:chOff x="0" y="0"/>
              <a:chExt cx="529883" cy="32586"/>
            </a:xfrm>
          </p:grpSpPr>
          <p:sp>
            <p:nvSpPr>
              <p:cNvPr id="13" name="Freeform 13"/>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14" name="TextBox 14"/>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5" name="Group 15"/>
            <p:cNvGrpSpPr/>
            <p:nvPr/>
          </p:nvGrpSpPr>
          <p:grpSpPr>
            <a:xfrm>
              <a:off x="4044750" y="0"/>
              <a:ext cx="2682534" cy="164968"/>
              <a:chOff x="0" y="0"/>
              <a:chExt cx="529883" cy="32586"/>
            </a:xfrm>
          </p:grpSpPr>
          <p:sp>
            <p:nvSpPr>
              <p:cNvPr id="16" name="Freeform 16"/>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17" name="TextBox 17"/>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8" name="Group 18"/>
            <p:cNvGrpSpPr/>
            <p:nvPr/>
          </p:nvGrpSpPr>
          <p:grpSpPr>
            <a:xfrm>
              <a:off x="8345246" y="0"/>
              <a:ext cx="2682534" cy="164968"/>
              <a:chOff x="0" y="0"/>
              <a:chExt cx="529883" cy="32586"/>
            </a:xfrm>
          </p:grpSpPr>
          <p:sp>
            <p:nvSpPr>
              <p:cNvPr id="19" name="Freeform 19"/>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20" name="TextBox 20"/>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21" name="Group 21"/>
            <p:cNvGrpSpPr/>
            <p:nvPr/>
          </p:nvGrpSpPr>
          <p:grpSpPr>
            <a:xfrm>
              <a:off x="12389996" y="0"/>
              <a:ext cx="2682534" cy="164968"/>
              <a:chOff x="0" y="0"/>
              <a:chExt cx="529883" cy="32586"/>
            </a:xfrm>
          </p:grpSpPr>
          <p:sp>
            <p:nvSpPr>
              <p:cNvPr id="22" name="Freeform 22"/>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23" name="TextBox 23"/>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24" name="Group 24"/>
            <p:cNvGrpSpPr/>
            <p:nvPr/>
          </p:nvGrpSpPr>
          <p:grpSpPr>
            <a:xfrm>
              <a:off x="16431430" y="0"/>
              <a:ext cx="2682534" cy="164968"/>
              <a:chOff x="0" y="0"/>
              <a:chExt cx="529883" cy="32586"/>
            </a:xfrm>
          </p:grpSpPr>
          <p:sp>
            <p:nvSpPr>
              <p:cNvPr id="25" name="Freeform 25"/>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26" name="TextBox 26"/>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27" name="Group 27"/>
            <p:cNvGrpSpPr/>
            <p:nvPr/>
          </p:nvGrpSpPr>
          <p:grpSpPr>
            <a:xfrm>
              <a:off x="20476179" y="0"/>
              <a:ext cx="2682534" cy="164968"/>
              <a:chOff x="0" y="0"/>
              <a:chExt cx="529883" cy="32586"/>
            </a:xfrm>
          </p:grpSpPr>
          <p:sp>
            <p:nvSpPr>
              <p:cNvPr id="28" name="Freeform 28"/>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29" name="TextBox 29"/>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sp>
        <p:nvSpPr>
          <p:cNvPr id="30" name="TextBox 30"/>
          <p:cNvSpPr txBox="1"/>
          <p:nvPr/>
        </p:nvSpPr>
        <p:spPr>
          <a:xfrm>
            <a:off x="888417" y="432369"/>
            <a:ext cx="10220994" cy="1846659"/>
          </a:xfrm>
          <a:prstGeom prst="rect">
            <a:avLst/>
          </a:prstGeom>
        </p:spPr>
        <p:txBody>
          <a:bodyPr lIns="0" tIns="0" rIns="0" bIns="0" rtlCol="0" anchor="t">
            <a:spAutoFit/>
          </a:bodyPr>
          <a:lstStyle/>
          <a:p>
            <a:pPr lvl="0" algn="ctr"/>
            <a:r>
              <a:rPr lang="vi-VN" sz="6000" b="1">
                <a:latin typeface="Times New Roman" panose="02020603050405020304" pitchFamily="18" charset="0"/>
                <a:cs typeface="Times New Roman" panose="02020603050405020304" pitchFamily="18" charset="0"/>
              </a:rPr>
              <a:t>Quá trình phát triển từ ý tưởng thành thông điệp</a:t>
            </a:r>
            <a:endParaRPr lang="en-GB" sz="6000">
              <a:latin typeface="Times New Roman" panose="02020603050405020304" pitchFamily="18" charset="0"/>
              <a:cs typeface="Times New Roman" panose="02020603050405020304" pitchFamily="18" charset="0"/>
            </a:endParaRPr>
          </a:p>
        </p:txBody>
      </p:sp>
      <p:grpSp>
        <p:nvGrpSpPr>
          <p:cNvPr id="31" name="Group 31"/>
          <p:cNvGrpSpPr/>
          <p:nvPr/>
        </p:nvGrpSpPr>
        <p:grpSpPr>
          <a:xfrm>
            <a:off x="0" y="2629456"/>
            <a:ext cx="5029200" cy="7390844"/>
            <a:chOff x="0" y="-38100"/>
            <a:chExt cx="2691949" cy="1049203"/>
          </a:xfrm>
        </p:grpSpPr>
        <p:sp>
          <p:nvSpPr>
            <p:cNvPr id="32" name="Freeform 32"/>
            <p:cNvSpPr/>
            <p:nvPr/>
          </p:nvSpPr>
          <p:spPr>
            <a:xfrm>
              <a:off x="150046" y="-12585"/>
              <a:ext cx="2052457" cy="1011103"/>
            </a:xfrm>
            <a:custGeom>
              <a:avLst/>
              <a:gdLst/>
              <a:ahLst/>
              <a:cxnLst/>
              <a:rect l="l" t="t" r="r" b="b"/>
              <a:pathLst>
                <a:path w="2691949" h="1011103">
                  <a:moveTo>
                    <a:pt x="38630" y="0"/>
                  </a:moveTo>
                  <a:lnTo>
                    <a:pt x="2653319" y="0"/>
                  </a:lnTo>
                  <a:cubicBezTo>
                    <a:pt x="2663564" y="0"/>
                    <a:pt x="2673390" y="4070"/>
                    <a:pt x="2680634" y="11314"/>
                  </a:cubicBezTo>
                  <a:cubicBezTo>
                    <a:pt x="2687879" y="18559"/>
                    <a:pt x="2691949" y="28385"/>
                    <a:pt x="2691949" y="38630"/>
                  </a:cubicBezTo>
                  <a:lnTo>
                    <a:pt x="2691949" y="972473"/>
                  </a:lnTo>
                  <a:cubicBezTo>
                    <a:pt x="2691949" y="993808"/>
                    <a:pt x="2674654" y="1011103"/>
                    <a:pt x="2653319" y="1011103"/>
                  </a:cubicBezTo>
                  <a:lnTo>
                    <a:pt x="38630" y="1011103"/>
                  </a:lnTo>
                  <a:cubicBezTo>
                    <a:pt x="28385" y="1011103"/>
                    <a:pt x="18559" y="1007033"/>
                    <a:pt x="11314" y="999788"/>
                  </a:cubicBezTo>
                  <a:cubicBezTo>
                    <a:pt x="4070" y="992544"/>
                    <a:pt x="0" y="982718"/>
                    <a:pt x="0" y="972473"/>
                  </a:cubicBezTo>
                  <a:lnTo>
                    <a:pt x="0" y="38630"/>
                  </a:lnTo>
                  <a:cubicBezTo>
                    <a:pt x="0" y="17295"/>
                    <a:pt x="17295" y="0"/>
                    <a:pt x="38630" y="0"/>
                  </a:cubicBezTo>
                  <a:close/>
                </a:path>
              </a:pathLst>
            </a:custGeom>
            <a:solidFill>
              <a:srgbClr val="FFFFFF"/>
            </a:solidFill>
          </p:spPr>
        </p:sp>
        <p:sp>
          <p:nvSpPr>
            <p:cNvPr id="33" name="TextBox 33"/>
            <p:cNvSpPr txBox="1"/>
            <p:nvPr/>
          </p:nvSpPr>
          <p:spPr>
            <a:xfrm>
              <a:off x="0" y="-38100"/>
              <a:ext cx="2691949" cy="1049203"/>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36" name="Freeform 36"/>
          <p:cNvSpPr/>
          <p:nvPr/>
        </p:nvSpPr>
        <p:spPr>
          <a:xfrm>
            <a:off x="12158466" y="5985021"/>
            <a:ext cx="6492124" cy="3254177"/>
          </a:xfrm>
          <a:custGeom>
            <a:avLst/>
            <a:gdLst/>
            <a:ahLst/>
            <a:cxnLst/>
            <a:rect l="l" t="t" r="r" b="b"/>
            <a:pathLst>
              <a:path w="6492124" h="3254177">
                <a:moveTo>
                  <a:pt x="0" y="0"/>
                </a:moveTo>
                <a:lnTo>
                  <a:pt x="6492123" y="0"/>
                </a:lnTo>
                <a:lnTo>
                  <a:pt x="6492123" y="3254177"/>
                </a:lnTo>
                <a:lnTo>
                  <a:pt x="0" y="3254177"/>
                </a:lnTo>
                <a:lnTo>
                  <a:pt x="0" y="0"/>
                </a:lnTo>
                <a:close/>
              </a:path>
            </a:pathLst>
          </a:custGeom>
          <a:blipFill>
            <a:blip r:embed="rId8"/>
            <a:stretch>
              <a:fillRect/>
            </a:stretch>
          </a:blipFill>
        </p:spPr>
      </p:sp>
      <p:sp>
        <p:nvSpPr>
          <p:cNvPr id="37" name="Freeform 37"/>
          <p:cNvSpPr/>
          <p:nvPr/>
        </p:nvSpPr>
        <p:spPr>
          <a:xfrm>
            <a:off x="15103174" y="3040072"/>
            <a:ext cx="3826427" cy="1405342"/>
          </a:xfrm>
          <a:custGeom>
            <a:avLst/>
            <a:gdLst/>
            <a:ahLst/>
            <a:cxnLst/>
            <a:rect l="l" t="t" r="r" b="b"/>
            <a:pathLst>
              <a:path w="3826427" h="1405342">
                <a:moveTo>
                  <a:pt x="0" y="0"/>
                </a:moveTo>
                <a:lnTo>
                  <a:pt x="3826427" y="0"/>
                </a:lnTo>
                <a:lnTo>
                  <a:pt x="3826427" y="1405342"/>
                </a:lnTo>
                <a:lnTo>
                  <a:pt x="0" y="1405342"/>
                </a:lnTo>
                <a:lnTo>
                  <a:pt x="0" y="0"/>
                </a:lnTo>
                <a:close/>
              </a:path>
            </a:pathLst>
          </a:custGeom>
          <a:blipFill>
            <a:blip r:embed="rId6">
              <a:alphaModFix amt="40000"/>
              <a:extLst>
                <a:ext uri="{96DAC541-7B7A-43D3-8B79-37D633B846F1}">
                  <asvg:svgBlip xmlns:asvg="http://schemas.microsoft.com/office/drawing/2016/SVG/main" xmlns="" r:embed="rId7"/>
                </a:ext>
              </a:extLst>
            </a:blip>
            <a:stretch>
              <a:fillRect/>
            </a:stretch>
          </a:blipFill>
        </p:spPr>
      </p:sp>
      <p:grpSp>
        <p:nvGrpSpPr>
          <p:cNvPr id="39" name="Group 31"/>
          <p:cNvGrpSpPr/>
          <p:nvPr/>
        </p:nvGrpSpPr>
        <p:grpSpPr>
          <a:xfrm>
            <a:off x="8135341" y="2584961"/>
            <a:ext cx="5029200" cy="7390844"/>
            <a:chOff x="0" y="-38100"/>
            <a:chExt cx="2691949" cy="1049203"/>
          </a:xfrm>
        </p:grpSpPr>
        <p:sp>
          <p:nvSpPr>
            <p:cNvPr id="40" name="Freeform 32"/>
            <p:cNvSpPr/>
            <p:nvPr/>
          </p:nvSpPr>
          <p:spPr>
            <a:xfrm>
              <a:off x="150046" y="-12585"/>
              <a:ext cx="2052457" cy="1011103"/>
            </a:xfrm>
            <a:custGeom>
              <a:avLst/>
              <a:gdLst/>
              <a:ahLst/>
              <a:cxnLst/>
              <a:rect l="l" t="t" r="r" b="b"/>
              <a:pathLst>
                <a:path w="2691949" h="1011103">
                  <a:moveTo>
                    <a:pt x="38630" y="0"/>
                  </a:moveTo>
                  <a:lnTo>
                    <a:pt x="2653319" y="0"/>
                  </a:lnTo>
                  <a:cubicBezTo>
                    <a:pt x="2663564" y="0"/>
                    <a:pt x="2673390" y="4070"/>
                    <a:pt x="2680634" y="11314"/>
                  </a:cubicBezTo>
                  <a:cubicBezTo>
                    <a:pt x="2687879" y="18559"/>
                    <a:pt x="2691949" y="28385"/>
                    <a:pt x="2691949" y="38630"/>
                  </a:cubicBezTo>
                  <a:lnTo>
                    <a:pt x="2691949" y="972473"/>
                  </a:lnTo>
                  <a:cubicBezTo>
                    <a:pt x="2691949" y="993808"/>
                    <a:pt x="2674654" y="1011103"/>
                    <a:pt x="2653319" y="1011103"/>
                  </a:cubicBezTo>
                  <a:lnTo>
                    <a:pt x="38630" y="1011103"/>
                  </a:lnTo>
                  <a:cubicBezTo>
                    <a:pt x="28385" y="1011103"/>
                    <a:pt x="18559" y="1007033"/>
                    <a:pt x="11314" y="999788"/>
                  </a:cubicBezTo>
                  <a:cubicBezTo>
                    <a:pt x="4070" y="992544"/>
                    <a:pt x="0" y="982718"/>
                    <a:pt x="0" y="972473"/>
                  </a:cubicBezTo>
                  <a:lnTo>
                    <a:pt x="0" y="38630"/>
                  </a:lnTo>
                  <a:cubicBezTo>
                    <a:pt x="0" y="17295"/>
                    <a:pt x="17295" y="0"/>
                    <a:pt x="38630" y="0"/>
                  </a:cubicBezTo>
                  <a:close/>
                </a:path>
              </a:pathLst>
            </a:custGeom>
            <a:solidFill>
              <a:srgbClr val="FFFFFF"/>
            </a:solidFill>
          </p:spPr>
        </p:sp>
        <p:sp>
          <p:nvSpPr>
            <p:cNvPr id="41" name="TextBox 33"/>
            <p:cNvSpPr txBox="1"/>
            <p:nvPr/>
          </p:nvSpPr>
          <p:spPr>
            <a:xfrm>
              <a:off x="0" y="-38100"/>
              <a:ext cx="2691949" cy="1049203"/>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42" name="Group 31"/>
          <p:cNvGrpSpPr/>
          <p:nvPr/>
        </p:nvGrpSpPr>
        <p:grpSpPr>
          <a:xfrm>
            <a:off x="4112216" y="2540027"/>
            <a:ext cx="5029200" cy="7390844"/>
            <a:chOff x="0" y="-38100"/>
            <a:chExt cx="2691949" cy="1049203"/>
          </a:xfrm>
        </p:grpSpPr>
        <p:sp>
          <p:nvSpPr>
            <p:cNvPr id="43" name="Freeform 32"/>
            <p:cNvSpPr/>
            <p:nvPr/>
          </p:nvSpPr>
          <p:spPr>
            <a:xfrm>
              <a:off x="150046" y="-12585"/>
              <a:ext cx="2052457" cy="1011103"/>
            </a:xfrm>
            <a:custGeom>
              <a:avLst/>
              <a:gdLst/>
              <a:ahLst/>
              <a:cxnLst/>
              <a:rect l="l" t="t" r="r" b="b"/>
              <a:pathLst>
                <a:path w="2691949" h="1011103">
                  <a:moveTo>
                    <a:pt x="38630" y="0"/>
                  </a:moveTo>
                  <a:lnTo>
                    <a:pt x="2653319" y="0"/>
                  </a:lnTo>
                  <a:cubicBezTo>
                    <a:pt x="2663564" y="0"/>
                    <a:pt x="2673390" y="4070"/>
                    <a:pt x="2680634" y="11314"/>
                  </a:cubicBezTo>
                  <a:cubicBezTo>
                    <a:pt x="2687879" y="18559"/>
                    <a:pt x="2691949" y="28385"/>
                    <a:pt x="2691949" y="38630"/>
                  </a:cubicBezTo>
                  <a:lnTo>
                    <a:pt x="2691949" y="972473"/>
                  </a:lnTo>
                  <a:cubicBezTo>
                    <a:pt x="2691949" y="993808"/>
                    <a:pt x="2674654" y="1011103"/>
                    <a:pt x="2653319" y="1011103"/>
                  </a:cubicBezTo>
                  <a:lnTo>
                    <a:pt x="38630" y="1011103"/>
                  </a:lnTo>
                  <a:cubicBezTo>
                    <a:pt x="28385" y="1011103"/>
                    <a:pt x="18559" y="1007033"/>
                    <a:pt x="11314" y="999788"/>
                  </a:cubicBezTo>
                  <a:cubicBezTo>
                    <a:pt x="4070" y="992544"/>
                    <a:pt x="0" y="982718"/>
                    <a:pt x="0" y="972473"/>
                  </a:cubicBezTo>
                  <a:lnTo>
                    <a:pt x="0" y="38630"/>
                  </a:lnTo>
                  <a:cubicBezTo>
                    <a:pt x="0" y="17295"/>
                    <a:pt x="17295" y="0"/>
                    <a:pt x="38630" y="0"/>
                  </a:cubicBezTo>
                  <a:close/>
                </a:path>
              </a:pathLst>
            </a:custGeom>
            <a:solidFill>
              <a:srgbClr val="FFFFFF"/>
            </a:solidFill>
          </p:spPr>
        </p:sp>
        <p:sp>
          <p:nvSpPr>
            <p:cNvPr id="44" name="TextBox 33"/>
            <p:cNvSpPr txBox="1"/>
            <p:nvPr/>
          </p:nvSpPr>
          <p:spPr>
            <a:xfrm>
              <a:off x="0" y="-38100"/>
              <a:ext cx="2691949" cy="1049203"/>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45" name="Rectangle 44"/>
          <p:cNvSpPr/>
          <p:nvPr/>
        </p:nvSpPr>
        <p:spPr>
          <a:xfrm>
            <a:off x="486903" y="3125406"/>
            <a:ext cx="3367159" cy="6122702"/>
          </a:xfrm>
          <a:prstGeom prst="rect">
            <a:avLst/>
          </a:prstGeom>
        </p:spPr>
        <p:txBody>
          <a:bodyPr wrap="square">
            <a:spAutoFit/>
          </a:bodyPr>
          <a:lstStyle/>
          <a:p>
            <a:pPr algn="ctr">
              <a:lnSpc>
                <a:spcPct val="107000"/>
              </a:lnSpc>
              <a:spcAft>
                <a:spcPts val="800"/>
              </a:spcAft>
            </a:pPr>
            <a:r>
              <a:rPr lang="en-US" sz="4000" b="1"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Ý TƯỞNG CỦA TÁC </a:t>
            </a:r>
            <a:r>
              <a:rPr lang="en-US" sz="4000" b="1" kern="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endParaRPr lang="en-GB" sz="4000" kern="1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4000"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 trạng và hậu quả của biến đổi khí hậu đối với tự nhiên và con người</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6" name="Rectangle 45"/>
          <p:cNvSpPr/>
          <p:nvPr/>
        </p:nvSpPr>
        <p:spPr>
          <a:xfrm>
            <a:off x="4537702" y="2865128"/>
            <a:ext cx="3600222" cy="6781344"/>
          </a:xfrm>
          <a:prstGeom prst="rect">
            <a:avLst/>
          </a:prstGeom>
        </p:spPr>
        <p:txBody>
          <a:bodyPr wrap="square">
            <a:spAutoFit/>
          </a:bodyPr>
          <a:lstStyle/>
          <a:p>
            <a:pPr algn="ctr">
              <a:lnSpc>
                <a:spcPct val="107000"/>
              </a:lnSpc>
              <a:spcAft>
                <a:spcPts val="800"/>
              </a:spcAft>
            </a:pPr>
            <a:r>
              <a:rPr lang="en-US" sz="4000" b="1" kern="100">
                <a:latin typeface="Times New Roman" panose="02020603050405020304" pitchFamily="18" charset="0"/>
                <a:ea typeface="Calibri" panose="020F0502020204030204" pitchFamily="34" charset="0"/>
                <a:cs typeface="Times New Roman" panose="02020603050405020304" pitchFamily="18" charset="0"/>
              </a:rPr>
              <a:t>THÔNG ĐIỆP TRONG </a:t>
            </a:r>
            <a:r>
              <a:rPr lang="en-US" sz="4000" b="1" kern="100" smtClean="0">
                <a:latin typeface="Times New Roman" panose="02020603050405020304" pitchFamily="18" charset="0"/>
                <a:ea typeface="Calibri" panose="020F0502020204030204" pitchFamily="34" charset="0"/>
                <a:cs typeface="Times New Roman" panose="02020603050405020304" pitchFamily="18" charset="0"/>
              </a:rPr>
              <a:t>VB</a:t>
            </a:r>
            <a:endParaRPr lang="en-GB" sz="4000" kern="1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4000" kern="100">
                <a:latin typeface="Times New Roman" panose="02020603050405020304" pitchFamily="18" charset="0"/>
                <a:ea typeface="Times New Roman" panose="02020603050405020304" pitchFamily="18" charset="0"/>
                <a:cs typeface="Times New Roman" panose="02020603050405020304" pitchFamily="18" charset="0"/>
              </a:rPr>
              <a:t>Tất cả chúng ta cần có những hành động thiết thực để ứng phó với thách thức về biến đổi khí hậu trên toàn cầu.</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7" name="Rectangle 46"/>
          <p:cNvSpPr/>
          <p:nvPr/>
        </p:nvSpPr>
        <p:spPr>
          <a:xfrm>
            <a:off x="8466832" y="2905538"/>
            <a:ext cx="3636439" cy="6781344"/>
          </a:xfrm>
          <a:prstGeom prst="rect">
            <a:avLst/>
          </a:prstGeom>
        </p:spPr>
        <p:txBody>
          <a:bodyPr wrap="square">
            <a:spAutoFit/>
          </a:bodyPr>
          <a:lstStyle/>
          <a:p>
            <a:pPr algn="ctr">
              <a:lnSpc>
                <a:spcPct val="107000"/>
              </a:lnSpc>
              <a:spcAft>
                <a:spcPts val="800"/>
              </a:spcAft>
            </a:pPr>
            <a:r>
              <a:rPr lang="en-US" sz="4000" b="1" kern="100">
                <a:latin typeface="Times New Roman" panose="02020603050405020304" pitchFamily="18" charset="0"/>
                <a:ea typeface="Calibri" panose="020F0502020204030204" pitchFamily="34" charset="0"/>
                <a:cs typeface="Times New Roman" panose="02020603050405020304" pitchFamily="18" charset="0"/>
              </a:rPr>
              <a:t>TÁC ĐỘNG ĐẾN NGƯỜI </a:t>
            </a:r>
            <a:r>
              <a:rPr lang="en-US" sz="4000" b="1" kern="100" smtClean="0">
                <a:latin typeface="Times New Roman" panose="02020603050405020304" pitchFamily="18" charset="0"/>
                <a:ea typeface="Calibri" panose="020F0502020204030204" pitchFamily="34" charset="0"/>
                <a:cs typeface="Times New Roman" panose="02020603050405020304" pitchFamily="18" charset="0"/>
              </a:rPr>
              <a:t>ĐỌC</a:t>
            </a:r>
            <a:endParaRPr lang="en-GB" sz="4000" kern="1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4000" kern="100">
                <a:latin typeface="Times New Roman" panose="02020603050405020304" pitchFamily="18" charset="0"/>
                <a:ea typeface="Calibri" panose="020F0502020204030204" pitchFamily="34" charset="0"/>
                <a:cs typeface="Times New Roman" panose="02020603050405020304" pitchFamily="18" charset="0"/>
              </a:rPr>
              <a:t>Nâng cao nhận thức về biến đổi khí hậu và kêu gọi mọi người chung tay vì một tương lai sạch hơn, xanh hơn.</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870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fade">
                                      <p:cBhvr>
                                        <p:cTn id="14" dur="1000"/>
                                        <p:tgtEl>
                                          <p:spTgt spid="45"/>
                                        </p:tgtEl>
                                      </p:cBhvr>
                                    </p:animEffect>
                                    <p:anim calcmode="lin" valueType="num">
                                      <p:cBhvr>
                                        <p:cTn id="15" dur="1000" fill="hold"/>
                                        <p:tgtEl>
                                          <p:spTgt spid="45"/>
                                        </p:tgtEl>
                                        <p:attrNameLst>
                                          <p:attrName>ppt_x</p:attrName>
                                        </p:attrNameLst>
                                      </p:cBhvr>
                                      <p:tavLst>
                                        <p:tav tm="0">
                                          <p:val>
                                            <p:strVal val="#ppt_x"/>
                                          </p:val>
                                        </p:tav>
                                        <p:tav tm="100000">
                                          <p:val>
                                            <p:strVal val="#ppt_x"/>
                                          </p:val>
                                        </p:tav>
                                      </p:tavLst>
                                    </p:anim>
                                    <p:anim calcmode="lin" valueType="num">
                                      <p:cBhvr>
                                        <p:cTn id="16" dur="1000" fill="hold"/>
                                        <p:tgtEl>
                                          <p:spTgt spid="4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anim calcmode="lin" valueType="num">
                                      <p:cBhvr>
                                        <p:cTn id="20" dur="1000" fill="hold"/>
                                        <p:tgtEl>
                                          <p:spTgt spid="31"/>
                                        </p:tgtEl>
                                        <p:attrNameLst>
                                          <p:attrName>ppt_x</p:attrName>
                                        </p:attrNameLst>
                                      </p:cBhvr>
                                      <p:tavLst>
                                        <p:tav tm="0">
                                          <p:val>
                                            <p:strVal val="#ppt_x"/>
                                          </p:val>
                                        </p:tav>
                                        <p:tav tm="100000">
                                          <p:val>
                                            <p:strVal val="#ppt_x"/>
                                          </p:val>
                                        </p:tav>
                                      </p:tavLst>
                                    </p:anim>
                                    <p:anim calcmode="lin" valueType="num">
                                      <p:cBhvr>
                                        <p:cTn id="2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barn(inVertical)">
                                      <p:cBhvr>
                                        <p:cTn id="29" dur="500"/>
                                        <p:tgtEl>
                                          <p:spTgt spid="4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barn(inVertical)">
                                      <p:cBhvr>
                                        <p:cTn id="34" dur="500"/>
                                        <p:tgtEl>
                                          <p:spTgt spid="47"/>
                                        </p:tgtEl>
                                      </p:cBhvr>
                                    </p:animEffect>
                                  </p:childTnLst>
                                </p:cTn>
                              </p:par>
                              <p:par>
                                <p:cTn id="35" presetID="16" presetClass="entr" presetSubtype="21"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barn(inVertical)">
                                      <p:cBhvr>
                                        <p:cTn id="3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5" grpId="0"/>
      <p:bldP spid="46" grpId="0"/>
      <p:bldP spid="4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CF5FF"/>
        </a:solidFill>
        <a:effectLst/>
      </p:bgPr>
    </p:bg>
    <p:spTree>
      <p:nvGrpSpPr>
        <p:cNvPr id="1" name=""/>
        <p:cNvGrpSpPr/>
        <p:nvPr/>
      </p:nvGrpSpPr>
      <p:grpSpPr>
        <a:xfrm>
          <a:off x="0" y="0"/>
          <a:ext cx="0" cy="0"/>
          <a:chOff x="0" y="0"/>
          <a:chExt cx="0" cy="0"/>
        </a:xfrm>
      </p:grpSpPr>
      <p:sp>
        <p:nvSpPr>
          <p:cNvPr id="2" name="Freeform 2"/>
          <p:cNvSpPr/>
          <p:nvPr/>
        </p:nvSpPr>
        <p:spPr>
          <a:xfrm>
            <a:off x="-181376" y="7138713"/>
            <a:ext cx="14502653" cy="2603911"/>
          </a:xfrm>
          <a:custGeom>
            <a:avLst/>
            <a:gdLst/>
            <a:ahLst/>
            <a:cxnLst/>
            <a:rect l="l" t="t" r="r" b="b"/>
            <a:pathLst>
              <a:path w="14502653" h="2603911">
                <a:moveTo>
                  <a:pt x="0" y="0"/>
                </a:moveTo>
                <a:lnTo>
                  <a:pt x="14502653" y="0"/>
                </a:lnTo>
                <a:lnTo>
                  <a:pt x="14502653" y="2603911"/>
                </a:lnTo>
                <a:lnTo>
                  <a:pt x="0" y="2603911"/>
                </a:lnTo>
                <a:lnTo>
                  <a:pt x="0" y="0"/>
                </a:lnTo>
                <a:close/>
              </a:path>
            </a:pathLst>
          </a:custGeom>
          <a:blipFill>
            <a:blip r:embed="rId2">
              <a:alphaModFix amt="62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956024" y="3262512"/>
            <a:ext cx="4899090" cy="7501924"/>
          </a:xfrm>
          <a:custGeom>
            <a:avLst/>
            <a:gdLst/>
            <a:ahLst/>
            <a:cxnLst/>
            <a:rect l="l" t="t" r="r" b="b"/>
            <a:pathLst>
              <a:path w="4899090" h="7501924">
                <a:moveTo>
                  <a:pt x="0" y="0"/>
                </a:moveTo>
                <a:lnTo>
                  <a:pt x="4899090" y="0"/>
                </a:lnTo>
                <a:lnTo>
                  <a:pt x="4899090" y="7501924"/>
                </a:lnTo>
                <a:lnTo>
                  <a:pt x="0" y="750192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414063" y="9650308"/>
            <a:ext cx="19116127" cy="2015882"/>
          </a:xfrm>
          <a:custGeom>
            <a:avLst/>
            <a:gdLst/>
            <a:ahLst/>
            <a:cxnLst/>
            <a:rect l="l" t="t" r="r" b="b"/>
            <a:pathLst>
              <a:path w="19116127" h="2015882">
                <a:moveTo>
                  <a:pt x="0" y="0"/>
                </a:moveTo>
                <a:lnTo>
                  <a:pt x="19116126" y="0"/>
                </a:lnTo>
                <a:lnTo>
                  <a:pt x="19116126" y="2015882"/>
                </a:lnTo>
                <a:lnTo>
                  <a:pt x="0" y="201588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6" name="Group 6"/>
          <p:cNvGrpSpPr/>
          <p:nvPr/>
        </p:nvGrpSpPr>
        <p:grpSpPr>
          <a:xfrm>
            <a:off x="1237209" y="2085715"/>
            <a:ext cx="12173991" cy="5880830"/>
            <a:chOff x="0" y="0"/>
            <a:chExt cx="1467068" cy="996473"/>
          </a:xfrm>
        </p:grpSpPr>
        <p:sp>
          <p:nvSpPr>
            <p:cNvPr id="7" name="Freeform 7"/>
            <p:cNvSpPr/>
            <p:nvPr/>
          </p:nvSpPr>
          <p:spPr>
            <a:xfrm>
              <a:off x="0" y="0"/>
              <a:ext cx="1467068" cy="996473"/>
            </a:xfrm>
            <a:custGeom>
              <a:avLst/>
              <a:gdLst/>
              <a:ahLst/>
              <a:cxnLst/>
              <a:rect l="l" t="t" r="r" b="b"/>
              <a:pathLst>
                <a:path w="1467068" h="996473">
                  <a:moveTo>
                    <a:pt x="15952" y="0"/>
                  </a:moveTo>
                  <a:lnTo>
                    <a:pt x="1451116" y="0"/>
                  </a:lnTo>
                  <a:cubicBezTo>
                    <a:pt x="1455346" y="0"/>
                    <a:pt x="1459404" y="1681"/>
                    <a:pt x="1462396" y="4672"/>
                  </a:cubicBezTo>
                  <a:cubicBezTo>
                    <a:pt x="1465387" y="7664"/>
                    <a:pt x="1467068" y="11721"/>
                    <a:pt x="1467068" y="15952"/>
                  </a:cubicBezTo>
                  <a:lnTo>
                    <a:pt x="1467068" y="980520"/>
                  </a:lnTo>
                  <a:cubicBezTo>
                    <a:pt x="1467068" y="989331"/>
                    <a:pt x="1459926" y="996473"/>
                    <a:pt x="1451116" y="996473"/>
                  </a:cubicBezTo>
                  <a:lnTo>
                    <a:pt x="15952" y="996473"/>
                  </a:lnTo>
                  <a:cubicBezTo>
                    <a:pt x="11721" y="996473"/>
                    <a:pt x="7664" y="994792"/>
                    <a:pt x="4672" y="991800"/>
                  </a:cubicBezTo>
                  <a:cubicBezTo>
                    <a:pt x="1681" y="988809"/>
                    <a:pt x="0" y="984751"/>
                    <a:pt x="0" y="980520"/>
                  </a:cubicBezTo>
                  <a:lnTo>
                    <a:pt x="0" y="15952"/>
                  </a:lnTo>
                  <a:cubicBezTo>
                    <a:pt x="0" y="11721"/>
                    <a:pt x="1681" y="7664"/>
                    <a:pt x="4672" y="4672"/>
                  </a:cubicBezTo>
                  <a:cubicBezTo>
                    <a:pt x="7664" y="1681"/>
                    <a:pt x="11721" y="0"/>
                    <a:pt x="15952" y="0"/>
                  </a:cubicBezTo>
                  <a:close/>
                </a:path>
              </a:pathLst>
            </a:custGeom>
            <a:solidFill>
              <a:srgbClr val="FAFDFF"/>
            </a:solidFill>
          </p:spPr>
        </p:sp>
        <p:sp>
          <p:nvSpPr>
            <p:cNvPr id="8" name="TextBox 8"/>
            <p:cNvSpPr txBox="1"/>
            <p:nvPr/>
          </p:nvSpPr>
          <p:spPr>
            <a:xfrm>
              <a:off x="0" y="-47625"/>
              <a:ext cx="1467068" cy="1044098"/>
            </a:xfrm>
            <a:prstGeom prst="rect">
              <a:avLst/>
            </a:prstGeom>
          </p:spPr>
          <p:txBody>
            <a:bodyPr lIns="50800" tIns="50800" rIns="50800" bIns="50800" rtlCol="0" anchor="ctr"/>
            <a:lstStyle/>
            <a:p>
              <a:pPr algn="ctr">
                <a:lnSpc>
                  <a:spcPts val="2800"/>
                </a:lnSpc>
              </a:pPr>
              <a:endParaRPr>
                <a:solidFill>
                  <a:prstClr val="black"/>
                </a:solidFill>
              </a:endParaRPr>
            </a:p>
          </p:txBody>
        </p:sp>
      </p:grpSp>
      <p:sp>
        <p:nvSpPr>
          <p:cNvPr id="10" name="TextBox 10"/>
          <p:cNvSpPr txBox="1"/>
          <p:nvPr/>
        </p:nvSpPr>
        <p:spPr>
          <a:xfrm>
            <a:off x="1884453" y="181124"/>
            <a:ext cx="10489670" cy="1661993"/>
          </a:xfrm>
          <a:prstGeom prst="rect">
            <a:avLst/>
          </a:prstGeom>
        </p:spPr>
        <p:txBody>
          <a:bodyPr wrap="square" lIns="0" tIns="0" rIns="0" bIns="0" rtlCol="0" anchor="t">
            <a:spAutoFit/>
          </a:bodyPr>
          <a:lstStyle/>
          <a:p>
            <a:pPr algn="ctr"/>
            <a:r>
              <a:rPr lang="vi-VN" sz="5400" b="1">
                <a:latin typeface="Times New Roman" panose="02020603050405020304" pitchFamily="18" charset="0"/>
                <a:cs typeface="Times New Roman" panose="02020603050405020304" pitchFamily="18" charset="0"/>
              </a:rPr>
              <a:t>b. Bối cảnh lịch sử, văn hoá, xã hội trong việc đọc hiểu văn bản</a:t>
            </a:r>
            <a:endParaRPr lang="en-US" sz="5400">
              <a:solidFill>
                <a:srgbClr val="000000"/>
              </a:solidFill>
              <a:latin typeface="Times New Roman" panose="02020603050405020304" pitchFamily="18" charset="0"/>
              <a:ea typeface="Balabeloo"/>
              <a:cs typeface="Times New Roman" panose="02020603050405020304" pitchFamily="18" charset="0"/>
              <a:sym typeface="Balabeloo"/>
            </a:endParaRPr>
          </a:p>
        </p:txBody>
      </p:sp>
      <p:sp>
        <p:nvSpPr>
          <p:cNvPr id="11" name="Freeform 11"/>
          <p:cNvSpPr/>
          <p:nvPr/>
        </p:nvSpPr>
        <p:spPr>
          <a:xfrm>
            <a:off x="7331461" y="8536363"/>
            <a:ext cx="7741475" cy="2913610"/>
          </a:xfrm>
          <a:custGeom>
            <a:avLst/>
            <a:gdLst/>
            <a:ahLst/>
            <a:cxnLst/>
            <a:rect l="l" t="t" r="r" b="b"/>
            <a:pathLst>
              <a:path w="7741475" h="2913610">
                <a:moveTo>
                  <a:pt x="0" y="0"/>
                </a:moveTo>
                <a:lnTo>
                  <a:pt x="7741475" y="0"/>
                </a:lnTo>
                <a:lnTo>
                  <a:pt x="7741475" y="2913610"/>
                </a:lnTo>
                <a:lnTo>
                  <a:pt x="0" y="2913610"/>
                </a:lnTo>
                <a:lnTo>
                  <a:pt x="0" y="0"/>
                </a:lnTo>
                <a:close/>
              </a:path>
            </a:pathLst>
          </a:custGeom>
          <a:blipFill>
            <a:blip r:embed="rId8">
              <a:extLst>
                <a:ext uri="{96DAC541-7B7A-43D3-8B79-37D633B846F1}">
                  <asvg:svgBlip xmlns="" xmlns:asvg="http://schemas.microsoft.com/office/drawing/2016/SVG/main" r:embed="rId11"/>
                </a:ext>
              </a:extLst>
            </a:blip>
            <a:stretch>
              <a:fillRect/>
            </a:stretch>
          </a:blipFill>
        </p:spPr>
      </p:sp>
      <p:sp>
        <p:nvSpPr>
          <p:cNvPr id="13" name="TextBox 13"/>
          <p:cNvSpPr txBox="1"/>
          <p:nvPr/>
        </p:nvSpPr>
        <p:spPr>
          <a:xfrm>
            <a:off x="1452001" y="2256141"/>
            <a:ext cx="11592007" cy="5539978"/>
          </a:xfrm>
          <a:prstGeom prst="rect">
            <a:avLst/>
          </a:prstGeom>
        </p:spPr>
        <p:txBody>
          <a:bodyPr wrap="square" lIns="0" tIns="0" rIns="0" bIns="0" rtlCol="0" anchor="t">
            <a:spAutoFit/>
          </a:bodyPr>
          <a:lstStyle/>
          <a:p>
            <a:pPr algn="just"/>
            <a:r>
              <a:rPr lang="vi-VN" sz="3600" b="1">
                <a:latin typeface="Times New Roman" panose="02020603050405020304" pitchFamily="18" charset="0"/>
                <a:cs typeface="Times New Roman" panose="02020603050405020304" pitchFamily="18" charset="0"/>
              </a:rPr>
              <a:t>+ Ở thời điểm văn bản ra đời</a:t>
            </a:r>
            <a:r>
              <a:rPr lang="vi-VN" sz="3600">
                <a:latin typeface="Times New Roman" panose="02020603050405020304" pitchFamily="18" charset="0"/>
                <a:cs typeface="Times New Roman" panose="02020603050405020304" pitchFamily="18" charset="0"/>
              </a:rPr>
              <a:t>: Nhân loại đã và đang phải chịu những hậu quả nặng nề do biến đổi khí hậu đưa ra: Băng tan, cháy rừng, tốc độ diệt chủng,…</a:t>
            </a:r>
            <a:endParaRPr lang="en-GB" sz="3600">
              <a:latin typeface="Times New Roman" panose="02020603050405020304" pitchFamily="18" charset="0"/>
              <a:cs typeface="Times New Roman" panose="02020603050405020304" pitchFamily="18" charset="0"/>
            </a:endParaRPr>
          </a:p>
          <a:p>
            <a:pPr algn="just"/>
            <a:r>
              <a:rPr lang="vi-VN" sz="3600" b="1">
                <a:latin typeface="Times New Roman" panose="02020603050405020304" pitchFamily="18" charset="0"/>
                <a:cs typeface="Times New Roman" panose="02020603050405020304" pitchFamily="18" charset="0"/>
              </a:rPr>
              <a:t>+ Liên hệ với bối cảnh hiện nay: </a:t>
            </a:r>
            <a:r>
              <a:rPr lang="vi-VN" sz="3600">
                <a:latin typeface="Times New Roman" panose="02020603050405020304" pitchFamily="18" charset="0"/>
                <a:cs typeface="Times New Roman" panose="02020603050405020304" pitchFamily="18" charset="0"/>
              </a:rPr>
              <a:t>Biến đổi khí hậu vẫn đang tiếp tục gây ra những hậu quả nặng nề và ngày càng nghiêm trọng hơn (có thể liên hệ với tình hình bão lũ ở miền Bắc Việt Nam và cơn bão Yagi), người đọc càng hiểu rõ hơn về việc bảo vệ môi trường sống trước sự biến đổi khí hậu, nhận thức được đây là vấn đề toàn cầu chứ không phải vấn đề của riêng một quốc gia/vùng lãnh thổ nào</a:t>
            </a:r>
            <a:r>
              <a:rPr lang="vi-VN"/>
              <a:t>.</a:t>
            </a:r>
            <a:endParaRPr lang="en-US" sz="4000">
              <a:solidFill>
                <a:srgbClr val="000000"/>
              </a:solidFill>
              <a:latin typeface="Glacial Indifference"/>
              <a:ea typeface="Glacial Indifference"/>
              <a:cs typeface="Glacial Indifference"/>
              <a:sym typeface="Glacial Indifference"/>
            </a:endParaRPr>
          </a:p>
        </p:txBody>
      </p:sp>
      <p:sp>
        <p:nvSpPr>
          <p:cNvPr id="19" name="Freeform 19"/>
          <p:cNvSpPr/>
          <p:nvPr/>
        </p:nvSpPr>
        <p:spPr>
          <a:xfrm flipH="1">
            <a:off x="13258800" y="2857499"/>
            <a:ext cx="5834562" cy="7928489"/>
          </a:xfrm>
          <a:custGeom>
            <a:avLst/>
            <a:gdLst/>
            <a:ahLst/>
            <a:cxnLst/>
            <a:rect l="l" t="t" r="r" b="b"/>
            <a:pathLst>
              <a:path w="9089704" h="9379620">
                <a:moveTo>
                  <a:pt x="9089705" y="0"/>
                </a:moveTo>
                <a:lnTo>
                  <a:pt x="0" y="0"/>
                </a:lnTo>
                <a:lnTo>
                  <a:pt x="0" y="9379620"/>
                </a:lnTo>
                <a:lnTo>
                  <a:pt x="9089705" y="9379620"/>
                </a:lnTo>
                <a:lnTo>
                  <a:pt x="9089705" y="0"/>
                </a:lnTo>
                <a:close/>
              </a:path>
            </a:pathLst>
          </a:custGeom>
          <a:blipFill>
            <a:blip r:embed="rId12">
              <a:extLst>
                <a:ext uri="{96DAC541-7B7A-43D3-8B79-37D633B846F1}">
                  <asvg:svgBlip xmlns="" xmlns:asvg="http://schemas.microsoft.com/office/drawing/2016/SVG/main" r:embed="rId15"/>
                </a:ext>
              </a:extLst>
            </a:blip>
            <a:stretch>
              <a:fillRect/>
            </a:stretch>
          </a:blipFill>
        </p:spPr>
      </p:sp>
    </p:spTree>
    <p:extLst>
      <p:ext uri="{BB962C8B-B14F-4D97-AF65-F5344CB8AC3E}">
        <p14:creationId xmlns:p14="http://schemas.microsoft.com/office/powerpoint/2010/main" val="149403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6" presetClass="entr" presetSubtype="21"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CF5FF"/>
        </a:solidFill>
        <a:effectLst/>
      </p:bgPr>
    </p:bg>
    <p:spTree>
      <p:nvGrpSpPr>
        <p:cNvPr id="1" name=""/>
        <p:cNvGrpSpPr/>
        <p:nvPr/>
      </p:nvGrpSpPr>
      <p:grpSpPr>
        <a:xfrm>
          <a:off x="0" y="0"/>
          <a:ext cx="0" cy="0"/>
          <a:chOff x="0" y="0"/>
          <a:chExt cx="0" cy="0"/>
        </a:xfrm>
      </p:grpSpPr>
      <p:sp>
        <p:nvSpPr>
          <p:cNvPr id="2" name="Freeform 2"/>
          <p:cNvSpPr/>
          <p:nvPr/>
        </p:nvSpPr>
        <p:spPr>
          <a:xfrm>
            <a:off x="-505650" y="6422219"/>
            <a:ext cx="18668711" cy="3351915"/>
          </a:xfrm>
          <a:custGeom>
            <a:avLst/>
            <a:gdLst/>
            <a:ahLst/>
            <a:cxnLst/>
            <a:rect l="l" t="t" r="r" b="b"/>
            <a:pathLst>
              <a:path w="18668711" h="3351915">
                <a:moveTo>
                  <a:pt x="0" y="0"/>
                </a:moveTo>
                <a:lnTo>
                  <a:pt x="18668711" y="0"/>
                </a:lnTo>
                <a:lnTo>
                  <a:pt x="18668711" y="3351915"/>
                </a:lnTo>
                <a:lnTo>
                  <a:pt x="0" y="3351915"/>
                </a:lnTo>
                <a:lnTo>
                  <a:pt x="0" y="0"/>
                </a:lnTo>
                <a:close/>
              </a:path>
            </a:pathLst>
          </a:custGeom>
          <a:blipFill>
            <a:blip r:embed="rId2">
              <a:alphaModFix amt="62000"/>
              <a:extLst>
                <a:ext uri="{96DAC541-7B7A-43D3-8B79-37D633B846F1}">
                  <asvg:svgBlip xmlns="" xmlns:asvg="http://schemas.microsoft.com/office/drawing/2016/SVG/main" r:embed="rId3"/>
                </a:ext>
              </a:extLst>
            </a:blip>
            <a:stretch>
              <a:fillRect/>
            </a:stretch>
          </a:blipFill>
        </p:spPr>
      </p:sp>
      <p:sp>
        <p:nvSpPr>
          <p:cNvPr id="3" name="Freeform 3"/>
          <p:cNvSpPr/>
          <p:nvPr/>
        </p:nvSpPr>
        <p:spPr>
          <a:xfrm flipH="1">
            <a:off x="14461428" y="1522059"/>
            <a:ext cx="5712756" cy="8747882"/>
          </a:xfrm>
          <a:custGeom>
            <a:avLst/>
            <a:gdLst/>
            <a:ahLst/>
            <a:cxnLst/>
            <a:rect l="l" t="t" r="r" b="b"/>
            <a:pathLst>
              <a:path w="5712756" h="8747882">
                <a:moveTo>
                  <a:pt x="5712756" y="0"/>
                </a:moveTo>
                <a:lnTo>
                  <a:pt x="0" y="0"/>
                </a:lnTo>
                <a:lnTo>
                  <a:pt x="0" y="8747882"/>
                </a:lnTo>
                <a:lnTo>
                  <a:pt x="5712756" y="8747882"/>
                </a:lnTo>
                <a:lnTo>
                  <a:pt x="5712756"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902352" y="1592324"/>
            <a:ext cx="5862104" cy="8976578"/>
          </a:xfrm>
          <a:custGeom>
            <a:avLst/>
            <a:gdLst/>
            <a:ahLst/>
            <a:cxnLst/>
            <a:rect l="l" t="t" r="r" b="b"/>
            <a:pathLst>
              <a:path w="5862104" h="8976578">
                <a:moveTo>
                  <a:pt x="0" y="0"/>
                </a:moveTo>
                <a:lnTo>
                  <a:pt x="5862104" y="0"/>
                </a:lnTo>
                <a:lnTo>
                  <a:pt x="5862104" y="8976578"/>
                </a:lnTo>
                <a:lnTo>
                  <a:pt x="0" y="897657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696598" y="9425712"/>
            <a:ext cx="21681195" cy="2286381"/>
          </a:xfrm>
          <a:custGeom>
            <a:avLst/>
            <a:gdLst/>
            <a:ahLst/>
            <a:cxnLst/>
            <a:rect l="l" t="t" r="r" b="b"/>
            <a:pathLst>
              <a:path w="21681195" h="2286381">
                <a:moveTo>
                  <a:pt x="0" y="0"/>
                </a:moveTo>
                <a:lnTo>
                  <a:pt x="21681196" y="0"/>
                </a:lnTo>
                <a:lnTo>
                  <a:pt x="21681196" y="2286380"/>
                </a:lnTo>
                <a:lnTo>
                  <a:pt x="0" y="228638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6" name="Group 6"/>
          <p:cNvGrpSpPr/>
          <p:nvPr/>
        </p:nvGrpSpPr>
        <p:grpSpPr>
          <a:xfrm>
            <a:off x="2867562" y="2934780"/>
            <a:ext cx="12552877" cy="4417440"/>
            <a:chOff x="0" y="0"/>
            <a:chExt cx="3624797" cy="1275590"/>
          </a:xfrm>
        </p:grpSpPr>
        <p:sp>
          <p:nvSpPr>
            <p:cNvPr id="7" name="Freeform 7"/>
            <p:cNvSpPr/>
            <p:nvPr/>
          </p:nvSpPr>
          <p:spPr>
            <a:xfrm>
              <a:off x="0" y="0"/>
              <a:ext cx="3624797" cy="1275590"/>
            </a:xfrm>
            <a:custGeom>
              <a:avLst/>
              <a:gdLst/>
              <a:ahLst/>
              <a:cxnLst/>
              <a:rect l="l" t="t" r="r" b="b"/>
              <a:pathLst>
                <a:path w="3624797" h="1275590">
                  <a:moveTo>
                    <a:pt x="16652" y="0"/>
                  </a:moveTo>
                  <a:lnTo>
                    <a:pt x="3608144" y="0"/>
                  </a:lnTo>
                  <a:cubicBezTo>
                    <a:pt x="3617341" y="0"/>
                    <a:pt x="3624797" y="7455"/>
                    <a:pt x="3624797" y="16652"/>
                  </a:cubicBezTo>
                  <a:lnTo>
                    <a:pt x="3624797" y="1258938"/>
                  </a:lnTo>
                  <a:cubicBezTo>
                    <a:pt x="3624797" y="1263354"/>
                    <a:pt x="3623042" y="1267590"/>
                    <a:pt x="3619919" y="1270712"/>
                  </a:cubicBezTo>
                  <a:cubicBezTo>
                    <a:pt x="3616796" y="1273835"/>
                    <a:pt x="3612561" y="1275590"/>
                    <a:pt x="3608144" y="1275590"/>
                  </a:cubicBezTo>
                  <a:lnTo>
                    <a:pt x="16652" y="1275590"/>
                  </a:lnTo>
                  <a:cubicBezTo>
                    <a:pt x="7455" y="1275590"/>
                    <a:pt x="0" y="1268134"/>
                    <a:pt x="0" y="1258938"/>
                  </a:cubicBezTo>
                  <a:lnTo>
                    <a:pt x="0" y="16652"/>
                  </a:lnTo>
                  <a:cubicBezTo>
                    <a:pt x="0" y="7455"/>
                    <a:pt x="7455" y="0"/>
                    <a:pt x="16652" y="0"/>
                  </a:cubicBezTo>
                  <a:close/>
                </a:path>
              </a:pathLst>
            </a:custGeom>
            <a:solidFill>
              <a:srgbClr val="FFFFFF"/>
            </a:solidFill>
          </p:spPr>
        </p:sp>
        <p:sp>
          <p:nvSpPr>
            <p:cNvPr id="8" name="TextBox 8"/>
            <p:cNvSpPr txBox="1"/>
            <p:nvPr/>
          </p:nvSpPr>
          <p:spPr>
            <a:xfrm>
              <a:off x="0" y="-47625"/>
              <a:ext cx="3624797" cy="1323215"/>
            </a:xfrm>
            <a:prstGeom prst="rect">
              <a:avLst/>
            </a:prstGeom>
          </p:spPr>
          <p:txBody>
            <a:bodyPr lIns="50800" tIns="50800" rIns="50800" bIns="50800" rtlCol="0" anchor="ctr"/>
            <a:lstStyle/>
            <a:p>
              <a:pPr algn="ctr">
                <a:lnSpc>
                  <a:spcPts val="2800"/>
                </a:lnSpc>
              </a:pPr>
              <a:endParaRPr>
                <a:solidFill>
                  <a:prstClr val="black"/>
                </a:solidFill>
              </a:endParaRPr>
            </a:p>
          </p:txBody>
        </p:sp>
      </p:grpSp>
      <p:sp>
        <p:nvSpPr>
          <p:cNvPr id="9" name="TextBox 9"/>
          <p:cNvSpPr txBox="1"/>
          <p:nvPr/>
        </p:nvSpPr>
        <p:spPr>
          <a:xfrm>
            <a:off x="4627323" y="3738389"/>
            <a:ext cx="12301363" cy="2123658"/>
          </a:xfrm>
          <a:prstGeom prst="rect">
            <a:avLst/>
          </a:prstGeom>
        </p:spPr>
        <p:txBody>
          <a:bodyPr lIns="0" tIns="0" rIns="0" bIns="0" rtlCol="0" anchor="t">
            <a:spAutoFit/>
          </a:bodyPr>
          <a:lstStyle/>
          <a:p>
            <a:r>
              <a:rPr lang="en-US" sz="138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III. Tổng kết</a:t>
            </a:r>
            <a:endParaRPr lang="en-GB" sz="96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
        <p:nvSpPr>
          <p:cNvPr id="11" name="Freeform 11"/>
          <p:cNvSpPr/>
          <p:nvPr/>
        </p:nvSpPr>
        <p:spPr>
          <a:xfrm>
            <a:off x="1448192" y="8812824"/>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2" name="Freeform 12"/>
          <p:cNvSpPr/>
          <p:nvPr/>
        </p:nvSpPr>
        <p:spPr>
          <a:xfrm>
            <a:off x="4028894" y="8812824"/>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3" name="Freeform 13"/>
          <p:cNvSpPr/>
          <p:nvPr/>
        </p:nvSpPr>
        <p:spPr>
          <a:xfrm>
            <a:off x="-1167315" y="8812824"/>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4" name="Freeform 14"/>
          <p:cNvSpPr/>
          <p:nvPr/>
        </p:nvSpPr>
        <p:spPr>
          <a:xfrm>
            <a:off x="8928779" y="8812824"/>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5" name="Freeform 15"/>
          <p:cNvSpPr/>
          <p:nvPr/>
        </p:nvSpPr>
        <p:spPr>
          <a:xfrm>
            <a:off x="11509480" y="8812824"/>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6" name="Freeform 16"/>
          <p:cNvSpPr/>
          <p:nvPr/>
        </p:nvSpPr>
        <p:spPr>
          <a:xfrm>
            <a:off x="6313271" y="8812824"/>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7" name="Freeform 17"/>
          <p:cNvSpPr/>
          <p:nvPr/>
        </p:nvSpPr>
        <p:spPr>
          <a:xfrm>
            <a:off x="16409365" y="8812824"/>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8" name="Freeform 18"/>
          <p:cNvSpPr/>
          <p:nvPr/>
        </p:nvSpPr>
        <p:spPr>
          <a:xfrm>
            <a:off x="13793857" y="8812824"/>
            <a:ext cx="2951948" cy="890952"/>
          </a:xfrm>
          <a:custGeom>
            <a:avLst/>
            <a:gdLst/>
            <a:ahLst/>
            <a:cxnLst/>
            <a:rect l="l" t="t" r="r" b="b"/>
            <a:pathLst>
              <a:path w="2951948" h="890952">
                <a:moveTo>
                  <a:pt x="0" y="0"/>
                </a:moveTo>
                <a:lnTo>
                  <a:pt x="2951949" y="0"/>
                </a:lnTo>
                <a:lnTo>
                  <a:pt x="2951949"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9" name="Freeform 19"/>
          <p:cNvSpPr/>
          <p:nvPr/>
        </p:nvSpPr>
        <p:spPr>
          <a:xfrm>
            <a:off x="13793857" y="-563707"/>
            <a:ext cx="5131885" cy="2085766"/>
          </a:xfrm>
          <a:custGeom>
            <a:avLst/>
            <a:gdLst/>
            <a:ahLst/>
            <a:cxnLst/>
            <a:rect l="l" t="t" r="r" b="b"/>
            <a:pathLst>
              <a:path w="5131885" h="2085766">
                <a:moveTo>
                  <a:pt x="0" y="0"/>
                </a:moveTo>
                <a:lnTo>
                  <a:pt x="5131886" y="0"/>
                </a:lnTo>
                <a:lnTo>
                  <a:pt x="5131886" y="2085766"/>
                </a:lnTo>
                <a:lnTo>
                  <a:pt x="0" y="208576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0" name="Freeform 20"/>
          <p:cNvSpPr/>
          <p:nvPr/>
        </p:nvSpPr>
        <p:spPr>
          <a:xfrm>
            <a:off x="1555928" y="-85564"/>
            <a:ext cx="5483142" cy="2228528"/>
          </a:xfrm>
          <a:custGeom>
            <a:avLst/>
            <a:gdLst/>
            <a:ahLst/>
            <a:cxnLst/>
            <a:rect l="l" t="t" r="r" b="b"/>
            <a:pathLst>
              <a:path w="5483142" h="2228528">
                <a:moveTo>
                  <a:pt x="0" y="0"/>
                </a:moveTo>
                <a:lnTo>
                  <a:pt x="5483141" y="0"/>
                </a:lnTo>
                <a:lnTo>
                  <a:pt x="5483141" y="2228528"/>
                </a:lnTo>
                <a:lnTo>
                  <a:pt x="0" y="222852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1" name="Freeform 21"/>
          <p:cNvSpPr/>
          <p:nvPr/>
        </p:nvSpPr>
        <p:spPr>
          <a:xfrm flipH="1">
            <a:off x="1784633" y="6422219"/>
            <a:ext cx="5025731" cy="5225240"/>
          </a:xfrm>
          <a:custGeom>
            <a:avLst/>
            <a:gdLst/>
            <a:ahLst/>
            <a:cxnLst/>
            <a:rect l="l" t="t" r="r" b="b"/>
            <a:pathLst>
              <a:path w="5025731" h="5225240">
                <a:moveTo>
                  <a:pt x="5025731" y="0"/>
                </a:moveTo>
                <a:lnTo>
                  <a:pt x="0" y="0"/>
                </a:lnTo>
                <a:lnTo>
                  <a:pt x="0" y="5225239"/>
                </a:lnTo>
                <a:lnTo>
                  <a:pt x="5025731" y="5225239"/>
                </a:lnTo>
                <a:lnTo>
                  <a:pt x="5025731"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2" name="Freeform 22"/>
          <p:cNvSpPr/>
          <p:nvPr/>
        </p:nvSpPr>
        <p:spPr>
          <a:xfrm flipH="1">
            <a:off x="12047218" y="6450811"/>
            <a:ext cx="5127911" cy="4857530"/>
          </a:xfrm>
          <a:custGeom>
            <a:avLst/>
            <a:gdLst/>
            <a:ahLst/>
            <a:cxnLst/>
            <a:rect l="l" t="t" r="r" b="b"/>
            <a:pathLst>
              <a:path w="5127911" h="4857530">
                <a:moveTo>
                  <a:pt x="5127911" y="0"/>
                </a:moveTo>
                <a:lnTo>
                  <a:pt x="0" y="0"/>
                </a:lnTo>
                <a:lnTo>
                  <a:pt x="0" y="4857530"/>
                </a:lnTo>
                <a:lnTo>
                  <a:pt x="5127911" y="4857530"/>
                </a:lnTo>
                <a:lnTo>
                  <a:pt x="5127911"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23" name="Freeform 23"/>
          <p:cNvSpPr/>
          <p:nvPr/>
        </p:nvSpPr>
        <p:spPr>
          <a:xfrm rot="966447">
            <a:off x="3087172" y="2748820"/>
            <a:ext cx="709585" cy="1275398"/>
          </a:xfrm>
          <a:custGeom>
            <a:avLst/>
            <a:gdLst/>
            <a:ahLst/>
            <a:cxnLst/>
            <a:rect l="l" t="t" r="r" b="b"/>
            <a:pathLst>
              <a:path w="709585" h="1275398">
                <a:moveTo>
                  <a:pt x="0" y="0"/>
                </a:moveTo>
                <a:lnTo>
                  <a:pt x="709585" y="0"/>
                </a:lnTo>
                <a:lnTo>
                  <a:pt x="709585" y="1275399"/>
                </a:lnTo>
                <a:lnTo>
                  <a:pt x="0" y="1275399"/>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24" name="Freeform 24"/>
          <p:cNvSpPr/>
          <p:nvPr/>
        </p:nvSpPr>
        <p:spPr>
          <a:xfrm rot="966447">
            <a:off x="14547858" y="2748820"/>
            <a:ext cx="709585" cy="1275398"/>
          </a:xfrm>
          <a:custGeom>
            <a:avLst/>
            <a:gdLst/>
            <a:ahLst/>
            <a:cxnLst/>
            <a:rect l="l" t="t" r="r" b="b"/>
            <a:pathLst>
              <a:path w="709585" h="1275398">
                <a:moveTo>
                  <a:pt x="0" y="0"/>
                </a:moveTo>
                <a:lnTo>
                  <a:pt x="709585" y="0"/>
                </a:lnTo>
                <a:lnTo>
                  <a:pt x="709585" y="1275399"/>
                </a:lnTo>
                <a:lnTo>
                  <a:pt x="0" y="1275399"/>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25" name="Freeform 25"/>
          <p:cNvSpPr/>
          <p:nvPr/>
        </p:nvSpPr>
        <p:spPr>
          <a:xfrm flipH="1">
            <a:off x="7789245" y="1592324"/>
            <a:ext cx="4584085" cy="1863122"/>
          </a:xfrm>
          <a:custGeom>
            <a:avLst/>
            <a:gdLst/>
            <a:ahLst/>
            <a:cxnLst/>
            <a:rect l="l" t="t" r="r" b="b"/>
            <a:pathLst>
              <a:path w="4584085" h="1863122">
                <a:moveTo>
                  <a:pt x="4584086" y="0"/>
                </a:moveTo>
                <a:lnTo>
                  <a:pt x="0" y="0"/>
                </a:lnTo>
                <a:lnTo>
                  <a:pt x="0" y="1863122"/>
                </a:lnTo>
                <a:lnTo>
                  <a:pt x="4584086" y="1863122"/>
                </a:lnTo>
                <a:lnTo>
                  <a:pt x="4584086" y="0"/>
                </a:lnTo>
                <a:close/>
              </a:path>
            </a:pathLst>
          </a:custGeom>
          <a:blipFill>
            <a:blip r:embed="rId10">
              <a:extLst>
                <a:ext uri="{96DAC541-7B7A-43D3-8B79-37D633B846F1}">
                  <asvg:svgBlip xmlns="" xmlns:asvg="http://schemas.microsoft.com/office/drawing/2016/SVG/main" r:embed="rId11"/>
                </a:ext>
              </a:extLst>
            </a:blip>
            <a:stretch>
              <a:fillRect/>
            </a:stretch>
          </a:blipFill>
        </p:spPr>
      </p:sp>
    </p:spTree>
    <p:extLst>
      <p:ext uri="{BB962C8B-B14F-4D97-AF65-F5344CB8AC3E}">
        <p14:creationId xmlns:p14="http://schemas.microsoft.com/office/powerpoint/2010/main" val="364636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CF5FF"/>
        </a:solidFill>
        <a:effectLst/>
      </p:bgPr>
    </p:bg>
    <p:spTree>
      <p:nvGrpSpPr>
        <p:cNvPr id="1" name=""/>
        <p:cNvGrpSpPr/>
        <p:nvPr/>
      </p:nvGrpSpPr>
      <p:grpSpPr>
        <a:xfrm>
          <a:off x="0" y="0"/>
          <a:ext cx="0" cy="0"/>
          <a:chOff x="0" y="0"/>
          <a:chExt cx="0" cy="0"/>
        </a:xfrm>
      </p:grpSpPr>
      <p:sp>
        <p:nvSpPr>
          <p:cNvPr id="2" name="Freeform 2"/>
          <p:cNvSpPr/>
          <p:nvPr/>
        </p:nvSpPr>
        <p:spPr>
          <a:xfrm>
            <a:off x="14700900" y="3001157"/>
            <a:ext cx="3491709" cy="5972988"/>
          </a:xfrm>
          <a:custGeom>
            <a:avLst/>
            <a:gdLst/>
            <a:ahLst/>
            <a:cxnLst/>
            <a:rect l="l" t="t" r="r" b="b"/>
            <a:pathLst>
              <a:path w="3491709" h="5972988">
                <a:moveTo>
                  <a:pt x="0" y="0"/>
                </a:moveTo>
                <a:lnTo>
                  <a:pt x="3491710" y="0"/>
                </a:lnTo>
                <a:lnTo>
                  <a:pt x="3491710" y="5972988"/>
                </a:lnTo>
                <a:lnTo>
                  <a:pt x="0" y="5972988"/>
                </a:lnTo>
                <a:lnTo>
                  <a:pt x="0" y="0"/>
                </a:lnTo>
                <a:close/>
              </a:path>
            </a:pathLst>
          </a:custGeom>
          <a:blipFill>
            <a:blip r:embed="rId2"/>
            <a:stretch>
              <a:fillRect/>
            </a:stretch>
          </a:blipFill>
        </p:spPr>
      </p:sp>
      <p:sp>
        <p:nvSpPr>
          <p:cNvPr id="3" name="Freeform 3"/>
          <p:cNvSpPr/>
          <p:nvPr/>
        </p:nvSpPr>
        <p:spPr>
          <a:xfrm>
            <a:off x="-487221" y="6415085"/>
            <a:ext cx="18537960" cy="3328439"/>
          </a:xfrm>
          <a:custGeom>
            <a:avLst/>
            <a:gdLst/>
            <a:ahLst/>
            <a:cxnLst/>
            <a:rect l="l" t="t" r="r" b="b"/>
            <a:pathLst>
              <a:path w="18537960" h="3328439">
                <a:moveTo>
                  <a:pt x="0" y="0"/>
                </a:moveTo>
                <a:lnTo>
                  <a:pt x="18537960" y="0"/>
                </a:lnTo>
                <a:lnTo>
                  <a:pt x="18537960" y="3328439"/>
                </a:lnTo>
                <a:lnTo>
                  <a:pt x="0" y="3328439"/>
                </a:lnTo>
                <a:lnTo>
                  <a:pt x="0" y="0"/>
                </a:lnTo>
                <a:close/>
              </a:path>
            </a:pathLst>
          </a:custGeom>
          <a:blipFill>
            <a:blip r:embed="rId3">
              <a:alphaModFix amt="62000"/>
              <a:extLst>
                <a:ext uri="{96DAC541-7B7A-43D3-8B79-37D633B846F1}">
                  <asvg:svgBlip xmlns="" xmlns:asvg="http://schemas.microsoft.com/office/drawing/2016/SVG/main" r:embed="rId4"/>
                </a:ext>
              </a:extLst>
            </a:blip>
            <a:stretch>
              <a:fillRect/>
            </a:stretch>
          </a:blipFill>
        </p:spPr>
      </p:sp>
      <p:grpSp>
        <p:nvGrpSpPr>
          <p:cNvPr id="4" name="Group 4"/>
          <p:cNvGrpSpPr/>
          <p:nvPr/>
        </p:nvGrpSpPr>
        <p:grpSpPr>
          <a:xfrm>
            <a:off x="3441569" y="2075761"/>
            <a:ext cx="10180351" cy="4859680"/>
            <a:chOff x="0" y="0"/>
            <a:chExt cx="2939701" cy="1403292"/>
          </a:xfrm>
        </p:grpSpPr>
        <p:sp>
          <p:nvSpPr>
            <p:cNvPr id="5" name="Freeform 5"/>
            <p:cNvSpPr/>
            <p:nvPr/>
          </p:nvSpPr>
          <p:spPr>
            <a:xfrm>
              <a:off x="0" y="0"/>
              <a:ext cx="2939701" cy="1403292"/>
            </a:xfrm>
            <a:custGeom>
              <a:avLst/>
              <a:gdLst/>
              <a:ahLst/>
              <a:cxnLst/>
              <a:rect l="l" t="t" r="r" b="b"/>
              <a:pathLst>
                <a:path w="2939701" h="1403292">
                  <a:moveTo>
                    <a:pt x="10647" y="0"/>
                  </a:moveTo>
                  <a:lnTo>
                    <a:pt x="2929054" y="0"/>
                  </a:lnTo>
                  <a:cubicBezTo>
                    <a:pt x="2934934" y="0"/>
                    <a:pt x="2939701" y="4767"/>
                    <a:pt x="2939701" y="10647"/>
                  </a:cubicBezTo>
                  <a:lnTo>
                    <a:pt x="2939701" y="1392645"/>
                  </a:lnTo>
                  <a:cubicBezTo>
                    <a:pt x="2939701" y="1398525"/>
                    <a:pt x="2934934" y="1403292"/>
                    <a:pt x="2929054" y="1403292"/>
                  </a:cubicBezTo>
                  <a:lnTo>
                    <a:pt x="10647" y="1403292"/>
                  </a:lnTo>
                  <a:cubicBezTo>
                    <a:pt x="7823" y="1403292"/>
                    <a:pt x="5115" y="1402170"/>
                    <a:pt x="3118" y="1400174"/>
                  </a:cubicBezTo>
                  <a:cubicBezTo>
                    <a:pt x="1122" y="1398177"/>
                    <a:pt x="0" y="1395469"/>
                    <a:pt x="0" y="1392645"/>
                  </a:cubicBezTo>
                  <a:lnTo>
                    <a:pt x="0" y="10647"/>
                  </a:lnTo>
                  <a:cubicBezTo>
                    <a:pt x="0" y="4767"/>
                    <a:pt x="4767" y="0"/>
                    <a:pt x="10647" y="0"/>
                  </a:cubicBezTo>
                  <a:close/>
                </a:path>
              </a:pathLst>
            </a:custGeom>
            <a:solidFill>
              <a:srgbClr val="FFFFFF"/>
            </a:solidFill>
          </p:spPr>
        </p:sp>
        <p:sp>
          <p:nvSpPr>
            <p:cNvPr id="6" name="TextBox 6"/>
            <p:cNvSpPr txBox="1"/>
            <p:nvPr/>
          </p:nvSpPr>
          <p:spPr>
            <a:xfrm>
              <a:off x="0" y="-47625"/>
              <a:ext cx="2939701" cy="1450917"/>
            </a:xfrm>
            <a:prstGeom prst="rect">
              <a:avLst/>
            </a:prstGeom>
          </p:spPr>
          <p:txBody>
            <a:bodyPr lIns="50800" tIns="50800" rIns="50800" bIns="50800" rtlCol="0" anchor="ctr"/>
            <a:lstStyle/>
            <a:p>
              <a:pPr algn="ctr">
                <a:lnSpc>
                  <a:spcPts val="2800"/>
                </a:lnSpc>
              </a:pPr>
              <a:endParaRPr>
                <a:solidFill>
                  <a:prstClr val="black"/>
                </a:solidFill>
              </a:endParaRPr>
            </a:p>
          </p:txBody>
        </p:sp>
      </p:grpSp>
      <p:sp>
        <p:nvSpPr>
          <p:cNvPr id="7" name="TextBox 7"/>
          <p:cNvSpPr txBox="1"/>
          <p:nvPr/>
        </p:nvSpPr>
        <p:spPr>
          <a:xfrm>
            <a:off x="4012352" y="2351165"/>
            <a:ext cx="8987697" cy="4308872"/>
          </a:xfrm>
          <a:prstGeom prst="rect">
            <a:avLst/>
          </a:prstGeom>
        </p:spPr>
        <p:txBody>
          <a:bodyPr lIns="0" tIns="0" rIns="0" bIns="0" rtlCol="0" anchor="t">
            <a:spAutoFit/>
          </a:bodyPr>
          <a:lstStyle/>
          <a:p>
            <a:pPr algn="just"/>
            <a:r>
              <a:rPr lang="en-US" sz="4000">
                <a:latin typeface="Times New Roman" panose="02020603050405020304" pitchFamily="18" charset="0"/>
                <a:cs typeface="Times New Roman" panose="02020603050405020304" pitchFamily="18" charset="0"/>
              </a:rPr>
              <a:t>- Bài viết </a:t>
            </a:r>
            <a:r>
              <a:rPr lang="vi-VN" sz="4000">
                <a:latin typeface="Times New Roman" panose="02020603050405020304" pitchFamily="18" charset="0"/>
                <a:cs typeface="Times New Roman" panose="02020603050405020304" pitchFamily="18" charset="0"/>
              </a:rPr>
              <a:t>nêu rõ vấn đề cần bàn luận.</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Luận điểm rõ ràng, góp phần làm sáng tỏ luận đề.</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Lí lẽ, bằng chứng cụ thể, thuyết phục giúp làm sáng tỏ luận điểm.</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Cách triển khai mạch lạc từ ý tưởng đến thông điệp của văn bản.</a:t>
            </a:r>
            <a:endParaRPr lang="en-GB" sz="4000">
              <a:latin typeface="Times New Roman" panose="02020603050405020304" pitchFamily="18" charset="0"/>
              <a:cs typeface="Times New Roman" panose="02020603050405020304" pitchFamily="18" charset="0"/>
            </a:endParaRPr>
          </a:p>
        </p:txBody>
      </p:sp>
      <p:sp>
        <p:nvSpPr>
          <p:cNvPr id="8" name="Freeform 8"/>
          <p:cNvSpPr/>
          <p:nvPr/>
        </p:nvSpPr>
        <p:spPr>
          <a:xfrm flipH="1">
            <a:off x="-3803390" y="1935744"/>
            <a:ext cx="6752084" cy="10339394"/>
          </a:xfrm>
          <a:custGeom>
            <a:avLst/>
            <a:gdLst/>
            <a:ahLst/>
            <a:cxnLst/>
            <a:rect l="l" t="t" r="r" b="b"/>
            <a:pathLst>
              <a:path w="6752084" h="10339394">
                <a:moveTo>
                  <a:pt x="6752084" y="0"/>
                </a:moveTo>
                <a:lnTo>
                  <a:pt x="0" y="0"/>
                </a:lnTo>
                <a:lnTo>
                  <a:pt x="0" y="10339393"/>
                </a:lnTo>
                <a:lnTo>
                  <a:pt x="6752084" y="10339393"/>
                </a:lnTo>
                <a:lnTo>
                  <a:pt x="6752084"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Freeform 9"/>
          <p:cNvSpPr/>
          <p:nvPr/>
        </p:nvSpPr>
        <p:spPr>
          <a:xfrm>
            <a:off x="695465" y="3887653"/>
            <a:ext cx="3358359" cy="5744877"/>
          </a:xfrm>
          <a:custGeom>
            <a:avLst/>
            <a:gdLst/>
            <a:ahLst/>
            <a:cxnLst/>
            <a:rect l="l" t="t" r="r" b="b"/>
            <a:pathLst>
              <a:path w="3358359" h="5744877">
                <a:moveTo>
                  <a:pt x="0" y="0"/>
                </a:moveTo>
                <a:lnTo>
                  <a:pt x="3358360" y="0"/>
                </a:lnTo>
                <a:lnTo>
                  <a:pt x="3358360" y="5744878"/>
                </a:lnTo>
                <a:lnTo>
                  <a:pt x="0" y="5744878"/>
                </a:lnTo>
                <a:lnTo>
                  <a:pt x="0" y="0"/>
                </a:lnTo>
                <a:close/>
              </a:path>
            </a:pathLst>
          </a:custGeom>
          <a:blipFill>
            <a:blip r:embed="rId2"/>
            <a:stretch>
              <a:fillRect/>
            </a:stretch>
          </a:blipFill>
        </p:spPr>
      </p:sp>
      <p:sp>
        <p:nvSpPr>
          <p:cNvPr id="10" name="Freeform 10"/>
          <p:cNvSpPr/>
          <p:nvPr/>
        </p:nvSpPr>
        <p:spPr>
          <a:xfrm>
            <a:off x="-1696598" y="9454362"/>
            <a:ext cx="21681195" cy="2286381"/>
          </a:xfrm>
          <a:custGeom>
            <a:avLst/>
            <a:gdLst/>
            <a:ahLst/>
            <a:cxnLst/>
            <a:rect l="l" t="t" r="r" b="b"/>
            <a:pathLst>
              <a:path w="21681195" h="2286381">
                <a:moveTo>
                  <a:pt x="0" y="0"/>
                </a:moveTo>
                <a:lnTo>
                  <a:pt x="21681196" y="0"/>
                </a:lnTo>
                <a:lnTo>
                  <a:pt x="21681196" y="2286380"/>
                </a:lnTo>
                <a:lnTo>
                  <a:pt x="0" y="228638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1" name="Freeform 11"/>
          <p:cNvSpPr/>
          <p:nvPr/>
        </p:nvSpPr>
        <p:spPr>
          <a:xfrm>
            <a:off x="12896933" y="4646792"/>
            <a:ext cx="6392137" cy="5869144"/>
          </a:xfrm>
          <a:custGeom>
            <a:avLst/>
            <a:gdLst/>
            <a:ahLst/>
            <a:cxnLst/>
            <a:rect l="l" t="t" r="r" b="b"/>
            <a:pathLst>
              <a:path w="6392137" h="5869144">
                <a:moveTo>
                  <a:pt x="0" y="0"/>
                </a:moveTo>
                <a:lnTo>
                  <a:pt x="6392136" y="0"/>
                </a:lnTo>
                <a:lnTo>
                  <a:pt x="6392136" y="5869144"/>
                </a:lnTo>
                <a:lnTo>
                  <a:pt x="0" y="586914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2" name="Freeform 12"/>
          <p:cNvSpPr/>
          <p:nvPr/>
        </p:nvSpPr>
        <p:spPr>
          <a:xfrm>
            <a:off x="13763790" y="672495"/>
            <a:ext cx="5109227" cy="2076557"/>
          </a:xfrm>
          <a:custGeom>
            <a:avLst/>
            <a:gdLst/>
            <a:ahLst/>
            <a:cxnLst/>
            <a:rect l="l" t="t" r="r" b="b"/>
            <a:pathLst>
              <a:path w="5109227" h="2076557">
                <a:moveTo>
                  <a:pt x="0" y="0"/>
                </a:moveTo>
                <a:lnTo>
                  <a:pt x="5109227" y="0"/>
                </a:lnTo>
                <a:lnTo>
                  <a:pt x="5109227" y="2076557"/>
                </a:lnTo>
                <a:lnTo>
                  <a:pt x="0" y="207655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3" name="Freeform 13"/>
          <p:cNvSpPr/>
          <p:nvPr/>
        </p:nvSpPr>
        <p:spPr>
          <a:xfrm flipH="1">
            <a:off x="-1298274" y="4106187"/>
            <a:ext cx="5584731" cy="6618941"/>
          </a:xfrm>
          <a:custGeom>
            <a:avLst/>
            <a:gdLst/>
            <a:ahLst/>
            <a:cxnLst/>
            <a:rect l="l" t="t" r="r" b="b"/>
            <a:pathLst>
              <a:path w="5584731" h="6618941">
                <a:moveTo>
                  <a:pt x="5584731" y="0"/>
                </a:moveTo>
                <a:lnTo>
                  <a:pt x="0" y="0"/>
                </a:lnTo>
                <a:lnTo>
                  <a:pt x="0" y="6618941"/>
                </a:lnTo>
                <a:lnTo>
                  <a:pt x="5584731" y="6618941"/>
                </a:lnTo>
                <a:lnTo>
                  <a:pt x="5584731" y="0"/>
                </a:lnTo>
                <a:close/>
              </a:path>
            </a:pathLst>
          </a:custGeom>
          <a:blipFill>
            <a:blip r:embed="rId13"/>
            <a:stretch>
              <a:fillRect/>
            </a:stretch>
          </a:blipFill>
        </p:spPr>
      </p:sp>
      <p:sp>
        <p:nvSpPr>
          <p:cNvPr id="14" name="Freeform 14"/>
          <p:cNvSpPr/>
          <p:nvPr/>
        </p:nvSpPr>
        <p:spPr>
          <a:xfrm flipH="1">
            <a:off x="-1060521" y="-777123"/>
            <a:ext cx="5109227" cy="2076557"/>
          </a:xfrm>
          <a:custGeom>
            <a:avLst/>
            <a:gdLst/>
            <a:ahLst/>
            <a:cxnLst/>
            <a:rect l="l" t="t" r="r" b="b"/>
            <a:pathLst>
              <a:path w="5109227" h="2076557">
                <a:moveTo>
                  <a:pt x="5109226" y="0"/>
                </a:moveTo>
                <a:lnTo>
                  <a:pt x="0" y="0"/>
                </a:lnTo>
                <a:lnTo>
                  <a:pt x="0" y="2076557"/>
                </a:lnTo>
                <a:lnTo>
                  <a:pt x="5109226" y="2076557"/>
                </a:lnTo>
                <a:lnTo>
                  <a:pt x="5109226"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5" name="TextBox 15"/>
          <p:cNvSpPr txBox="1"/>
          <p:nvPr/>
        </p:nvSpPr>
        <p:spPr>
          <a:xfrm>
            <a:off x="5427592" y="666894"/>
            <a:ext cx="9239580" cy="1015663"/>
          </a:xfrm>
          <a:prstGeom prst="rect">
            <a:avLst/>
          </a:prstGeom>
        </p:spPr>
        <p:txBody>
          <a:bodyPr lIns="0" tIns="0" rIns="0" bIns="0" rtlCol="0" anchor="t">
            <a:spAutoFit/>
          </a:bodyPr>
          <a:lstStyle/>
          <a:p>
            <a:r>
              <a:rPr lang="en-US" sz="6600" b="1">
                <a:latin typeface="Times New Roman" panose="02020603050405020304" pitchFamily="18" charset="0"/>
                <a:cs typeface="Times New Roman" panose="02020603050405020304" pitchFamily="18" charset="0"/>
              </a:rPr>
              <a:t>1. Nghệ thuật</a:t>
            </a:r>
            <a:r>
              <a:rPr lang="en-US" b="1">
                <a:latin typeface="Times New Roman" panose="02020603050405020304" pitchFamily="18" charset="0"/>
                <a:cs typeface="Times New Roman" panose="02020603050405020304" pitchFamily="18" charset="0"/>
              </a:rPr>
              <a:t> </a:t>
            </a:r>
            <a:endParaRPr lang="en-GB" sz="1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3505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CF5FF"/>
        </a:solidFill>
        <a:effectLst/>
      </p:bgPr>
    </p:bg>
    <p:spTree>
      <p:nvGrpSpPr>
        <p:cNvPr id="1" name=""/>
        <p:cNvGrpSpPr/>
        <p:nvPr/>
      </p:nvGrpSpPr>
      <p:grpSpPr>
        <a:xfrm>
          <a:off x="0" y="0"/>
          <a:ext cx="0" cy="0"/>
          <a:chOff x="0" y="0"/>
          <a:chExt cx="0" cy="0"/>
        </a:xfrm>
      </p:grpSpPr>
      <p:sp>
        <p:nvSpPr>
          <p:cNvPr id="2" name="Freeform 2"/>
          <p:cNvSpPr/>
          <p:nvPr/>
        </p:nvSpPr>
        <p:spPr>
          <a:xfrm flipH="1">
            <a:off x="15356948" y="1640036"/>
            <a:ext cx="5862104" cy="8976578"/>
          </a:xfrm>
          <a:custGeom>
            <a:avLst/>
            <a:gdLst/>
            <a:ahLst/>
            <a:cxnLst/>
            <a:rect l="l" t="t" r="r" b="b"/>
            <a:pathLst>
              <a:path w="5862104" h="8976578">
                <a:moveTo>
                  <a:pt x="5862104" y="0"/>
                </a:moveTo>
                <a:lnTo>
                  <a:pt x="0" y="0"/>
                </a:lnTo>
                <a:lnTo>
                  <a:pt x="0" y="8976578"/>
                </a:lnTo>
                <a:lnTo>
                  <a:pt x="5862104" y="8976578"/>
                </a:lnTo>
                <a:lnTo>
                  <a:pt x="5862104"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0" y="6167424"/>
            <a:ext cx="18668711" cy="3351915"/>
          </a:xfrm>
          <a:custGeom>
            <a:avLst/>
            <a:gdLst/>
            <a:ahLst/>
            <a:cxnLst/>
            <a:rect l="l" t="t" r="r" b="b"/>
            <a:pathLst>
              <a:path w="18668711" h="3351915">
                <a:moveTo>
                  <a:pt x="0" y="0"/>
                </a:moveTo>
                <a:lnTo>
                  <a:pt x="18668711" y="0"/>
                </a:lnTo>
                <a:lnTo>
                  <a:pt x="18668711" y="3351915"/>
                </a:lnTo>
                <a:lnTo>
                  <a:pt x="0" y="3351915"/>
                </a:lnTo>
                <a:lnTo>
                  <a:pt x="0" y="0"/>
                </a:lnTo>
                <a:close/>
              </a:path>
            </a:pathLst>
          </a:custGeom>
          <a:blipFill>
            <a:blip r:embed="rId4">
              <a:alphaModFix amt="62000"/>
              <a:extLst>
                <a:ext uri="{96DAC541-7B7A-43D3-8B79-37D633B846F1}">
                  <asvg:svgBlip xmlns="" xmlns:asvg="http://schemas.microsoft.com/office/drawing/2016/SVG/main" r:embed="rId5"/>
                </a:ext>
              </a:extLst>
            </a:blip>
            <a:stretch>
              <a:fillRect/>
            </a:stretch>
          </a:blipFill>
        </p:spPr>
      </p:sp>
      <p:grpSp>
        <p:nvGrpSpPr>
          <p:cNvPr id="4" name="Group 4"/>
          <p:cNvGrpSpPr/>
          <p:nvPr/>
        </p:nvGrpSpPr>
        <p:grpSpPr>
          <a:xfrm>
            <a:off x="911045" y="3283700"/>
            <a:ext cx="7917661" cy="3917200"/>
            <a:chOff x="0" y="0"/>
            <a:chExt cx="2286321" cy="1275590"/>
          </a:xfrm>
        </p:grpSpPr>
        <p:sp>
          <p:nvSpPr>
            <p:cNvPr id="5" name="Freeform 5"/>
            <p:cNvSpPr/>
            <p:nvPr/>
          </p:nvSpPr>
          <p:spPr>
            <a:xfrm>
              <a:off x="0" y="0"/>
              <a:ext cx="2286321" cy="1275590"/>
            </a:xfrm>
            <a:custGeom>
              <a:avLst/>
              <a:gdLst/>
              <a:ahLst/>
              <a:cxnLst/>
              <a:rect l="l" t="t" r="r" b="b"/>
              <a:pathLst>
                <a:path w="2286321" h="1275590">
                  <a:moveTo>
                    <a:pt x="26401" y="0"/>
                  </a:moveTo>
                  <a:lnTo>
                    <a:pt x="2259921" y="0"/>
                  </a:lnTo>
                  <a:cubicBezTo>
                    <a:pt x="2266923" y="0"/>
                    <a:pt x="2273638" y="2781"/>
                    <a:pt x="2278589" y="7733"/>
                  </a:cubicBezTo>
                  <a:cubicBezTo>
                    <a:pt x="2283540" y="12684"/>
                    <a:pt x="2286321" y="19399"/>
                    <a:pt x="2286321" y="26401"/>
                  </a:cubicBezTo>
                  <a:lnTo>
                    <a:pt x="2286321" y="1249189"/>
                  </a:lnTo>
                  <a:cubicBezTo>
                    <a:pt x="2286321" y="1256191"/>
                    <a:pt x="2283540" y="1262906"/>
                    <a:pt x="2278589" y="1267857"/>
                  </a:cubicBezTo>
                  <a:cubicBezTo>
                    <a:pt x="2273638" y="1272808"/>
                    <a:pt x="2266923" y="1275590"/>
                    <a:pt x="2259921" y="1275590"/>
                  </a:cubicBezTo>
                  <a:lnTo>
                    <a:pt x="26401" y="1275590"/>
                  </a:lnTo>
                  <a:cubicBezTo>
                    <a:pt x="19399" y="1275590"/>
                    <a:pt x="12684" y="1272808"/>
                    <a:pt x="7733" y="1267857"/>
                  </a:cubicBezTo>
                  <a:cubicBezTo>
                    <a:pt x="2781" y="1262906"/>
                    <a:pt x="0" y="1256191"/>
                    <a:pt x="0" y="1249189"/>
                  </a:cubicBezTo>
                  <a:lnTo>
                    <a:pt x="0" y="26401"/>
                  </a:lnTo>
                  <a:cubicBezTo>
                    <a:pt x="0" y="19399"/>
                    <a:pt x="2781" y="12684"/>
                    <a:pt x="7733" y="7733"/>
                  </a:cubicBezTo>
                  <a:cubicBezTo>
                    <a:pt x="12684" y="2781"/>
                    <a:pt x="19399" y="0"/>
                    <a:pt x="26401" y="0"/>
                  </a:cubicBezTo>
                  <a:close/>
                </a:path>
              </a:pathLst>
            </a:custGeom>
            <a:solidFill>
              <a:srgbClr val="FFFFFF"/>
            </a:solidFill>
          </p:spPr>
        </p:sp>
        <p:sp>
          <p:nvSpPr>
            <p:cNvPr id="6" name="TextBox 6"/>
            <p:cNvSpPr txBox="1"/>
            <p:nvPr/>
          </p:nvSpPr>
          <p:spPr>
            <a:xfrm>
              <a:off x="0" y="-47625"/>
              <a:ext cx="2286321" cy="1323215"/>
            </a:xfrm>
            <a:prstGeom prst="rect">
              <a:avLst/>
            </a:prstGeom>
          </p:spPr>
          <p:txBody>
            <a:bodyPr lIns="50800" tIns="50800" rIns="50800" bIns="50800" rtlCol="0" anchor="ctr"/>
            <a:lstStyle/>
            <a:p>
              <a:pPr algn="ctr">
                <a:lnSpc>
                  <a:spcPts val="2800"/>
                </a:lnSpc>
              </a:pPr>
              <a:endParaRPr>
                <a:solidFill>
                  <a:prstClr val="black"/>
                </a:solidFill>
              </a:endParaRPr>
            </a:p>
          </p:txBody>
        </p:sp>
      </p:grpSp>
      <p:sp>
        <p:nvSpPr>
          <p:cNvPr id="7" name="TextBox 7"/>
          <p:cNvSpPr txBox="1"/>
          <p:nvPr/>
        </p:nvSpPr>
        <p:spPr>
          <a:xfrm>
            <a:off x="1282357" y="1468586"/>
            <a:ext cx="9273003" cy="1107996"/>
          </a:xfrm>
          <a:prstGeom prst="rect">
            <a:avLst/>
          </a:prstGeom>
        </p:spPr>
        <p:txBody>
          <a:bodyPr wrap="square" lIns="0" tIns="0" rIns="0" bIns="0" rtlCol="0" anchor="t">
            <a:spAutoFit/>
          </a:bodyPr>
          <a:lstStyle/>
          <a:p>
            <a:r>
              <a:rPr lang="vi-VN" sz="7200" b="1">
                <a:latin typeface="Times New Roman" panose="02020603050405020304" pitchFamily="18" charset="0"/>
                <a:cs typeface="Times New Roman" panose="02020603050405020304" pitchFamily="18" charset="0"/>
              </a:rPr>
              <a:t>2. Nội dung – Ý nghĩa</a:t>
            </a:r>
            <a:endParaRPr lang="en-GB" sz="7200">
              <a:latin typeface="Times New Roman" panose="02020603050405020304" pitchFamily="18" charset="0"/>
              <a:cs typeface="Times New Roman" panose="02020603050405020304" pitchFamily="18" charset="0"/>
            </a:endParaRPr>
          </a:p>
        </p:txBody>
      </p:sp>
      <p:sp>
        <p:nvSpPr>
          <p:cNvPr id="8" name="TextBox 8"/>
          <p:cNvSpPr txBox="1"/>
          <p:nvPr/>
        </p:nvSpPr>
        <p:spPr>
          <a:xfrm>
            <a:off x="1282357" y="3668718"/>
            <a:ext cx="7175037" cy="3046988"/>
          </a:xfrm>
          <a:prstGeom prst="rect">
            <a:avLst/>
          </a:prstGeom>
        </p:spPr>
        <p:txBody>
          <a:bodyPr lIns="0" tIns="0" rIns="0" bIns="0" rtlCol="0" anchor="t">
            <a:spAutoFit/>
          </a:bodyPr>
          <a:lstStyle/>
          <a:p>
            <a:pPr algn="just"/>
            <a:r>
              <a:rPr lang="vi-VN" sz="6600">
                <a:latin typeface="Times New Roman" panose="02020603050405020304" pitchFamily="18" charset="0"/>
                <a:cs typeface="Times New Roman" panose="02020603050405020304" pitchFamily="18" charset="0"/>
              </a:rPr>
              <a:t>Văn bản bàn về vấn đề biến đổi khí hậu trên toàn cầu.</a:t>
            </a:r>
            <a:endParaRPr lang="en-GB" sz="6600">
              <a:latin typeface="Times New Roman" panose="02020603050405020304" pitchFamily="18" charset="0"/>
              <a:cs typeface="Times New Roman" panose="02020603050405020304" pitchFamily="18" charset="0"/>
            </a:endParaRPr>
          </a:p>
        </p:txBody>
      </p:sp>
      <p:sp>
        <p:nvSpPr>
          <p:cNvPr id="9" name="Freeform 9"/>
          <p:cNvSpPr/>
          <p:nvPr/>
        </p:nvSpPr>
        <p:spPr>
          <a:xfrm>
            <a:off x="-1696598" y="9473424"/>
            <a:ext cx="21681195" cy="2286381"/>
          </a:xfrm>
          <a:custGeom>
            <a:avLst/>
            <a:gdLst/>
            <a:ahLst/>
            <a:cxnLst/>
            <a:rect l="l" t="t" r="r" b="b"/>
            <a:pathLst>
              <a:path w="21681195" h="2286381">
                <a:moveTo>
                  <a:pt x="0" y="0"/>
                </a:moveTo>
                <a:lnTo>
                  <a:pt x="21681196" y="0"/>
                </a:lnTo>
                <a:lnTo>
                  <a:pt x="21681196" y="2286380"/>
                </a:lnTo>
                <a:lnTo>
                  <a:pt x="0" y="228638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Freeform 10"/>
          <p:cNvSpPr/>
          <p:nvPr/>
        </p:nvSpPr>
        <p:spPr>
          <a:xfrm>
            <a:off x="10555360" y="8812824"/>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Freeform 11"/>
          <p:cNvSpPr/>
          <p:nvPr/>
        </p:nvSpPr>
        <p:spPr>
          <a:xfrm>
            <a:off x="13136061" y="8812824"/>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2" name="Freeform 12"/>
          <p:cNvSpPr/>
          <p:nvPr/>
        </p:nvSpPr>
        <p:spPr>
          <a:xfrm>
            <a:off x="15716763" y="8812824"/>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3" name="Freeform 13"/>
          <p:cNvSpPr/>
          <p:nvPr/>
        </p:nvSpPr>
        <p:spPr>
          <a:xfrm>
            <a:off x="2778449" y="8812824"/>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4" name="Freeform 14"/>
          <p:cNvSpPr/>
          <p:nvPr/>
        </p:nvSpPr>
        <p:spPr>
          <a:xfrm>
            <a:off x="5359151" y="8812824"/>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5" name="Freeform 15"/>
          <p:cNvSpPr/>
          <p:nvPr/>
        </p:nvSpPr>
        <p:spPr>
          <a:xfrm>
            <a:off x="7939852" y="8812824"/>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6" name="Freeform 16"/>
          <p:cNvSpPr/>
          <p:nvPr/>
        </p:nvSpPr>
        <p:spPr>
          <a:xfrm>
            <a:off x="-2417760" y="8812824"/>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7" name="Freeform 17"/>
          <p:cNvSpPr/>
          <p:nvPr/>
        </p:nvSpPr>
        <p:spPr>
          <a:xfrm>
            <a:off x="162942" y="8812824"/>
            <a:ext cx="2951948" cy="890952"/>
          </a:xfrm>
          <a:custGeom>
            <a:avLst/>
            <a:gdLst/>
            <a:ahLst/>
            <a:cxnLst/>
            <a:rect l="l" t="t" r="r" b="b"/>
            <a:pathLst>
              <a:path w="2951948" h="890952">
                <a:moveTo>
                  <a:pt x="0" y="0"/>
                </a:moveTo>
                <a:lnTo>
                  <a:pt x="2951948" y="0"/>
                </a:lnTo>
                <a:lnTo>
                  <a:pt x="2951948" y="890952"/>
                </a:lnTo>
                <a:lnTo>
                  <a:pt x="0" y="890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8" name="Freeform 18"/>
          <p:cNvSpPr/>
          <p:nvPr/>
        </p:nvSpPr>
        <p:spPr>
          <a:xfrm>
            <a:off x="14612035" y="-452239"/>
            <a:ext cx="4269265" cy="1735169"/>
          </a:xfrm>
          <a:custGeom>
            <a:avLst/>
            <a:gdLst/>
            <a:ahLst/>
            <a:cxnLst/>
            <a:rect l="l" t="t" r="r" b="b"/>
            <a:pathLst>
              <a:path w="4269265" h="1735169">
                <a:moveTo>
                  <a:pt x="0" y="0"/>
                </a:moveTo>
                <a:lnTo>
                  <a:pt x="4269265" y="0"/>
                </a:lnTo>
                <a:lnTo>
                  <a:pt x="4269265" y="1735169"/>
                </a:lnTo>
                <a:lnTo>
                  <a:pt x="0" y="173516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9" name="Freeform 19"/>
          <p:cNvSpPr/>
          <p:nvPr/>
        </p:nvSpPr>
        <p:spPr>
          <a:xfrm>
            <a:off x="-852276" y="-452239"/>
            <a:ext cx="4269265" cy="1735169"/>
          </a:xfrm>
          <a:custGeom>
            <a:avLst/>
            <a:gdLst/>
            <a:ahLst/>
            <a:cxnLst/>
            <a:rect l="l" t="t" r="r" b="b"/>
            <a:pathLst>
              <a:path w="4269265" h="1735169">
                <a:moveTo>
                  <a:pt x="0" y="0"/>
                </a:moveTo>
                <a:lnTo>
                  <a:pt x="4269265" y="0"/>
                </a:lnTo>
                <a:lnTo>
                  <a:pt x="4269265" y="1735169"/>
                </a:lnTo>
                <a:lnTo>
                  <a:pt x="0" y="173516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0" name="Freeform 20"/>
          <p:cNvSpPr/>
          <p:nvPr/>
        </p:nvSpPr>
        <p:spPr>
          <a:xfrm>
            <a:off x="10665600" y="1104900"/>
            <a:ext cx="7765013" cy="10340816"/>
          </a:xfrm>
          <a:custGeom>
            <a:avLst/>
            <a:gdLst/>
            <a:ahLst/>
            <a:cxnLst/>
            <a:rect l="l" t="t" r="r" b="b"/>
            <a:pathLst>
              <a:path w="7765013" h="10340816">
                <a:moveTo>
                  <a:pt x="0" y="0"/>
                </a:moveTo>
                <a:lnTo>
                  <a:pt x="7765013" y="0"/>
                </a:lnTo>
                <a:lnTo>
                  <a:pt x="7765013" y="10340816"/>
                </a:lnTo>
                <a:lnTo>
                  <a:pt x="0" y="10340816"/>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Tree>
    <p:extLst>
      <p:ext uri="{BB962C8B-B14F-4D97-AF65-F5344CB8AC3E}">
        <p14:creationId xmlns:p14="http://schemas.microsoft.com/office/powerpoint/2010/main" val="1338910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C1E4FF">
                <a:alpha val="100000"/>
              </a:srgbClr>
            </a:gs>
            <a:gs pos="100000">
              <a:srgbClr val="6DBCE8">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616648" y="6728803"/>
            <a:ext cx="22040613" cy="3957331"/>
          </a:xfrm>
          <a:custGeom>
            <a:avLst/>
            <a:gdLst/>
            <a:ahLst/>
            <a:cxnLst/>
            <a:rect l="l" t="t" r="r" b="b"/>
            <a:pathLst>
              <a:path w="22040613" h="3957331">
                <a:moveTo>
                  <a:pt x="0" y="0"/>
                </a:moveTo>
                <a:lnTo>
                  <a:pt x="22040613" y="0"/>
                </a:lnTo>
                <a:lnTo>
                  <a:pt x="22040613" y="3957331"/>
                </a:lnTo>
                <a:lnTo>
                  <a:pt x="0" y="395733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740153" y="630890"/>
            <a:ext cx="2847543" cy="1045825"/>
          </a:xfrm>
          <a:custGeom>
            <a:avLst/>
            <a:gdLst/>
            <a:ahLst/>
            <a:cxnLst/>
            <a:rect l="l" t="t" r="r" b="b"/>
            <a:pathLst>
              <a:path w="2847543" h="1045825">
                <a:moveTo>
                  <a:pt x="0" y="0"/>
                </a:moveTo>
                <a:lnTo>
                  <a:pt x="2847543" y="0"/>
                </a:lnTo>
                <a:lnTo>
                  <a:pt x="2847543" y="1045825"/>
                </a:lnTo>
                <a:lnTo>
                  <a:pt x="0" y="1045825"/>
                </a:lnTo>
                <a:lnTo>
                  <a:pt x="0" y="0"/>
                </a:lnTo>
                <a:close/>
              </a:path>
            </a:pathLst>
          </a:custGeom>
          <a:blipFill>
            <a:blip r:embed="rId4">
              <a:alphaModFix amt="40000"/>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3958620" y="324961"/>
            <a:ext cx="1916120" cy="703739"/>
          </a:xfrm>
          <a:custGeom>
            <a:avLst/>
            <a:gdLst/>
            <a:ahLst/>
            <a:cxnLst/>
            <a:rect l="l" t="t" r="r" b="b"/>
            <a:pathLst>
              <a:path w="1916120" h="703739">
                <a:moveTo>
                  <a:pt x="0" y="0"/>
                </a:moveTo>
                <a:lnTo>
                  <a:pt x="1916120" y="0"/>
                </a:lnTo>
                <a:lnTo>
                  <a:pt x="1916120" y="703739"/>
                </a:lnTo>
                <a:lnTo>
                  <a:pt x="0" y="703739"/>
                </a:lnTo>
                <a:lnTo>
                  <a:pt x="0" y="0"/>
                </a:lnTo>
                <a:close/>
              </a:path>
            </a:pathLst>
          </a:custGeom>
          <a:blipFill>
            <a:blip r:embed="rId4">
              <a:alphaModFix amt="40000"/>
              <a:extLst>
                <a:ext uri="{96DAC541-7B7A-43D3-8B79-37D633B846F1}">
                  <asvg:svgBlip xmlns:asvg="http://schemas.microsoft.com/office/drawing/2016/SVG/main" xmlns="" r:embed="rId5"/>
                </a:ext>
              </a:extLst>
            </a:blip>
            <a:stretch>
              <a:fillRect/>
            </a:stretch>
          </a:blipFill>
        </p:spPr>
      </p:sp>
      <p:sp>
        <p:nvSpPr>
          <p:cNvPr id="21" name="Freeform 21"/>
          <p:cNvSpPr/>
          <p:nvPr/>
        </p:nvSpPr>
        <p:spPr>
          <a:xfrm>
            <a:off x="2759676" y="5643118"/>
            <a:ext cx="2087842" cy="766808"/>
          </a:xfrm>
          <a:custGeom>
            <a:avLst/>
            <a:gdLst/>
            <a:ahLst/>
            <a:cxnLst/>
            <a:rect l="l" t="t" r="r" b="b"/>
            <a:pathLst>
              <a:path w="2087842" h="766808">
                <a:moveTo>
                  <a:pt x="0" y="0"/>
                </a:moveTo>
                <a:lnTo>
                  <a:pt x="2087842" y="0"/>
                </a:lnTo>
                <a:lnTo>
                  <a:pt x="2087842" y="766807"/>
                </a:lnTo>
                <a:lnTo>
                  <a:pt x="0" y="766807"/>
                </a:lnTo>
                <a:lnTo>
                  <a:pt x="0" y="0"/>
                </a:lnTo>
                <a:close/>
              </a:path>
            </a:pathLst>
          </a:custGeom>
          <a:blipFill>
            <a:blip r:embed="rId4">
              <a:alphaModFix amt="40000"/>
              <a:extLst>
                <a:ext uri="{96DAC541-7B7A-43D3-8B79-37D633B846F1}">
                  <asvg:svgBlip xmlns:asvg="http://schemas.microsoft.com/office/drawing/2016/SVG/main" xmlns="" r:embed="rId5"/>
                </a:ext>
              </a:extLst>
            </a:blip>
            <a:stretch>
              <a:fillRect/>
            </a:stretch>
          </a:blipFill>
        </p:spPr>
      </p:sp>
      <p:sp>
        <p:nvSpPr>
          <p:cNvPr id="22" name="Freeform 22"/>
          <p:cNvSpPr/>
          <p:nvPr/>
        </p:nvSpPr>
        <p:spPr>
          <a:xfrm>
            <a:off x="-159861" y="7225612"/>
            <a:ext cx="7926917" cy="3686016"/>
          </a:xfrm>
          <a:custGeom>
            <a:avLst/>
            <a:gdLst/>
            <a:ahLst/>
            <a:cxnLst/>
            <a:rect l="l" t="t" r="r" b="b"/>
            <a:pathLst>
              <a:path w="7926917" h="3686016">
                <a:moveTo>
                  <a:pt x="0" y="0"/>
                </a:moveTo>
                <a:lnTo>
                  <a:pt x="7926917" y="0"/>
                </a:lnTo>
                <a:lnTo>
                  <a:pt x="7926917" y="3686017"/>
                </a:lnTo>
                <a:lnTo>
                  <a:pt x="0" y="3686017"/>
                </a:lnTo>
                <a:lnTo>
                  <a:pt x="0" y="0"/>
                </a:lnTo>
                <a:close/>
              </a:path>
            </a:pathLst>
          </a:custGeom>
          <a:blipFill>
            <a:blip r:embed="rId6"/>
            <a:stretch>
              <a:fillRect/>
            </a:stretch>
          </a:blipFill>
        </p:spPr>
      </p:sp>
      <p:grpSp>
        <p:nvGrpSpPr>
          <p:cNvPr id="28" name="Group 28"/>
          <p:cNvGrpSpPr/>
          <p:nvPr/>
        </p:nvGrpSpPr>
        <p:grpSpPr>
          <a:xfrm>
            <a:off x="-449662" y="9920961"/>
            <a:ext cx="19327956" cy="2908838"/>
            <a:chOff x="0" y="0"/>
            <a:chExt cx="5090491" cy="766114"/>
          </a:xfrm>
        </p:grpSpPr>
        <p:sp>
          <p:nvSpPr>
            <p:cNvPr id="29" name="Freeform 29"/>
            <p:cNvSpPr/>
            <p:nvPr/>
          </p:nvSpPr>
          <p:spPr>
            <a:xfrm>
              <a:off x="0" y="0"/>
              <a:ext cx="5090490" cy="766114"/>
            </a:xfrm>
            <a:custGeom>
              <a:avLst/>
              <a:gdLst/>
              <a:ahLst/>
              <a:cxnLst/>
              <a:rect l="l" t="t" r="r" b="b"/>
              <a:pathLst>
                <a:path w="5090490" h="766114">
                  <a:moveTo>
                    <a:pt x="20428" y="0"/>
                  </a:moveTo>
                  <a:lnTo>
                    <a:pt x="5070062" y="0"/>
                  </a:lnTo>
                  <a:cubicBezTo>
                    <a:pt x="5081344" y="0"/>
                    <a:pt x="5090490" y="9146"/>
                    <a:pt x="5090490" y="20428"/>
                  </a:cubicBezTo>
                  <a:lnTo>
                    <a:pt x="5090490" y="745685"/>
                  </a:lnTo>
                  <a:cubicBezTo>
                    <a:pt x="5090490" y="756968"/>
                    <a:pt x="5081344" y="766114"/>
                    <a:pt x="5070062" y="766114"/>
                  </a:cubicBezTo>
                  <a:lnTo>
                    <a:pt x="20428" y="766114"/>
                  </a:lnTo>
                  <a:cubicBezTo>
                    <a:pt x="9146" y="766114"/>
                    <a:pt x="0" y="756968"/>
                    <a:pt x="0" y="745685"/>
                  </a:cubicBezTo>
                  <a:lnTo>
                    <a:pt x="0" y="20428"/>
                  </a:lnTo>
                  <a:cubicBezTo>
                    <a:pt x="0" y="9146"/>
                    <a:pt x="9146" y="0"/>
                    <a:pt x="20428" y="0"/>
                  </a:cubicBezTo>
                  <a:close/>
                </a:path>
              </a:pathLst>
            </a:custGeom>
            <a:solidFill>
              <a:srgbClr val="ADC1CD"/>
            </a:solidFill>
          </p:spPr>
        </p:sp>
        <p:sp>
          <p:nvSpPr>
            <p:cNvPr id="30" name="TextBox 30"/>
            <p:cNvSpPr txBox="1"/>
            <p:nvPr/>
          </p:nvSpPr>
          <p:spPr>
            <a:xfrm>
              <a:off x="0" y="-38100"/>
              <a:ext cx="5090491" cy="804214"/>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31" name="TextBox 31"/>
          <p:cNvSpPr txBox="1"/>
          <p:nvPr/>
        </p:nvSpPr>
        <p:spPr>
          <a:xfrm>
            <a:off x="327263" y="1584890"/>
            <a:ext cx="5540453" cy="4431983"/>
          </a:xfrm>
          <a:prstGeom prst="rect">
            <a:avLst/>
          </a:prstGeom>
        </p:spPr>
        <p:txBody>
          <a:bodyPr wrap="square" lIns="0" tIns="0" rIns="0" bIns="0" rtlCol="0" anchor="t">
            <a:spAutoFit/>
          </a:bodyPr>
          <a:lstStyle/>
          <a:p>
            <a:pPr algn="just"/>
            <a:r>
              <a:rPr lang="vi-VN" sz="4800" smtClean="0">
                <a:latin typeface="Times New Roman" panose="02020603050405020304" pitchFamily="18" charset="0"/>
                <a:cs typeface="Times New Roman" panose="02020603050405020304" pitchFamily="18" charset="0"/>
              </a:rPr>
              <a:t>Những </a:t>
            </a:r>
            <a:r>
              <a:rPr lang="vi-VN" sz="4800">
                <a:latin typeface="Times New Roman" panose="02020603050405020304" pitchFamily="18" charset="0"/>
                <a:cs typeface="Times New Roman" panose="02020603050405020304" pitchFamily="18" charset="0"/>
              </a:rPr>
              <a:t>hình ảnh sau đây gợi cho các em nghĩ đến hiện tượng tự nhiên/vấn đề toàn cầu nào mà nhân loại đang phải đối mặt?</a:t>
            </a:r>
            <a:endParaRPr lang="en-GB" sz="4800">
              <a:latin typeface="Times New Roman" panose="02020603050405020304" pitchFamily="18" charset="0"/>
              <a:cs typeface="Times New Roman" panose="02020603050405020304" pitchFamily="18" charset="0"/>
            </a:endParaRPr>
          </a:p>
        </p:txBody>
      </p:sp>
      <p:sp>
        <p:nvSpPr>
          <p:cNvPr id="37" name="Freeform 37"/>
          <p:cNvSpPr/>
          <p:nvPr/>
        </p:nvSpPr>
        <p:spPr>
          <a:xfrm>
            <a:off x="6045709" y="586592"/>
            <a:ext cx="1014074" cy="884216"/>
          </a:xfrm>
          <a:custGeom>
            <a:avLst/>
            <a:gdLst/>
            <a:ahLst/>
            <a:cxnLst/>
            <a:rect l="l" t="t" r="r" b="b"/>
            <a:pathLst>
              <a:path w="1014074" h="884216">
                <a:moveTo>
                  <a:pt x="0" y="0"/>
                </a:moveTo>
                <a:lnTo>
                  <a:pt x="1014074" y="0"/>
                </a:lnTo>
                <a:lnTo>
                  <a:pt x="1014074" y="884216"/>
                </a:lnTo>
                <a:lnTo>
                  <a:pt x="0" y="884216"/>
                </a:lnTo>
                <a:lnTo>
                  <a:pt x="0" y="0"/>
                </a:lnTo>
                <a:close/>
              </a:path>
            </a:pathLst>
          </a:custGeom>
          <a:blipFill>
            <a:blip r:embed="rId7"/>
            <a:stretch>
              <a:fillRect l="-492499" t="-529256" b="-128919"/>
            </a:stretch>
          </a:blipFill>
        </p:spPr>
      </p:sp>
      <p:sp>
        <p:nvSpPr>
          <p:cNvPr id="38" name="Freeform 38"/>
          <p:cNvSpPr/>
          <p:nvPr/>
        </p:nvSpPr>
        <p:spPr>
          <a:xfrm>
            <a:off x="275170" y="5670378"/>
            <a:ext cx="816896" cy="712288"/>
          </a:xfrm>
          <a:custGeom>
            <a:avLst/>
            <a:gdLst/>
            <a:ahLst/>
            <a:cxnLst/>
            <a:rect l="l" t="t" r="r" b="b"/>
            <a:pathLst>
              <a:path w="816896" h="712288">
                <a:moveTo>
                  <a:pt x="0" y="0"/>
                </a:moveTo>
                <a:lnTo>
                  <a:pt x="816897" y="0"/>
                </a:lnTo>
                <a:lnTo>
                  <a:pt x="816897" y="712288"/>
                </a:lnTo>
                <a:lnTo>
                  <a:pt x="0" y="712288"/>
                </a:lnTo>
                <a:lnTo>
                  <a:pt x="0" y="0"/>
                </a:lnTo>
                <a:close/>
              </a:path>
            </a:pathLst>
          </a:custGeom>
          <a:blipFill>
            <a:blip r:embed="rId7"/>
            <a:stretch>
              <a:fillRect l="-492499" t="-529256" b="-128919"/>
            </a:stretch>
          </a:blipFill>
        </p:spPr>
      </p:sp>
      <p:pic>
        <p:nvPicPr>
          <p:cNvPr id="39" name="Picture 38"/>
          <p:cNvPicPr/>
          <p:nvPr/>
        </p:nvPicPr>
        <p:blipFill>
          <a:blip r:embed="rId8" cstate="print">
            <a:extLst>
              <a:ext uri="{28A0092B-C50C-407E-A947-70E740481C1C}">
                <a14:useLocalDpi xmlns:a14="http://schemas.microsoft.com/office/drawing/2010/main" val="0"/>
              </a:ext>
            </a:extLst>
          </a:blip>
          <a:stretch>
            <a:fillRect/>
          </a:stretch>
        </p:blipFill>
        <p:spPr>
          <a:xfrm>
            <a:off x="6526990" y="251318"/>
            <a:ext cx="3912409" cy="29472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0" name="Picture 39"/>
          <p:cNvPicPr/>
          <p:nvPr/>
        </p:nvPicPr>
        <p:blipFill>
          <a:blip r:embed="rId9" cstate="print">
            <a:extLst>
              <a:ext uri="{28A0092B-C50C-407E-A947-70E740481C1C}">
                <a14:useLocalDpi xmlns:a14="http://schemas.microsoft.com/office/drawing/2010/main" val="0"/>
              </a:ext>
            </a:extLst>
          </a:blip>
          <a:stretch>
            <a:fillRect/>
          </a:stretch>
        </p:blipFill>
        <p:spPr>
          <a:xfrm>
            <a:off x="10685520" y="251319"/>
            <a:ext cx="3640080" cy="29323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1" name="Picture 40"/>
          <p:cNvPicPr/>
          <p:nvPr/>
        </p:nvPicPr>
        <p:blipFill>
          <a:blip r:embed="rId10">
            <a:extLst>
              <a:ext uri="{28A0092B-C50C-407E-A947-70E740481C1C}">
                <a14:useLocalDpi xmlns:a14="http://schemas.microsoft.com/office/drawing/2010/main" val="0"/>
              </a:ext>
            </a:extLst>
          </a:blip>
          <a:stretch>
            <a:fillRect/>
          </a:stretch>
        </p:blipFill>
        <p:spPr>
          <a:xfrm>
            <a:off x="14584784" y="326751"/>
            <a:ext cx="3474616" cy="28717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2" name="Picture 41"/>
          <p:cNvPicPr/>
          <p:nvPr/>
        </p:nvPicPr>
        <p:blipFill>
          <a:blip r:embed="rId11" cstate="print">
            <a:extLst>
              <a:ext uri="{28A0092B-C50C-407E-A947-70E740481C1C}">
                <a14:useLocalDpi xmlns:a14="http://schemas.microsoft.com/office/drawing/2010/main" val="0"/>
              </a:ext>
            </a:extLst>
          </a:blip>
          <a:stretch>
            <a:fillRect/>
          </a:stretch>
        </p:blipFill>
        <p:spPr>
          <a:xfrm>
            <a:off x="6600720" y="4274057"/>
            <a:ext cx="3817028" cy="31192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3" name="Picture 42"/>
          <p:cNvPicPr/>
          <p:nvPr/>
        </p:nvPicPr>
        <p:blipFill>
          <a:blip r:embed="rId12" cstate="print">
            <a:extLst>
              <a:ext uri="{28A0092B-C50C-407E-A947-70E740481C1C}">
                <a14:useLocalDpi xmlns:a14="http://schemas.microsoft.com/office/drawing/2010/main" val="0"/>
              </a:ext>
            </a:extLst>
          </a:blip>
          <a:stretch>
            <a:fillRect/>
          </a:stretch>
        </p:blipFill>
        <p:spPr>
          <a:xfrm>
            <a:off x="10689510" y="4316818"/>
            <a:ext cx="3636090" cy="30764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4" name="Picture 43" descr="A hurricane in the ocean&#10;&#10;Description automatically generated"/>
          <p:cNvPicPr/>
          <p:nvPr/>
        </p:nvPicPr>
        <p:blipFill>
          <a:blip r:embed="rId13" cstate="print">
            <a:extLst>
              <a:ext uri="{28A0092B-C50C-407E-A947-70E740481C1C}">
                <a14:useLocalDpi xmlns:a14="http://schemas.microsoft.com/office/drawing/2010/main" val="0"/>
              </a:ext>
            </a:extLst>
          </a:blip>
          <a:stretch>
            <a:fillRect/>
          </a:stretch>
        </p:blipFill>
        <p:spPr>
          <a:xfrm>
            <a:off x="14527418" y="4278786"/>
            <a:ext cx="3531981" cy="3114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5" name="Rectangle 44"/>
          <p:cNvSpPr/>
          <p:nvPr/>
        </p:nvSpPr>
        <p:spPr>
          <a:xfrm>
            <a:off x="7527038" y="3315051"/>
            <a:ext cx="1531188" cy="646331"/>
          </a:xfrm>
          <a:prstGeom prst="rect">
            <a:avLst/>
          </a:prstGeom>
        </p:spPr>
        <p:txBody>
          <a:bodyPr wrap="none">
            <a:spAutoFit/>
          </a:bodyPr>
          <a:lstStyle/>
          <a:p>
            <a:r>
              <a:rPr lang="en-US" sz="3600" b="1" i="1" kern="0">
                <a:solidFill>
                  <a:srgbClr val="000000"/>
                </a:solidFill>
                <a:latin typeface="Times New Roman" panose="02020603050405020304" pitchFamily="18" charset="0"/>
                <a:ea typeface="Calibri" panose="020F0502020204030204" pitchFamily="34" charset="0"/>
              </a:rPr>
              <a:t>Hình 1</a:t>
            </a:r>
            <a:endParaRPr lang="en-GB" sz="3600" b="1"/>
          </a:p>
        </p:txBody>
      </p:sp>
      <p:sp>
        <p:nvSpPr>
          <p:cNvPr id="46" name="Rectangle 45"/>
          <p:cNvSpPr/>
          <p:nvPr/>
        </p:nvSpPr>
        <p:spPr>
          <a:xfrm>
            <a:off x="11739966" y="3320588"/>
            <a:ext cx="1531188" cy="646331"/>
          </a:xfrm>
          <a:prstGeom prst="rect">
            <a:avLst/>
          </a:prstGeom>
        </p:spPr>
        <p:txBody>
          <a:bodyPr wrap="none">
            <a:spAutoFit/>
          </a:bodyPr>
          <a:lstStyle/>
          <a:p>
            <a:r>
              <a:rPr lang="en-US" sz="3600" b="1" i="1" kern="0">
                <a:solidFill>
                  <a:srgbClr val="000000"/>
                </a:solidFill>
                <a:latin typeface="Times New Roman" panose="02020603050405020304" pitchFamily="18" charset="0"/>
                <a:ea typeface="Calibri" panose="020F0502020204030204" pitchFamily="34" charset="0"/>
              </a:rPr>
              <a:t>Hình </a:t>
            </a:r>
            <a:r>
              <a:rPr lang="vi-VN" sz="3600" b="1" i="1" kern="0" smtClean="0">
                <a:solidFill>
                  <a:srgbClr val="000000"/>
                </a:solidFill>
                <a:latin typeface="Times New Roman" panose="02020603050405020304" pitchFamily="18" charset="0"/>
                <a:ea typeface="Calibri" panose="020F0502020204030204" pitchFamily="34" charset="0"/>
              </a:rPr>
              <a:t>2</a:t>
            </a:r>
            <a:endParaRPr lang="en-GB" sz="3600" b="1"/>
          </a:p>
        </p:txBody>
      </p:sp>
      <p:sp>
        <p:nvSpPr>
          <p:cNvPr id="47" name="Rectangle 46"/>
          <p:cNvSpPr/>
          <p:nvPr/>
        </p:nvSpPr>
        <p:spPr>
          <a:xfrm>
            <a:off x="7800340" y="7509832"/>
            <a:ext cx="1531188" cy="646331"/>
          </a:xfrm>
          <a:prstGeom prst="rect">
            <a:avLst/>
          </a:prstGeom>
        </p:spPr>
        <p:txBody>
          <a:bodyPr wrap="none">
            <a:spAutoFit/>
          </a:bodyPr>
          <a:lstStyle/>
          <a:p>
            <a:r>
              <a:rPr lang="en-US" sz="3600" b="1" i="1" kern="0">
                <a:solidFill>
                  <a:srgbClr val="000000"/>
                </a:solidFill>
                <a:latin typeface="Times New Roman" panose="02020603050405020304" pitchFamily="18" charset="0"/>
                <a:ea typeface="Calibri" panose="020F0502020204030204" pitchFamily="34" charset="0"/>
              </a:rPr>
              <a:t>Hình </a:t>
            </a:r>
            <a:r>
              <a:rPr lang="vi-VN" sz="3600" b="1" i="1" kern="0" smtClean="0">
                <a:solidFill>
                  <a:srgbClr val="000000"/>
                </a:solidFill>
                <a:latin typeface="Times New Roman" panose="02020603050405020304" pitchFamily="18" charset="0"/>
                <a:ea typeface="Calibri" panose="020F0502020204030204" pitchFamily="34" charset="0"/>
              </a:rPr>
              <a:t>4</a:t>
            </a:r>
            <a:endParaRPr lang="en-GB" sz="3600" b="1"/>
          </a:p>
        </p:txBody>
      </p:sp>
      <p:sp>
        <p:nvSpPr>
          <p:cNvPr id="48" name="Rectangle 47"/>
          <p:cNvSpPr/>
          <p:nvPr/>
        </p:nvSpPr>
        <p:spPr>
          <a:xfrm>
            <a:off x="15502779" y="3409166"/>
            <a:ext cx="1531188" cy="646331"/>
          </a:xfrm>
          <a:prstGeom prst="rect">
            <a:avLst/>
          </a:prstGeom>
        </p:spPr>
        <p:txBody>
          <a:bodyPr wrap="none">
            <a:spAutoFit/>
          </a:bodyPr>
          <a:lstStyle/>
          <a:p>
            <a:r>
              <a:rPr lang="en-US" sz="3600" b="1" i="1" kern="0">
                <a:solidFill>
                  <a:srgbClr val="000000"/>
                </a:solidFill>
                <a:latin typeface="Times New Roman" panose="02020603050405020304" pitchFamily="18" charset="0"/>
                <a:ea typeface="Calibri" panose="020F0502020204030204" pitchFamily="34" charset="0"/>
              </a:rPr>
              <a:t>Hình </a:t>
            </a:r>
            <a:r>
              <a:rPr lang="vi-VN" sz="3600" b="1" i="1" kern="0" smtClean="0">
                <a:solidFill>
                  <a:srgbClr val="000000"/>
                </a:solidFill>
                <a:latin typeface="Times New Roman" panose="02020603050405020304" pitchFamily="18" charset="0"/>
                <a:ea typeface="Calibri" panose="020F0502020204030204" pitchFamily="34" charset="0"/>
              </a:rPr>
              <a:t>3</a:t>
            </a:r>
            <a:endParaRPr lang="en-GB" sz="3600" b="1"/>
          </a:p>
        </p:txBody>
      </p:sp>
      <p:sp>
        <p:nvSpPr>
          <p:cNvPr id="49" name="Rectangle 48"/>
          <p:cNvSpPr/>
          <p:nvPr/>
        </p:nvSpPr>
        <p:spPr>
          <a:xfrm>
            <a:off x="11656921" y="7588153"/>
            <a:ext cx="1531188" cy="646331"/>
          </a:xfrm>
          <a:prstGeom prst="rect">
            <a:avLst/>
          </a:prstGeom>
        </p:spPr>
        <p:txBody>
          <a:bodyPr wrap="none">
            <a:spAutoFit/>
          </a:bodyPr>
          <a:lstStyle/>
          <a:p>
            <a:r>
              <a:rPr lang="en-US" sz="3600" b="1" i="1" kern="0">
                <a:solidFill>
                  <a:srgbClr val="000000"/>
                </a:solidFill>
                <a:latin typeface="Times New Roman" panose="02020603050405020304" pitchFamily="18" charset="0"/>
                <a:ea typeface="Calibri" panose="020F0502020204030204" pitchFamily="34" charset="0"/>
              </a:rPr>
              <a:t>Hình </a:t>
            </a:r>
            <a:r>
              <a:rPr lang="vi-VN" sz="3600" b="1" i="1" kern="0" smtClean="0">
                <a:solidFill>
                  <a:srgbClr val="000000"/>
                </a:solidFill>
                <a:latin typeface="Times New Roman" panose="02020603050405020304" pitchFamily="18" charset="0"/>
                <a:ea typeface="Calibri" panose="020F0502020204030204" pitchFamily="34" charset="0"/>
              </a:rPr>
              <a:t>5</a:t>
            </a:r>
            <a:endParaRPr lang="en-GB" sz="3600" b="1"/>
          </a:p>
        </p:txBody>
      </p:sp>
      <p:sp>
        <p:nvSpPr>
          <p:cNvPr id="50" name="Rectangle 49"/>
          <p:cNvSpPr/>
          <p:nvPr/>
        </p:nvSpPr>
        <p:spPr>
          <a:xfrm>
            <a:off x="15556498" y="7509833"/>
            <a:ext cx="1531188" cy="646331"/>
          </a:xfrm>
          <a:prstGeom prst="rect">
            <a:avLst/>
          </a:prstGeom>
        </p:spPr>
        <p:txBody>
          <a:bodyPr wrap="none">
            <a:spAutoFit/>
          </a:bodyPr>
          <a:lstStyle/>
          <a:p>
            <a:r>
              <a:rPr lang="en-US" sz="3600" b="1" i="1" kern="0">
                <a:solidFill>
                  <a:srgbClr val="000000"/>
                </a:solidFill>
                <a:latin typeface="Times New Roman" panose="02020603050405020304" pitchFamily="18" charset="0"/>
                <a:ea typeface="Calibri" panose="020F0502020204030204" pitchFamily="34" charset="0"/>
              </a:rPr>
              <a:t>Hình </a:t>
            </a:r>
            <a:r>
              <a:rPr lang="vi-VN" sz="3600" b="1" i="1" kern="0" smtClean="0">
                <a:solidFill>
                  <a:srgbClr val="000000"/>
                </a:solidFill>
                <a:latin typeface="Times New Roman" panose="02020603050405020304" pitchFamily="18" charset="0"/>
                <a:ea typeface="Calibri" panose="020F0502020204030204" pitchFamily="34" charset="0"/>
              </a:rPr>
              <a:t>6</a:t>
            </a:r>
            <a:endParaRPr lang="en-GB" sz="3600" b="1"/>
          </a:p>
        </p:txBody>
      </p:sp>
    </p:spTree>
    <p:extLst>
      <p:ext uri="{BB962C8B-B14F-4D97-AF65-F5344CB8AC3E}">
        <p14:creationId xmlns:p14="http://schemas.microsoft.com/office/powerpoint/2010/main" val="25049523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Isosceles Triangle 48"/>
          <p:cNvSpPr/>
          <p:nvPr/>
        </p:nvSpPr>
        <p:spPr>
          <a:xfrm>
            <a:off x="5594787" y="7489040"/>
            <a:ext cx="5850978" cy="2775647"/>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9" name="TextBox 28"/>
          <p:cNvSpPr txBox="1"/>
          <p:nvPr/>
        </p:nvSpPr>
        <p:spPr>
          <a:xfrm>
            <a:off x="2730713" y="790738"/>
            <a:ext cx="497252" cy="830997"/>
          </a:xfrm>
          <a:prstGeom prst="rect">
            <a:avLst/>
          </a:prstGeom>
          <a:noFill/>
        </p:spPr>
        <p:txBody>
          <a:bodyPr wrap="none" rtlCol="0">
            <a:spAutoFit/>
          </a:bodyPr>
          <a:lstStyle/>
          <a:p>
            <a:r>
              <a:rPr lang="en-US" sz="4800" b="1">
                <a:solidFill>
                  <a:prstClr val="white">
                    <a:lumMod val="50000"/>
                  </a:prstClr>
                </a:solidFill>
              </a:rPr>
              <a:t>1</a:t>
            </a:r>
          </a:p>
        </p:txBody>
      </p:sp>
      <p:sp>
        <p:nvSpPr>
          <p:cNvPr id="48" name="Isosceles Triangle 47"/>
          <p:cNvSpPr/>
          <p:nvPr/>
        </p:nvSpPr>
        <p:spPr>
          <a:xfrm>
            <a:off x="4052" y="6479628"/>
            <a:ext cx="8025822" cy="3807372"/>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51" name="5-Point Star 50">
            <a:hlinkClick r:id="rId2" action="ppaction://hlinksldjump"/>
          </p:cNvPr>
          <p:cNvSpPr/>
          <p:nvPr/>
        </p:nvSpPr>
        <p:spPr>
          <a:xfrm>
            <a:off x="2565837" y="1442154"/>
            <a:ext cx="919335" cy="919335"/>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52" name="TextBox 51"/>
          <p:cNvSpPr txBox="1"/>
          <p:nvPr/>
        </p:nvSpPr>
        <p:spPr>
          <a:xfrm>
            <a:off x="5299995" y="2079449"/>
            <a:ext cx="497252" cy="830997"/>
          </a:xfrm>
          <a:prstGeom prst="rect">
            <a:avLst/>
          </a:prstGeom>
          <a:noFill/>
        </p:spPr>
        <p:txBody>
          <a:bodyPr wrap="none" rtlCol="0">
            <a:spAutoFit/>
          </a:bodyPr>
          <a:lstStyle/>
          <a:p>
            <a:r>
              <a:rPr lang="en-US" sz="4800" b="1">
                <a:solidFill>
                  <a:prstClr val="white">
                    <a:lumMod val="50000"/>
                  </a:prstClr>
                </a:solidFill>
              </a:rPr>
              <a:t>2</a:t>
            </a:r>
          </a:p>
        </p:txBody>
      </p:sp>
      <p:sp>
        <p:nvSpPr>
          <p:cNvPr id="53" name="5-Point Star 52">
            <a:hlinkClick r:id="rId3" action="ppaction://hlinksldjump"/>
          </p:cNvPr>
          <p:cNvSpPr/>
          <p:nvPr/>
        </p:nvSpPr>
        <p:spPr>
          <a:xfrm>
            <a:off x="4950431" y="2730865"/>
            <a:ext cx="1288712" cy="1288712"/>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54" name="TextBox 53"/>
          <p:cNvSpPr txBox="1"/>
          <p:nvPr/>
        </p:nvSpPr>
        <p:spPr>
          <a:xfrm>
            <a:off x="9519129" y="783677"/>
            <a:ext cx="497252" cy="830997"/>
          </a:xfrm>
          <a:prstGeom prst="rect">
            <a:avLst/>
          </a:prstGeom>
          <a:noFill/>
        </p:spPr>
        <p:txBody>
          <a:bodyPr wrap="none" rtlCol="0">
            <a:spAutoFit/>
          </a:bodyPr>
          <a:lstStyle/>
          <a:p>
            <a:r>
              <a:rPr lang="en-US" sz="4800" b="1">
                <a:solidFill>
                  <a:prstClr val="white">
                    <a:lumMod val="50000"/>
                  </a:prstClr>
                </a:solidFill>
              </a:rPr>
              <a:t>5</a:t>
            </a:r>
          </a:p>
        </p:txBody>
      </p:sp>
      <p:sp>
        <p:nvSpPr>
          <p:cNvPr id="55" name="5-Point Star 54">
            <a:hlinkClick r:id="rId4" action="ppaction://hlinksldjump"/>
          </p:cNvPr>
          <p:cNvSpPr/>
          <p:nvPr/>
        </p:nvSpPr>
        <p:spPr>
          <a:xfrm>
            <a:off x="9169565" y="1435093"/>
            <a:ext cx="1288712" cy="1288712"/>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56" name="TextBox 55"/>
          <p:cNvSpPr txBox="1"/>
          <p:nvPr/>
        </p:nvSpPr>
        <p:spPr>
          <a:xfrm>
            <a:off x="13738263" y="2723804"/>
            <a:ext cx="497252" cy="830997"/>
          </a:xfrm>
          <a:prstGeom prst="rect">
            <a:avLst/>
          </a:prstGeom>
          <a:noFill/>
        </p:spPr>
        <p:txBody>
          <a:bodyPr wrap="none" rtlCol="0">
            <a:spAutoFit/>
          </a:bodyPr>
          <a:lstStyle/>
          <a:p>
            <a:r>
              <a:rPr lang="en-US" sz="4800" b="1">
                <a:solidFill>
                  <a:prstClr val="white">
                    <a:lumMod val="50000"/>
                  </a:prstClr>
                </a:solidFill>
              </a:rPr>
              <a:t>6</a:t>
            </a:r>
          </a:p>
        </p:txBody>
      </p:sp>
      <p:sp>
        <p:nvSpPr>
          <p:cNvPr id="57" name="5-Point Star 56">
            <a:hlinkClick r:id="rId5" action="ppaction://hlinksldjump"/>
          </p:cNvPr>
          <p:cNvSpPr/>
          <p:nvPr/>
        </p:nvSpPr>
        <p:spPr>
          <a:xfrm>
            <a:off x="13388699" y="3375220"/>
            <a:ext cx="1288712" cy="1288712"/>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58" name="TextBox 57"/>
          <p:cNvSpPr txBox="1"/>
          <p:nvPr/>
        </p:nvSpPr>
        <p:spPr>
          <a:xfrm>
            <a:off x="10633058" y="4195756"/>
            <a:ext cx="497252" cy="830997"/>
          </a:xfrm>
          <a:prstGeom prst="rect">
            <a:avLst/>
          </a:prstGeom>
          <a:noFill/>
        </p:spPr>
        <p:txBody>
          <a:bodyPr wrap="none" rtlCol="0">
            <a:spAutoFit/>
          </a:bodyPr>
          <a:lstStyle/>
          <a:p>
            <a:r>
              <a:rPr lang="en-US" sz="4800" b="1">
                <a:solidFill>
                  <a:prstClr val="white">
                    <a:lumMod val="50000"/>
                  </a:prstClr>
                </a:solidFill>
              </a:rPr>
              <a:t>4</a:t>
            </a:r>
          </a:p>
        </p:txBody>
      </p:sp>
      <p:sp>
        <p:nvSpPr>
          <p:cNvPr id="59" name="5-Point Star 58">
            <a:hlinkClick r:id="rId6" action="ppaction://hlinksldjump"/>
          </p:cNvPr>
          <p:cNvSpPr/>
          <p:nvPr/>
        </p:nvSpPr>
        <p:spPr>
          <a:xfrm>
            <a:off x="10458277" y="4847171"/>
            <a:ext cx="939149" cy="939149"/>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0" name="TextBox 59"/>
          <p:cNvSpPr txBox="1"/>
          <p:nvPr/>
        </p:nvSpPr>
        <p:spPr>
          <a:xfrm>
            <a:off x="15488408" y="365068"/>
            <a:ext cx="497252" cy="830997"/>
          </a:xfrm>
          <a:prstGeom prst="rect">
            <a:avLst/>
          </a:prstGeom>
          <a:noFill/>
        </p:spPr>
        <p:txBody>
          <a:bodyPr wrap="none" rtlCol="0">
            <a:spAutoFit/>
          </a:bodyPr>
          <a:lstStyle/>
          <a:p>
            <a:r>
              <a:rPr lang="en-US" sz="4800" b="1">
                <a:solidFill>
                  <a:prstClr val="white">
                    <a:lumMod val="50000"/>
                  </a:prstClr>
                </a:solidFill>
              </a:rPr>
              <a:t>7</a:t>
            </a:r>
          </a:p>
        </p:txBody>
      </p:sp>
      <p:sp>
        <p:nvSpPr>
          <p:cNvPr id="61" name="5-Point Star 60">
            <a:hlinkClick r:id="rId7" action="ppaction://hlinksldjump"/>
          </p:cNvPr>
          <p:cNvSpPr/>
          <p:nvPr/>
        </p:nvSpPr>
        <p:spPr>
          <a:xfrm>
            <a:off x="15138844" y="1016483"/>
            <a:ext cx="1288712" cy="1288712"/>
          </a:xfrm>
          <a:prstGeom prst="star5">
            <a:avLst>
              <a:gd name="adj" fmla="val 14119"/>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2" name="TextBox 61"/>
          <p:cNvSpPr txBox="1"/>
          <p:nvPr/>
        </p:nvSpPr>
        <p:spPr>
          <a:xfrm>
            <a:off x="1126431" y="2723803"/>
            <a:ext cx="497252" cy="830997"/>
          </a:xfrm>
          <a:prstGeom prst="rect">
            <a:avLst/>
          </a:prstGeom>
          <a:noFill/>
        </p:spPr>
        <p:txBody>
          <a:bodyPr wrap="none" rtlCol="0">
            <a:spAutoFit/>
          </a:bodyPr>
          <a:lstStyle/>
          <a:p>
            <a:r>
              <a:rPr lang="en-US" sz="4800" b="1">
                <a:solidFill>
                  <a:prstClr val="white">
                    <a:lumMod val="50000"/>
                  </a:prstClr>
                </a:solidFill>
              </a:rPr>
              <a:t>3</a:t>
            </a:r>
          </a:p>
        </p:txBody>
      </p:sp>
      <p:sp>
        <p:nvSpPr>
          <p:cNvPr id="63" name="5-Point Star 62">
            <a:hlinkClick r:id="rId8" action="ppaction://hlinksldjump"/>
          </p:cNvPr>
          <p:cNvSpPr/>
          <p:nvPr/>
        </p:nvSpPr>
        <p:spPr>
          <a:xfrm>
            <a:off x="1099046" y="3375220"/>
            <a:ext cx="644357" cy="644357"/>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4" name="TextBox 63"/>
          <p:cNvSpPr txBox="1"/>
          <p:nvPr/>
        </p:nvSpPr>
        <p:spPr>
          <a:xfrm>
            <a:off x="6852297" y="1"/>
            <a:ext cx="497252" cy="830997"/>
          </a:xfrm>
          <a:prstGeom prst="rect">
            <a:avLst/>
          </a:prstGeom>
          <a:noFill/>
        </p:spPr>
        <p:txBody>
          <a:bodyPr wrap="none" rtlCol="0">
            <a:spAutoFit/>
          </a:bodyPr>
          <a:lstStyle/>
          <a:p>
            <a:r>
              <a:rPr lang="en-US" sz="4800" b="1">
                <a:solidFill>
                  <a:prstClr val="white">
                    <a:lumMod val="50000"/>
                  </a:prstClr>
                </a:solidFill>
              </a:rPr>
              <a:t>8</a:t>
            </a:r>
          </a:p>
        </p:txBody>
      </p:sp>
      <p:sp>
        <p:nvSpPr>
          <p:cNvPr id="65" name="5-Point Star 64">
            <a:hlinkClick r:id="rId9" action="ppaction://hlinksldjump"/>
          </p:cNvPr>
          <p:cNvSpPr/>
          <p:nvPr/>
        </p:nvSpPr>
        <p:spPr>
          <a:xfrm>
            <a:off x="6755252" y="651416"/>
            <a:ext cx="783677" cy="783677"/>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6" name="TextBox 65"/>
          <p:cNvSpPr txBox="1"/>
          <p:nvPr/>
        </p:nvSpPr>
        <p:spPr>
          <a:xfrm>
            <a:off x="12154488" y="590815"/>
            <a:ext cx="497252" cy="830997"/>
          </a:xfrm>
          <a:prstGeom prst="rect">
            <a:avLst/>
          </a:prstGeom>
          <a:noFill/>
        </p:spPr>
        <p:txBody>
          <a:bodyPr wrap="none" rtlCol="0">
            <a:spAutoFit/>
          </a:bodyPr>
          <a:lstStyle/>
          <a:p>
            <a:r>
              <a:rPr lang="en-US" sz="4800" b="1">
                <a:solidFill>
                  <a:prstClr val="white">
                    <a:lumMod val="50000"/>
                  </a:prstClr>
                </a:solidFill>
              </a:rPr>
              <a:t>9</a:t>
            </a:r>
          </a:p>
        </p:txBody>
      </p:sp>
      <p:sp>
        <p:nvSpPr>
          <p:cNvPr id="67" name="5-Point Star 66">
            <a:hlinkClick r:id="rId10" action="ppaction://hlinksldjump"/>
          </p:cNvPr>
          <p:cNvSpPr/>
          <p:nvPr/>
        </p:nvSpPr>
        <p:spPr>
          <a:xfrm>
            <a:off x="12030671" y="1242231"/>
            <a:ext cx="837219" cy="837219"/>
          </a:xfrm>
          <a:prstGeom prst="star5">
            <a:avLst>
              <a:gd name="adj" fmla="val 293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8" name="TextBox 67"/>
          <p:cNvSpPr txBox="1"/>
          <p:nvPr/>
        </p:nvSpPr>
        <p:spPr>
          <a:xfrm>
            <a:off x="7734770" y="3018308"/>
            <a:ext cx="809837" cy="830997"/>
          </a:xfrm>
          <a:prstGeom prst="rect">
            <a:avLst/>
          </a:prstGeom>
          <a:noFill/>
        </p:spPr>
        <p:txBody>
          <a:bodyPr wrap="none" rtlCol="0">
            <a:spAutoFit/>
          </a:bodyPr>
          <a:lstStyle/>
          <a:p>
            <a:r>
              <a:rPr lang="en-US" sz="4800" b="1">
                <a:solidFill>
                  <a:prstClr val="white">
                    <a:lumMod val="50000"/>
                  </a:prstClr>
                </a:solidFill>
              </a:rPr>
              <a:t>10</a:t>
            </a:r>
          </a:p>
        </p:txBody>
      </p:sp>
      <p:sp>
        <p:nvSpPr>
          <p:cNvPr id="69" name="5-Point Star 68">
            <a:hlinkClick r:id="rId9" action="ppaction://hlinksldjump"/>
          </p:cNvPr>
          <p:cNvSpPr/>
          <p:nvPr/>
        </p:nvSpPr>
        <p:spPr>
          <a:xfrm>
            <a:off x="7541500" y="3669724"/>
            <a:ext cx="1288712" cy="1288712"/>
          </a:xfrm>
          <a:prstGeom prst="star5">
            <a:avLst>
              <a:gd name="adj" fmla="val 2905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70" name="Pentagon 69">
            <a:hlinkClick r:id="rId10"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a:solidFill>
                  <a:prstClr val="black"/>
                </a:solidFill>
              </a:rPr>
              <a:t>pipi</a:t>
            </a:r>
          </a:p>
        </p:txBody>
      </p:sp>
      <p:sp>
        <p:nvSpPr>
          <p:cNvPr id="71" name="Rectangle 70"/>
          <p:cNvSpPr/>
          <p:nvPr/>
        </p:nvSpPr>
        <p:spPr>
          <a:xfrm>
            <a:off x="501848" y="7406024"/>
            <a:ext cx="13819168" cy="2169825"/>
          </a:xfrm>
          <a:prstGeom prst="rect">
            <a:avLst/>
          </a:prstGeom>
          <a:noFill/>
        </p:spPr>
        <p:txBody>
          <a:bodyPr wrap="none" lIns="137160" tIns="68580" rIns="137160" bIns="68580">
            <a:spAutoFit/>
          </a:bodyPr>
          <a:lstStyle/>
          <a:p>
            <a:pPr algn="ctr"/>
            <a:r>
              <a:rPr lang="vi-VN" sz="13200" b="1" smtClean="0">
                <a:ln w="6600">
                  <a:solidFill>
                    <a:srgbClr val="ED7D31"/>
                  </a:solidFill>
                  <a:prstDash val="solid"/>
                </a:ln>
                <a:solidFill>
                  <a:srgbClr val="FFFFFF"/>
                </a:solidFill>
                <a:effectLst>
                  <a:outerShdw dist="38100" dir="2700000" algn="tl" rotWithShape="0">
                    <a:srgbClr val="ED7D31"/>
                  </a:outerShdw>
                </a:effectLst>
              </a:rPr>
              <a:t>Con số may mắn</a:t>
            </a:r>
            <a:endParaRPr lang="en-US" sz="13200" b="1">
              <a:ln w="6600">
                <a:solidFill>
                  <a:srgbClr val="ED7D31"/>
                </a:solidFill>
                <a:prstDash val="solid"/>
              </a:ln>
              <a:solidFill>
                <a:srgbClr val="FFFFFF"/>
              </a:solidFill>
              <a:effectLst>
                <a:outerShdw dist="38100" dir="2700000" algn="tl" rotWithShape="0">
                  <a:srgbClr val="ED7D31"/>
                </a:outerShdw>
              </a:effectLst>
            </a:endParaRPr>
          </a:p>
        </p:txBody>
      </p:sp>
      <p:pic>
        <p:nvPicPr>
          <p:cNvPr id="73" name="Picture 7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60211" y="4622875"/>
            <a:ext cx="224961" cy="199004"/>
          </a:xfrm>
          <a:prstGeom prst="rect">
            <a:avLst/>
          </a:prstGeom>
        </p:spPr>
      </p:pic>
      <p:pic>
        <p:nvPicPr>
          <p:cNvPr id="76" name="Picture 7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25695" y="2004035"/>
            <a:ext cx="371475" cy="328613"/>
          </a:xfrm>
          <a:prstGeom prst="rect">
            <a:avLst/>
          </a:prstGeom>
        </p:spPr>
      </p:pic>
      <p:pic>
        <p:nvPicPr>
          <p:cNvPr id="77" name="Picture 7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615750" y="2799271"/>
            <a:ext cx="309713" cy="273977"/>
          </a:xfrm>
          <a:prstGeom prst="rect">
            <a:avLst/>
          </a:prstGeom>
        </p:spPr>
      </p:pic>
      <p:pic>
        <p:nvPicPr>
          <p:cNvPr id="79" name="Picture 7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562721" y="2833770"/>
            <a:ext cx="261419" cy="231255"/>
          </a:xfrm>
          <a:prstGeom prst="rect">
            <a:avLst/>
          </a:prstGeom>
        </p:spPr>
      </p:pic>
    </p:spTree>
    <p:extLst>
      <p:ext uri="{BB962C8B-B14F-4D97-AF65-F5344CB8AC3E}">
        <p14:creationId xmlns:p14="http://schemas.microsoft.com/office/powerpoint/2010/main" val="189387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66667E-6 1.35802E-6 L 1.66667E-6 -0.07207 " pathEditMode="relative" rAng="0" ptsTypes="AA">
                                      <p:cBhvr>
                                        <p:cTn id="6" dur="250" accel="50000" decel="50000" autoRev="1" fill="hold">
                                          <p:stCondLst>
                                            <p:cond delay="0"/>
                                          </p:stCondLst>
                                        </p:cTn>
                                        <p:tgtEl>
                                          <p:spTgt spid="71"/>
                                        </p:tgtEl>
                                        <p:attrNameLst>
                                          <p:attrName>ppt_x</p:attrName>
                                          <p:attrName>ppt_y</p:attrName>
                                        </p:attrNameLst>
                                      </p:cBhvr>
                                      <p:rCtr x="0" y="-3611"/>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000" fill="hold"/>
                                        <p:tgtEl>
                                          <p:spTgt spid="57"/>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250" fill="hold"/>
                                        <p:tgtEl>
                                          <p:spTgt spid="59"/>
                                        </p:tgtEl>
                                        <p:attrNameLst>
                                          <p:attrName>r</p:attrName>
                                        </p:attrNameLst>
                                      </p:cBhvr>
                                    </p:animRot>
                                  </p:childTnLst>
                                </p:cTn>
                              </p:par>
                              <p:par>
                                <p:cTn id="21" presetID="8" presetClass="emph" presetSubtype="0" repeatCount="indefinite" fill="hold" grpId="1" nodeType="withEffect">
                                  <p:stCondLst>
                                    <p:cond delay="0"/>
                                  </p:stCondLst>
                                  <p:childTnLst>
                                    <p:animRot by="21600000">
                                      <p:cBhvr>
                                        <p:cTn id="22" dur="1500" fill="hold"/>
                                        <p:tgtEl>
                                          <p:spTgt spid="61"/>
                                        </p:tgtEl>
                                        <p:attrNameLst>
                                          <p:attrName>r</p:attrName>
                                        </p:attrNameLst>
                                      </p:cBhvr>
                                    </p:animRot>
                                  </p:childTnLst>
                                </p:cTn>
                              </p:par>
                              <p:par>
                                <p:cTn id="23" presetID="8" presetClass="emph" presetSubtype="0" repeatCount="indefinite" fill="hold" grpId="1" nodeType="withEffect">
                                  <p:stCondLst>
                                    <p:cond delay="0"/>
                                  </p:stCondLst>
                                  <p:childTnLst>
                                    <p:animRot by="21600000">
                                      <p:cBhvr>
                                        <p:cTn id="24" dur="1750" fill="hold"/>
                                        <p:tgtEl>
                                          <p:spTgt spid="63"/>
                                        </p:tgtEl>
                                        <p:attrNameLst>
                                          <p:attrName>r</p:attrName>
                                        </p:attrNameLst>
                                      </p:cBhvr>
                                    </p:animRot>
                                  </p:childTnLst>
                                </p:cTn>
                              </p:par>
                              <p:par>
                                <p:cTn id="25" presetID="8" presetClass="emph" presetSubtype="0" repeatCount="indefinite" fill="hold" grpId="1" nodeType="withEffect">
                                  <p:stCondLst>
                                    <p:cond delay="0"/>
                                  </p:stCondLst>
                                  <p:childTnLst>
                                    <p:animRot by="21600000">
                                      <p:cBhvr>
                                        <p:cTn id="26" dur="2000" fill="hold"/>
                                        <p:tgtEl>
                                          <p:spTgt spid="65"/>
                                        </p:tgtEl>
                                        <p:attrNameLst>
                                          <p:attrName>r</p:attrName>
                                        </p:attrNameLst>
                                      </p:cBhvr>
                                    </p:animRot>
                                  </p:childTnLst>
                                </p:cTn>
                              </p:par>
                              <p:par>
                                <p:cTn id="27" presetID="8" presetClass="emph" presetSubtype="0" repeatCount="indefinite" fill="hold" grpId="1" nodeType="withEffect">
                                  <p:stCondLst>
                                    <p:cond delay="0"/>
                                  </p:stCondLst>
                                  <p:childTnLst>
                                    <p:animRot by="21600000">
                                      <p:cBhvr>
                                        <p:cTn id="28" dur="2250" fill="hold"/>
                                        <p:tgtEl>
                                          <p:spTgt spid="67"/>
                                        </p:tgtEl>
                                        <p:attrNameLst>
                                          <p:attrName>r</p:attrName>
                                        </p:attrNameLst>
                                      </p:cBhvr>
                                    </p:animRot>
                                  </p:childTnLst>
                                </p:cTn>
                              </p:par>
                              <p:par>
                                <p:cTn id="29" presetID="8" presetClass="emph" presetSubtype="0" repeatCount="indefinite" fill="hold" grpId="1" nodeType="withEffect">
                                  <p:stCondLst>
                                    <p:cond delay="0"/>
                                  </p:stCondLst>
                                  <p:childTnLst>
                                    <p:animRot by="21600000">
                                      <p:cBhvr>
                                        <p:cTn id="30" dur="2500" fill="hold"/>
                                        <p:tgtEl>
                                          <p:spTgt spid="6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51"/>
                    </p:tgtEl>
                  </p:cond>
                </p:stCondLst>
                <p:endSync evt="end" delay="0">
                  <p:rtn val="all"/>
                </p:endSync>
                <p:childTnLst>
                  <p:par>
                    <p:cTn id="32" fill="hold">
                      <p:stCondLst>
                        <p:cond delay="0"/>
                      </p:stCondLst>
                      <p:childTnLst>
                        <p:par>
                          <p:cTn id="33" fill="hold">
                            <p:stCondLst>
                              <p:cond delay="0"/>
                            </p:stCondLst>
                            <p:childTnLst>
                              <p:par>
                                <p:cTn id="34" presetID="23" presetClass="exit" presetSubtype="544" fill="hold" grpId="0" nodeType="clickEffect">
                                  <p:stCondLst>
                                    <p:cond delay="0"/>
                                  </p:stCondLst>
                                  <p:childTnLst>
                                    <p:anim calcmode="lin" valueType="num">
                                      <p:cBhvr>
                                        <p:cTn id="35" dur="500"/>
                                        <p:tgtEl>
                                          <p:spTgt spid="51"/>
                                        </p:tgtEl>
                                        <p:attrNameLst>
                                          <p:attrName>ppt_w</p:attrName>
                                        </p:attrNameLst>
                                      </p:cBhvr>
                                      <p:tavLst>
                                        <p:tav tm="0">
                                          <p:val>
                                            <p:strVal val="ppt_w"/>
                                          </p:val>
                                        </p:tav>
                                        <p:tav tm="100000">
                                          <p:val>
                                            <p:fltVal val="0"/>
                                          </p:val>
                                        </p:tav>
                                      </p:tavLst>
                                    </p:anim>
                                    <p:anim calcmode="lin" valueType="num">
                                      <p:cBhvr>
                                        <p:cTn id="36" dur="500"/>
                                        <p:tgtEl>
                                          <p:spTgt spid="51"/>
                                        </p:tgtEl>
                                        <p:attrNameLst>
                                          <p:attrName>ppt_h</p:attrName>
                                        </p:attrNameLst>
                                      </p:cBhvr>
                                      <p:tavLst>
                                        <p:tav tm="0">
                                          <p:val>
                                            <p:strVal val="ppt_h"/>
                                          </p:val>
                                        </p:tav>
                                        <p:tav tm="100000">
                                          <p:val>
                                            <p:fltVal val="0"/>
                                          </p:val>
                                        </p:tav>
                                      </p:tavLst>
                                    </p:anim>
                                    <p:anim calcmode="lin" valueType="num">
                                      <p:cBhvr>
                                        <p:cTn id="37" dur="500"/>
                                        <p:tgtEl>
                                          <p:spTgt spid="51"/>
                                        </p:tgtEl>
                                        <p:attrNameLst>
                                          <p:attrName>ppt_x</p:attrName>
                                        </p:attrNameLst>
                                      </p:cBhvr>
                                      <p:tavLst>
                                        <p:tav tm="0">
                                          <p:val>
                                            <p:strVal val="ppt_x"/>
                                          </p:val>
                                        </p:tav>
                                        <p:tav tm="100000">
                                          <p:val>
                                            <p:fltVal val="0.5"/>
                                          </p:val>
                                        </p:tav>
                                      </p:tavLst>
                                    </p:anim>
                                    <p:anim calcmode="lin" valueType="num">
                                      <p:cBhvr>
                                        <p:cTn id="38" dur="500"/>
                                        <p:tgtEl>
                                          <p:spTgt spid="51"/>
                                        </p:tgtEl>
                                        <p:attrNameLst>
                                          <p:attrName>ppt_y</p:attrName>
                                        </p:attrNameLst>
                                      </p:cBhvr>
                                      <p:tavLst>
                                        <p:tav tm="0">
                                          <p:val>
                                            <p:strVal val="ppt_y"/>
                                          </p:val>
                                        </p:tav>
                                        <p:tav tm="100000">
                                          <p:val>
                                            <p:fltVal val="0.5"/>
                                          </p:val>
                                        </p:tav>
                                      </p:tavLst>
                                    </p:anim>
                                    <p:set>
                                      <p:cBhvr>
                                        <p:cTn id="39" dur="1" fill="hold">
                                          <p:stCondLst>
                                            <p:cond delay="499"/>
                                          </p:stCondLst>
                                        </p:cTn>
                                        <p:tgtEl>
                                          <p:spTgt spid="51"/>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10"/>
                                        <p:tgtEl>
                                          <p:spTgt spid="29"/>
                                        </p:tgtEl>
                                      </p:cBhvr>
                                    </p:animEffect>
                                    <p:set>
                                      <p:cBhvr>
                                        <p:cTn id="42"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3" restart="whenNotActive" fill="hold" evtFilter="cancelBubble" nodeType="interactiveSeq">
                <p:stCondLst>
                  <p:cond evt="onClick" delay="0">
                    <p:tgtEl>
                      <p:spTgt spid="53"/>
                    </p:tgtEl>
                  </p:cond>
                </p:stCondLst>
                <p:endSync evt="end" delay="0">
                  <p:rtn val="all"/>
                </p:endSync>
                <p:childTnLst>
                  <p:par>
                    <p:cTn id="44" fill="hold">
                      <p:stCondLst>
                        <p:cond delay="0"/>
                      </p:stCondLst>
                      <p:childTnLst>
                        <p:par>
                          <p:cTn id="45" fill="hold">
                            <p:stCondLst>
                              <p:cond delay="0"/>
                            </p:stCondLst>
                            <p:childTnLst>
                              <p:par>
                                <p:cTn id="46" presetID="23" presetClass="exit" presetSubtype="544" fill="hold" grpId="0" nodeType="clickEffect">
                                  <p:stCondLst>
                                    <p:cond delay="0"/>
                                  </p:stCondLst>
                                  <p:childTnLst>
                                    <p:anim calcmode="lin" valueType="num">
                                      <p:cBhvr>
                                        <p:cTn id="47" dur="500"/>
                                        <p:tgtEl>
                                          <p:spTgt spid="53"/>
                                        </p:tgtEl>
                                        <p:attrNameLst>
                                          <p:attrName>ppt_w</p:attrName>
                                        </p:attrNameLst>
                                      </p:cBhvr>
                                      <p:tavLst>
                                        <p:tav tm="0">
                                          <p:val>
                                            <p:strVal val="ppt_w"/>
                                          </p:val>
                                        </p:tav>
                                        <p:tav tm="100000">
                                          <p:val>
                                            <p:fltVal val="0"/>
                                          </p:val>
                                        </p:tav>
                                      </p:tavLst>
                                    </p:anim>
                                    <p:anim calcmode="lin" valueType="num">
                                      <p:cBhvr>
                                        <p:cTn id="48" dur="500"/>
                                        <p:tgtEl>
                                          <p:spTgt spid="53"/>
                                        </p:tgtEl>
                                        <p:attrNameLst>
                                          <p:attrName>ppt_h</p:attrName>
                                        </p:attrNameLst>
                                      </p:cBhvr>
                                      <p:tavLst>
                                        <p:tav tm="0">
                                          <p:val>
                                            <p:strVal val="ppt_h"/>
                                          </p:val>
                                        </p:tav>
                                        <p:tav tm="100000">
                                          <p:val>
                                            <p:fltVal val="0"/>
                                          </p:val>
                                        </p:tav>
                                      </p:tavLst>
                                    </p:anim>
                                    <p:anim calcmode="lin" valueType="num">
                                      <p:cBhvr>
                                        <p:cTn id="49" dur="500"/>
                                        <p:tgtEl>
                                          <p:spTgt spid="53"/>
                                        </p:tgtEl>
                                        <p:attrNameLst>
                                          <p:attrName>ppt_x</p:attrName>
                                        </p:attrNameLst>
                                      </p:cBhvr>
                                      <p:tavLst>
                                        <p:tav tm="0">
                                          <p:val>
                                            <p:strVal val="ppt_x"/>
                                          </p:val>
                                        </p:tav>
                                        <p:tav tm="100000">
                                          <p:val>
                                            <p:fltVal val="0.5"/>
                                          </p:val>
                                        </p:tav>
                                      </p:tavLst>
                                    </p:anim>
                                    <p:anim calcmode="lin" valueType="num">
                                      <p:cBhvr>
                                        <p:cTn id="50" dur="500"/>
                                        <p:tgtEl>
                                          <p:spTgt spid="53"/>
                                        </p:tgtEl>
                                        <p:attrNameLst>
                                          <p:attrName>ppt_y</p:attrName>
                                        </p:attrNameLst>
                                      </p:cBhvr>
                                      <p:tavLst>
                                        <p:tav tm="0">
                                          <p:val>
                                            <p:strVal val="ppt_y"/>
                                          </p:val>
                                        </p:tav>
                                        <p:tav tm="100000">
                                          <p:val>
                                            <p:fltVal val="0.5"/>
                                          </p:val>
                                        </p:tav>
                                      </p:tavLst>
                                    </p:anim>
                                    <p:set>
                                      <p:cBhvr>
                                        <p:cTn id="51" dur="1" fill="hold">
                                          <p:stCondLst>
                                            <p:cond delay="499"/>
                                          </p:stCondLst>
                                        </p:cTn>
                                        <p:tgtEl>
                                          <p:spTgt spid="53"/>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10"/>
                                        <p:tgtEl>
                                          <p:spTgt spid="52"/>
                                        </p:tgtEl>
                                      </p:cBhvr>
                                    </p:animEffect>
                                    <p:set>
                                      <p:cBhvr>
                                        <p:cTn id="54"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5" restart="whenNotActive" fill="hold" evtFilter="cancelBubble" nodeType="interactiveSeq">
                <p:stCondLst>
                  <p:cond evt="onClick" delay="0">
                    <p:tgtEl>
                      <p:spTgt spid="55"/>
                    </p:tgtEl>
                  </p:cond>
                </p:stCondLst>
                <p:endSync evt="end" delay="0">
                  <p:rtn val="all"/>
                </p:endSync>
                <p:childTnLst>
                  <p:par>
                    <p:cTn id="56" fill="hold">
                      <p:stCondLst>
                        <p:cond delay="0"/>
                      </p:stCondLst>
                      <p:childTnLst>
                        <p:par>
                          <p:cTn id="57" fill="hold">
                            <p:stCondLst>
                              <p:cond delay="0"/>
                            </p:stCondLst>
                            <p:childTnLst>
                              <p:par>
                                <p:cTn id="58" presetID="23" presetClass="exit" presetSubtype="544" fill="hold" grpId="0" nodeType="clickEffect">
                                  <p:stCondLst>
                                    <p:cond delay="0"/>
                                  </p:stCondLst>
                                  <p:childTnLst>
                                    <p:anim calcmode="lin" valueType="num">
                                      <p:cBhvr>
                                        <p:cTn id="59" dur="500"/>
                                        <p:tgtEl>
                                          <p:spTgt spid="55"/>
                                        </p:tgtEl>
                                        <p:attrNameLst>
                                          <p:attrName>ppt_w</p:attrName>
                                        </p:attrNameLst>
                                      </p:cBhvr>
                                      <p:tavLst>
                                        <p:tav tm="0">
                                          <p:val>
                                            <p:strVal val="ppt_w"/>
                                          </p:val>
                                        </p:tav>
                                        <p:tav tm="100000">
                                          <p:val>
                                            <p:fltVal val="0"/>
                                          </p:val>
                                        </p:tav>
                                      </p:tavLst>
                                    </p:anim>
                                    <p:anim calcmode="lin" valueType="num">
                                      <p:cBhvr>
                                        <p:cTn id="60" dur="500"/>
                                        <p:tgtEl>
                                          <p:spTgt spid="55"/>
                                        </p:tgtEl>
                                        <p:attrNameLst>
                                          <p:attrName>ppt_h</p:attrName>
                                        </p:attrNameLst>
                                      </p:cBhvr>
                                      <p:tavLst>
                                        <p:tav tm="0">
                                          <p:val>
                                            <p:strVal val="ppt_h"/>
                                          </p:val>
                                        </p:tav>
                                        <p:tav tm="100000">
                                          <p:val>
                                            <p:fltVal val="0"/>
                                          </p:val>
                                        </p:tav>
                                      </p:tavLst>
                                    </p:anim>
                                    <p:anim calcmode="lin" valueType="num">
                                      <p:cBhvr>
                                        <p:cTn id="61" dur="500"/>
                                        <p:tgtEl>
                                          <p:spTgt spid="55"/>
                                        </p:tgtEl>
                                        <p:attrNameLst>
                                          <p:attrName>ppt_x</p:attrName>
                                        </p:attrNameLst>
                                      </p:cBhvr>
                                      <p:tavLst>
                                        <p:tav tm="0">
                                          <p:val>
                                            <p:strVal val="ppt_x"/>
                                          </p:val>
                                        </p:tav>
                                        <p:tav tm="100000">
                                          <p:val>
                                            <p:fltVal val="0.5"/>
                                          </p:val>
                                        </p:tav>
                                      </p:tavLst>
                                    </p:anim>
                                    <p:anim calcmode="lin" valueType="num">
                                      <p:cBhvr>
                                        <p:cTn id="62" dur="500"/>
                                        <p:tgtEl>
                                          <p:spTgt spid="55"/>
                                        </p:tgtEl>
                                        <p:attrNameLst>
                                          <p:attrName>ppt_y</p:attrName>
                                        </p:attrNameLst>
                                      </p:cBhvr>
                                      <p:tavLst>
                                        <p:tav tm="0">
                                          <p:val>
                                            <p:strVal val="ppt_y"/>
                                          </p:val>
                                        </p:tav>
                                        <p:tav tm="100000">
                                          <p:val>
                                            <p:fltVal val="0.5"/>
                                          </p:val>
                                        </p:tav>
                                      </p:tavLst>
                                    </p:anim>
                                    <p:set>
                                      <p:cBhvr>
                                        <p:cTn id="63" dur="1" fill="hold">
                                          <p:stCondLst>
                                            <p:cond delay="499"/>
                                          </p:stCondLst>
                                        </p:cTn>
                                        <p:tgtEl>
                                          <p:spTgt spid="55"/>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10"/>
                                        <p:tgtEl>
                                          <p:spTgt spid="54"/>
                                        </p:tgtEl>
                                      </p:cBhvr>
                                    </p:animEffect>
                                    <p:set>
                                      <p:cBhvr>
                                        <p:cTn id="66"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7" restart="whenNotActive" fill="hold" evtFilter="cancelBubble" nodeType="interactiveSeq">
                <p:stCondLst>
                  <p:cond evt="onClick" delay="0">
                    <p:tgtEl>
                      <p:spTgt spid="57"/>
                    </p:tgtEl>
                  </p:cond>
                </p:stCondLst>
                <p:endSync evt="end" delay="0">
                  <p:rtn val="all"/>
                </p:endSync>
                <p:childTnLst>
                  <p:par>
                    <p:cTn id="68" fill="hold">
                      <p:stCondLst>
                        <p:cond delay="0"/>
                      </p:stCondLst>
                      <p:childTnLst>
                        <p:par>
                          <p:cTn id="69" fill="hold">
                            <p:stCondLst>
                              <p:cond delay="0"/>
                            </p:stCondLst>
                            <p:childTnLst>
                              <p:par>
                                <p:cTn id="70" presetID="23" presetClass="exit" presetSubtype="544" fill="hold" grpId="0" nodeType="clickEffect">
                                  <p:stCondLst>
                                    <p:cond delay="0"/>
                                  </p:stCondLst>
                                  <p:childTnLst>
                                    <p:anim calcmode="lin" valueType="num">
                                      <p:cBhvr>
                                        <p:cTn id="71" dur="500"/>
                                        <p:tgtEl>
                                          <p:spTgt spid="57"/>
                                        </p:tgtEl>
                                        <p:attrNameLst>
                                          <p:attrName>ppt_w</p:attrName>
                                        </p:attrNameLst>
                                      </p:cBhvr>
                                      <p:tavLst>
                                        <p:tav tm="0">
                                          <p:val>
                                            <p:strVal val="ppt_w"/>
                                          </p:val>
                                        </p:tav>
                                        <p:tav tm="100000">
                                          <p:val>
                                            <p:fltVal val="0"/>
                                          </p:val>
                                        </p:tav>
                                      </p:tavLst>
                                    </p:anim>
                                    <p:anim calcmode="lin" valueType="num">
                                      <p:cBhvr>
                                        <p:cTn id="72" dur="500"/>
                                        <p:tgtEl>
                                          <p:spTgt spid="57"/>
                                        </p:tgtEl>
                                        <p:attrNameLst>
                                          <p:attrName>ppt_h</p:attrName>
                                        </p:attrNameLst>
                                      </p:cBhvr>
                                      <p:tavLst>
                                        <p:tav tm="0">
                                          <p:val>
                                            <p:strVal val="ppt_h"/>
                                          </p:val>
                                        </p:tav>
                                        <p:tav tm="100000">
                                          <p:val>
                                            <p:fltVal val="0"/>
                                          </p:val>
                                        </p:tav>
                                      </p:tavLst>
                                    </p:anim>
                                    <p:anim calcmode="lin" valueType="num">
                                      <p:cBhvr>
                                        <p:cTn id="73" dur="500"/>
                                        <p:tgtEl>
                                          <p:spTgt spid="57"/>
                                        </p:tgtEl>
                                        <p:attrNameLst>
                                          <p:attrName>ppt_x</p:attrName>
                                        </p:attrNameLst>
                                      </p:cBhvr>
                                      <p:tavLst>
                                        <p:tav tm="0">
                                          <p:val>
                                            <p:strVal val="ppt_x"/>
                                          </p:val>
                                        </p:tav>
                                        <p:tav tm="100000">
                                          <p:val>
                                            <p:fltVal val="0.5"/>
                                          </p:val>
                                        </p:tav>
                                      </p:tavLst>
                                    </p:anim>
                                    <p:anim calcmode="lin" valueType="num">
                                      <p:cBhvr>
                                        <p:cTn id="74" dur="500"/>
                                        <p:tgtEl>
                                          <p:spTgt spid="57"/>
                                        </p:tgtEl>
                                        <p:attrNameLst>
                                          <p:attrName>ppt_y</p:attrName>
                                        </p:attrNameLst>
                                      </p:cBhvr>
                                      <p:tavLst>
                                        <p:tav tm="0">
                                          <p:val>
                                            <p:strVal val="ppt_y"/>
                                          </p:val>
                                        </p:tav>
                                        <p:tav tm="100000">
                                          <p:val>
                                            <p:fltVal val="0.5"/>
                                          </p:val>
                                        </p:tav>
                                      </p:tavLst>
                                    </p:anim>
                                    <p:set>
                                      <p:cBhvr>
                                        <p:cTn id="75" dur="1" fill="hold">
                                          <p:stCondLst>
                                            <p:cond delay="499"/>
                                          </p:stCondLst>
                                        </p:cTn>
                                        <p:tgtEl>
                                          <p:spTgt spid="57"/>
                                        </p:tgtEl>
                                        <p:attrNameLst>
                                          <p:attrName>style.visibility</p:attrName>
                                        </p:attrNameLst>
                                      </p:cBhvr>
                                      <p:to>
                                        <p:strVal val="hidden"/>
                                      </p:to>
                                    </p:set>
                                  </p:childTnLst>
                                </p:cTn>
                              </p:par>
                              <p:par>
                                <p:cTn id="76" presetID="10" presetClass="exit" presetSubtype="0" fill="hold" grpId="0" nodeType="withEffect">
                                  <p:stCondLst>
                                    <p:cond delay="0"/>
                                  </p:stCondLst>
                                  <p:childTnLst>
                                    <p:animEffect transition="out" filter="fade">
                                      <p:cBhvr>
                                        <p:cTn id="77" dur="10"/>
                                        <p:tgtEl>
                                          <p:spTgt spid="56"/>
                                        </p:tgtEl>
                                      </p:cBhvr>
                                    </p:animEffect>
                                    <p:set>
                                      <p:cBhvr>
                                        <p:cTn id="78" dur="1" fill="hold">
                                          <p:stCondLst>
                                            <p:cond delay="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79" restart="whenNotActive" fill="hold" evtFilter="cancelBubble" nodeType="interactiveSeq">
                <p:stCondLst>
                  <p:cond evt="onClick" delay="0">
                    <p:tgtEl>
                      <p:spTgt spid="59"/>
                    </p:tgtEl>
                  </p:cond>
                </p:stCondLst>
                <p:endSync evt="end" delay="0">
                  <p:rtn val="all"/>
                </p:endSync>
                <p:childTnLst>
                  <p:par>
                    <p:cTn id="80" fill="hold">
                      <p:stCondLst>
                        <p:cond delay="0"/>
                      </p:stCondLst>
                      <p:childTnLst>
                        <p:par>
                          <p:cTn id="81" fill="hold">
                            <p:stCondLst>
                              <p:cond delay="0"/>
                            </p:stCondLst>
                            <p:childTnLst>
                              <p:par>
                                <p:cTn id="82" presetID="23" presetClass="exit" presetSubtype="544" fill="hold" grpId="0" nodeType="clickEffect">
                                  <p:stCondLst>
                                    <p:cond delay="0"/>
                                  </p:stCondLst>
                                  <p:childTnLst>
                                    <p:anim calcmode="lin" valueType="num">
                                      <p:cBhvr>
                                        <p:cTn id="83" dur="500"/>
                                        <p:tgtEl>
                                          <p:spTgt spid="59"/>
                                        </p:tgtEl>
                                        <p:attrNameLst>
                                          <p:attrName>ppt_w</p:attrName>
                                        </p:attrNameLst>
                                      </p:cBhvr>
                                      <p:tavLst>
                                        <p:tav tm="0">
                                          <p:val>
                                            <p:strVal val="ppt_w"/>
                                          </p:val>
                                        </p:tav>
                                        <p:tav tm="100000">
                                          <p:val>
                                            <p:fltVal val="0"/>
                                          </p:val>
                                        </p:tav>
                                      </p:tavLst>
                                    </p:anim>
                                    <p:anim calcmode="lin" valueType="num">
                                      <p:cBhvr>
                                        <p:cTn id="84" dur="500"/>
                                        <p:tgtEl>
                                          <p:spTgt spid="59"/>
                                        </p:tgtEl>
                                        <p:attrNameLst>
                                          <p:attrName>ppt_h</p:attrName>
                                        </p:attrNameLst>
                                      </p:cBhvr>
                                      <p:tavLst>
                                        <p:tav tm="0">
                                          <p:val>
                                            <p:strVal val="ppt_h"/>
                                          </p:val>
                                        </p:tav>
                                        <p:tav tm="100000">
                                          <p:val>
                                            <p:fltVal val="0"/>
                                          </p:val>
                                        </p:tav>
                                      </p:tavLst>
                                    </p:anim>
                                    <p:anim calcmode="lin" valueType="num">
                                      <p:cBhvr>
                                        <p:cTn id="85" dur="500"/>
                                        <p:tgtEl>
                                          <p:spTgt spid="59"/>
                                        </p:tgtEl>
                                        <p:attrNameLst>
                                          <p:attrName>ppt_x</p:attrName>
                                        </p:attrNameLst>
                                      </p:cBhvr>
                                      <p:tavLst>
                                        <p:tav tm="0">
                                          <p:val>
                                            <p:strVal val="ppt_x"/>
                                          </p:val>
                                        </p:tav>
                                        <p:tav tm="100000">
                                          <p:val>
                                            <p:fltVal val="0.5"/>
                                          </p:val>
                                        </p:tav>
                                      </p:tavLst>
                                    </p:anim>
                                    <p:anim calcmode="lin" valueType="num">
                                      <p:cBhvr>
                                        <p:cTn id="86" dur="500"/>
                                        <p:tgtEl>
                                          <p:spTgt spid="59"/>
                                        </p:tgtEl>
                                        <p:attrNameLst>
                                          <p:attrName>ppt_y</p:attrName>
                                        </p:attrNameLst>
                                      </p:cBhvr>
                                      <p:tavLst>
                                        <p:tav tm="0">
                                          <p:val>
                                            <p:strVal val="ppt_y"/>
                                          </p:val>
                                        </p:tav>
                                        <p:tav tm="100000">
                                          <p:val>
                                            <p:fltVal val="0.5"/>
                                          </p:val>
                                        </p:tav>
                                      </p:tavLst>
                                    </p:anim>
                                    <p:set>
                                      <p:cBhvr>
                                        <p:cTn id="87" dur="1" fill="hold">
                                          <p:stCondLst>
                                            <p:cond delay="499"/>
                                          </p:stCondLst>
                                        </p:cTn>
                                        <p:tgtEl>
                                          <p:spTgt spid="59"/>
                                        </p:tgtEl>
                                        <p:attrNameLst>
                                          <p:attrName>style.visibility</p:attrName>
                                        </p:attrNameLst>
                                      </p:cBhvr>
                                      <p:to>
                                        <p:strVal val="hidden"/>
                                      </p:to>
                                    </p:set>
                                  </p:childTnLst>
                                </p:cTn>
                              </p:par>
                              <p:par>
                                <p:cTn id="88" presetID="10" presetClass="exit" presetSubtype="0" fill="hold" grpId="0" nodeType="withEffect">
                                  <p:stCondLst>
                                    <p:cond delay="0"/>
                                  </p:stCondLst>
                                  <p:childTnLst>
                                    <p:animEffect transition="out" filter="fade">
                                      <p:cBhvr>
                                        <p:cTn id="89" dur="10"/>
                                        <p:tgtEl>
                                          <p:spTgt spid="58"/>
                                        </p:tgtEl>
                                      </p:cBhvr>
                                    </p:animEffect>
                                    <p:set>
                                      <p:cBhvr>
                                        <p:cTn id="90"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91" restart="whenNotActive" fill="hold" evtFilter="cancelBubble" nodeType="interactiveSeq">
                <p:stCondLst>
                  <p:cond evt="onClick" delay="0">
                    <p:tgtEl>
                      <p:spTgt spid="61"/>
                    </p:tgtEl>
                  </p:cond>
                </p:stCondLst>
                <p:endSync evt="end" delay="0">
                  <p:rtn val="all"/>
                </p:endSync>
                <p:childTnLst>
                  <p:par>
                    <p:cTn id="92" fill="hold">
                      <p:stCondLst>
                        <p:cond delay="0"/>
                      </p:stCondLst>
                      <p:childTnLst>
                        <p:par>
                          <p:cTn id="93" fill="hold">
                            <p:stCondLst>
                              <p:cond delay="0"/>
                            </p:stCondLst>
                            <p:childTnLst>
                              <p:par>
                                <p:cTn id="94" presetID="23" presetClass="exit" presetSubtype="544" fill="hold" grpId="0" nodeType="clickEffect">
                                  <p:stCondLst>
                                    <p:cond delay="0"/>
                                  </p:stCondLst>
                                  <p:childTnLst>
                                    <p:anim calcmode="lin" valueType="num">
                                      <p:cBhvr>
                                        <p:cTn id="95" dur="500"/>
                                        <p:tgtEl>
                                          <p:spTgt spid="61"/>
                                        </p:tgtEl>
                                        <p:attrNameLst>
                                          <p:attrName>ppt_w</p:attrName>
                                        </p:attrNameLst>
                                      </p:cBhvr>
                                      <p:tavLst>
                                        <p:tav tm="0">
                                          <p:val>
                                            <p:strVal val="ppt_w"/>
                                          </p:val>
                                        </p:tav>
                                        <p:tav tm="100000">
                                          <p:val>
                                            <p:fltVal val="0"/>
                                          </p:val>
                                        </p:tav>
                                      </p:tavLst>
                                    </p:anim>
                                    <p:anim calcmode="lin" valueType="num">
                                      <p:cBhvr>
                                        <p:cTn id="96" dur="500"/>
                                        <p:tgtEl>
                                          <p:spTgt spid="61"/>
                                        </p:tgtEl>
                                        <p:attrNameLst>
                                          <p:attrName>ppt_h</p:attrName>
                                        </p:attrNameLst>
                                      </p:cBhvr>
                                      <p:tavLst>
                                        <p:tav tm="0">
                                          <p:val>
                                            <p:strVal val="ppt_h"/>
                                          </p:val>
                                        </p:tav>
                                        <p:tav tm="100000">
                                          <p:val>
                                            <p:fltVal val="0"/>
                                          </p:val>
                                        </p:tav>
                                      </p:tavLst>
                                    </p:anim>
                                    <p:anim calcmode="lin" valueType="num">
                                      <p:cBhvr>
                                        <p:cTn id="97" dur="500"/>
                                        <p:tgtEl>
                                          <p:spTgt spid="61"/>
                                        </p:tgtEl>
                                        <p:attrNameLst>
                                          <p:attrName>ppt_x</p:attrName>
                                        </p:attrNameLst>
                                      </p:cBhvr>
                                      <p:tavLst>
                                        <p:tav tm="0">
                                          <p:val>
                                            <p:strVal val="ppt_x"/>
                                          </p:val>
                                        </p:tav>
                                        <p:tav tm="100000">
                                          <p:val>
                                            <p:fltVal val="0.5"/>
                                          </p:val>
                                        </p:tav>
                                      </p:tavLst>
                                    </p:anim>
                                    <p:anim calcmode="lin" valueType="num">
                                      <p:cBhvr>
                                        <p:cTn id="98" dur="500"/>
                                        <p:tgtEl>
                                          <p:spTgt spid="61"/>
                                        </p:tgtEl>
                                        <p:attrNameLst>
                                          <p:attrName>ppt_y</p:attrName>
                                        </p:attrNameLst>
                                      </p:cBhvr>
                                      <p:tavLst>
                                        <p:tav tm="0">
                                          <p:val>
                                            <p:strVal val="ppt_y"/>
                                          </p:val>
                                        </p:tav>
                                        <p:tav tm="100000">
                                          <p:val>
                                            <p:fltVal val="0.5"/>
                                          </p:val>
                                        </p:tav>
                                      </p:tavLst>
                                    </p:anim>
                                    <p:set>
                                      <p:cBhvr>
                                        <p:cTn id="99" dur="1" fill="hold">
                                          <p:stCondLst>
                                            <p:cond delay="499"/>
                                          </p:stCondLst>
                                        </p:cTn>
                                        <p:tgtEl>
                                          <p:spTgt spid="61"/>
                                        </p:tgtEl>
                                        <p:attrNameLst>
                                          <p:attrName>style.visibility</p:attrName>
                                        </p:attrNameLst>
                                      </p:cBhvr>
                                      <p:to>
                                        <p:strVal val="hidden"/>
                                      </p:to>
                                    </p:set>
                                  </p:childTnLst>
                                </p:cTn>
                              </p:par>
                              <p:par>
                                <p:cTn id="100" presetID="10" presetClass="exit" presetSubtype="0" fill="hold" grpId="0" nodeType="withEffect">
                                  <p:stCondLst>
                                    <p:cond delay="0"/>
                                  </p:stCondLst>
                                  <p:childTnLst>
                                    <p:animEffect transition="out" filter="fade">
                                      <p:cBhvr>
                                        <p:cTn id="101" dur="10"/>
                                        <p:tgtEl>
                                          <p:spTgt spid="60"/>
                                        </p:tgtEl>
                                      </p:cBhvr>
                                    </p:animEffect>
                                    <p:set>
                                      <p:cBhvr>
                                        <p:cTn id="102" dur="1" fill="hold">
                                          <p:stCondLst>
                                            <p:cond delay="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03" restart="whenNotActive" fill="hold" evtFilter="cancelBubble" nodeType="interactiveSeq">
                <p:stCondLst>
                  <p:cond evt="onClick" delay="0">
                    <p:tgtEl>
                      <p:spTgt spid="63"/>
                    </p:tgtEl>
                  </p:cond>
                </p:stCondLst>
                <p:endSync evt="end" delay="0">
                  <p:rtn val="all"/>
                </p:endSync>
                <p:childTnLst>
                  <p:par>
                    <p:cTn id="104" fill="hold">
                      <p:stCondLst>
                        <p:cond delay="0"/>
                      </p:stCondLst>
                      <p:childTnLst>
                        <p:par>
                          <p:cTn id="105" fill="hold">
                            <p:stCondLst>
                              <p:cond delay="0"/>
                            </p:stCondLst>
                            <p:childTnLst>
                              <p:par>
                                <p:cTn id="106" presetID="23" presetClass="exit" presetSubtype="544" fill="hold" grpId="0" nodeType="clickEffect">
                                  <p:stCondLst>
                                    <p:cond delay="0"/>
                                  </p:stCondLst>
                                  <p:childTnLst>
                                    <p:anim calcmode="lin" valueType="num">
                                      <p:cBhvr>
                                        <p:cTn id="107" dur="500"/>
                                        <p:tgtEl>
                                          <p:spTgt spid="63"/>
                                        </p:tgtEl>
                                        <p:attrNameLst>
                                          <p:attrName>ppt_w</p:attrName>
                                        </p:attrNameLst>
                                      </p:cBhvr>
                                      <p:tavLst>
                                        <p:tav tm="0">
                                          <p:val>
                                            <p:strVal val="ppt_w"/>
                                          </p:val>
                                        </p:tav>
                                        <p:tav tm="100000">
                                          <p:val>
                                            <p:fltVal val="0"/>
                                          </p:val>
                                        </p:tav>
                                      </p:tavLst>
                                    </p:anim>
                                    <p:anim calcmode="lin" valueType="num">
                                      <p:cBhvr>
                                        <p:cTn id="108" dur="500"/>
                                        <p:tgtEl>
                                          <p:spTgt spid="63"/>
                                        </p:tgtEl>
                                        <p:attrNameLst>
                                          <p:attrName>ppt_h</p:attrName>
                                        </p:attrNameLst>
                                      </p:cBhvr>
                                      <p:tavLst>
                                        <p:tav tm="0">
                                          <p:val>
                                            <p:strVal val="ppt_h"/>
                                          </p:val>
                                        </p:tav>
                                        <p:tav tm="100000">
                                          <p:val>
                                            <p:fltVal val="0"/>
                                          </p:val>
                                        </p:tav>
                                      </p:tavLst>
                                    </p:anim>
                                    <p:anim calcmode="lin" valueType="num">
                                      <p:cBhvr>
                                        <p:cTn id="109" dur="500"/>
                                        <p:tgtEl>
                                          <p:spTgt spid="63"/>
                                        </p:tgtEl>
                                        <p:attrNameLst>
                                          <p:attrName>ppt_x</p:attrName>
                                        </p:attrNameLst>
                                      </p:cBhvr>
                                      <p:tavLst>
                                        <p:tav tm="0">
                                          <p:val>
                                            <p:strVal val="ppt_x"/>
                                          </p:val>
                                        </p:tav>
                                        <p:tav tm="100000">
                                          <p:val>
                                            <p:fltVal val="0.5"/>
                                          </p:val>
                                        </p:tav>
                                      </p:tavLst>
                                    </p:anim>
                                    <p:anim calcmode="lin" valueType="num">
                                      <p:cBhvr>
                                        <p:cTn id="110" dur="500"/>
                                        <p:tgtEl>
                                          <p:spTgt spid="63"/>
                                        </p:tgtEl>
                                        <p:attrNameLst>
                                          <p:attrName>ppt_y</p:attrName>
                                        </p:attrNameLst>
                                      </p:cBhvr>
                                      <p:tavLst>
                                        <p:tav tm="0">
                                          <p:val>
                                            <p:strVal val="ppt_y"/>
                                          </p:val>
                                        </p:tav>
                                        <p:tav tm="100000">
                                          <p:val>
                                            <p:fltVal val="0.5"/>
                                          </p:val>
                                        </p:tav>
                                      </p:tavLst>
                                    </p:anim>
                                    <p:set>
                                      <p:cBhvr>
                                        <p:cTn id="111" dur="1" fill="hold">
                                          <p:stCondLst>
                                            <p:cond delay="499"/>
                                          </p:stCondLst>
                                        </p:cTn>
                                        <p:tgtEl>
                                          <p:spTgt spid="63"/>
                                        </p:tgtEl>
                                        <p:attrNameLst>
                                          <p:attrName>style.visibility</p:attrName>
                                        </p:attrNameLst>
                                      </p:cBhvr>
                                      <p:to>
                                        <p:strVal val="hidden"/>
                                      </p:to>
                                    </p:set>
                                  </p:childTnLst>
                                </p:cTn>
                              </p:par>
                              <p:par>
                                <p:cTn id="112" presetID="10" presetClass="exit" presetSubtype="0" fill="hold" grpId="0" nodeType="withEffect">
                                  <p:stCondLst>
                                    <p:cond delay="0"/>
                                  </p:stCondLst>
                                  <p:childTnLst>
                                    <p:animEffect transition="out" filter="fade">
                                      <p:cBhvr>
                                        <p:cTn id="113" dur="10"/>
                                        <p:tgtEl>
                                          <p:spTgt spid="62"/>
                                        </p:tgtEl>
                                      </p:cBhvr>
                                    </p:animEffect>
                                    <p:set>
                                      <p:cBhvr>
                                        <p:cTn id="114"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15" restart="whenNotActive" fill="hold" evtFilter="cancelBubble" nodeType="interactiveSeq">
                <p:stCondLst>
                  <p:cond evt="onClick" delay="0">
                    <p:tgtEl>
                      <p:spTgt spid="65"/>
                    </p:tgtEl>
                  </p:cond>
                </p:stCondLst>
                <p:endSync evt="end" delay="0">
                  <p:rtn val="all"/>
                </p:endSync>
                <p:childTnLst>
                  <p:par>
                    <p:cTn id="116" fill="hold">
                      <p:stCondLst>
                        <p:cond delay="0"/>
                      </p:stCondLst>
                      <p:childTnLst>
                        <p:par>
                          <p:cTn id="117" fill="hold">
                            <p:stCondLst>
                              <p:cond delay="0"/>
                            </p:stCondLst>
                            <p:childTnLst>
                              <p:par>
                                <p:cTn id="118" presetID="23" presetClass="exit" presetSubtype="544" fill="hold" grpId="0" nodeType="clickEffect">
                                  <p:stCondLst>
                                    <p:cond delay="0"/>
                                  </p:stCondLst>
                                  <p:childTnLst>
                                    <p:anim calcmode="lin" valueType="num">
                                      <p:cBhvr>
                                        <p:cTn id="119" dur="500"/>
                                        <p:tgtEl>
                                          <p:spTgt spid="65"/>
                                        </p:tgtEl>
                                        <p:attrNameLst>
                                          <p:attrName>ppt_w</p:attrName>
                                        </p:attrNameLst>
                                      </p:cBhvr>
                                      <p:tavLst>
                                        <p:tav tm="0">
                                          <p:val>
                                            <p:strVal val="ppt_w"/>
                                          </p:val>
                                        </p:tav>
                                        <p:tav tm="100000">
                                          <p:val>
                                            <p:fltVal val="0"/>
                                          </p:val>
                                        </p:tav>
                                      </p:tavLst>
                                    </p:anim>
                                    <p:anim calcmode="lin" valueType="num">
                                      <p:cBhvr>
                                        <p:cTn id="120" dur="500"/>
                                        <p:tgtEl>
                                          <p:spTgt spid="65"/>
                                        </p:tgtEl>
                                        <p:attrNameLst>
                                          <p:attrName>ppt_h</p:attrName>
                                        </p:attrNameLst>
                                      </p:cBhvr>
                                      <p:tavLst>
                                        <p:tav tm="0">
                                          <p:val>
                                            <p:strVal val="ppt_h"/>
                                          </p:val>
                                        </p:tav>
                                        <p:tav tm="100000">
                                          <p:val>
                                            <p:fltVal val="0"/>
                                          </p:val>
                                        </p:tav>
                                      </p:tavLst>
                                    </p:anim>
                                    <p:anim calcmode="lin" valueType="num">
                                      <p:cBhvr>
                                        <p:cTn id="121" dur="500"/>
                                        <p:tgtEl>
                                          <p:spTgt spid="65"/>
                                        </p:tgtEl>
                                        <p:attrNameLst>
                                          <p:attrName>ppt_x</p:attrName>
                                        </p:attrNameLst>
                                      </p:cBhvr>
                                      <p:tavLst>
                                        <p:tav tm="0">
                                          <p:val>
                                            <p:strVal val="ppt_x"/>
                                          </p:val>
                                        </p:tav>
                                        <p:tav tm="100000">
                                          <p:val>
                                            <p:fltVal val="0.5"/>
                                          </p:val>
                                        </p:tav>
                                      </p:tavLst>
                                    </p:anim>
                                    <p:anim calcmode="lin" valueType="num">
                                      <p:cBhvr>
                                        <p:cTn id="122" dur="500"/>
                                        <p:tgtEl>
                                          <p:spTgt spid="65"/>
                                        </p:tgtEl>
                                        <p:attrNameLst>
                                          <p:attrName>ppt_y</p:attrName>
                                        </p:attrNameLst>
                                      </p:cBhvr>
                                      <p:tavLst>
                                        <p:tav tm="0">
                                          <p:val>
                                            <p:strVal val="ppt_y"/>
                                          </p:val>
                                        </p:tav>
                                        <p:tav tm="100000">
                                          <p:val>
                                            <p:fltVal val="0.5"/>
                                          </p:val>
                                        </p:tav>
                                      </p:tavLst>
                                    </p:anim>
                                    <p:set>
                                      <p:cBhvr>
                                        <p:cTn id="123" dur="1" fill="hold">
                                          <p:stCondLst>
                                            <p:cond delay="499"/>
                                          </p:stCondLst>
                                        </p:cTn>
                                        <p:tgtEl>
                                          <p:spTgt spid="65"/>
                                        </p:tgtEl>
                                        <p:attrNameLst>
                                          <p:attrName>style.visibility</p:attrName>
                                        </p:attrNameLst>
                                      </p:cBhvr>
                                      <p:to>
                                        <p:strVal val="hidden"/>
                                      </p:to>
                                    </p:set>
                                  </p:childTnLst>
                                </p:cTn>
                              </p:par>
                              <p:par>
                                <p:cTn id="124" presetID="10" presetClass="exit" presetSubtype="0" fill="hold" grpId="0" nodeType="withEffect">
                                  <p:stCondLst>
                                    <p:cond delay="0"/>
                                  </p:stCondLst>
                                  <p:childTnLst>
                                    <p:animEffect transition="out" filter="fade">
                                      <p:cBhvr>
                                        <p:cTn id="125" dur="10"/>
                                        <p:tgtEl>
                                          <p:spTgt spid="64"/>
                                        </p:tgtEl>
                                      </p:cBhvr>
                                    </p:animEffect>
                                    <p:set>
                                      <p:cBhvr>
                                        <p:cTn id="126" dur="1" fill="hold">
                                          <p:stCondLst>
                                            <p:cond delay="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27" restart="whenNotActive" fill="hold" evtFilter="cancelBubble" nodeType="interactiveSeq">
                <p:stCondLst>
                  <p:cond evt="onClick" delay="0">
                    <p:tgtEl>
                      <p:spTgt spid="67"/>
                    </p:tgtEl>
                  </p:cond>
                </p:stCondLst>
                <p:endSync evt="end" delay="0">
                  <p:rtn val="all"/>
                </p:endSync>
                <p:childTnLst>
                  <p:par>
                    <p:cTn id="128" fill="hold">
                      <p:stCondLst>
                        <p:cond delay="0"/>
                      </p:stCondLst>
                      <p:childTnLst>
                        <p:par>
                          <p:cTn id="129" fill="hold">
                            <p:stCondLst>
                              <p:cond delay="0"/>
                            </p:stCondLst>
                            <p:childTnLst>
                              <p:par>
                                <p:cTn id="130" presetID="23" presetClass="exit" presetSubtype="544" fill="hold" grpId="0" nodeType="clickEffect">
                                  <p:stCondLst>
                                    <p:cond delay="0"/>
                                  </p:stCondLst>
                                  <p:childTnLst>
                                    <p:anim calcmode="lin" valueType="num">
                                      <p:cBhvr>
                                        <p:cTn id="131" dur="500"/>
                                        <p:tgtEl>
                                          <p:spTgt spid="67"/>
                                        </p:tgtEl>
                                        <p:attrNameLst>
                                          <p:attrName>ppt_w</p:attrName>
                                        </p:attrNameLst>
                                      </p:cBhvr>
                                      <p:tavLst>
                                        <p:tav tm="0">
                                          <p:val>
                                            <p:strVal val="ppt_w"/>
                                          </p:val>
                                        </p:tav>
                                        <p:tav tm="100000">
                                          <p:val>
                                            <p:fltVal val="0"/>
                                          </p:val>
                                        </p:tav>
                                      </p:tavLst>
                                    </p:anim>
                                    <p:anim calcmode="lin" valueType="num">
                                      <p:cBhvr>
                                        <p:cTn id="132" dur="500"/>
                                        <p:tgtEl>
                                          <p:spTgt spid="67"/>
                                        </p:tgtEl>
                                        <p:attrNameLst>
                                          <p:attrName>ppt_h</p:attrName>
                                        </p:attrNameLst>
                                      </p:cBhvr>
                                      <p:tavLst>
                                        <p:tav tm="0">
                                          <p:val>
                                            <p:strVal val="ppt_h"/>
                                          </p:val>
                                        </p:tav>
                                        <p:tav tm="100000">
                                          <p:val>
                                            <p:fltVal val="0"/>
                                          </p:val>
                                        </p:tav>
                                      </p:tavLst>
                                    </p:anim>
                                    <p:anim calcmode="lin" valueType="num">
                                      <p:cBhvr>
                                        <p:cTn id="133" dur="500"/>
                                        <p:tgtEl>
                                          <p:spTgt spid="67"/>
                                        </p:tgtEl>
                                        <p:attrNameLst>
                                          <p:attrName>ppt_x</p:attrName>
                                        </p:attrNameLst>
                                      </p:cBhvr>
                                      <p:tavLst>
                                        <p:tav tm="0">
                                          <p:val>
                                            <p:strVal val="ppt_x"/>
                                          </p:val>
                                        </p:tav>
                                        <p:tav tm="100000">
                                          <p:val>
                                            <p:fltVal val="0.5"/>
                                          </p:val>
                                        </p:tav>
                                      </p:tavLst>
                                    </p:anim>
                                    <p:anim calcmode="lin" valueType="num">
                                      <p:cBhvr>
                                        <p:cTn id="134" dur="500"/>
                                        <p:tgtEl>
                                          <p:spTgt spid="67"/>
                                        </p:tgtEl>
                                        <p:attrNameLst>
                                          <p:attrName>ppt_y</p:attrName>
                                        </p:attrNameLst>
                                      </p:cBhvr>
                                      <p:tavLst>
                                        <p:tav tm="0">
                                          <p:val>
                                            <p:strVal val="ppt_y"/>
                                          </p:val>
                                        </p:tav>
                                        <p:tav tm="100000">
                                          <p:val>
                                            <p:fltVal val="0.5"/>
                                          </p:val>
                                        </p:tav>
                                      </p:tavLst>
                                    </p:anim>
                                    <p:set>
                                      <p:cBhvr>
                                        <p:cTn id="135" dur="1" fill="hold">
                                          <p:stCondLst>
                                            <p:cond delay="499"/>
                                          </p:stCondLst>
                                        </p:cTn>
                                        <p:tgtEl>
                                          <p:spTgt spid="67"/>
                                        </p:tgtEl>
                                        <p:attrNameLst>
                                          <p:attrName>style.visibility</p:attrName>
                                        </p:attrNameLst>
                                      </p:cBhvr>
                                      <p:to>
                                        <p:strVal val="hidden"/>
                                      </p:to>
                                    </p:set>
                                  </p:childTnLst>
                                </p:cTn>
                              </p:par>
                              <p:par>
                                <p:cTn id="136" presetID="10" presetClass="exit" presetSubtype="0" fill="hold" grpId="0" nodeType="withEffect">
                                  <p:stCondLst>
                                    <p:cond delay="0"/>
                                  </p:stCondLst>
                                  <p:childTnLst>
                                    <p:animEffect transition="out" filter="fade">
                                      <p:cBhvr>
                                        <p:cTn id="137" dur="10"/>
                                        <p:tgtEl>
                                          <p:spTgt spid="66"/>
                                        </p:tgtEl>
                                      </p:cBhvr>
                                    </p:animEffect>
                                    <p:set>
                                      <p:cBhvr>
                                        <p:cTn id="138" dur="1" fill="hold">
                                          <p:stCondLst>
                                            <p:cond delay="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39" restart="whenNotActive" fill="hold" evtFilter="cancelBubble" nodeType="interactiveSeq">
                <p:stCondLst>
                  <p:cond evt="onClick" delay="0">
                    <p:tgtEl>
                      <p:spTgt spid="69"/>
                    </p:tgtEl>
                  </p:cond>
                </p:stCondLst>
                <p:endSync evt="end" delay="0">
                  <p:rtn val="all"/>
                </p:endSync>
                <p:childTnLst>
                  <p:par>
                    <p:cTn id="140" fill="hold">
                      <p:stCondLst>
                        <p:cond delay="0"/>
                      </p:stCondLst>
                      <p:childTnLst>
                        <p:par>
                          <p:cTn id="141" fill="hold">
                            <p:stCondLst>
                              <p:cond delay="0"/>
                            </p:stCondLst>
                            <p:childTnLst>
                              <p:par>
                                <p:cTn id="142" presetID="23" presetClass="exit" presetSubtype="544" fill="hold" grpId="0" nodeType="clickEffect">
                                  <p:stCondLst>
                                    <p:cond delay="0"/>
                                  </p:stCondLst>
                                  <p:childTnLst>
                                    <p:anim calcmode="lin" valueType="num">
                                      <p:cBhvr>
                                        <p:cTn id="143" dur="500"/>
                                        <p:tgtEl>
                                          <p:spTgt spid="69"/>
                                        </p:tgtEl>
                                        <p:attrNameLst>
                                          <p:attrName>ppt_w</p:attrName>
                                        </p:attrNameLst>
                                      </p:cBhvr>
                                      <p:tavLst>
                                        <p:tav tm="0">
                                          <p:val>
                                            <p:strVal val="ppt_w"/>
                                          </p:val>
                                        </p:tav>
                                        <p:tav tm="100000">
                                          <p:val>
                                            <p:fltVal val="0"/>
                                          </p:val>
                                        </p:tav>
                                      </p:tavLst>
                                    </p:anim>
                                    <p:anim calcmode="lin" valueType="num">
                                      <p:cBhvr>
                                        <p:cTn id="144" dur="500"/>
                                        <p:tgtEl>
                                          <p:spTgt spid="69"/>
                                        </p:tgtEl>
                                        <p:attrNameLst>
                                          <p:attrName>ppt_h</p:attrName>
                                        </p:attrNameLst>
                                      </p:cBhvr>
                                      <p:tavLst>
                                        <p:tav tm="0">
                                          <p:val>
                                            <p:strVal val="ppt_h"/>
                                          </p:val>
                                        </p:tav>
                                        <p:tav tm="100000">
                                          <p:val>
                                            <p:fltVal val="0"/>
                                          </p:val>
                                        </p:tav>
                                      </p:tavLst>
                                    </p:anim>
                                    <p:anim calcmode="lin" valueType="num">
                                      <p:cBhvr>
                                        <p:cTn id="145" dur="500"/>
                                        <p:tgtEl>
                                          <p:spTgt spid="69"/>
                                        </p:tgtEl>
                                        <p:attrNameLst>
                                          <p:attrName>ppt_x</p:attrName>
                                        </p:attrNameLst>
                                      </p:cBhvr>
                                      <p:tavLst>
                                        <p:tav tm="0">
                                          <p:val>
                                            <p:strVal val="ppt_x"/>
                                          </p:val>
                                        </p:tav>
                                        <p:tav tm="100000">
                                          <p:val>
                                            <p:fltVal val="0.5"/>
                                          </p:val>
                                        </p:tav>
                                      </p:tavLst>
                                    </p:anim>
                                    <p:anim calcmode="lin" valueType="num">
                                      <p:cBhvr>
                                        <p:cTn id="146" dur="500"/>
                                        <p:tgtEl>
                                          <p:spTgt spid="69"/>
                                        </p:tgtEl>
                                        <p:attrNameLst>
                                          <p:attrName>ppt_y</p:attrName>
                                        </p:attrNameLst>
                                      </p:cBhvr>
                                      <p:tavLst>
                                        <p:tav tm="0">
                                          <p:val>
                                            <p:strVal val="ppt_y"/>
                                          </p:val>
                                        </p:tav>
                                        <p:tav tm="100000">
                                          <p:val>
                                            <p:fltVal val="0.5"/>
                                          </p:val>
                                        </p:tav>
                                      </p:tavLst>
                                    </p:anim>
                                    <p:set>
                                      <p:cBhvr>
                                        <p:cTn id="147" dur="1" fill="hold">
                                          <p:stCondLst>
                                            <p:cond delay="499"/>
                                          </p:stCondLst>
                                        </p:cTn>
                                        <p:tgtEl>
                                          <p:spTgt spid="69"/>
                                        </p:tgtEl>
                                        <p:attrNameLst>
                                          <p:attrName>style.visibility</p:attrName>
                                        </p:attrNameLst>
                                      </p:cBhvr>
                                      <p:to>
                                        <p:strVal val="hidden"/>
                                      </p:to>
                                    </p:set>
                                  </p:childTnLst>
                                </p:cTn>
                              </p:par>
                              <p:par>
                                <p:cTn id="148" presetID="10" presetClass="exit" presetSubtype="0" fill="hold" grpId="0" nodeType="withEffect">
                                  <p:stCondLst>
                                    <p:cond delay="0"/>
                                  </p:stCondLst>
                                  <p:childTnLst>
                                    <p:animEffect transition="out" filter="fade">
                                      <p:cBhvr>
                                        <p:cTn id="149" dur="10"/>
                                        <p:tgtEl>
                                          <p:spTgt spid="68"/>
                                        </p:tgtEl>
                                      </p:cBhvr>
                                    </p:animEffect>
                                    <p:set>
                                      <p:cBhvr>
                                        <p:cTn id="150" dur="1" fill="hold">
                                          <p:stCondLst>
                                            <p:cond delay="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9"/>
                  </p:tgtEl>
                </p:cond>
              </p:nextCondLst>
            </p:seq>
          </p:childTnLst>
        </p:cTn>
      </p:par>
    </p:tnLst>
    <p:bldLst>
      <p:bldP spid="29" grpId="0"/>
      <p:bldP spid="51" grpId="0" animBg="1"/>
      <p:bldP spid="51" grpId="1" animBg="1"/>
      <p:bldP spid="52" grpId="0"/>
      <p:bldP spid="53" grpId="0" animBg="1"/>
      <p:bldP spid="53" grpId="1" animBg="1"/>
      <p:bldP spid="54" grpId="0"/>
      <p:bldP spid="55" grpId="0" animBg="1"/>
      <p:bldP spid="55" grpId="1" animBg="1"/>
      <p:bldP spid="56" grpId="0"/>
      <p:bldP spid="57" grpId="0" animBg="1"/>
      <p:bldP spid="57" grpId="1" animBg="1"/>
      <p:bldP spid="58" grpId="0"/>
      <p:bldP spid="59" grpId="0" animBg="1"/>
      <p:bldP spid="59" grpId="1" animBg="1"/>
      <p:bldP spid="60" grpId="0"/>
      <p:bldP spid="61" grpId="0" animBg="1"/>
      <p:bldP spid="61" grpId="1" animBg="1"/>
      <p:bldP spid="62" grpId="0"/>
      <p:bldP spid="63" grpId="0" animBg="1"/>
      <p:bldP spid="63" grpId="1" animBg="1"/>
      <p:bldP spid="64" grpId="0"/>
      <p:bldP spid="65" grpId="0" animBg="1"/>
      <p:bldP spid="65" grpId="1" animBg="1"/>
      <p:bldP spid="66" grpId="0"/>
      <p:bldP spid="67" grpId="0" animBg="1"/>
      <p:bldP spid="67" grpId="1" animBg="1"/>
      <p:bldP spid="68" grpId="0"/>
      <p:bldP spid="69" grpId="0" animBg="1"/>
      <p:bldP spid="69" grpId="1" animBg="1"/>
      <p:bldP spid="7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rgbClr val="C1E4FF">
                <a:alpha val="100000"/>
              </a:srgbClr>
            </a:gs>
            <a:gs pos="100000">
              <a:srgbClr val="6DBCE8">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53920" y="6372302"/>
            <a:ext cx="22040613" cy="3957331"/>
          </a:xfrm>
          <a:custGeom>
            <a:avLst/>
            <a:gdLst/>
            <a:ahLst/>
            <a:cxnLst/>
            <a:rect l="l" t="t" r="r" b="b"/>
            <a:pathLst>
              <a:path w="22040613" h="3957331">
                <a:moveTo>
                  <a:pt x="0" y="0"/>
                </a:moveTo>
                <a:lnTo>
                  <a:pt x="22040613" y="0"/>
                </a:lnTo>
                <a:lnTo>
                  <a:pt x="22040613" y="3957331"/>
                </a:lnTo>
                <a:lnTo>
                  <a:pt x="0" y="395733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3327503" y="770894"/>
            <a:ext cx="11117982" cy="3899409"/>
            <a:chOff x="0" y="0"/>
            <a:chExt cx="2928193" cy="1027005"/>
          </a:xfrm>
        </p:grpSpPr>
        <p:sp>
          <p:nvSpPr>
            <p:cNvPr id="4" name="Freeform 4"/>
            <p:cNvSpPr/>
            <p:nvPr/>
          </p:nvSpPr>
          <p:spPr>
            <a:xfrm>
              <a:off x="0" y="0"/>
              <a:ext cx="2928193" cy="1027005"/>
            </a:xfrm>
            <a:custGeom>
              <a:avLst/>
              <a:gdLst/>
              <a:ahLst/>
              <a:cxnLst/>
              <a:rect l="l" t="t" r="r" b="b"/>
              <a:pathLst>
                <a:path w="2928193" h="1027005">
                  <a:moveTo>
                    <a:pt x="35513" y="0"/>
                  </a:moveTo>
                  <a:lnTo>
                    <a:pt x="2892679" y="0"/>
                  </a:lnTo>
                  <a:cubicBezTo>
                    <a:pt x="2912293" y="0"/>
                    <a:pt x="2928193" y="15900"/>
                    <a:pt x="2928193" y="35513"/>
                  </a:cubicBezTo>
                  <a:lnTo>
                    <a:pt x="2928193" y="991492"/>
                  </a:lnTo>
                  <a:cubicBezTo>
                    <a:pt x="2928193" y="1000910"/>
                    <a:pt x="2924451" y="1009943"/>
                    <a:pt x="2917791" y="1016603"/>
                  </a:cubicBezTo>
                  <a:cubicBezTo>
                    <a:pt x="2911131" y="1023263"/>
                    <a:pt x="2902098" y="1027005"/>
                    <a:pt x="2892679" y="1027005"/>
                  </a:cubicBezTo>
                  <a:lnTo>
                    <a:pt x="35513" y="1027005"/>
                  </a:lnTo>
                  <a:cubicBezTo>
                    <a:pt x="26095" y="1027005"/>
                    <a:pt x="17062" y="1023263"/>
                    <a:pt x="10402" y="1016603"/>
                  </a:cubicBezTo>
                  <a:cubicBezTo>
                    <a:pt x="3742" y="1009943"/>
                    <a:pt x="0" y="1000910"/>
                    <a:pt x="0" y="991492"/>
                  </a:cubicBezTo>
                  <a:lnTo>
                    <a:pt x="0" y="35513"/>
                  </a:lnTo>
                  <a:cubicBezTo>
                    <a:pt x="0" y="15900"/>
                    <a:pt x="15900" y="0"/>
                    <a:pt x="35513" y="0"/>
                  </a:cubicBezTo>
                  <a:close/>
                </a:path>
              </a:pathLst>
            </a:custGeom>
            <a:solidFill>
              <a:srgbClr val="6DACCF"/>
            </a:solidFill>
          </p:spPr>
        </p:sp>
        <p:sp>
          <p:nvSpPr>
            <p:cNvPr id="5" name="TextBox 5"/>
            <p:cNvSpPr txBox="1"/>
            <p:nvPr/>
          </p:nvSpPr>
          <p:spPr>
            <a:xfrm>
              <a:off x="0" y="-38100"/>
              <a:ext cx="2928193" cy="1065105"/>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3364844" y="2771375"/>
            <a:ext cx="11117982" cy="4841583"/>
            <a:chOff x="0" y="0"/>
            <a:chExt cx="2928193" cy="1027005"/>
          </a:xfrm>
        </p:grpSpPr>
        <p:sp>
          <p:nvSpPr>
            <p:cNvPr id="7" name="Freeform 7"/>
            <p:cNvSpPr/>
            <p:nvPr/>
          </p:nvSpPr>
          <p:spPr>
            <a:xfrm>
              <a:off x="0" y="0"/>
              <a:ext cx="2928193" cy="1027005"/>
            </a:xfrm>
            <a:custGeom>
              <a:avLst/>
              <a:gdLst/>
              <a:ahLst/>
              <a:cxnLst/>
              <a:rect l="l" t="t" r="r" b="b"/>
              <a:pathLst>
                <a:path w="2928193" h="1027005">
                  <a:moveTo>
                    <a:pt x="35513" y="0"/>
                  </a:moveTo>
                  <a:lnTo>
                    <a:pt x="2892679" y="0"/>
                  </a:lnTo>
                  <a:cubicBezTo>
                    <a:pt x="2912293" y="0"/>
                    <a:pt x="2928193" y="15900"/>
                    <a:pt x="2928193" y="35513"/>
                  </a:cubicBezTo>
                  <a:lnTo>
                    <a:pt x="2928193" y="991492"/>
                  </a:lnTo>
                  <a:cubicBezTo>
                    <a:pt x="2928193" y="1000910"/>
                    <a:pt x="2924451" y="1009943"/>
                    <a:pt x="2917791" y="1016603"/>
                  </a:cubicBezTo>
                  <a:cubicBezTo>
                    <a:pt x="2911131" y="1023263"/>
                    <a:pt x="2902098" y="1027005"/>
                    <a:pt x="2892679" y="1027005"/>
                  </a:cubicBezTo>
                  <a:lnTo>
                    <a:pt x="35513" y="1027005"/>
                  </a:lnTo>
                  <a:cubicBezTo>
                    <a:pt x="26095" y="1027005"/>
                    <a:pt x="17062" y="1023263"/>
                    <a:pt x="10402" y="1016603"/>
                  </a:cubicBezTo>
                  <a:cubicBezTo>
                    <a:pt x="3742" y="1009943"/>
                    <a:pt x="0" y="1000910"/>
                    <a:pt x="0" y="991492"/>
                  </a:cubicBezTo>
                  <a:lnTo>
                    <a:pt x="0" y="35513"/>
                  </a:lnTo>
                  <a:cubicBezTo>
                    <a:pt x="0" y="15900"/>
                    <a:pt x="15900" y="0"/>
                    <a:pt x="35513" y="0"/>
                  </a:cubicBezTo>
                  <a:close/>
                </a:path>
              </a:pathLst>
            </a:custGeom>
            <a:solidFill>
              <a:srgbClr val="FFFFFF"/>
            </a:solidFill>
          </p:spPr>
        </p:sp>
        <p:sp>
          <p:nvSpPr>
            <p:cNvPr id="8" name="TextBox 8"/>
            <p:cNvSpPr txBox="1"/>
            <p:nvPr/>
          </p:nvSpPr>
          <p:spPr>
            <a:xfrm>
              <a:off x="0" y="-38100"/>
              <a:ext cx="2928193" cy="1065105"/>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3748761" y="3029028"/>
            <a:ext cx="10466309" cy="4308872"/>
          </a:xfrm>
          <a:prstGeom prst="rect">
            <a:avLst/>
          </a:prstGeom>
        </p:spPr>
        <p:txBody>
          <a:bodyPr wrap="square" lIns="0" tIns="0" rIns="0" bIns="0" rtlCol="0" anchor="t">
            <a:spAutoFit/>
          </a:bodyPr>
          <a:lstStyle/>
          <a:p>
            <a:pPr algn="just"/>
            <a:r>
              <a:rPr lang="vi-VN" sz="4000">
                <a:latin typeface="Times New Roman" panose="02020603050405020304" pitchFamily="18" charset="0"/>
                <a:cs typeface="Times New Roman" panose="02020603050405020304" pitchFamily="18" charset="0"/>
              </a:rPr>
              <a:t>HS chia làm 2 đội chơi. Có 9 ô để HS lựa chọn, trong đó có 2 ô là “Lucky number” và  7 ô chứa câu hỏi. Nếu chọn đúng ô là “Lucky number”, HS được luôn 1 điểm; nếu chọn ô có câu hỏi, HS trả lời đúng sẽ được 1 điểm, HS trả lời sai thì quyền trả lời thuộc về đội còn lại. Sau khi cả 9 ô được mở ra, đội nào nhiều điểm hơn sẽ giành chiến thắng.</a:t>
            </a:r>
            <a:r>
              <a:rPr lang="vi-VN" sz="4000" b="1">
                <a:latin typeface="Times New Roman" panose="02020603050405020304" pitchFamily="18" charset="0"/>
                <a:cs typeface="Times New Roman" panose="02020603050405020304" pitchFamily="18" charset="0"/>
              </a:rPr>
              <a:t> </a:t>
            </a:r>
            <a:endParaRPr lang="en-GB" sz="4000">
              <a:latin typeface="Times New Roman" panose="02020603050405020304" pitchFamily="18" charset="0"/>
              <a:cs typeface="Times New Roman" panose="02020603050405020304" pitchFamily="18" charset="0"/>
            </a:endParaRPr>
          </a:p>
        </p:txBody>
      </p:sp>
      <p:sp>
        <p:nvSpPr>
          <p:cNvPr id="10" name="Freeform 10"/>
          <p:cNvSpPr/>
          <p:nvPr/>
        </p:nvSpPr>
        <p:spPr>
          <a:xfrm>
            <a:off x="17259300" y="2528847"/>
            <a:ext cx="2643534" cy="2241304"/>
          </a:xfrm>
          <a:custGeom>
            <a:avLst/>
            <a:gdLst/>
            <a:ahLst/>
            <a:cxnLst/>
            <a:rect l="l" t="t" r="r" b="b"/>
            <a:pathLst>
              <a:path w="2643534" h="2241304">
                <a:moveTo>
                  <a:pt x="0" y="0"/>
                </a:moveTo>
                <a:lnTo>
                  <a:pt x="2643534" y="0"/>
                </a:lnTo>
                <a:lnTo>
                  <a:pt x="2643534" y="2241304"/>
                </a:lnTo>
                <a:lnTo>
                  <a:pt x="0" y="2241304"/>
                </a:lnTo>
                <a:lnTo>
                  <a:pt x="0" y="0"/>
                </a:lnTo>
                <a:close/>
              </a:path>
            </a:pathLst>
          </a:custGeom>
          <a:blipFill>
            <a:blip r:embed="rId4"/>
            <a:stretch>
              <a:fillRect b="-11459"/>
            </a:stretch>
          </a:blipFill>
        </p:spPr>
      </p:sp>
      <p:sp>
        <p:nvSpPr>
          <p:cNvPr id="11" name="Freeform 11"/>
          <p:cNvSpPr/>
          <p:nvPr/>
        </p:nvSpPr>
        <p:spPr>
          <a:xfrm>
            <a:off x="-1047811" y="-1092985"/>
            <a:ext cx="4153022" cy="3315049"/>
          </a:xfrm>
          <a:custGeom>
            <a:avLst/>
            <a:gdLst/>
            <a:ahLst/>
            <a:cxnLst/>
            <a:rect l="l" t="t" r="r" b="b"/>
            <a:pathLst>
              <a:path w="4153022" h="3315049">
                <a:moveTo>
                  <a:pt x="0" y="0"/>
                </a:moveTo>
                <a:lnTo>
                  <a:pt x="4153022" y="0"/>
                </a:lnTo>
                <a:lnTo>
                  <a:pt x="4153022" y="3315050"/>
                </a:lnTo>
                <a:lnTo>
                  <a:pt x="0" y="3315050"/>
                </a:lnTo>
                <a:lnTo>
                  <a:pt x="0" y="0"/>
                </a:lnTo>
                <a:close/>
              </a:path>
            </a:pathLst>
          </a:custGeom>
          <a:blipFill>
            <a:blip r:embed="rId4"/>
            <a:stretch>
              <a:fillRect b="-18387"/>
            </a:stretch>
          </a:blipFill>
        </p:spPr>
      </p:sp>
      <p:sp>
        <p:nvSpPr>
          <p:cNvPr id="12" name="Freeform 12"/>
          <p:cNvSpPr/>
          <p:nvPr/>
        </p:nvSpPr>
        <p:spPr>
          <a:xfrm>
            <a:off x="14092456" y="-1284612"/>
            <a:ext cx="3764177" cy="3698304"/>
          </a:xfrm>
          <a:custGeom>
            <a:avLst/>
            <a:gdLst/>
            <a:ahLst/>
            <a:cxnLst/>
            <a:rect l="l" t="t" r="r" b="b"/>
            <a:pathLst>
              <a:path w="3764177" h="3698304">
                <a:moveTo>
                  <a:pt x="0" y="0"/>
                </a:moveTo>
                <a:lnTo>
                  <a:pt x="3764177" y="0"/>
                </a:lnTo>
                <a:lnTo>
                  <a:pt x="3764177" y="3698304"/>
                </a:lnTo>
                <a:lnTo>
                  <a:pt x="0" y="3698304"/>
                </a:lnTo>
                <a:lnTo>
                  <a:pt x="0" y="0"/>
                </a:lnTo>
                <a:close/>
              </a:path>
            </a:pathLst>
          </a:custGeom>
          <a:blipFill>
            <a:blip r:embed="rId5"/>
            <a:stretch>
              <a:fillRect/>
            </a:stretch>
          </a:blipFill>
        </p:spPr>
      </p:sp>
      <p:sp>
        <p:nvSpPr>
          <p:cNvPr id="13" name="Freeform 13"/>
          <p:cNvSpPr/>
          <p:nvPr/>
        </p:nvSpPr>
        <p:spPr>
          <a:xfrm>
            <a:off x="5381143" y="564540"/>
            <a:ext cx="1014074" cy="884216"/>
          </a:xfrm>
          <a:custGeom>
            <a:avLst/>
            <a:gdLst/>
            <a:ahLst/>
            <a:cxnLst/>
            <a:rect l="l" t="t" r="r" b="b"/>
            <a:pathLst>
              <a:path w="1014074" h="884216">
                <a:moveTo>
                  <a:pt x="0" y="0"/>
                </a:moveTo>
                <a:lnTo>
                  <a:pt x="1014073" y="0"/>
                </a:lnTo>
                <a:lnTo>
                  <a:pt x="1014073" y="884216"/>
                </a:lnTo>
                <a:lnTo>
                  <a:pt x="0" y="884216"/>
                </a:lnTo>
                <a:lnTo>
                  <a:pt x="0" y="0"/>
                </a:lnTo>
                <a:close/>
              </a:path>
            </a:pathLst>
          </a:custGeom>
          <a:blipFill>
            <a:blip r:embed="rId6"/>
            <a:stretch>
              <a:fillRect l="-492499" t="-529256" b="-128919"/>
            </a:stretch>
          </a:blipFill>
        </p:spPr>
      </p:sp>
      <p:sp>
        <p:nvSpPr>
          <p:cNvPr id="14" name="Freeform 14"/>
          <p:cNvSpPr/>
          <p:nvPr/>
        </p:nvSpPr>
        <p:spPr>
          <a:xfrm>
            <a:off x="6663530" y="335342"/>
            <a:ext cx="956348" cy="833882"/>
          </a:xfrm>
          <a:custGeom>
            <a:avLst/>
            <a:gdLst/>
            <a:ahLst/>
            <a:cxnLst/>
            <a:rect l="l" t="t" r="r" b="b"/>
            <a:pathLst>
              <a:path w="956348" h="833882">
                <a:moveTo>
                  <a:pt x="0" y="0"/>
                </a:moveTo>
                <a:lnTo>
                  <a:pt x="956348" y="0"/>
                </a:lnTo>
                <a:lnTo>
                  <a:pt x="956348" y="833882"/>
                </a:lnTo>
                <a:lnTo>
                  <a:pt x="0" y="833882"/>
                </a:lnTo>
                <a:lnTo>
                  <a:pt x="0" y="0"/>
                </a:lnTo>
                <a:close/>
              </a:path>
            </a:pathLst>
          </a:custGeom>
          <a:blipFill>
            <a:blip r:embed="rId6"/>
            <a:stretch>
              <a:fillRect l="-492499" t="-529256" b="-128919"/>
            </a:stretch>
          </a:blipFill>
        </p:spPr>
      </p:sp>
      <p:grpSp>
        <p:nvGrpSpPr>
          <p:cNvPr id="15" name="Group 15"/>
          <p:cNvGrpSpPr/>
          <p:nvPr/>
        </p:nvGrpSpPr>
        <p:grpSpPr>
          <a:xfrm>
            <a:off x="-449662" y="9920961"/>
            <a:ext cx="19327956" cy="2908838"/>
            <a:chOff x="0" y="0"/>
            <a:chExt cx="5090491" cy="766114"/>
          </a:xfrm>
        </p:grpSpPr>
        <p:sp>
          <p:nvSpPr>
            <p:cNvPr id="16" name="Freeform 16"/>
            <p:cNvSpPr/>
            <p:nvPr/>
          </p:nvSpPr>
          <p:spPr>
            <a:xfrm>
              <a:off x="0" y="0"/>
              <a:ext cx="5090490" cy="766114"/>
            </a:xfrm>
            <a:custGeom>
              <a:avLst/>
              <a:gdLst/>
              <a:ahLst/>
              <a:cxnLst/>
              <a:rect l="l" t="t" r="r" b="b"/>
              <a:pathLst>
                <a:path w="5090490" h="766114">
                  <a:moveTo>
                    <a:pt x="20428" y="0"/>
                  </a:moveTo>
                  <a:lnTo>
                    <a:pt x="5070062" y="0"/>
                  </a:lnTo>
                  <a:cubicBezTo>
                    <a:pt x="5081344" y="0"/>
                    <a:pt x="5090490" y="9146"/>
                    <a:pt x="5090490" y="20428"/>
                  </a:cubicBezTo>
                  <a:lnTo>
                    <a:pt x="5090490" y="745685"/>
                  </a:lnTo>
                  <a:cubicBezTo>
                    <a:pt x="5090490" y="756968"/>
                    <a:pt x="5081344" y="766114"/>
                    <a:pt x="5070062" y="766114"/>
                  </a:cubicBezTo>
                  <a:lnTo>
                    <a:pt x="20428" y="766114"/>
                  </a:lnTo>
                  <a:cubicBezTo>
                    <a:pt x="9146" y="766114"/>
                    <a:pt x="0" y="756968"/>
                    <a:pt x="0" y="745685"/>
                  </a:cubicBezTo>
                  <a:lnTo>
                    <a:pt x="0" y="20428"/>
                  </a:lnTo>
                  <a:cubicBezTo>
                    <a:pt x="0" y="9146"/>
                    <a:pt x="9146" y="0"/>
                    <a:pt x="20428" y="0"/>
                  </a:cubicBezTo>
                  <a:close/>
                </a:path>
              </a:pathLst>
            </a:custGeom>
            <a:solidFill>
              <a:srgbClr val="ADC1CD"/>
            </a:solidFill>
          </p:spPr>
        </p:sp>
        <p:sp>
          <p:nvSpPr>
            <p:cNvPr id="17" name="TextBox 17"/>
            <p:cNvSpPr txBox="1"/>
            <p:nvPr/>
          </p:nvSpPr>
          <p:spPr>
            <a:xfrm>
              <a:off x="0" y="-38100"/>
              <a:ext cx="5090491" cy="804214"/>
            </a:xfrm>
            <a:prstGeom prst="rect">
              <a:avLst/>
            </a:prstGeom>
          </p:spPr>
          <p:txBody>
            <a:bodyPr lIns="50800" tIns="50800" rIns="50800" bIns="50800" rtlCol="0" anchor="ctr"/>
            <a:lstStyle/>
            <a:p>
              <a:pPr algn="ctr">
                <a:lnSpc>
                  <a:spcPts val="2659"/>
                </a:lnSpc>
                <a:spcBef>
                  <a:spcPct val="0"/>
                </a:spcBef>
              </a:pPr>
              <a:endParaRPr/>
            </a:p>
          </p:txBody>
        </p:sp>
      </p:grpSp>
      <p:sp>
        <p:nvSpPr>
          <p:cNvPr id="18" name="Freeform 18"/>
          <p:cNvSpPr/>
          <p:nvPr/>
        </p:nvSpPr>
        <p:spPr>
          <a:xfrm>
            <a:off x="8728050" y="335342"/>
            <a:ext cx="3031573" cy="1113414"/>
          </a:xfrm>
          <a:custGeom>
            <a:avLst/>
            <a:gdLst/>
            <a:ahLst/>
            <a:cxnLst/>
            <a:rect l="l" t="t" r="r" b="b"/>
            <a:pathLst>
              <a:path w="3031573" h="1113414">
                <a:moveTo>
                  <a:pt x="0" y="0"/>
                </a:moveTo>
                <a:lnTo>
                  <a:pt x="3031573" y="0"/>
                </a:lnTo>
                <a:lnTo>
                  <a:pt x="3031573" y="1113414"/>
                </a:lnTo>
                <a:lnTo>
                  <a:pt x="0" y="1113414"/>
                </a:lnTo>
                <a:lnTo>
                  <a:pt x="0" y="0"/>
                </a:lnTo>
                <a:close/>
              </a:path>
            </a:pathLst>
          </a:custGeom>
          <a:blipFill>
            <a:blip r:embed="rId7">
              <a:alphaModFix amt="40000"/>
              <a:extLst>
                <a:ext uri="{96DAC541-7B7A-43D3-8B79-37D633B846F1}">
                  <asvg:svgBlip xmlns:asvg="http://schemas.microsoft.com/office/drawing/2016/SVG/main" xmlns="" r:embed="rId8"/>
                </a:ext>
              </a:extLst>
            </a:blip>
            <a:stretch>
              <a:fillRect/>
            </a:stretch>
          </a:blipFill>
        </p:spPr>
      </p:sp>
      <p:sp>
        <p:nvSpPr>
          <p:cNvPr id="19" name="Freeform 19"/>
          <p:cNvSpPr/>
          <p:nvPr/>
        </p:nvSpPr>
        <p:spPr>
          <a:xfrm>
            <a:off x="-997873" y="3092792"/>
            <a:ext cx="3031573" cy="1113414"/>
          </a:xfrm>
          <a:custGeom>
            <a:avLst/>
            <a:gdLst/>
            <a:ahLst/>
            <a:cxnLst/>
            <a:rect l="l" t="t" r="r" b="b"/>
            <a:pathLst>
              <a:path w="3031573" h="1113414">
                <a:moveTo>
                  <a:pt x="0" y="0"/>
                </a:moveTo>
                <a:lnTo>
                  <a:pt x="3031573" y="0"/>
                </a:lnTo>
                <a:lnTo>
                  <a:pt x="3031573" y="1113414"/>
                </a:lnTo>
                <a:lnTo>
                  <a:pt x="0" y="1113414"/>
                </a:lnTo>
                <a:lnTo>
                  <a:pt x="0" y="0"/>
                </a:lnTo>
                <a:close/>
              </a:path>
            </a:pathLst>
          </a:custGeom>
          <a:blipFill>
            <a:blip r:embed="rId7">
              <a:alphaModFix amt="40000"/>
              <a:extLst>
                <a:ext uri="{96DAC541-7B7A-43D3-8B79-37D633B846F1}">
                  <asvg:svgBlip xmlns:asvg="http://schemas.microsoft.com/office/drawing/2016/SVG/main" xmlns="" r:embed="rId8"/>
                </a:ext>
              </a:extLst>
            </a:blip>
            <a:stretch>
              <a:fillRect/>
            </a:stretch>
          </a:blipFill>
        </p:spPr>
      </p:sp>
      <p:sp>
        <p:nvSpPr>
          <p:cNvPr id="20" name="Freeform 20"/>
          <p:cNvSpPr/>
          <p:nvPr/>
        </p:nvSpPr>
        <p:spPr>
          <a:xfrm>
            <a:off x="17259300" y="5729547"/>
            <a:ext cx="2339806" cy="859347"/>
          </a:xfrm>
          <a:custGeom>
            <a:avLst/>
            <a:gdLst/>
            <a:ahLst/>
            <a:cxnLst/>
            <a:rect l="l" t="t" r="r" b="b"/>
            <a:pathLst>
              <a:path w="2339806" h="859347">
                <a:moveTo>
                  <a:pt x="0" y="0"/>
                </a:moveTo>
                <a:lnTo>
                  <a:pt x="2339806" y="0"/>
                </a:lnTo>
                <a:lnTo>
                  <a:pt x="2339806" y="859347"/>
                </a:lnTo>
                <a:lnTo>
                  <a:pt x="0" y="859347"/>
                </a:lnTo>
                <a:lnTo>
                  <a:pt x="0" y="0"/>
                </a:lnTo>
                <a:close/>
              </a:path>
            </a:pathLst>
          </a:custGeom>
          <a:blipFill>
            <a:blip r:embed="rId7">
              <a:alphaModFix amt="40000"/>
              <a:extLst>
                <a:ext uri="{96DAC541-7B7A-43D3-8B79-37D633B846F1}">
                  <asvg:svgBlip xmlns:asvg="http://schemas.microsoft.com/office/drawing/2016/SVG/main" xmlns="" r:embed="rId8"/>
                </a:ext>
              </a:extLst>
            </a:blip>
            <a:stretch>
              <a:fillRect/>
            </a:stretch>
          </a:blipFill>
        </p:spPr>
      </p:sp>
      <p:sp>
        <p:nvSpPr>
          <p:cNvPr id="21" name="Freeform 21"/>
          <p:cNvSpPr/>
          <p:nvPr/>
        </p:nvSpPr>
        <p:spPr>
          <a:xfrm>
            <a:off x="-714087" y="4614937"/>
            <a:ext cx="4425507" cy="5990534"/>
          </a:xfrm>
          <a:custGeom>
            <a:avLst/>
            <a:gdLst/>
            <a:ahLst/>
            <a:cxnLst/>
            <a:rect l="l" t="t" r="r" b="b"/>
            <a:pathLst>
              <a:path w="4425507" h="5990534">
                <a:moveTo>
                  <a:pt x="0" y="0"/>
                </a:moveTo>
                <a:lnTo>
                  <a:pt x="4425507" y="0"/>
                </a:lnTo>
                <a:lnTo>
                  <a:pt x="4425507" y="5990534"/>
                </a:lnTo>
                <a:lnTo>
                  <a:pt x="0" y="5990534"/>
                </a:lnTo>
                <a:lnTo>
                  <a:pt x="0" y="0"/>
                </a:lnTo>
                <a:close/>
              </a:path>
            </a:pathLst>
          </a:custGeom>
          <a:blipFill>
            <a:blip r:embed="rId9"/>
            <a:stretch>
              <a:fillRect/>
            </a:stretch>
          </a:blipFill>
        </p:spPr>
      </p:sp>
      <p:sp>
        <p:nvSpPr>
          <p:cNvPr id="22" name="Freeform 22"/>
          <p:cNvSpPr/>
          <p:nvPr/>
        </p:nvSpPr>
        <p:spPr>
          <a:xfrm>
            <a:off x="14108929" y="4296466"/>
            <a:ext cx="4390310" cy="5873324"/>
          </a:xfrm>
          <a:custGeom>
            <a:avLst/>
            <a:gdLst/>
            <a:ahLst/>
            <a:cxnLst/>
            <a:rect l="l" t="t" r="r" b="b"/>
            <a:pathLst>
              <a:path w="4390310" h="5873324">
                <a:moveTo>
                  <a:pt x="0" y="0"/>
                </a:moveTo>
                <a:lnTo>
                  <a:pt x="4390310" y="0"/>
                </a:lnTo>
                <a:lnTo>
                  <a:pt x="4390310" y="5873324"/>
                </a:lnTo>
                <a:lnTo>
                  <a:pt x="0" y="5873324"/>
                </a:lnTo>
                <a:lnTo>
                  <a:pt x="0" y="0"/>
                </a:lnTo>
                <a:close/>
              </a:path>
            </a:pathLst>
          </a:custGeom>
          <a:blipFill>
            <a:blip r:embed="rId10"/>
            <a:stretch>
              <a:fillRect/>
            </a:stretch>
          </a:blipFill>
        </p:spPr>
      </p:sp>
      <p:sp>
        <p:nvSpPr>
          <p:cNvPr id="23" name="Freeform 23"/>
          <p:cNvSpPr/>
          <p:nvPr/>
        </p:nvSpPr>
        <p:spPr>
          <a:xfrm>
            <a:off x="7607229" y="7168204"/>
            <a:ext cx="2636607" cy="3562983"/>
          </a:xfrm>
          <a:custGeom>
            <a:avLst/>
            <a:gdLst/>
            <a:ahLst/>
            <a:cxnLst/>
            <a:rect l="l" t="t" r="r" b="b"/>
            <a:pathLst>
              <a:path w="2636607" h="3562983">
                <a:moveTo>
                  <a:pt x="0" y="0"/>
                </a:moveTo>
                <a:lnTo>
                  <a:pt x="2636607" y="0"/>
                </a:lnTo>
                <a:lnTo>
                  <a:pt x="2636607" y="3562983"/>
                </a:lnTo>
                <a:lnTo>
                  <a:pt x="0" y="3562983"/>
                </a:lnTo>
                <a:lnTo>
                  <a:pt x="0" y="0"/>
                </a:lnTo>
                <a:close/>
              </a:path>
            </a:pathLst>
          </a:custGeom>
          <a:blipFill>
            <a:blip r:embed="rId11"/>
            <a:stretch>
              <a:fillRect/>
            </a:stretch>
          </a:blipFill>
        </p:spPr>
      </p:sp>
      <p:sp>
        <p:nvSpPr>
          <p:cNvPr id="24" name="TextBox 24"/>
          <p:cNvSpPr txBox="1"/>
          <p:nvPr/>
        </p:nvSpPr>
        <p:spPr>
          <a:xfrm>
            <a:off x="3859291" y="812508"/>
            <a:ext cx="10164594" cy="1668727"/>
          </a:xfrm>
          <a:prstGeom prst="rect">
            <a:avLst/>
          </a:prstGeom>
        </p:spPr>
        <p:txBody>
          <a:bodyPr lIns="0" tIns="0" rIns="0" bIns="0" rtlCol="0" anchor="t">
            <a:spAutoFit/>
          </a:bodyPr>
          <a:lstStyle/>
          <a:p>
            <a:pPr algn="ctr">
              <a:lnSpc>
                <a:spcPts val="14637"/>
              </a:lnSpc>
              <a:spcBef>
                <a:spcPct val="0"/>
              </a:spcBef>
            </a:pPr>
            <a:r>
              <a:rPr lang="vi-VN" sz="8800" b="1">
                <a:solidFill>
                  <a:schemeClr val="bg1"/>
                </a:solidFill>
                <a:latin typeface="Times New Roman" panose="02020603050405020304" pitchFamily="18" charset="0"/>
                <a:cs typeface="Times New Roman" panose="02020603050405020304" pitchFamily="18" charset="0"/>
              </a:rPr>
              <a:t>L</a:t>
            </a:r>
            <a:r>
              <a:rPr lang="vi-VN" sz="8800" b="1" smtClean="0">
                <a:solidFill>
                  <a:schemeClr val="bg1"/>
                </a:solidFill>
                <a:latin typeface="Times New Roman" panose="02020603050405020304" pitchFamily="18" charset="0"/>
                <a:cs typeface="Times New Roman" panose="02020603050405020304" pitchFamily="18" charset="0"/>
              </a:rPr>
              <a:t>uật </a:t>
            </a:r>
            <a:r>
              <a:rPr lang="vi-VN" sz="8800" b="1">
                <a:solidFill>
                  <a:schemeClr val="bg1"/>
                </a:solidFill>
                <a:latin typeface="Times New Roman" panose="02020603050405020304" pitchFamily="18" charset="0"/>
                <a:cs typeface="Times New Roman" panose="02020603050405020304" pitchFamily="18" charset="0"/>
              </a:rPr>
              <a:t>chơi</a:t>
            </a:r>
            <a:endParaRPr lang="en-US" sz="9600">
              <a:solidFill>
                <a:schemeClr val="bg1"/>
              </a:solidFill>
              <a:latin typeface="Times New Roman" panose="02020603050405020304" pitchFamily="18" charset="0"/>
              <a:ea typeface="Balabeloo"/>
              <a:cs typeface="Times New Roman" panose="02020603050405020304" pitchFamily="18" charset="0"/>
              <a:sym typeface="Balabelo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1000"/>
                                        <p:tgtEl>
                                          <p:spTgt spid="24">
                                            <p:txEl>
                                              <p:pRg st="0" end="0"/>
                                            </p:txEl>
                                          </p:spTgt>
                                        </p:tgtEl>
                                      </p:cBhvr>
                                    </p:animEffect>
                                    <p:anim calcmode="lin" valueType="num">
                                      <p:cBhvr>
                                        <p:cTn id="8"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Isosceles Triangle 48"/>
          <p:cNvSpPr/>
          <p:nvPr/>
        </p:nvSpPr>
        <p:spPr>
          <a:xfrm>
            <a:off x="5594787" y="7489040"/>
            <a:ext cx="5850978" cy="2775647"/>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9" name="TextBox 28"/>
          <p:cNvSpPr txBox="1"/>
          <p:nvPr/>
        </p:nvSpPr>
        <p:spPr>
          <a:xfrm>
            <a:off x="2730713" y="790738"/>
            <a:ext cx="497252" cy="830997"/>
          </a:xfrm>
          <a:prstGeom prst="rect">
            <a:avLst/>
          </a:prstGeom>
          <a:noFill/>
        </p:spPr>
        <p:txBody>
          <a:bodyPr wrap="none" rtlCol="0">
            <a:spAutoFit/>
          </a:bodyPr>
          <a:lstStyle/>
          <a:p>
            <a:r>
              <a:rPr lang="en-US" sz="4800" b="1">
                <a:solidFill>
                  <a:prstClr val="white">
                    <a:lumMod val="50000"/>
                  </a:prstClr>
                </a:solidFill>
              </a:rPr>
              <a:t>1</a:t>
            </a:r>
          </a:p>
        </p:txBody>
      </p:sp>
      <p:sp>
        <p:nvSpPr>
          <p:cNvPr id="48" name="Isosceles Triangle 47"/>
          <p:cNvSpPr/>
          <p:nvPr/>
        </p:nvSpPr>
        <p:spPr>
          <a:xfrm>
            <a:off x="4052" y="6479628"/>
            <a:ext cx="8025822" cy="3807372"/>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51" name="5-Point Star 50">
            <a:hlinkClick r:id="rId2" action="ppaction://hlinksldjump"/>
          </p:cNvPr>
          <p:cNvSpPr/>
          <p:nvPr/>
        </p:nvSpPr>
        <p:spPr>
          <a:xfrm>
            <a:off x="2565837" y="1442154"/>
            <a:ext cx="919335" cy="919335"/>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52" name="TextBox 51"/>
          <p:cNvSpPr txBox="1"/>
          <p:nvPr/>
        </p:nvSpPr>
        <p:spPr>
          <a:xfrm>
            <a:off x="5299995" y="2079449"/>
            <a:ext cx="497252" cy="830997"/>
          </a:xfrm>
          <a:prstGeom prst="rect">
            <a:avLst/>
          </a:prstGeom>
          <a:noFill/>
        </p:spPr>
        <p:txBody>
          <a:bodyPr wrap="none" rtlCol="0">
            <a:spAutoFit/>
          </a:bodyPr>
          <a:lstStyle/>
          <a:p>
            <a:r>
              <a:rPr lang="en-US" sz="4800" b="1">
                <a:solidFill>
                  <a:prstClr val="white">
                    <a:lumMod val="50000"/>
                  </a:prstClr>
                </a:solidFill>
              </a:rPr>
              <a:t>2</a:t>
            </a:r>
          </a:p>
        </p:txBody>
      </p:sp>
      <p:sp>
        <p:nvSpPr>
          <p:cNvPr id="53" name="5-Point Star 52">
            <a:hlinkClick r:id="rId3" action="ppaction://hlinksldjump"/>
          </p:cNvPr>
          <p:cNvSpPr/>
          <p:nvPr/>
        </p:nvSpPr>
        <p:spPr>
          <a:xfrm>
            <a:off x="4950431" y="2730865"/>
            <a:ext cx="1288712" cy="1288712"/>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54" name="TextBox 53"/>
          <p:cNvSpPr txBox="1"/>
          <p:nvPr/>
        </p:nvSpPr>
        <p:spPr>
          <a:xfrm>
            <a:off x="9519129" y="783677"/>
            <a:ext cx="497252" cy="830997"/>
          </a:xfrm>
          <a:prstGeom prst="rect">
            <a:avLst/>
          </a:prstGeom>
          <a:noFill/>
        </p:spPr>
        <p:txBody>
          <a:bodyPr wrap="none" rtlCol="0">
            <a:spAutoFit/>
          </a:bodyPr>
          <a:lstStyle/>
          <a:p>
            <a:r>
              <a:rPr lang="en-US" sz="4800" b="1">
                <a:solidFill>
                  <a:prstClr val="white">
                    <a:lumMod val="50000"/>
                  </a:prstClr>
                </a:solidFill>
              </a:rPr>
              <a:t>5</a:t>
            </a:r>
          </a:p>
        </p:txBody>
      </p:sp>
      <p:sp>
        <p:nvSpPr>
          <p:cNvPr id="55" name="5-Point Star 54">
            <a:hlinkClick r:id="rId4" action="ppaction://hlinksldjump"/>
          </p:cNvPr>
          <p:cNvSpPr/>
          <p:nvPr/>
        </p:nvSpPr>
        <p:spPr>
          <a:xfrm>
            <a:off x="9169565" y="1435093"/>
            <a:ext cx="1288712" cy="1288712"/>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56" name="TextBox 55"/>
          <p:cNvSpPr txBox="1"/>
          <p:nvPr/>
        </p:nvSpPr>
        <p:spPr>
          <a:xfrm>
            <a:off x="13738263" y="2723804"/>
            <a:ext cx="497252" cy="830997"/>
          </a:xfrm>
          <a:prstGeom prst="rect">
            <a:avLst/>
          </a:prstGeom>
          <a:noFill/>
        </p:spPr>
        <p:txBody>
          <a:bodyPr wrap="none" rtlCol="0">
            <a:spAutoFit/>
          </a:bodyPr>
          <a:lstStyle/>
          <a:p>
            <a:r>
              <a:rPr lang="en-US" sz="4800" b="1">
                <a:solidFill>
                  <a:prstClr val="white">
                    <a:lumMod val="50000"/>
                  </a:prstClr>
                </a:solidFill>
              </a:rPr>
              <a:t>6</a:t>
            </a:r>
          </a:p>
        </p:txBody>
      </p:sp>
      <p:sp>
        <p:nvSpPr>
          <p:cNvPr id="57" name="5-Point Star 56">
            <a:hlinkClick r:id="rId5" action="ppaction://hlinksldjump"/>
          </p:cNvPr>
          <p:cNvSpPr/>
          <p:nvPr/>
        </p:nvSpPr>
        <p:spPr>
          <a:xfrm>
            <a:off x="13388699" y="3375220"/>
            <a:ext cx="1288712" cy="1288712"/>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58" name="TextBox 57"/>
          <p:cNvSpPr txBox="1"/>
          <p:nvPr/>
        </p:nvSpPr>
        <p:spPr>
          <a:xfrm>
            <a:off x="10633058" y="4195756"/>
            <a:ext cx="497252" cy="830997"/>
          </a:xfrm>
          <a:prstGeom prst="rect">
            <a:avLst/>
          </a:prstGeom>
          <a:noFill/>
        </p:spPr>
        <p:txBody>
          <a:bodyPr wrap="none" rtlCol="0">
            <a:spAutoFit/>
          </a:bodyPr>
          <a:lstStyle/>
          <a:p>
            <a:r>
              <a:rPr lang="en-US" sz="4800" b="1">
                <a:solidFill>
                  <a:prstClr val="white">
                    <a:lumMod val="50000"/>
                  </a:prstClr>
                </a:solidFill>
              </a:rPr>
              <a:t>4</a:t>
            </a:r>
          </a:p>
        </p:txBody>
      </p:sp>
      <p:sp>
        <p:nvSpPr>
          <p:cNvPr id="59" name="5-Point Star 58">
            <a:hlinkClick r:id="rId6" action="ppaction://hlinksldjump"/>
          </p:cNvPr>
          <p:cNvSpPr/>
          <p:nvPr/>
        </p:nvSpPr>
        <p:spPr>
          <a:xfrm>
            <a:off x="10458277" y="4847171"/>
            <a:ext cx="939149" cy="939149"/>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0" name="TextBox 59"/>
          <p:cNvSpPr txBox="1"/>
          <p:nvPr/>
        </p:nvSpPr>
        <p:spPr>
          <a:xfrm>
            <a:off x="15488408" y="365068"/>
            <a:ext cx="497252" cy="830997"/>
          </a:xfrm>
          <a:prstGeom prst="rect">
            <a:avLst/>
          </a:prstGeom>
          <a:noFill/>
        </p:spPr>
        <p:txBody>
          <a:bodyPr wrap="none" rtlCol="0">
            <a:spAutoFit/>
          </a:bodyPr>
          <a:lstStyle/>
          <a:p>
            <a:r>
              <a:rPr lang="en-US" sz="4800" b="1">
                <a:solidFill>
                  <a:prstClr val="white">
                    <a:lumMod val="50000"/>
                  </a:prstClr>
                </a:solidFill>
              </a:rPr>
              <a:t>7</a:t>
            </a:r>
          </a:p>
        </p:txBody>
      </p:sp>
      <p:sp>
        <p:nvSpPr>
          <p:cNvPr id="61" name="5-Point Star 60">
            <a:hlinkClick r:id="rId7" action="ppaction://hlinksldjump"/>
          </p:cNvPr>
          <p:cNvSpPr/>
          <p:nvPr/>
        </p:nvSpPr>
        <p:spPr>
          <a:xfrm>
            <a:off x="15138844" y="1016483"/>
            <a:ext cx="1288712" cy="1288712"/>
          </a:xfrm>
          <a:prstGeom prst="star5">
            <a:avLst>
              <a:gd name="adj" fmla="val 14119"/>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2" name="TextBox 61"/>
          <p:cNvSpPr txBox="1"/>
          <p:nvPr/>
        </p:nvSpPr>
        <p:spPr>
          <a:xfrm>
            <a:off x="1126431" y="2723803"/>
            <a:ext cx="497252" cy="830997"/>
          </a:xfrm>
          <a:prstGeom prst="rect">
            <a:avLst/>
          </a:prstGeom>
          <a:noFill/>
        </p:spPr>
        <p:txBody>
          <a:bodyPr wrap="none" rtlCol="0">
            <a:spAutoFit/>
          </a:bodyPr>
          <a:lstStyle/>
          <a:p>
            <a:r>
              <a:rPr lang="en-US" sz="4800" b="1">
                <a:solidFill>
                  <a:prstClr val="white">
                    <a:lumMod val="50000"/>
                  </a:prstClr>
                </a:solidFill>
              </a:rPr>
              <a:t>3</a:t>
            </a:r>
          </a:p>
        </p:txBody>
      </p:sp>
      <p:sp>
        <p:nvSpPr>
          <p:cNvPr id="63" name="5-Point Star 62">
            <a:hlinkClick r:id="rId8" action="ppaction://hlinksldjump"/>
          </p:cNvPr>
          <p:cNvSpPr/>
          <p:nvPr/>
        </p:nvSpPr>
        <p:spPr>
          <a:xfrm>
            <a:off x="1099046" y="3375220"/>
            <a:ext cx="644357" cy="644357"/>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4" name="TextBox 63"/>
          <p:cNvSpPr txBox="1"/>
          <p:nvPr/>
        </p:nvSpPr>
        <p:spPr>
          <a:xfrm>
            <a:off x="6852297" y="1"/>
            <a:ext cx="497252" cy="830997"/>
          </a:xfrm>
          <a:prstGeom prst="rect">
            <a:avLst/>
          </a:prstGeom>
          <a:noFill/>
        </p:spPr>
        <p:txBody>
          <a:bodyPr wrap="none" rtlCol="0">
            <a:spAutoFit/>
          </a:bodyPr>
          <a:lstStyle/>
          <a:p>
            <a:r>
              <a:rPr lang="en-US" sz="4800" b="1">
                <a:solidFill>
                  <a:prstClr val="white">
                    <a:lumMod val="50000"/>
                  </a:prstClr>
                </a:solidFill>
              </a:rPr>
              <a:t>8</a:t>
            </a:r>
          </a:p>
        </p:txBody>
      </p:sp>
      <p:sp>
        <p:nvSpPr>
          <p:cNvPr id="65" name="5-Point Star 64">
            <a:hlinkClick r:id="rId9" action="ppaction://hlinksldjump"/>
          </p:cNvPr>
          <p:cNvSpPr/>
          <p:nvPr/>
        </p:nvSpPr>
        <p:spPr>
          <a:xfrm>
            <a:off x="6755252" y="651416"/>
            <a:ext cx="783677" cy="783677"/>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6" name="TextBox 65"/>
          <p:cNvSpPr txBox="1"/>
          <p:nvPr/>
        </p:nvSpPr>
        <p:spPr>
          <a:xfrm>
            <a:off x="12154488" y="590815"/>
            <a:ext cx="497252" cy="830997"/>
          </a:xfrm>
          <a:prstGeom prst="rect">
            <a:avLst/>
          </a:prstGeom>
          <a:noFill/>
        </p:spPr>
        <p:txBody>
          <a:bodyPr wrap="none" rtlCol="0">
            <a:spAutoFit/>
          </a:bodyPr>
          <a:lstStyle/>
          <a:p>
            <a:r>
              <a:rPr lang="en-US" sz="4800" b="1">
                <a:solidFill>
                  <a:prstClr val="white">
                    <a:lumMod val="50000"/>
                  </a:prstClr>
                </a:solidFill>
              </a:rPr>
              <a:t>9</a:t>
            </a:r>
          </a:p>
        </p:txBody>
      </p:sp>
      <p:sp>
        <p:nvSpPr>
          <p:cNvPr id="67" name="5-Point Star 66">
            <a:hlinkClick r:id="rId10" action="ppaction://hlinksldjump"/>
          </p:cNvPr>
          <p:cNvSpPr/>
          <p:nvPr/>
        </p:nvSpPr>
        <p:spPr>
          <a:xfrm>
            <a:off x="12030671" y="1242231"/>
            <a:ext cx="837219" cy="837219"/>
          </a:xfrm>
          <a:prstGeom prst="star5">
            <a:avLst>
              <a:gd name="adj" fmla="val 293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8" name="TextBox 67"/>
          <p:cNvSpPr txBox="1"/>
          <p:nvPr/>
        </p:nvSpPr>
        <p:spPr>
          <a:xfrm>
            <a:off x="7734770" y="3018308"/>
            <a:ext cx="809837" cy="830997"/>
          </a:xfrm>
          <a:prstGeom prst="rect">
            <a:avLst/>
          </a:prstGeom>
          <a:noFill/>
        </p:spPr>
        <p:txBody>
          <a:bodyPr wrap="none" rtlCol="0">
            <a:spAutoFit/>
          </a:bodyPr>
          <a:lstStyle/>
          <a:p>
            <a:r>
              <a:rPr lang="en-US" sz="4800" b="1">
                <a:solidFill>
                  <a:prstClr val="white">
                    <a:lumMod val="50000"/>
                  </a:prstClr>
                </a:solidFill>
              </a:rPr>
              <a:t>10</a:t>
            </a:r>
          </a:p>
        </p:txBody>
      </p:sp>
      <p:sp>
        <p:nvSpPr>
          <p:cNvPr id="69" name="5-Point Star 68">
            <a:hlinkClick r:id="rId9" action="ppaction://hlinksldjump"/>
          </p:cNvPr>
          <p:cNvSpPr/>
          <p:nvPr/>
        </p:nvSpPr>
        <p:spPr>
          <a:xfrm>
            <a:off x="7541500" y="3669724"/>
            <a:ext cx="1288712" cy="1288712"/>
          </a:xfrm>
          <a:prstGeom prst="star5">
            <a:avLst>
              <a:gd name="adj" fmla="val 2905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70" name="Pentagon 69">
            <a:hlinkClick r:id="rId10"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a:solidFill>
                  <a:prstClr val="black"/>
                </a:solidFill>
              </a:rPr>
              <a:t>pipi</a:t>
            </a:r>
          </a:p>
        </p:txBody>
      </p:sp>
      <p:pic>
        <p:nvPicPr>
          <p:cNvPr id="73" name="Picture 7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60211" y="4622875"/>
            <a:ext cx="224961" cy="199004"/>
          </a:xfrm>
          <a:prstGeom prst="rect">
            <a:avLst/>
          </a:prstGeom>
        </p:spPr>
      </p:pic>
      <p:pic>
        <p:nvPicPr>
          <p:cNvPr id="76" name="Picture 7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25695" y="2004035"/>
            <a:ext cx="371475" cy="328613"/>
          </a:xfrm>
          <a:prstGeom prst="rect">
            <a:avLst/>
          </a:prstGeom>
        </p:spPr>
      </p:pic>
      <p:pic>
        <p:nvPicPr>
          <p:cNvPr id="77" name="Picture 7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615750" y="2799271"/>
            <a:ext cx="309713" cy="273977"/>
          </a:xfrm>
          <a:prstGeom prst="rect">
            <a:avLst/>
          </a:prstGeom>
        </p:spPr>
      </p:pic>
      <p:pic>
        <p:nvPicPr>
          <p:cNvPr id="79" name="Picture 7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562721" y="2833770"/>
            <a:ext cx="261419" cy="231255"/>
          </a:xfrm>
          <a:prstGeom prst="rect">
            <a:avLst/>
          </a:prstGeom>
        </p:spPr>
      </p:pic>
      <p:sp>
        <p:nvSpPr>
          <p:cNvPr id="30" name="Rectangle 29"/>
          <p:cNvSpPr/>
          <p:nvPr/>
        </p:nvSpPr>
        <p:spPr>
          <a:xfrm>
            <a:off x="501848" y="7406024"/>
            <a:ext cx="13819168" cy="2169825"/>
          </a:xfrm>
          <a:prstGeom prst="rect">
            <a:avLst/>
          </a:prstGeom>
          <a:noFill/>
        </p:spPr>
        <p:txBody>
          <a:bodyPr wrap="none" lIns="137160" tIns="68580" rIns="137160" bIns="68580">
            <a:spAutoFit/>
          </a:bodyPr>
          <a:lstStyle/>
          <a:p>
            <a:pPr algn="ctr"/>
            <a:r>
              <a:rPr lang="vi-VN" sz="13200" b="1" smtClean="0">
                <a:ln w="6600">
                  <a:solidFill>
                    <a:srgbClr val="ED7D31"/>
                  </a:solidFill>
                  <a:prstDash val="solid"/>
                </a:ln>
                <a:solidFill>
                  <a:srgbClr val="FFFFFF"/>
                </a:solidFill>
                <a:effectLst>
                  <a:outerShdw dist="38100" dir="2700000" algn="tl" rotWithShape="0">
                    <a:srgbClr val="ED7D31"/>
                  </a:outerShdw>
                </a:effectLst>
              </a:rPr>
              <a:t>Con số may mắn</a:t>
            </a:r>
            <a:endParaRPr lang="en-US" sz="13200" b="1">
              <a:ln w="6600">
                <a:solidFill>
                  <a:srgbClr val="ED7D31"/>
                </a:solidFill>
                <a:prstDash val="solid"/>
              </a:ln>
              <a:solidFill>
                <a:srgbClr val="FFFFFF"/>
              </a:solidFill>
              <a:effectLst>
                <a:outerShdw dist="38100" dir="2700000" algn="tl" rotWithShape="0">
                  <a:srgbClr val="ED7D31"/>
                </a:outerShdw>
              </a:effectLst>
            </a:endParaRPr>
          </a:p>
        </p:txBody>
      </p:sp>
    </p:spTree>
    <p:extLst>
      <p:ext uri="{BB962C8B-B14F-4D97-AF65-F5344CB8AC3E}">
        <p14:creationId xmlns:p14="http://schemas.microsoft.com/office/powerpoint/2010/main" val="248420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1" nodeType="withEffect">
                                  <p:stCondLst>
                                    <p:cond delay="0"/>
                                  </p:stCondLst>
                                  <p:childTnLst>
                                    <p:animRot by="21600000">
                                      <p:cBhvr>
                                        <p:cTn id="6" dur="3000" fill="hold"/>
                                        <p:tgtEl>
                                          <p:spTgt spid="51"/>
                                        </p:tgtEl>
                                        <p:attrNameLst>
                                          <p:attrName>r</p:attrName>
                                        </p:attrNameLst>
                                      </p:cBhvr>
                                    </p:animRot>
                                  </p:childTnLst>
                                </p:cTn>
                              </p:par>
                              <p:par>
                                <p:cTn id="7" presetID="8" presetClass="emph" presetSubtype="0" repeatCount="indefinite" fill="hold" grpId="1" nodeType="withEffect">
                                  <p:stCondLst>
                                    <p:cond delay="0"/>
                                  </p:stCondLst>
                                  <p:childTnLst>
                                    <p:animRot by="21600000">
                                      <p:cBhvr>
                                        <p:cTn id="8" dur="2500" fill="hold"/>
                                        <p:tgtEl>
                                          <p:spTgt spid="53"/>
                                        </p:tgtEl>
                                        <p:attrNameLst>
                                          <p:attrName>r</p:attrName>
                                        </p:attrNameLst>
                                      </p:cBhvr>
                                    </p:animRot>
                                  </p:childTnLst>
                                </p:cTn>
                              </p:par>
                              <p:par>
                                <p:cTn id="9" presetID="8" presetClass="emph" presetSubtype="0" repeatCount="indefinite" fill="hold" grpId="1" nodeType="withEffect">
                                  <p:stCondLst>
                                    <p:cond delay="0"/>
                                  </p:stCondLst>
                                  <p:childTnLst>
                                    <p:animRot by="21600000">
                                      <p:cBhvr>
                                        <p:cTn id="10" dur="3250" fill="hold"/>
                                        <p:tgtEl>
                                          <p:spTgt spid="55"/>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1000" fill="hold"/>
                                        <p:tgtEl>
                                          <p:spTgt spid="57"/>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1250" fill="hold"/>
                                        <p:tgtEl>
                                          <p:spTgt spid="59"/>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1500" fill="hold"/>
                                        <p:tgtEl>
                                          <p:spTgt spid="61"/>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750" fill="hold"/>
                                        <p:tgtEl>
                                          <p:spTgt spid="63"/>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2000" fill="hold"/>
                                        <p:tgtEl>
                                          <p:spTgt spid="65"/>
                                        </p:tgtEl>
                                        <p:attrNameLst>
                                          <p:attrName>r</p:attrName>
                                        </p:attrNameLst>
                                      </p:cBhvr>
                                    </p:animRot>
                                  </p:childTnLst>
                                </p:cTn>
                              </p:par>
                              <p:par>
                                <p:cTn id="21" presetID="8" presetClass="emph" presetSubtype="0" repeatCount="indefinite" fill="hold" grpId="1" nodeType="withEffect">
                                  <p:stCondLst>
                                    <p:cond delay="0"/>
                                  </p:stCondLst>
                                  <p:childTnLst>
                                    <p:animRot by="21600000">
                                      <p:cBhvr>
                                        <p:cTn id="22" dur="2250" fill="hold"/>
                                        <p:tgtEl>
                                          <p:spTgt spid="67"/>
                                        </p:tgtEl>
                                        <p:attrNameLst>
                                          <p:attrName>r</p:attrName>
                                        </p:attrNameLst>
                                      </p:cBhvr>
                                    </p:animRot>
                                  </p:childTnLst>
                                </p:cTn>
                              </p:par>
                              <p:par>
                                <p:cTn id="23" presetID="8" presetClass="emph" presetSubtype="0" repeatCount="indefinite" fill="hold" grpId="1" nodeType="withEffect">
                                  <p:stCondLst>
                                    <p:cond delay="0"/>
                                  </p:stCondLst>
                                  <p:childTnLst>
                                    <p:animRot by="21600000">
                                      <p:cBhvr>
                                        <p:cTn id="24" dur="2500" fill="hold"/>
                                        <p:tgtEl>
                                          <p:spTgt spid="69"/>
                                        </p:tgtEl>
                                        <p:attrNameLst>
                                          <p:attrName>r</p:attrName>
                                        </p:attrNameLst>
                                      </p:cBhvr>
                                    </p:animRot>
                                  </p:childTnLst>
                                </p:cTn>
                              </p:par>
                              <p:par>
                                <p:cTn id="25" presetID="34" presetClass="emph" presetSubtype="0" repeatCount="indefinite" fill="hold" grpId="0" nodeType="withEffect">
                                  <p:stCondLst>
                                    <p:cond delay="0"/>
                                  </p:stCondLst>
                                  <p:iterate type="lt">
                                    <p:tmPct val="10000"/>
                                  </p:iterate>
                                  <p:childTnLst>
                                    <p:animMotion origin="layout" path="M 1.66667E-6 1.35802E-6 L 1.66667E-6 -0.07207 " pathEditMode="relative" rAng="0" ptsTypes="AA">
                                      <p:cBhvr>
                                        <p:cTn id="26" dur="250" accel="50000" decel="50000" autoRev="1" fill="hold">
                                          <p:stCondLst>
                                            <p:cond delay="0"/>
                                          </p:stCondLst>
                                        </p:cTn>
                                        <p:tgtEl>
                                          <p:spTgt spid="30"/>
                                        </p:tgtEl>
                                        <p:attrNameLst>
                                          <p:attrName>ppt_x</p:attrName>
                                          <p:attrName>ppt_y</p:attrName>
                                        </p:attrNameLst>
                                      </p:cBhvr>
                                      <p:rCtr x="0" y="-3611"/>
                                    </p:animMotion>
                                    <p:animRot by="1500000">
                                      <p:cBhvr>
                                        <p:cTn id="27" dur="125" fill="hold">
                                          <p:stCondLst>
                                            <p:cond delay="0"/>
                                          </p:stCondLst>
                                        </p:cTn>
                                        <p:tgtEl>
                                          <p:spTgt spid="30"/>
                                        </p:tgtEl>
                                        <p:attrNameLst>
                                          <p:attrName>r</p:attrName>
                                        </p:attrNameLst>
                                      </p:cBhvr>
                                    </p:animRot>
                                    <p:animRot by="-1500000">
                                      <p:cBhvr>
                                        <p:cTn id="28" dur="125" fill="hold">
                                          <p:stCondLst>
                                            <p:cond delay="125"/>
                                          </p:stCondLst>
                                        </p:cTn>
                                        <p:tgtEl>
                                          <p:spTgt spid="30"/>
                                        </p:tgtEl>
                                        <p:attrNameLst>
                                          <p:attrName>r</p:attrName>
                                        </p:attrNameLst>
                                      </p:cBhvr>
                                    </p:animRot>
                                    <p:animRot by="-1500000">
                                      <p:cBhvr>
                                        <p:cTn id="29" dur="125" fill="hold">
                                          <p:stCondLst>
                                            <p:cond delay="250"/>
                                          </p:stCondLst>
                                        </p:cTn>
                                        <p:tgtEl>
                                          <p:spTgt spid="30"/>
                                        </p:tgtEl>
                                        <p:attrNameLst>
                                          <p:attrName>r</p:attrName>
                                        </p:attrNameLst>
                                      </p:cBhvr>
                                    </p:animRot>
                                    <p:animRot by="1500000">
                                      <p:cBhvr>
                                        <p:cTn id="30" dur="125" fill="hold">
                                          <p:stCondLst>
                                            <p:cond delay="375"/>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51"/>
                    </p:tgtEl>
                  </p:cond>
                </p:stCondLst>
                <p:endSync evt="end" delay="0">
                  <p:rtn val="all"/>
                </p:endSync>
                <p:childTnLst>
                  <p:par>
                    <p:cTn id="32" fill="hold">
                      <p:stCondLst>
                        <p:cond delay="0"/>
                      </p:stCondLst>
                      <p:childTnLst>
                        <p:par>
                          <p:cTn id="33" fill="hold">
                            <p:stCondLst>
                              <p:cond delay="0"/>
                            </p:stCondLst>
                            <p:childTnLst>
                              <p:par>
                                <p:cTn id="34" presetID="23" presetClass="exit" presetSubtype="544" fill="hold" grpId="0" nodeType="clickEffect">
                                  <p:stCondLst>
                                    <p:cond delay="0"/>
                                  </p:stCondLst>
                                  <p:childTnLst>
                                    <p:anim calcmode="lin" valueType="num">
                                      <p:cBhvr>
                                        <p:cTn id="35" dur="500"/>
                                        <p:tgtEl>
                                          <p:spTgt spid="51"/>
                                        </p:tgtEl>
                                        <p:attrNameLst>
                                          <p:attrName>ppt_w</p:attrName>
                                        </p:attrNameLst>
                                      </p:cBhvr>
                                      <p:tavLst>
                                        <p:tav tm="0">
                                          <p:val>
                                            <p:strVal val="ppt_w"/>
                                          </p:val>
                                        </p:tav>
                                        <p:tav tm="100000">
                                          <p:val>
                                            <p:fltVal val="0"/>
                                          </p:val>
                                        </p:tav>
                                      </p:tavLst>
                                    </p:anim>
                                    <p:anim calcmode="lin" valueType="num">
                                      <p:cBhvr>
                                        <p:cTn id="36" dur="500"/>
                                        <p:tgtEl>
                                          <p:spTgt spid="51"/>
                                        </p:tgtEl>
                                        <p:attrNameLst>
                                          <p:attrName>ppt_h</p:attrName>
                                        </p:attrNameLst>
                                      </p:cBhvr>
                                      <p:tavLst>
                                        <p:tav tm="0">
                                          <p:val>
                                            <p:strVal val="ppt_h"/>
                                          </p:val>
                                        </p:tav>
                                        <p:tav tm="100000">
                                          <p:val>
                                            <p:fltVal val="0"/>
                                          </p:val>
                                        </p:tav>
                                      </p:tavLst>
                                    </p:anim>
                                    <p:anim calcmode="lin" valueType="num">
                                      <p:cBhvr>
                                        <p:cTn id="37" dur="500"/>
                                        <p:tgtEl>
                                          <p:spTgt spid="51"/>
                                        </p:tgtEl>
                                        <p:attrNameLst>
                                          <p:attrName>ppt_x</p:attrName>
                                        </p:attrNameLst>
                                      </p:cBhvr>
                                      <p:tavLst>
                                        <p:tav tm="0">
                                          <p:val>
                                            <p:strVal val="ppt_x"/>
                                          </p:val>
                                        </p:tav>
                                        <p:tav tm="100000">
                                          <p:val>
                                            <p:fltVal val="0.5"/>
                                          </p:val>
                                        </p:tav>
                                      </p:tavLst>
                                    </p:anim>
                                    <p:anim calcmode="lin" valueType="num">
                                      <p:cBhvr>
                                        <p:cTn id="38" dur="500"/>
                                        <p:tgtEl>
                                          <p:spTgt spid="51"/>
                                        </p:tgtEl>
                                        <p:attrNameLst>
                                          <p:attrName>ppt_y</p:attrName>
                                        </p:attrNameLst>
                                      </p:cBhvr>
                                      <p:tavLst>
                                        <p:tav tm="0">
                                          <p:val>
                                            <p:strVal val="ppt_y"/>
                                          </p:val>
                                        </p:tav>
                                        <p:tav tm="100000">
                                          <p:val>
                                            <p:fltVal val="0.5"/>
                                          </p:val>
                                        </p:tav>
                                      </p:tavLst>
                                    </p:anim>
                                    <p:set>
                                      <p:cBhvr>
                                        <p:cTn id="39" dur="1" fill="hold">
                                          <p:stCondLst>
                                            <p:cond delay="499"/>
                                          </p:stCondLst>
                                        </p:cTn>
                                        <p:tgtEl>
                                          <p:spTgt spid="51"/>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10"/>
                                        <p:tgtEl>
                                          <p:spTgt spid="29"/>
                                        </p:tgtEl>
                                      </p:cBhvr>
                                    </p:animEffect>
                                    <p:set>
                                      <p:cBhvr>
                                        <p:cTn id="42"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3" restart="whenNotActive" fill="hold" evtFilter="cancelBubble" nodeType="interactiveSeq">
                <p:stCondLst>
                  <p:cond evt="onClick" delay="0">
                    <p:tgtEl>
                      <p:spTgt spid="53"/>
                    </p:tgtEl>
                  </p:cond>
                </p:stCondLst>
                <p:endSync evt="end" delay="0">
                  <p:rtn val="all"/>
                </p:endSync>
                <p:childTnLst>
                  <p:par>
                    <p:cTn id="44" fill="hold">
                      <p:stCondLst>
                        <p:cond delay="0"/>
                      </p:stCondLst>
                      <p:childTnLst>
                        <p:par>
                          <p:cTn id="45" fill="hold">
                            <p:stCondLst>
                              <p:cond delay="0"/>
                            </p:stCondLst>
                            <p:childTnLst>
                              <p:par>
                                <p:cTn id="46" presetID="23" presetClass="exit" presetSubtype="544" fill="hold" grpId="0" nodeType="clickEffect">
                                  <p:stCondLst>
                                    <p:cond delay="0"/>
                                  </p:stCondLst>
                                  <p:childTnLst>
                                    <p:anim calcmode="lin" valueType="num">
                                      <p:cBhvr>
                                        <p:cTn id="47" dur="500"/>
                                        <p:tgtEl>
                                          <p:spTgt spid="53"/>
                                        </p:tgtEl>
                                        <p:attrNameLst>
                                          <p:attrName>ppt_w</p:attrName>
                                        </p:attrNameLst>
                                      </p:cBhvr>
                                      <p:tavLst>
                                        <p:tav tm="0">
                                          <p:val>
                                            <p:strVal val="ppt_w"/>
                                          </p:val>
                                        </p:tav>
                                        <p:tav tm="100000">
                                          <p:val>
                                            <p:fltVal val="0"/>
                                          </p:val>
                                        </p:tav>
                                      </p:tavLst>
                                    </p:anim>
                                    <p:anim calcmode="lin" valueType="num">
                                      <p:cBhvr>
                                        <p:cTn id="48" dur="500"/>
                                        <p:tgtEl>
                                          <p:spTgt spid="53"/>
                                        </p:tgtEl>
                                        <p:attrNameLst>
                                          <p:attrName>ppt_h</p:attrName>
                                        </p:attrNameLst>
                                      </p:cBhvr>
                                      <p:tavLst>
                                        <p:tav tm="0">
                                          <p:val>
                                            <p:strVal val="ppt_h"/>
                                          </p:val>
                                        </p:tav>
                                        <p:tav tm="100000">
                                          <p:val>
                                            <p:fltVal val="0"/>
                                          </p:val>
                                        </p:tav>
                                      </p:tavLst>
                                    </p:anim>
                                    <p:anim calcmode="lin" valueType="num">
                                      <p:cBhvr>
                                        <p:cTn id="49" dur="500"/>
                                        <p:tgtEl>
                                          <p:spTgt spid="53"/>
                                        </p:tgtEl>
                                        <p:attrNameLst>
                                          <p:attrName>ppt_x</p:attrName>
                                        </p:attrNameLst>
                                      </p:cBhvr>
                                      <p:tavLst>
                                        <p:tav tm="0">
                                          <p:val>
                                            <p:strVal val="ppt_x"/>
                                          </p:val>
                                        </p:tav>
                                        <p:tav tm="100000">
                                          <p:val>
                                            <p:fltVal val="0.5"/>
                                          </p:val>
                                        </p:tav>
                                      </p:tavLst>
                                    </p:anim>
                                    <p:anim calcmode="lin" valueType="num">
                                      <p:cBhvr>
                                        <p:cTn id="50" dur="500"/>
                                        <p:tgtEl>
                                          <p:spTgt spid="53"/>
                                        </p:tgtEl>
                                        <p:attrNameLst>
                                          <p:attrName>ppt_y</p:attrName>
                                        </p:attrNameLst>
                                      </p:cBhvr>
                                      <p:tavLst>
                                        <p:tav tm="0">
                                          <p:val>
                                            <p:strVal val="ppt_y"/>
                                          </p:val>
                                        </p:tav>
                                        <p:tav tm="100000">
                                          <p:val>
                                            <p:fltVal val="0.5"/>
                                          </p:val>
                                        </p:tav>
                                      </p:tavLst>
                                    </p:anim>
                                    <p:set>
                                      <p:cBhvr>
                                        <p:cTn id="51" dur="1" fill="hold">
                                          <p:stCondLst>
                                            <p:cond delay="499"/>
                                          </p:stCondLst>
                                        </p:cTn>
                                        <p:tgtEl>
                                          <p:spTgt spid="53"/>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10"/>
                                        <p:tgtEl>
                                          <p:spTgt spid="52"/>
                                        </p:tgtEl>
                                      </p:cBhvr>
                                    </p:animEffect>
                                    <p:set>
                                      <p:cBhvr>
                                        <p:cTn id="54"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5" restart="whenNotActive" fill="hold" evtFilter="cancelBubble" nodeType="interactiveSeq">
                <p:stCondLst>
                  <p:cond evt="onClick" delay="0">
                    <p:tgtEl>
                      <p:spTgt spid="55"/>
                    </p:tgtEl>
                  </p:cond>
                </p:stCondLst>
                <p:endSync evt="end" delay="0">
                  <p:rtn val="all"/>
                </p:endSync>
                <p:childTnLst>
                  <p:par>
                    <p:cTn id="56" fill="hold">
                      <p:stCondLst>
                        <p:cond delay="0"/>
                      </p:stCondLst>
                      <p:childTnLst>
                        <p:par>
                          <p:cTn id="57" fill="hold">
                            <p:stCondLst>
                              <p:cond delay="0"/>
                            </p:stCondLst>
                            <p:childTnLst>
                              <p:par>
                                <p:cTn id="58" presetID="23" presetClass="exit" presetSubtype="544" fill="hold" grpId="0" nodeType="clickEffect">
                                  <p:stCondLst>
                                    <p:cond delay="0"/>
                                  </p:stCondLst>
                                  <p:childTnLst>
                                    <p:anim calcmode="lin" valueType="num">
                                      <p:cBhvr>
                                        <p:cTn id="59" dur="500"/>
                                        <p:tgtEl>
                                          <p:spTgt spid="55"/>
                                        </p:tgtEl>
                                        <p:attrNameLst>
                                          <p:attrName>ppt_w</p:attrName>
                                        </p:attrNameLst>
                                      </p:cBhvr>
                                      <p:tavLst>
                                        <p:tav tm="0">
                                          <p:val>
                                            <p:strVal val="ppt_w"/>
                                          </p:val>
                                        </p:tav>
                                        <p:tav tm="100000">
                                          <p:val>
                                            <p:fltVal val="0"/>
                                          </p:val>
                                        </p:tav>
                                      </p:tavLst>
                                    </p:anim>
                                    <p:anim calcmode="lin" valueType="num">
                                      <p:cBhvr>
                                        <p:cTn id="60" dur="500"/>
                                        <p:tgtEl>
                                          <p:spTgt spid="55"/>
                                        </p:tgtEl>
                                        <p:attrNameLst>
                                          <p:attrName>ppt_h</p:attrName>
                                        </p:attrNameLst>
                                      </p:cBhvr>
                                      <p:tavLst>
                                        <p:tav tm="0">
                                          <p:val>
                                            <p:strVal val="ppt_h"/>
                                          </p:val>
                                        </p:tav>
                                        <p:tav tm="100000">
                                          <p:val>
                                            <p:fltVal val="0"/>
                                          </p:val>
                                        </p:tav>
                                      </p:tavLst>
                                    </p:anim>
                                    <p:anim calcmode="lin" valueType="num">
                                      <p:cBhvr>
                                        <p:cTn id="61" dur="500"/>
                                        <p:tgtEl>
                                          <p:spTgt spid="55"/>
                                        </p:tgtEl>
                                        <p:attrNameLst>
                                          <p:attrName>ppt_x</p:attrName>
                                        </p:attrNameLst>
                                      </p:cBhvr>
                                      <p:tavLst>
                                        <p:tav tm="0">
                                          <p:val>
                                            <p:strVal val="ppt_x"/>
                                          </p:val>
                                        </p:tav>
                                        <p:tav tm="100000">
                                          <p:val>
                                            <p:fltVal val="0.5"/>
                                          </p:val>
                                        </p:tav>
                                      </p:tavLst>
                                    </p:anim>
                                    <p:anim calcmode="lin" valueType="num">
                                      <p:cBhvr>
                                        <p:cTn id="62" dur="500"/>
                                        <p:tgtEl>
                                          <p:spTgt spid="55"/>
                                        </p:tgtEl>
                                        <p:attrNameLst>
                                          <p:attrName>ppt_y</p:attrName>
                                        </p:attrNameLst>
                                      </p:cBhvr>
                                      <p:tavLst>
                                        <p:tav tm="0">
                                          <p:val>
                                            <p:strVal val="ppt_y"/>
                                          </p:val>
                                        </p:tav>
                                        <p:tav tm="100000">
                                          <p:val>
                                            <p:fltVal val="0.5"/>
                                          </p:val>
                                        </p:tav>
                                      </p:tavLst>
                                    </p:anim>
                                    <p:set>
                                      <p:cBhvr>
                                        <p:cTn id="63" dur="1" fill="hold">
                                          <p:stCondLst>
                                            <p:cond delay="499"/>
                                          </p:stCondLst>
                                        </p:cTn>
                                        <p:tgtEl>
                                          <p:spTgt spid="55"/>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10"/>
                                        <p:tgtEl>
                                          <p:spTgt spid="54"/>
                                        </p:tgtEl>
                                      </p:cBhvr>
                                    </p:animEffect>
                                    <p:set>
                                      <p:cBhvr>
                                        <p:cTn id="66"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7" restart="whenNotActive" fill="hold" evtFilter="cancelBubble" nodeType="interactiveSeq">
                <p:stCondLst>
                  <p:cond evt="onClick" delay="0">
                    <p:tgtEl>
                      <p:spTgt spid="57"/>
                    </p:tgtEl>
                  </p:cond>
                </p:stCondLst>
                <p:endSync evt="end" delay="0">
                  <p:rtn val="all"/>
                </p:endSync>
                <p:childTnLst>
                  <p:par>
                    <p:cTn id="68" fill="hold">
                      <p:stCondLst>
                        <p:cond delay="0"/>
                      </p:stCondLst>
                      <p:childTnLst>
                        <p:par>
                          <p:cTn id="69" fill="hold">
                            <p:stCondLst>
                              <p:cond delay="0"/>
                            </p:stCondLst>
                            <p:childTnLst>
                              <p:par>
                                <p:cTn id="70" presetID="23" presetClass="exit" presetSubtype="544" fill="hold" grpId="0" nodeType="clickEffect">
                                  <p:stCondLst>
                                    <p:cond delay="0"/>
                                  </p:stCondLst>
                                  <p:childTnLst>
                                    <p:anim calcmode="lin" valueType="num">
                                      <p:cBhvr>
                                        <p:cTn id="71" dur="500"/>
                                        <p:tgtEl>
                                          <p:spTgt spid="57"/>
                                        </p:tgtEl>
                                        <p:attrNameLst>
                                          <p:attrName>ppt_w</p:attrName>
                                        </p:attrNameLst>
                                      </p:cBhvr>
                                      <p:tavLst>
                                        <p:tav tm="0">
                                          <p:val>
                                            <p:strVal val="ppt_w"/>
                                          </p:val>
                                        </p:tav>
                                        <p:tav tm="100000">
                                          <p:val>
                                            <p:fltVal val="0"/>
                                          </p:val>
                                        </p:tav>
                                      </p:tavLst>
                                    </p:anim>
                                    <p:anim calcmode="lin" valueType="num">
                                      <p:cBhvr>
                                        <p:cTn id="72" dur="500"/>
                                        <p:tgtEl>
                                          <p:spTgt spid="57"/>
                                        </p:tgtEl>
                                        <p:attrNameLst>
                                          <p:attrName>ppt_h</p:attrName>
                                        </p:attrNameLst>
                                      </p:cBhvr>
                                      <p:tavLst>
                                        <p:tav tm="0">
                                          <p:val>
                                            <p:strVal val="ppt_h"/>
                                          </p:val>
                                        </p:tav>
                                        <p:tav tm="100000">
                                          <p:val>
                                            <p:fltVal val="0"/>
                                          </p:val>
                                        </p:tav>
                                      </p:tavLst>
                                    </p:anim>
                                    <p:anim calcmode="lin" valueType="num">
                                      <p:cBhvr>
                                        <p:cTn id="73" dur="500"/>
                                        <p:tgtEl>
                                          <p:spTgt spid="57"/>
                                        </p:tgtEl>
                                        <p:attrNameLst>
                                          <p:attrName>ppt_x</p:attrName>
                                        </p:attrNameLst>
                                      </p:cBhvr>
                                      <p:tavLst>
                                        <p:tav tm="0">
                                          <p:val>
                                            <p:strVal val="ppt_x"/>
                                          </p:val>
                                        </p:tav>
                                        <p:tav tm="100000">
                                          <p:val>
                                            <p:fltVal val="0.5"/>
                                          </p:val>
                                        </p:tav>
                                      </p:tavLst>
                                    </p:anim>
                                    <p:anim calcmode="lin" valueType="num">
                                      <p:cBhvr>
                                        <p:cTn id="74" dur="500"/>
                                        <p:tgtEl>
                                          <p:spTgt spid="57"/>
                                        </p:tgtEl>
                                        <p:attrNameLst>
                                          <p:attrName>ppt_y</p:attrName>
                                        </p:attrNameLst>
                                      </p:cBhvr>
                                      <p:tavLst>
                                        <p:tav tm="0">
                                          <p:val>
                                            <p:strVal val="ppt_y"/>
                                          </p:val>
                                        </p:tav>
                                        <p:tav tm="100000">
                                          <p:val>
                                            <p:fltVal val="0.5"/>
                                          </p:val>
                                        </p:tav>
                                      </p:tavLst>
                                    </p:anim>
                                    <p:set>
                                      <p:cBhvr>
                                        <p:cTn id="75" dur="1" fill="hold">
                                          <p:stCondLst>
                                            <p:cond delay="499"/>
                                          </p:stCondLst>
                                        </p:cTn>
                                        <p:tgtEl>
                                          <p:spTgt spid="57"/>
                                        </p:tgtEl>
                                        <p:attrNameLst>
                                          <p:attrName>style.visibility</p:attrName>
                                        </p:attrNameLst>
                                      </p:cBhvr>
                                      <p:to>
                                        <p:strVal val="hidden"/>
                                      </p:to>
                                    </p:set>
                                  </p:childTnLst>
                                </p:cTn>
                              </p:par>
                              <p:par>
                                <p:cTn id="76" presetID="10" presetClass="exit" presetSubtype="0" fill="hold" grpId="0" nodeType="withEffect">
                                  <p:stCondLst>
                                    <p:cond delay="0"/>
                                  </p:stCondLst>
                                  <p:childTnLst>
                                    <p:animEffect transition="out" filter="fade">
                                      <p:cBhvr>
                                        <p:cTn id="77" dur="10"/>
                                        <p:tgtEl>
                                          <p:spTgt spid="56"/>
                                        </p:tgtEl>
                                      </p:cBhvr>
                                    </p:animEffect>
                                    <p:set>
                                      <p:cBhvr>
                                        <p:cTn id="78" dur="1" fill="hold">
                                          <p:stCondLst>
                                            <p:cond delay="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79" restart="whenNotActive" fill="hold" evtFilter="cancelBubble" nodeType="interactiveSeq">
                <p:stCondLst>
                  <p:cond evt="onClick" delay="0">
                    <p:tgtEl>
                      <p:spTgt spid="59"/>
                    </p:tgtEl>
                  </p:cond>
                </p:stCondLst>
                <p:endSync evt="end" delay="0">
                  <p:rtn val="all"/>
                </p:endSync>
                <p:childTnLst>
                  <p:par>
                    <p:cTn id="80" fill="hold">
                      <p:stCondLst>
                        <p:cond delay="0"/>
                      </p:stCondLst>
                      <p:childTnLst>
                        <p:par>
                          <p:cTn id="81" fill="hold">
                            <p:stCondLst>
                              <p:cond delay="0"/>
                            </p:stCondLst>
                            <p:childTnLst>
                              <p:par>
                                <p:cTn id="82" presetID="23" presetClass="exit" presetSubtype="544" fill="hold" grpId="0" nodeType="clickEffect">
                                  <p:stCondLst>
                                    <p:cond delay="0"/>
                                  </p:stCondLst>
                                  <p:childTnLst>
                                    <p:anim calcmode="lin" valueType="num">
                                      <p:cBhvr>
                                        <p:cTn id="83" dur="500"/>
                                        <p:tgtEl>
                                          <p:spTgt spid="59"/>
                                        </p:tgtEl>
                                        <p:attrNameLst>
                                          <p:attrName>ppt_w</p:attrName>
                                        </p:attrNameLst>
                                      </p:cBhvr>
                                      <p:tavLst>
                                        <p:tav tm="0">
                                          <p:val>
                                            <p:strVal val="ppt_w"/>
                                          </p:val>
                                        </p:tav>
                                        <p:tav tm="100000">
                                          <p:val>
                                            <p:fltVal val="0"/>
                                          </p:val>
                                        </p:tav>
                                      </p:tavLst>
                                    </p:anim>
                                    <p:anim calcmode="lin" valueType="num">
                                      <p:cBhvr>
                                        <p:cTn id="84" dur="500"/>
                                        <p:tgtEl>
                                          <p:spTgt spid="59"/>
                                        </p:tgtEl>
                                        <p:attrNameLst>
                                          <p:attrName>ppt_h</p:attrName>
                                        </p:attrNameLst>
                                      </p:cBhvr>
                                      <p:tavLst>
                                        <p:tav tm="0">
                                          <p:val>
                                            <p:strVal val="ppt_h"/>
                                          </p:val>
                                        </p:tav>
                                        <p:tav tm="100000">
                                          <p:val>
                                            <p:fltVal val="0"/>
                                          </p:val>
                                        </p:tav>
                                      </p:tavLst>
                                    </p:anim>
                                    <p:anim calcmode="lin" valueType="num">
                                      <p:cBhvr>
                                        <p:cTn id="85" dur="500"/>
                                        <p:tgtEl>
                                          <p:spTgt spid="59"/>
                                        </p:tgtEl>
                                        <p:attrNameLst>
                                          <p:attrName>ppt_x</p:attrName>
                                        </p:attrNameLst>
                                      </p:cBhvr>
                                      <p:tavLst>
                                        <p:tav tm="0">
                                          <p:val>
                                            <p:strVal val="ppt_x"/>
                                          </p:val>
                                        </p:tav>
                                        <p:tav tm="100000">
                                          <p:val>
                                            <p:fltVal val="0.5"/>
                                          </p:val>
                                        </p:tav>
                                      </p:tavLst>
                                    </p:anim>
                                    <p:anim calcmode="lin" valueType="num">
                                      <p:cBhvr>
                                        <p:cTn id="86" dur="500"/>
                                        <p:tgtEl>
                                          <p:spTgt spid="59"/>
                                        </p:tgtEl>
                                        <p:attrNameLst>
                                          <p:attrName>ppt_y</p:attrName>
                                        </p:attrNameLst>
                                      </p:cBhvr>
                                      <p:tavLst>
                                        <p:tav tm="0">
                                          <p:val>
                                            <p:strVal val="ppt_y"/>
                                          </p:val>
                                        </p:tav>
                                        <p:tav tm="100000">
                                          <p:val>
                                            <p:fltVal val="0.5"/>
                                          </p:val>
                                        </p:tav>
                                      </p:tavLst>
                                    </p:anim>
                                    <p:set>
                                      <p:cBhvr>
                                        <p:cTn id="87" dur="1" fill="hold">
                                          <p:stCondLst>
                                            <p:cond delay="499"/>
                                          </p:stCondLst>
                                        </p:cTn>
                                        <p:tgtEl>
                                          <p:spTgt spid="59"/>
                                        </p:tgtEl>
                                        <p:attrNameLst>
                                          <p:attrName>style.visibility</p:attrName>
                                        </p:attrNameLst>
                                      </p:cBhvr>
                                      <p:to>
                                        <p:strVal val="hidden"/>
                                      </p:to>
                                    </p:set>
                                  </p:childTnLst>
                                </p:cTn>
                              </p:par>
                              <p:par>
                                <p:cTn id="88" presetID="10" presetClass="exit" presetSubtype="0" fill="hold" grpId="0" nodeType="withEffect">
                                  <p:stCondLst>
                                    <p:cond delay="0"/>
                                  </p:stCondLst>
                                  <p:childTnLst>
                                    <p:animEffect transition="out" filter="fade">
                                      <p:cBhvr>
                                        <p:cTn id="89" dur="10"/>
                                        <p:tgtEl>
                                          <p:spTgt spid="58"/>
                                        </p:tgtEl>
                                      </p:cBhvr>
                                    </p:animEffect>
                                    <p:set>
                                      <p:cBhvr>
                                        <p:cTn id="90"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91" restart="whenNotActive" fill="hold" evtFilter="cancelBubble" nodeType="interactiveSeq">
                <p:stCondLst>
                  <p:cond evt="onClick" delay="0">
                    <p:tgtEl>
                      <p:spTgt spid="61"/>
                    </p:tgtEl>
                  </p:cond>
                </p:stCondLst>
                <p:endSync evt="end" delay="0">
                  <p:rtn val="all"/>
                </p:endSync>
                <p:childTnLst>
                  <p:par>
                    <p:cTn id="92" fill="hold">
                      <p:stCondLst>
                        <p:cond delay="0"/>
                      </p:stCondLst>
                      <p:childTnLst>
                        <p:par>
                          <p:cTn id="93" fill="hold">
                            <p:stCondLst>
                              <p:cond delay="0"/>
                            </p:stCondLst>
                            <p:childTnLst>
                              <p:par>
                                <p:cTn id="94" presetID="23" presetClass="exit" presetSubtype="544" fill="hold" grpId="0" nodeType="clickEffect">
                                  <p:stCondLst>
                                    <p:cond delay="0"/>
                                  </p:stCondLst>
                                  <p:childTnLst>
                                    <p:anim calcmode="lin" valueType="num">
                                      <p:cBhvr>
                                        <p:cTn id="95" dur="500"/>
                                        <p:tgtEl>
                                          <p:spTgt spid="61"/>
                                        </p:tgtEl>
                                        <p:attrNameLst>
                                          <p:attrName>ppt_w</p:attrName>
                                        </p:attrNameLst>
                                      </p:cBhvr>
                                      <p:tavLst>
                                        <p:tav tm="0">
                                          <p:val>
                                            <p:strVal val="ppt_w"/>
                                          </p:val>
                                        </p:tav>
                                        <p:tav tm="100000">
                                          <p:val>
                                            <p:fltVal val="0"/>
                                          </p:val>
                                        </p:tav>
                                      </p:tavLst>
                                    </p:anim>
                                    <p:anim calcmode="lin" valueType="num">
                                      <p:cBhvr>
                                        <p:cTn id="96" dur="500"/>
                                        <p:tgtEl>
                                          <p:spTgt spid="61"/>
                                        </p:tgtEl>
                                        <p:attrNameLst>
                                          <p:attrName>ppt_h</p:attrName>
                                        </p:attrNameLst>
                                      </p:cBhvr>
                                      <p:tavLst>
                                        <p:tav tm="0">
                                          <p:val>
                                            <p:strVal val="ppt_h"/>
                                          </p:val>
                                        </p:tav>
                                        <p:tav tm="100000">
                                          <p:val>
                                            <p:fltVal val="0"/>
                                          </p:val>
                                        </p:tav>
                                      </p:tavLst>
                                    </p:anim>
                                    <p:anim calcmode="lin" valueType="num">
                                      <p:cBhvr>
                                        <p:cTn id="97" dur="500"/>
                                        <p:tgtEl>
                                          <p:spTgt spid="61"/>
                                        </p:tgtEl>
                                        <p:attrNameLst>
                                          <p:attrName>ppt_x</p:attrName>
                                        </p:attrNameLst>
                                      </p:cBhvr>
                                      <p:tavLst>
                                        <p:tav tm="0">
                                          <p:val>
                                            <p:strVal val="ppt_x"/>
                                          </p:val>
                                        </p:tav>
                                        <p:tav tm="100000">
                                          <p:val>
                                            <p:fltVal val="0.5"/>
                                          </p:val>
                                        </p:tav>
                                      </p:tavLst>
                                    </p:anim>
                                    <p:anim calcmode="lin" valueType="num">
                                      <p:cBhvr>
                                        <p:cTn id="98" dur="500"/>
                                        <p:tgtEl>
                                          <p:spTgt spid="61"/>
                                        </p:tgtEl>
                                        <p:attrNameLst>
                                          <p:attrName>ppt_y</p:attrName>
                                        </p:attrNameLst>
                                      </p:cBhvr>
                                      <p:tavLst>
                                        <p:tav tm="0">
                                          <p:val>
                                            <p:strVal val="ppt_y"/>
                                          </p:val>
                                        </p:tav>
                                        <p:tav tm="100000">
                                          <p:val>
                                            <p:fltVal val="0.5"/>
                                          </p:val>
                                        </p:tav>
                                      </p:tavLst>
                                    </p:anim>
                                    <p:set>
                                      <p:cBhvr>
                                        <p:cTn id="99" dur="1" fill="hold">
                                          <p:stCondLst>
                                            <p:cond delay="499"/>
                                          </p:stCondLst>
                                        </p:cTn>
                                        <p:tgtEl>
                                          <p:spTgt spid="61"/>
                                        </p:tgtEl>
                                        <p:attrNameLst>
                                          <p:attrName>style.visibility</p:attrName>
                                        </p:attrNameLst>
                                      </p:cBhvr>
                                      <p:to>
                                        <p:strVal val="hidden"/>
                                      </p:to>
                                    </p:set>
                                  </p:childTnLst>
                                </p:cTn>
                              </p:par>
                              <p:par>
                                <p:cTn id="100" presetID="10" presetClass="exit" presetSubtype="0" fill="hold" grpId="0" nodeType="withEffect">
                                  <p:stCondLst>
                                    <p:cond delay="0"/>
                                  </p:stCondLst>
                                  <p:childTnLst>
                                    <p:animEffect transition="out" filter="fade">
                                      <p:cBhvr>
                                        <p:cTn id="101" dur="10"/>
                                        <p:tgtEl>
                                          <p:spTgt spid="60"/>
                                        </p:tgtEl>
                                      </p:cBhvr>
                                    </p:animEffect>
                                    <p:set>
                                      <p:cBhvr>
                                        <p:cTn id="102" dur="1" fill="hold">
                                          <p:stCondLst>
                                            <p:cond delay="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03" restart="whenNotActive" fill="hold" evtFilter="cancelBubble" nodeType="interactiveSeq">
                <p:stCondLst>
                  <p:cond evt="onClick" delay="0">
                    <p:tgtEl>
                      <p:spTgt spid="63"/>
                    </p:tgtEl>
                  </p:cond>
                </p:stCondLst>
                <p:endSync evt="end" delay="0">
                  <p:rtn val="all"/>
                </p:endSync>
                <p:childTnLst>
                  <p:par>
                    <p:cTn id="104" fill="hold">
                      <p:stCondLst>
                        <p:cond delay="0"/>
                      </p:stCondLst>
                      <p:childTnLst>
                        <p:par>
                          <p:cTn id="105" fill="hold">
                            <p:stCondLst>
                              <p:cond delay="0"/>
                            </p:stCondLst>
                            <p:childTnLst>
                              <p:par>
                                <p:cTn id="106" presetID="23" presetClass="exit" presetSubtype="544" fill="hold" grpId="0" nodeType="clickEffect">
                                  <p:stCondLst>
                                    <p:cond delay="0"/>
                                  </p:stCondLst>
                                  <p:childTnLst>
                                    <p:anim calcmode="lin" valueType="num">
                                      <p:cBhvr>
                                        <p:cTn id="107" dur="500"/>
                                        <p:tgtEl>
                                          <p:spTgt spid="63"/>
                                        </p:tgtEl>
                                        <p:attrNameLst>
                                          <p:attrName>ppt_w</p:attrName>
                                        </p:attrNameLst>
                                      </p:cBhvr>
                                      <p:tavLst>
                                        <p:tav tm="0">
                                          <p:val>
                                            <p:strVal val="ppt_w"/>
                                          </p:val>
                                        </p:tav>
                                        <p:tav tm="100000">
                                          <p:val>
                                            <p:fltVal val="0"/>
                                          </p:val>
                                        </p:tav>
                                      </p:tavLst>
                                    </p:anim>
                                    <p:anim calcmode="lin" valueType="num">
                                      <p:cBhvr>
                                        <p:cTn id="108" dur="500"/>
                                        <p:tgtEl>
                                          <p:spTgt spid="63"/>
                                        </p:tgtEl>
                                        <p:attrNameLst>
                                          <p:attrName>ppt_h</p:attrName>
                                        </p:attrNameLst>
                                      </p:cBhvr>
                                      <p:tavLst>
                                        <p:tav tm="0">
                                          <p:val>
                                            <p:strVal val="ppt_h"/>
                                          </p:val>
                                        </p:tav>
                                        <p:tav tm="100000">
                                          <p:val>
                                            <p:fltVal val="0"/>
                                          </p:val>
                                        </p:tav>
                                      </p:tavLst>
                                    </p:anim>
                                    <p:anim calcmode="lin" valueType="num">
                                      <p:cBhvr>
                                        <p:cTn id="109" dur="500"/>
                                        <p:tgtEl>
                                          <p:spTgt spid="63"/>
                                        </p:tgtEl>
                                        <p:attrNameLst>
                                          <p:attrName>ppt_x</p:attrName>
                                        </p:attrNameLst>
                                      </p:cBhvr>
                                      <p:tavLst>
                                        <p:tav tm="0">
                                          <p:val>
                                            <p:strVal val="ppt_x"/>
                                          </p:val>
                                        </p:tav>
                                        <p:tav tm="100000">
                                          <p:val>
                                            <p:fltVal val="0.5"/>
                                          </p:val>
                                        </p:tav>
                                      </p:tavLst>
                                    </p:anim>
                                    <p:anim calcmode="lin" valueType="num">
                                      <p:cBhvr>
                                        <p:cTn id="110" dur="500"/>
                                        <p:tgtEl>
                                          <p:spTgt spid="63"/>
                                        </p:tgtEl>
                                        <p:attrNameLst>
                                          <p:attrName>ppt_y</p:attrName>
                                        </p:attrNameLst>
                                      </p:cBhvr>
                                      <p:tavLst>
                                        <p:tav tm="0">
                                          <p:val>
                                            <p:strVal val="ppt_y"/>
                                          </p:val>
                                        </p:tav>
                                        <p:tav tm="100000">
                                          <p:val>
                                            <p:fltVal val="0.5"/>
                                          </p:val>
                                        </p:tav>
                                      </p:tavLst>
                                    </p:anim>
                                    <p:set>
                                      <p:cBhvr>
                                        <p:cTn id="111" dur="1" fill="hold">
                                          <p:stCondLst>
                                            <p:cond delay="499"/>
                                          </p:stCondLst>
                                        </p:cTn>
                                        <p:tgtEl>
                                          <p:spTgt spid="63"/>
                                        </p:tgtEl>
                                        <p:attrNameLst>
                                          <p:attrName>style.visibility</p:attrName>
                                        </p:attrNameLst>
                                      </p:cBhvr>
                                      <p:to>
                                        <p:strVal val="hidden"/>
                                      </p:to>
                                    </p:set>
                                  </p:childTnLst>
                                </p:cTn>
                              </p:par>
                              <p:par>
                                <p:cTn id="112" presetID="10" presetClass="exit" presetSubtype="0" fill="hold" grpId="0" nodeType="withEffect">
                                  <p:stCondLst>
                                    <p:cond delay="0"/>
                                  </p:stCondLst>
                                  <p:childTnLst>
                                    <p:animEffect transition="out" filter="fade">
                                      <p:cBhvr>
                                        <p:cTn id="113" dur="10"/>
                                        <p:tgtEl>
                                          <p:spTgt spid="62"/>
                                        </p:tgtEl>
                                      </p:cBhvr>
                                    </p:animEffect>
                                    <p:set>
                                      <p:cBhvr>
                                        <p:cTn id="114"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15" restart="whenNotActive" fill="hold" evtFilter="cancelBubble" nodeType="interactiveSeq">
                <p:stCondLst>
                  <p:cond evt="onClick" delay="0">
                    <p:tgtEl>
                      <p:spTgt spid="65"/>
                    </p:tgtEl>
                  </p:cond>
                </p:stCondLst>
                <p:endSync evt="end" delay="0">
                  <p:rtn val="all"/>
                </p:endSync>
                <p:childTnLst>
                  <p:par>
                    <p:cTn id="116" fill="hold">
                      <p:stCondLst>
                        <p:cond delay="0"/>
                      </p:stCondLst>
                      <p:childTnLst>
                        <p:par>
                          <p:cTn id="117" fill="hold">
                            <p:stCondLst>
                              <p:cond delay="0"/>
                            </p:stCondLst>
                            <p:childTnLst>
                              <p:par>
                                <p:cTn id="118" presetID="23" presetClass="exit" presetSubtype="544" fill="hold" grpId="0" nodeType="clickEffect">
                                  <p:stCondLst>
                                    <p:cond delay="0"/>
                                  </p:stCondLst>
                                  <p:childTnLst>
                                    <p:anim calcmode="lin" valueType="num">
                                      <p:cBhvr>
                                        <p:cTn id="119" dur="500"/>
                                        <p:tgtEl>
                                          <p:spTgt spid="65"/>
                                        </p:tgtEl>
                                        <p:attrNameLst>
                                          <p:attrName>ppt_w</p:attrName>
                                        </p:attrNameLst>
                                      </p:cBhvr>
                                      <p:tavLst>
                                        <p:tav tm="0">
                                          <p:val>
                                            <p:strVal val="ppt_w"/>
                                          </p:val>
                                        </p:tav>
                                        <p:tav tm="100000">
                                          <p:val>
                                            <p:fltVal val="0"/>
                                          </p:val>
                                        </p:tav>
                                      </p:tavLst>
                                    </p:anim>
                                    <p:anim calcmode="lin" valueType="num">
                                      <p:cBhvr>
                                        <p:cTn id="120" dur="500"/>
                                        <p:tgtEl>
                                          <p:spTgt spid="65"/>
                                        </p:tgtEl>
                                        <p:attrNameLst>
                                          <p:attrName>ppt_h</p:attrName>
                                        </p:attrNameLst>
                                      </p:cBhvr>
                                      <p:tavLst>
                                        <p:tav tm="0">
                                          <p:val>
                                            <p:strVal val="ppt_h"/>
                                          </p:val>
                                        </p:tav>
                                        <p:tav tm="100000">
                                          <p:val>
                                            <p:fltVal val="0"/>
                                          </p:val>
                                        </p:tav>
                                      </p:tavLst>
                                    </p:anim>
                                    <p:anim calcmode="lin" valueType="num">
                                      <p:cBhvr>
                                        <p:cTn id="121" dur="500"/>
                                        <p:tgtEl>
                                          <p:spTgt spid="65"/>
                                        </p:tgtEl>
                                        <p:attrNameLst>
                                          <p:attrName>ppt_x</p:attrName>
                                        </p:attrNameLst>
                                      </p:cBhvr>
                                      <p:tavLst>
                                        <p:tav tm="0">
                                          <p:val>
                                            <p:strVal val="ppt_x"/>
                                          </p:val>
                                        </p:tav>
                                        <p:tav tm="100000">
                                          <p:val>
                                            <p:fltVal val="0.5"/>
                                          </p:val>
                                        </p:tav>
                                      </p:tavLst>
                                    </p:anim>
                                    <p:anim calcmode="lin" valueType="num">
                                      <p:cBhvr>
                                        <p:cTn id="122" dur="500"/>
                                        <p:tgtEl>
                                          <p:spTgt spid="65"/>
                                        </p:tgtEl>
                                        <p:attrNameLst>
                                          <p:attrName>ppt_y</p:attrName>
                                        </p:attrNameLst>
                                      </p:cBhvr>
                                      <p:tavLst>
                                        <p:tav tm="0">
                                          <p:val>
                                            <p:strVal val="ppt_y"/>
                                          </p:val>
                                        </p:tav>
                                        <p:tav tm="100000">
                                          <p:val>
                                            <p:fltVal val="0.5"/>
                                          </p:val>
                                        </p:tav>
                                      </p:tavLst>
                                    </p:anim>
                                    <p:set>
                                      <p:cBhvr>
                                        <p:cTn id="123" dur="1" fill="hold">
                                          <p:stCondLst>
                                            <p:cond delay="499"/>
                                          </p:stCondLst>
                                        </p:cTn>
                                        <p:tgtEl>
                                          <p:spTgt spid="65"/>
                                        </p:tgtEl>
                                        <p:attrNameLst>
                                          <p:attrName>style.visibility</p:attrName>
                                        </p:attrNameLst>
                                      </p:cBhvr>
                                      <p:to>
                                        <p:strVal val="hidden"/>
                                      </p:to>
                                    </p:set>
                                  </p:childTnLst>
                                </p:cTn>
                              </p:par>
                              <p:par>
                                <p:cTn id="124" presetID="10" presetClass="exit" presetSubtype="0" fill="hold" grpId="0" nodeType="withEffect">
                                  <p:stCondLst>
                                    <p:cond delay="0"/>
                                  </p:stCondLst>
                                  <p:childTnLst>
                                    <p:animEffect transition="out" filter="fade">
                                      <p:cBhvr>
                                        <p:cTn id="125" dur="10"/>
                                        <p:tgtEl>
                                          <p:spTgt spid="64"/>
                                        </p:tgtEl>
                                      </p:cBhvr>
                                    </p:animEffect>
                                    <p:set>
                                      <p:cBhvr>
                                        <p:cTn id="126" dur="1" fill="hold">
                                          <p:stCondLst>
                                            <p:cond delay="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27" restart="whenNotActive" fill="hold" evtFilter="cancelBubble" nodeType="interactiveSeq">
                <p:stCondLst>
                  <p:cond evt="onClick" delay="0">
                    <p:tgtEl>
                      <p:spTgt spid="67"/>
                    </p:tgtEl>
                  </p:cond>
                </p:stCondLst>
                <p:endSync evt="end" delay="0">
                  <p:rtn val="all"/>
                </p:endSync>
                <p:childTnLst>
                  <p:par>
                    <p:cTn id="128" fill="hold">
                      <p:stCondLst>
                        <p:cond delay="0"/>
                      </p:stCondLst>
                      <p:childTnLst>
                        <p:par>
                          <p:cTn id="129" fill="hold">
                            <p:stCondLst>
                              <p:cond delay="0"/>
                            </p:stCondLst>
                            <p:childTnLst>
                              <p:par>
                                <p:cTn id="130" presetID="23" presetClass="exit" presetSubtype="544" fill="hold" grpId="0" nodeType="clickEffect">
                                  <p:stCondLst>
                                    <p:cond delay="0"/>
                                  </p:stCondLst>
                                  <p:childTnLst>
                                    <p:anim calcmode="lin" valueType="num">
                                      <p:cBhvr>
                                        <p:cTn id="131" dur="500"/>
                                        <p:tgtEl>
                                          <p:spTgt spid="67"/>
                                        </p:tgtEl>
                                        <p:attrNameLst>
                                          <p:attrName>ppt_w</p:attrName>
                                        </p:attrNameLst>
                                      </p:cBhvr>
                                      <p:tavLst>
                                        <p:tav tm="0">
                                          <p:val>
                                            <p:strVal val="ppt_w"/>
                                          </p:val>
                                        </p:tav>
                                        <p:tav tm="100000">
                                          <p:val>
                                            <p:fltVal val="0"/>
                                          </p:val>
                                        </p:tav>
                                      </p:tavLst>
                                    </p:anim>
                                    <p:anim calcmode="lin" valueType="num">
                                      <p:cBhvr>
                                        <p:cTn id="132" dur="500"/>
                                        <p:tgtEl>
                                          <p:spTgt spid="67"/>
                                        </p:tgtEl>
                                        <p:attrNameLst>
                                          <p:attrName>ppt_h</p:attrName>
                                        </p:attrNameLst>
                                      </p:cBhvr>
                                      <p:tavLst>
                                        <p:tav tm="0">
                                          <p:val>
                                            <p:strVal val="ppt_h"/>
                                          </p:val>
                                        </p:tav>
                                        <p:tav tm="100000">
                                          <p:val>
                                            <p:fltVal val="0"/>
                                          </p:val>
                                        </p:tav>
                                      </p:tavLst>
                                    </p:anim>
                                    <p:anim calcmode="lin" valueType="num">
                                      <p:cBhvr>
                                        <p:cTn id="133" dur="500"/>
                                        <p:tgtEl>
                                          <p:spTgt spid="67"/>
                                        </p:tgtEl>
                                        <p:attrNameLst>
                                          <p:attrName>ppt_x</p:attrName>
                                        </p:attrNameLst>
                                      </p:cBhvr>
                                      <p:tavLst>
                                        <p:tav tm="0">
                                          <p:val>
                                            <p:strVal val="ppt_x"/>
                                          </p:val>
                                        </p:tav>
                                        <p:tav tm="100000">
                                          <p:val>
                                            <p:fltVal val="0.5"/>
                                          </p:val>
                                        </p:tav>
                                      </p:tavLst>
                                    </p:anim>
                                    <p:anim calcmode="lin" valueType="num">
                                      <p:cBhvr>
                                        <p:cTn id="134" dur="500"/>
                                        <p:tgtEl>
                                          <p:spTgt spid="67"/>
                                        </p:tgtEl>
                                        <p:attrNameLst>
                                          <p:attrName>ppt_y</p:attrName>
                                        </p:attrNameLst>
                                      </p:cBhvr>
                                      <p:tavLst>
                                        <p:tav tm="0">
                                          <p:val>
                                            <p:strVal val="ppt_y"/>
                                          </p:val>
                                        </p:tav>
                                        <p:tav tm="100000">
                                          <p:val>
                                            <p:fltVal val="0.5"/>
                                          </p:val>
                                        </p:tav>
                                      </p:tavLst>
                                    </p:anim>
                                    <p:set>
                                      <p:cBhvr>
                                        <p:cTn id="135" dur="1" fill="hold">
                                          <p:stCondLst>
                                            <p:cond delay="499"/>
                                          </p:stCondLst>
                                        </p:cTn>
                                        <p:tgtEl>
                                          <p:spTgt spid="67"/>
                                        </p:tgtEl>
                                        <p:attrNameLst>
                                          <p:attrName>style.visibility</p:attrName>
                                        </p:attrNameLst>
                                      </p:cBhvr>
                                      <p:to>
                                        <p:strVal val="hidden"/>
                                      </p:to>
                                    </p:set>
                                  </p:childTnLst>
                                </p:cTn>
                              </p:par>
                              <p:par>
                                <p:cTn id="136" presetID="10" presetClass="exit" presetSubtype="0" fill="hold" grpId="0" nodeType="withEffect">
                                  <p:stCondLst>
                                    <p:cond delay="0"/>
                                  </p:stCondLst>
                                  <p:childTnLst>
                                    <p:animEffect transition="out" filter="fade">
                                      <p:cBhvr>
                                        <p:cTn id="137" dur="10"/>
                                        <p:tgtEl>
                                          <p:spTgt spid="66"/>
                                        </p:tgtEl>
                                      </p:cBhvr>
                                    </p:animEffect>
                                    <p:set>
                                      <p:cBhvr>
                                        <p:cTn id="138" dur="1" fill="hold">
                                          <p:stCondLst>
                                            <p:cond delay="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39" restart="whenNotActive" fill="hold" evtFilter="cancelBubble" nodeType="interactiveSeq">
                <p:stCondLst>
                  <p:cond evt="onClick" delay="0">
                    <p:tgtEl>
                      <p:spTgt spid="69"/>
                    </p:tgtEl>
                  </p:cond>
                </p:stCondLst>
                <p:endSync evt="end" delay="0">
                  <p:rtn val="all"/>
                </p:endSync>
                <p:childTnLst>
                  <p:par>
                    <p:cTn id="140" fill="hold">
                      <p:stCondLst>
                        <p:cond delay="0"/>
                      </p:stCondLst>
                      <p:childTnLst>
                        <p:par>
                          <p:cTn id="141" fill="hold">
                            <p:stCondLst>
                              <p:cond delay="0"/>
                            </p:stCondLst>
                            <p:childTnLst>
                              <p:par>
                                <p:cTn id="142" presetID="23" presetClass="exit" presetSubtype="544" fill="hold" grpId="0" nodeType="clickEffect">
                                  <p:stCondLst>
                                    <p:cond delay="0"/>
                                  </p:stCondLst>
                                  <p:childTnLst>
                                    <p:anim calcmode="lin" valueType="num">
                                      <p:cBhvr>
                                        <p:cTn id="143" dur="500"/>
                                        <p:tgtEl>
                                          <p:spTgt spid="69"/>
                                        </p:tgtEl>
                                        <p:attrNameLst>
                                          <p:attrName>ppt_w</p:attrName>
                                        </p:attrNameLst>
                                      </p:cBhvr>
                                      <p:tavLst>
                                        <p:tav tm="0">
                                          <p:val>
                                            <p:strVal val="ppt_w"/>
                                          </p:val>
                                        </p:tav>
                                        <p:tav tm="100000">
                                          <p:val>
                                            <p:fltVal val="0"/>
                                          </p:val>
                                        </p:tav>
                                      </p:tavLst>
                                    </p:anim>
                                    <p:anim calcmode="lin" valueType="num">
                                      <p:cBhvr>
                                        <p:cTn id="144" dur="500"/>
                                        <p:tgtEl>
                                          <p:spTgt spid="69"/>
                                        </p:tgtEl>
                                        <p:attrNameLst>
                                          <p:attrName>ppt_h</p:attrName>
                                        </p:attrNameLst>
                                      </p:cBhvr>
                                      <p:tavLst>
                                        <p:tav tm="0">
                                          <p:val>
                                            <p:strVal val="ppt_h"/>
                                          </p:val>
                                        </p:tav>
                                        <p:tav tm="100000">
                                          <p:val>
                                            <p:fltVal val="0"/>
                                          </p:val>
                                        </p:tav>
                                      </p:tavLst>
                                    </p:anim>
                                    <p:anim calcmode="lin" valueType="num">
                                      <p:cBhvr>
                                        <p:cTn id="145" dur="500"/>
                                        <p:tgtEl>
                                          <p:spTgt spid="69"/>
                                        </p:tgtEl>
                                        <p:attrNameLst>
                                          <p:attrName>ppt_x</p:attrName>
                                        </p:attrNameLst>
                                      </p:cBhvr>
                                      <p:tavLst>
                                        <p:tav tm="0">
                                          <p:val>
                                            <p:strVal val="ppt_x"/>
                                          </p:val>
                                        </p:tav>
                                        <p:tav tm="100000">
                                          <p:val>
                                            <p:fltVal val="0.5"/>
                                          </p:val>
                                        </p:tav>
                                      </p:tavLst>
                                    </p:anim>
                                    <p:anim calcmode="lin" valueType="num">
                                      <p:cBhvr>
                                        <p:cTn id="146" dur="500"/>
                                        <p:tgtEl>
                                          <p:spTgt spid="69"/>
                                        </p:tgtEl>
                                        <p:attrNameLst>
                                          <p:attrName>ppt_y</p:attrName>
                                        </p:attrNameLst>
                                      </p:cBhvr>
                                      <p:tavLst>
                                        <p:tav tm="0">
                                          <p:val>
                                            <p:strVal val="ppt_y"/>
                                          </p:val>
                                        </p:tav>
                                        <p:tav tm="100000">
                                          <p:val>
                                            <p:fltVal val="0.5"/>
                                          </p:val>
                                        </p:tav>
                                      </p:tavLst>
                                    </p:anim>
                                    <p:set>
                                      <p:cBhvr>
                                        <p:cTn id="147" dur="1" fill="hold">
                                          <p:stCondLst>
                                            <p:cond delay="499"/>
                                          </p:stCondLst>
                                        </p:cTn>
                                        <p:tgtEl>
                                          <p:spTgt spid="69"/>
                                        </p:tgtEl>
                                        <p:attrNameLst>
                                          <p:attrName>style.visibility</p:attrName>
                                        </p:attrNameLst>
                                      </p:cBhvr>
                                      <p:to>
                                        <p:strVal val="hidden"/>
                                      </p:to>
                                    </p:set>
                                  </p:childTnLst>
                                </p:cTn>
                              </p:par>
                              <p:par>
                                <p:cTn id="148" presetID="10" presetClass="exit" presetSubtype="0" fill="hold" grpId="0" nodeType="withEffect">
                                  <p:stCondLst>
                                    <p:cond delay="0"/>
                                  </p:stCondLst>
                                  <p:childTnLst>
                                    <p:animEffect transition="out" filter="fade">
                                      <p:cBhvr>
                                        <p:cTn id="149" dur="10"/>
                                        <p:tgtEl>
                                          <p:spTgt spid="68"/>
                                        </p:tgtEl>
                                      </p:cBhvr>
                                    </p:animEffect>
                                    <p:set>
                                      <p:cBhvr>
                                        <p:cTn id="150" dur="1" fill="hold">
                                          <p:stCondLst>
                                            <p:cond delay="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9"/>
                  </p:tgtEl>
                </p:cond>
              </p:nextCondLst>
            </p:seq>
          </p:childTnLst>
        </p:cTn>
      </p:par>
    </p:tnLst>
    <p:bldLst>
      <p:bldP spid="29" grpId="0"/>
      <p:bldP spid="51" grpId="0" animBg="1"/>
      <p:bldP spid="51" grpId="1" animBg="1"/>
      <p:bldP spid="52" grpId="0"/>
      <p:bldP spid="53" grpId="0" animBg="1"/>
      <p:bldP spid="53" grpId="1" animBg="1"/>
      <p:bldP spid="54" grpId="0"/>
      <p:bldP spid="55" grpId="0" animBg="1"/>
      <p:bldP spid="55" grpId="1" animBg="1"/>
      <p:bldP spid="56" grpId="0"/>
      <p:bldP spid="57" grpId="0" animBg="1"/>
      <p:bldP spid="57" grpId="1" animBg="1"/>
      <p:bldP spid="58" grpId="0"/>
      <p:bldP spid="59" grpId="0" animBg="1"/>
      <p:bldP spid="59" grpId="1" animBg="1"/>
      <p:bldP spid="60" grpId="0"/>
      <p:bldP spid="61" grpId="0" animBg="1"/>
      <p:bldP spid="61" grpId="1" animBg="1"/>
      <p:bldP spid="62" grpId="0"/>
      <p:bldP spid="63" grpId="0" animBg="1"/>
      <p:bldP spid="63" grpId="1" animBg="1"/>
      <p:bldP spid="64" grpId="0"/>
      <p:bldP spid="65" grpId="0" animBg="1"/>
      <p:bldP spid="65" grpId="1" animBg="1"/>
      <p:bldP spid="66" grpId="0"/>
      <p:bldP spid="67" grpId="0" animBg="1"/>
      <p:bldP spid="67" grpId="1" animBg="1"/>
      <p:bldP spid="68" grpId="0"/>
      <p:bldP spid="69" grpId="0" animBg="1"/>
      <p:bldP spid="69" grpId="1" animBg="1"/>
      <p:bldP spid="3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9" name="Pentagon 8">
            <a:hlinkClick r:id="rId6"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a:solidFill>
                  <a:prstClr val="black"/>
                </a:solidFill>
              </a:rPr>
              <a:t>GO HOME</a:t>
            </a:r>
          </a:p>
        </p:txBody>
      </p:sp>
      <p:sp>
        <p:nvSpPr>
          <p:cNvPr id="12" name="Snip Diagonal Corner Rectangle 11"/>
          <p:cNvSpPr/>
          <p:nvPr/>
        </p:nvSpPr>
        <p:spPr>
          <a:xfrm>
            <a:off x="2240329" y="190501"/>
            <a:ext cx="14063729" cy="4315632"/>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b="1">
                <a:solidFill>
                  <a:schemeClr val="tx1"/>
                </a:solidFill>
                <a:latin typeface="Times New Roman" panose="02020603050405020304" pitchFamily="18" charset="0"/>
                <a:cs typeface="Times New Roman" panose="02020603050405020304" pitchFamily="18" charset="0"/>
              </a:rPr>
              <a:t>Câu 1. Xác định luận đề của văn bản:</a:t>
            </a:r>
            <a:endParaRPr lang="en-GB" sz="4400">
              <a:solidFill>
                <a:schemeClr val="tx1"/>
              </a:solidFill>
              <a:latin typeface="Times New Roman" panose="02020603050405020304" pitchFamily="18" charset="0"/>
              <a:cs typeface="Times New Roman" panose="02020603050405020304" pitchFamily="18" charset="0"/>
            </a:endParaRPr>
          </a:p>
          <a:p>
            <a:r>
              <a:rPr lang="vi-VN" sz="4400">
                <a:solidFill>
                  <a:schemeClr val="tx1"/>
                </a:solidFill>
                <a:latin typeface="Times New Roman" panose="02020603050405020304" pitchFamily="18" charset="0"/>
                <a:cs typeface="Times New Roman" panose="02020603050405020304" pitchFamily="18" charset="0"/>
              </a:rPr>
              <a:t>A. Bàn về vấn đề ô nhiễm môi trường.</a:t>
            </a:r>
            <a:endParaRPr lang="en-GB" sz="4400">
              <a:solidFill>
                <a:schemeClr val="tx1"/>
              </a:solidFill>
              <a:latin typeface="Times New Roman" panose="02020603050405020304" pitchFamily="18" charset="0"/>
              <a:cs typeface="Times New Roman" panose="02020603050405020304" pitchFamily="18" charset="0"/>
            </a:endParaRPr>
          </a:p>
          <a:p>
            <a:r>
              <a:rPr lang="vi-VN" sz="4400">
                <a:solidFill>
                  <a:schemeClr val="tx1"/>
                </a:solidFill>
                <a:latin typeface="Times New Roman" panose="02020603050405020304" pitchFamily="18" charset="0"/>
                <a:cs typeface="Times New Roman" panose="02020603050405020304" pitchFamily="18" charset="0"/>
              </a:rPr>
              <a:t>B. Bàn về vấn đề chặt phá rừng</a:t>
            </a:r>
            <a:endParaRPr lang="en-GB" sz="4400">
              <a:solidFill>
                <a:schemeClr val="tx1"/>
              </a:solidFill>
              <a:latin typeface="Times New Roman" panose="02020603050405020304" pitchFamily="18" charset="0"/>
              <a:cs typeface="Times New Roman" panose="02020603050405020304" pitchFamily="18" charset="0"/>
            </a:endParaRPr>
          </a:p>
          <a:p>
            <a:r>
              <a:rPr lang="vi-VN" sz="4400">
                <a:solidFill>
                  <a:schemeClr val="tx1"/>
                </a:solidFill>
                <a:latin typeface="Times New Roman" panose="02020603050405020304" pitchFamily="18" charset="0"/>
                <a:cs typeface="Times New Roman" panose="02020603050405020304" pitchFamily="18" charset="0"/>
              </a:rPr>
              <a:t>C. Bàn về vấn đề biến đổi khí hậu toàn cầu</a:t>
            </a:r>
            <a:endParaRPr lang="en-GB" sz="4400">
              <a:solidFill>
                <a:schemeClr val="tx1"/>
              </a:solidFill>
              <a:latin typeface="Times New Roman" panose="02020603050405020304" pitchFamily="18" charset="0"/>
              <a:cs typeface="Times New Roman" panose="02020603050405020304" pitchFamily="18" charset="0"/>
            </a:endParaRPr>
          </a:p>
          <a:p>
            <a:r>
              <a:rPr lang="vi-VN" sz="4400">
                <a:solidFill>
                  <a:schemeClr val="tx1"/>
                </a:solidFill>
                <a:latin typeface="Times New Roman" panose="02020603050405020304" pitchFamily="18" charset="0"/>
                <a:cs typeface="Times New Roman" panose="02020603050405020304" pitchFamily="18" charset="0"/>
              </a:rPr>
              <a:t>D. Bàn về vai trò của những người lãnh đạo trong những vấn đề toàn cầu của nhân loại.</a:t>
            </a:r>
            <a:endParaRPr lang="en-GB" sz="440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3305733" y="5752106"/>
            <a:ext cx="11932920" cy="215961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b="1">
                <a:solidFill>
                  <a:schemeClr val="tx1"/>
                </a:solidFill>
                <a:latin typeface="Times New Roman" panose="02020603050405020304" pitchFamily="18" charset="0"/>
                <a:cs typeface="Times New Roman" panose="02020603050405020304" pitchFamily="18" charset="0"/>
              </a:rPr>
              <a:t>C. Bàn về vấn đề biến đổi khí hậu toàn cầu</a:t>
            </a:r>
            <a:endParaRPr lang="en-GB" sz="4800">
              <a:solidFill>
                <a:schemeClr val="tx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4567266" y="4520254"/>
            <a:ext cx="9153468" cy="1246495"/>
          </a:xfrm>
          <a:prstGeom prst="rect">
            <a:avLst/>
          </a:prstGeom>
          <a:noFill/>
        </p:spPr>
        <p:txBody>
          <a:bodyPr wrap="none" lIns="137160" tIns="68580" rIns="137160" bIns="68580">
            <a:spAutoFit/>
          </a:bodyPr>
          <a:lstStyle/>
          <a:p>
            <a:pPr algn="ctr"/>
            <a:r>
              <a:rPr lang="en-US" sz="7200" b="1">
                <a:solidFill>
                  <a:srgbClr val="FF0000"/>
                </a:solidFill>
              </a:rPr>
              <a:t>You are given 3 candies</a:t>
            </a:r>
          </a:p>
        </p:txBody>
      </p:sp>
    </p:spTree>
    <p:extLst>
      <p:ext uri="{BB962C8B-B14F-4D97-AF65-F5344CB8AC3E}">
        <p14:creationId xmlns:p14="http://schemas.microsoft.com/office/powerpoint/2010/main" val="88614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9" name="Pentagon 8">
            <a:hlinkClick r:id="rId6"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200">
                <a:solidFill>
                  <a:prstClr val="black"/>
                </a:solidFill>
              </a:rPr>
              <a:t>GO HOME</a:t>
            </a:r>
          </a:p>
        </p:txBody>
      </p:sp>
      <p:sp>
        <p:nvSpPr>
          <p:cNvPr id="12" name="Snip Diagonal Corner Rectangle 11"/>
          <p:cNvSpPr/>
          <p:nvPr/>
        </p:nvSpPr>
        <p:spPr>
          <a:xfrm>
            <a:off x="2240329" y="190501"/>
            <a:ext cx="15133271" cy="4315632"/>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a:solidFill>
                  <a:schemeClr val="tx1"/>
                </a:solidFill>
                <a:latin typeface="Times New Roman" panose="02020603050405020304" pitchFamily="18" charset="0"/>
                <a:cs typeface="Times New Roman" panose="02020603050405020304" pitchFamily="18" charset="0"/>
              </a:rPr>
              <a:t>Câu 2. Đáp án nào sau đây </a:t>
            </a:r>
            <a:r>
              <a:rPr lang="vi-VN" sz="4000" b="1" i="1">
                <a:solidFill>
                  <a:schemeClr val="tx1"/>
                </a:solidFill>
                <a:latin typeface="Times New Roman" panose="02020603050405020304" pitchFamily="18" charset="0"/>
                <a:cs typeface="Times New Roman" panose="02020603050405020304" pitchFamily="18" charset="0"/>
              </a:rPr>
              <a:t>không đúng </a:t>
            </a:r>
            <a:r>
              <a:rPr lang="vi-VN" sz="4000" b="1">
                <a:solidFill>
                  <a:schemeClr val="tx1"/>
                </a:solidFill>
                <a:latin typeface="Times New Roman" panose="02020603050405020304" pitchFamily="18" charset="0"/>
                <a:cs typeface="Times New Roman" panose="02020603050405020304" pitchFamily="18" charset="0"/>
              </a:rPr>
              <a:t>về hậu quả của biến đổi khí hậu toàn cầu được đề cập đến trong đoạn trích?</a:t>
            </a:r>
            <a:endParaRPr lang="en-GB" sz="4000">
              <a:solidFill>
                <a:schemeClr val="tx1"/>
              </a:solidFill>
              <a:latin typeface="Times New Roman" panose="02020603050405020304" pitchFamily="18" charset="0"/>
              <a:cs typeface="Times New Roman" panose="02020603050405020304" pitchFamily="18" charset="0"/>
            </a:endParaRPr>
          </a:p>
          <a:p>
            <a:pPr algn="just"/>
            <a:r>
              <a:rPr lang="vi-VN" sz="4000">
                <a:solidFill>
                  <a:schemeClr val="tx1"/>
                </a:solidFill>
                <a:latin typeface="Times New Roman" panose="02020603050405020304" pitchFamily="18" charset="0"/>
                <a:cs typeface="Times New Roman" panose="02020603050405020304" pitchFamily="18" charset="0"/>
              </a:rPr>
              <a:t>A. Băng ở vùng Bắc Cực đang tan nhanh</a:t>
            </a:r>
            <a:endParaRPr lang="en-GB" sz="4000">
              <a:solidFill>
                <a:schemeClr val="tx1"/>
              </a:solidFill>
              <a:latin typeface="Times New Roman" panose="02020603050405020304" pitchFamily="18" charset="0"/>
              <a:cs typeface="Times New Roman" panose="02020603050405020304" pitchFamily="18" charset="0"/>
            </a:endParaRPr>
          </a:p>
          <a:p>
            <a:pPr algn="just"/>
            <a:r>
              <a:rPr lang="vi-VN" sz="4000">
                <a:solidFill>
                  <a:schemeClr val="tx1"/>
                </a:solidFill>
                <a:latin typeface="Times New Roman" panose="02020603050405020304" pitchFamily="18" charset="0"/>
                <a:cs typeface="Times New Roman" panose="02020603050405020304" pitchFamily="18" charset="0"/>
              </a:rPr>
              <a:t>B. Nạn cháy rừng kéo dài hơn và nhanh hơn</a:t>
            </a:r>
            <a:endParaRPr lang="en-GB" sz="4000">
              <a:solidFill>
                <a:schemeClr val="tx1"/>
              </a:solidFill>
              <a:latin typeface="Times New Roman" panose="02020603050405020304" pitchFamily="18" charset="0"/>
              <a:cs typeface="Times New Roman" panose="02020603050405020304" pitchFamily="18" charset="0"/>
            </a:endParaRPr>
          </a:p>
          <a:p>
            <a:pPr algn="just"/>
            <a:r>
              <a:rPr lang="vi-VN" sz="4000">
                <a:solidFill>
                  <a:schemeClr val="tx1"/>
                </a:solidFill>
                <a:latin typeface="Times New Roman" panose="02020603050405020304" pitchFamily="18" charset="0"/>
                <a:cs typeface="Times New Roman" panose="02020603050405020304" pitchFamily="18" charset="0"/>
              </a:rPr>
              <a:t>C. Ô nhiễm môi trường ngày càng trở nên nghiêm trọng</a:t>
            </a:r>
            <a:endParaRPr lang="en-GB" sz="4000">
              <a:solidFill>
                <a:schemeClr val="tx1"/>
              </a:solidFill>
              <a:latin typeface="Times New Roman" panose="02020603050405020304" pitchFamily="18" charset="0"/>
              <a:cs typeface="Times New Roman" panose="02020603050405020304" pitchFamily="18" charset="0"/>
            </a:endParaRPr>
          </a:p>
          <a:p>
            <a:pPr algn="just"/>
            <a:r>
              <a:rPr lang="vi-VN" sz="4000">
                <a:solidFill>
                  <a:schemeClr val="tx1"/>
                </a:solidFill>
                <a:latin typeface="Times New Roman" panose="02020603050405020304" pitchFamily="18" charset="0"/>
                <a:cs typeface="Times New Roman" panose="02020603050405020304" pitchFamily="18" charset="0"/>
              </a:rPr>
              <a:t>D. Tốc độ diệt chủng  sẽ tăng vọt khi môi trường sống bị thu hẹp lại</a:t>
            </a:r>
            <a:endParaRPr lang="en-GB" sz="400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3305733" y="5752106"/>
            <a:ext cx="11932920" cy="215961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solidFill>
                  <a:schemeClr val="tx1"/>
                </a:solidFill>
              </a:rPr>
              <a:t>C. Ô nhiễm môi trường ngày càng trở nên</a:t>
            </a:r>
            <a:endParaRPr lang="en-US" sz="4800" b="1">
              <a:solidFill>
                <a:schemeClr val="tx1"/>
              </a:solidFill>
            </a:endParaRPr>
          </a:p>
        </p:txBody>
      </p:sp>
      <p:sp>
        <p:nvSpPr>
          <p:cNvPr id="15" name="Rectangle 14"/>
          <p:cNvSpPr/>
          <p:nvPr/>
        </p:nvSpPr>
        <p:spPr>
          <a:xfrm>
            <a:off x="4567266" y="4520254"/>
            <a:ext cx="9153468" cy="1246495"/>
          </a:xfrm>
          <a:prstGeom prst="rect">
            <a:avLst/>
          </a:prstGeom>
          <a:noFill/>
        </p:spPr>
        <p:txBody>
          <a:bodyPr wrap="none" lIns="137160" tIns="68580" rIns="137160" bIns="68580">
            <a:spAutoFit/>
          </a:bodyPr>
          <a:lstStyle/>
          <a:p>
            <a:pPr algn="ctr">
              <a:defRPr/>
            </a:pPr>
            <a:r>
              <a:rPr lang="en-US" sz="7200" b="1">
                <a:solidFill>
                  <a:srgbClr val="FF0000"/>
                </a:solidFill>
              </a:rPr>
              <a:t>You are given 1 candies</a:t>
            </a:r>
          </a:p>
        </p:txBody>
      </p:sp>
    </p:spTree>
    <p:extLst>
      <p:ext uri="{BB962C8B-B14F-4D97-AF65-F5344CB8AC3E}">
        <p14:creationId xmlns:p14="http://schemas.microsoft.com/office/powerpoint/2010/main" val="155488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9" name="Pentagon 8">
            <a:hlinkClick r:id="rId6"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200">
                <a:solidFill>
                  <a:prstClr val="black"/>
                </a:solidFill>
              </a:rPr>
              <a:t>GO HOME</a:t>
            </a:r>
          </a:p>
        </p:txBody>
      </p:sp>
      <p:sp>
        <p:nvSpPr>
          <p:cNvPr id="12" name="Snip Diagonal Corner Rectangle 11"/>
          <p:cNvSpPr/>
          <p:nvPr/>
        </p:nvSpPr>
        <p:spPr>
          <a:xfrm>
            <a:off x="2240329" y="342901"/>
            <a:ext cx="14063729" cy="4163232"/>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b="1">
                <a:solidFill>
                  <a:schemeClr val="tx1"/>
                </a:solidFill>
                <a:latin typeface="Times New Roman" panose="02020603050405020304" pitchFamily="18" charset="0"/>
                <a:cs typeface="Times New Roman" panose="02020603050405020304" pitchFamily="18" charset="0"/>
              </a:rPr>
              <a:t>Câu 3. Trong văn bản, các giải pháp được nêu ra trong đoạn văn chủ yếu hướng đến đối tượng nào?</a:t>
            </a:r>
            <a:endParaRPr lang="en-GB" sz="4000">
              <a:solidFill>
                <a:schemeClr val="tx1"/>
              </a:solidFill>
              <a:latin typeface="Times New Roman" panose="02020603050405020304" pitchFamily="18" charset="0"/>
              <a:cs typeface="Times New Roman" panose="02020603050405020304" pitchFamily="18" charset="0"/>
            </a:endParaRPr>
          </a:p>
          <a:p>
            <a:r>
              <a:rPr lang="vi-VN" sz="4000">
                <a:solidFill>
                  <a:schemeClr val="tx1"/>
                </a:solidFill>
                <a:latin typeface="Times New Roman" panose="02020603050405020304" pitchFamily="18" charset="0"/>
                <a:cs typeface="Times New Roman" panose="02020603050405020304" pitchFamily="18" charset="0"/>
              </a:rPr>
              <a:t>A. Các quốc gia giàu có</a:t>
            </a:r>
            <a:endParaRPr lang="en-GB" sz="4000">
              <a:solidFill>
                <a:schemeClr val="tx1"/>
              </a:solidFill>
              <a:latin typeface="Times New Roman" panose="02020603050405020304" pitchFamily="18" charset="0"/>
              <a:cs typeface="Times New Roman" panose="02020603050405020304" pitchFamily="18" charset="0"/>
            </a:endParaRPr>
          </a:p>
          <a:p>
            <a:r>
              <a:rPr lang="vi-VN" sz="4000">
                <a:solidFill>
                  <a:schemeClr val="tx1"/>
                </a:solidFill>
                <a:latin typeface="Times New Roman" panose="02020603050405020304" pitchFamily="18" charset="0"/>
                <a:cs typeface="Times New Roman" panose="02020603050405020304" pitchFamily="18" charset="0"/>
              </a:rPr>
              <a:t>B. Các quốc gia nghèo và các dân tộc, cộng đồng dễ bị tổn hại</a:t>
            </a:r>
            <a:endParaRPr lang="en-GB" sz="4000">
              <a:solidFill>
                <a:schemeClr val="tx1"/>
              </a:solidFill>
              <a:latin typeface="Times New Roman" panose="02020603050405020304" pitchFamily="18" charset="0"/>
              <a:cs typeface="Times New Roman" panose="02020603050405020304" pitchFamily="18" charset="0"/>
            </a:endParaRPr>
          </a:p>
          <a:p>
            <a:r>
              <a:rPr lang="vi-VN" sz="4000">
                <a:solidFill>
                  <a:schemeClr val="tx1"/>
                </a:solidFill>
                <a:latin typeface="Times New Roman" panose="02020603050405020304" pitchFamily="18" charset="0"/>
                <a:cs typeface="Times New Roman" panose="02020603050405020304" pitchFamily="18" charset="0"/>
              </a:rPr>
              <a:t>C. Phụ nữ và trẻ em</a:t>
            </a:r>
            <a:endParaRPr lang="en-GB" sz="4000">
              <a:solidFill>
                <a:schemeClr val="tx1"/>
              </a:solidFill>
              <a:latin typeface="Times New Roman" panose="02020603050405020304" pitchFamily="18" charset="0"/>
              <a:cs typeface="Times New Roman" panose="02020603050405020304" pitchFamily="18" charset="0"/>
            </a:endParaRPr>
          </a:p>
          <a:p>
            <a:r>
              <a:rPr lang="vi-VN" sz="4000">
                <a:solidFill>
                  <a:schemeClr val="tx1"/>
                </a:solidFill>
                <a:latin typeface="Times New Roman" panose="02020603050405020304" pitchFamily="18" charset="0"/>
                <a:cs typeface="Times New Roman" panose="02020603050405020304" pitchFamily="18" charset="0"/>
              </a:rPr>
              <a:t>D. Toàn thể nhân loại</a:t>
            </a:r>
            <a:endParaRPr lang="en-GB" sz="400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3305733" y="5752106"/>
            <a:ext cx="11932920" cy="215961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b="1">
                <a:solidFill>
                  <a:schemeClr val="tx1"/>
                </a:solidFill>
                <a:latin typeface="Times New Roman" panose="02020603050405020304" pitchFamily="18" charset="0"/>
                <a:cs typeface="Times New Roman" panose="02020603050405020304" pitchFamily="18" charset="0"/>
              </a:rPr>
              <a:t>A. Các quốc gia giàu có</a:t>
            </a:r>
            <a:endParaRPr lang="en-GB" sz="4800">
              <a:solidFill>
                <a:schemeClr val="tx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4567266" y="4520254"/>
            <a:ext cx="9153468" cy="1246495"/>
          </a:xfrm>
          <a:prstGeom prst="rect">
            <a:avLst/>
          </a:prstGeom>
          <a:noFill/>
        </p:spPr>
        <p:txBody>
          <a:bodyPr wrap="none" lIns="137160" tIns="68580" rIns="137160" bIns="68580">
            <a:spAutoFit/>
          </a:bodyPr>
          <a:lstStyle/>
          <a:p>
            <a:pPr algn="ctr">
              <a:defRPr/>
            </a:pPr>
            <a:r>
              <a:rPr lang="en-US" sz="7200" b="1">
                <a:solidFill>
                  <a:srgbClr val="FF0000"/>
                </a:solidFill>
              </a:rPr>
              <a:t>You are given 5 candies</a:t>
            </a:r>
          </a:p>
        </p:txBody>
      </p:sp>
    </p:spTree>
    <p:extLst>
      <p:ext uri="{BB962C8B-B14F-4D97-AF65-F5344CB8AC3E}">
        <p14:creationId xmlns:p14="http://schemas.microsoft.com/office/powerpoint/2010/main" val="3368899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9" name="Pentagon 8">
            <a:hlinkClick r:id="rId6"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200">
                <a:solidFill>
                  <a:prstClr val="black"/>
                </a:solidFill>
              </a:rPr>
              <a:t>GO HOME</a:t>
            </a:r>
          </a:p>
        </p:txBody>
      </p:sp>
      <p:sp>
        <p:nvSpPr>
          <p:cNvPr id="12" name="Snip Diagonal Corner Rectangle 11"/>
          <p:cNvSpPr/>
          <p:nvPr/>
        </p:nvSpPr>
        <p:spPr>
          <a:xfrm>
            <a:off x="455725" y="342900"/>
            <a:ext cx="17451275" cy="5181600"/>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800" b="1">
                <a:solidFill>
                  <a:schemeClr val="tx1"/>
                </a:solidFill>
                <a:latin typeface="Times New Roman" panose="02020603050405020304" pitchFamily="18" charset="0"/>
                <a:cs typeface="Times New Roman" panose="02020603050405020304" pitchFamily="18" charset="0"/>
              </a:rPr>
              <a:t>Câu 4. Câu văn nào sau đây thể hiện bằng chứng khách quan trong VB?</a:t>
            </a:r>
            <a:endParaRPr lang="en-GB" sz="3800">
              <a:solidFill>
                <a:schemeClr val="tx1"/>
              </a:solidFill>
              <a:latin typeface="Times New Roman" panose="02020603050405020304" pitchFamily="18" charset="0"/>
              <a:cs typeface="Times New Roman" panose="02020603050405020304" pitchFamily="18" charset="0"/>
            </a:endParaRPr>
          </a:p>
          <a:p>
            <a:r>
              <a:rPr lang="vi-VN" sz="3800">
                <a:solidFill>
                  <a:schemeClr val="tx1"/>
                </a:solidFill>
                <a:latin typeface="Times New Roman" panose="02020603050405020304" pitchFamily="18" charset="0"/>
                <a:cs typeface="Times New Roman" panose="02020603050405020304" pitchFamily="18" charset="0"/>
              </a:rPr>
              <a:t>A. Cảm ơn các bạn đã đến trụ sở Liên hợp quốc ngày hôm nay!</a:t>
            </a:r>
            <a:endParaRPr lang="en-GB" sz="3800">
              <a:solidFill>
                <a:schemeClr val="tx1"/>
              </a:solidFill>
              <a:latin typeface="Times New Roman" panose="02020603050405020304" pitchFamily="18" charset="0"/>
              <a:cs typeface="Times New Roman" panose="02020603050405020304" pitchFamily="18" charset="0"/>
            </a:endParaRPr>
          </a:p>
          <a:p>
            <a:r>
              <a:rPr lang="vi-VN" sz="3800">
                <a:solidFill>
                  <a:schemeClr val="tx1"/>
                </a:solidFill>
                <a:latin typeface="Times New Roman" panose="02020603050405020304" pitchFamily="18" charset="0"/>
                <a:cs typeface="Times New Roman" panose="02020603050405020304" pitchFamily="18" charset="0"/>
              </a:rPr>
              <a:t>B. Điều khiến cho tất cả những chuyện này còn gây bối rối hơn đó là chúng ta đã được cảnh báo.</a:t>
            </a:r>
            <a:endParaRPr lang="en-GB" sz="3800">
              <a:solidFill>
                <a:schemeClr val="tx1"/>
              </a:solidFill>
              <a:latin typeface="Times New Roman" panose="02020603050405020304" pitchFamily="18" charset="0"/>
              <a:cs typeface="Times New Roman" panose="02020603050405020304" pitchFamily="18" charset="0"/>
            </a:endParaRPr>
          </a:p>
          <a:p>
            <a:r>
              <a:rPr lang="vi-VN" sz="3800">
                <a:solidFill>
                  <a:schemeClr val="tx1"/>
                </a:solidFill>
                <a:latin typeface="Times New Roman" panose="02020603050405020304" pitchFamily="18" charset="0"/>
                <a:cs typeface="Times New Roman" panose="02020603050405020304" pitchFamily="18" charset="0"/>
              </a:rPr>
              <a:t>C. Năm nay, lần đầu tiên, lớp băng dày quanh năm ở bắc Grin-len bắt đầu tan vỡ.</a:t>
            </a:r>
            <a:endParaRPr lang="en-GB" sz="3800">
              <a:solidFill>
                <a:schemeClr val="tx1"/>
              </a:solidFill>
              <a:latin typeface="Times New Roman" panose="02020603050405020304" pitchFamily="18" charset="0"/>
              <a:cs typeface="Times New Roman" panose="02020603050405020304" pitchFamily="18" charset="0"/>
            </a:endParaRPr>
          </a:p>
          <a:p>
            <a:r>
              <a:rPr lang="vi-VN" sz="3800">
                <a:solidFill>
                  <a:schemeClr val="tx1"/>
                </a:solidFill>
                <a:latin typeface="Times New Roman" panose="02020603050405020304" pitchFamily="18" charset="0"/>
                <a:cs typeface="Times New Roman" panose="02020603050405020304" pitchFamily="18" charset="0"/>
              </a:rPr>
              <a:t>D. Ngọn núi phía trước chúng ta rất cao, nhưng không phải không thể vượt qua.</a:t>
            </a:r>
            <a:endParaRPr lang="en-GB" sz="380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3305732" y="6630040"/>
            <a:ext cx="11932920" cy="215961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b="1">
                <a:solidFill>
                  <a:schemeClr val="tx1"/>
                </a:solidFill>
                <a:latin typeface="Times New Roman" panose="02020603050405020304" pitchFamily="18" charset="0"/>
                <a:cs typeface="Times New Roman" panose="02020603050405020304" pitchFamily="18" charset="0"/>
              </a:rPr>
              <a:t>C. Năm nay, lần đầu tiên, lớp băng dày quanh năm ở bắc Grin-len bắt đầu tan vỡ.</a:t>
            </a:r>
            <a:endParaRPr lang="en-GB" sz="4800">
              <a:solidFill>
                <a:schemeClr val="tx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4567265" y="5471355"/>
            <a:ext cx="9153468" cy="1246495"/>
          </a:xfrm>
          <a:prstGeom prst="rect">
            <a:avLst/>
          </a:prstGeom>
          <a:noFill/>
        </p:spPr>
        <p:txBody>
          <a:bodyPr wrap="none" lIns="137160" tIns="68580" rIns="137160" bIns="68580">
            <a:spAutoFit/>
          </a:bodyPr>
          <a:lstStyle/>
          <a:p>
            <a:pPr algn="ctr">
              <a:defRPr/>
            </a:pPr>
            <a:r>
              <a:rPr lang="en-US" sz="7200" b="1">
                <a:solidFill>
                  <a:srgbClr val="FF0000"/>
                </a:solidFill>
              </a:rPr>
              <a:t>You are given 8 candies</a:t>
            </a:r>
          </a:p>
        </p:txBody>
      </p:sp>
    </p:spTree>
    <p:extLst>
      <p:ext uri="{BB962C8B-B14F-4D97-AF65-F5344CB8AC3E}">
        <p14:creationId xmlns:p14="http://schemas.microsoft.com/office/powerpoint/2010/main" val="219224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9" name="Pentagon 8">
            <a:hlinkClick r:id="rId6"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200">
                <a:solidFill>
                  <a:prstClr val="black"/>
                </a:solidFill>
              </a:rPr>
              <a:t>GO HOME</a:t>
            </a:r>
          </a:p>
        </p:txBody>
      </p:sp>
      <p:sp>
        <p:nvSpPr>
          <p:cNvPr id="12" name="Snip Diagonal Corner Rectangle 11"/>
          <p:cNvSpPr/>
          <p:nvPr/>
        </p:nvSpPr>
        <p:spPr>
          <a:xfrm>
            <a:off x="838200" y="342900"/>
            <a:ext cx="16992599" cy="4800599"/>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a:solidFill>
                  <a:schemeClr val="tx1"/>
                </a:solidFill>
                <a:latin typeface="Times New Roman" panose="02020603050405020304" pitchFamily="18" charset="0"/>
                <a:cs typeface="Times New Roman" panose="02020603050405020304" pitchFamily="18" charset="0"/>
              </a:rPr>
              <a:t>Câu 5. Nhận xét nào đúng về cách triển khai bằng chứng trong phần 2 của văn bản?</a:t>
            </a:r>
            <a:endParaRPr lang="en-GB" sz="3200">
              <a:solidFill>
                <a:schemeClr val="tx1"/>
              </a:solidFill>
              <a:latin typeface="Times New Roman" panose="02020603050405020304" pitchFamily="18" charset="0"/>
              <a:cs typeface="Times New Roman" panose="02020603050405020304" pitchFamily="18" charset="0"/>
            </a:endParaRPr>
          </a:p>
          <a:p>
            <a:r>
              <a:rPr lang="vi-VN" sz="3200">
                <a:solidFill>
                  <a:schemeClr val="tx1"/>
                </a:solidFill>
                <a:latin typeface="Times New Roman" panose="02020603050405020304" pitchFamily="18" charset="0"/>
                <a:cs typeface="Times New Roman" panose="02020603050405020304" pitchFamily="18" charset="0"/>
              </a:rPr>
              <a:t>A. Bằng chứng được trình bày dưới dạng so sánh để làm cho VB vừa có tính sinh động vừa có sự thuyết phục.</a:t>
            </a:r>
            <a:endParaRPr lang="en-GB" sz="3200">
              <a:solidFill>
                <a:schemeClr val="tx1"/>
              </a:solidFill>
              <a:latin typeface="Times New Roman" panose="02020603050405020304" pitchFamily="18" charset="0"/>
              <a:cs typeface="Times New Roman" panose="02020603050405020304" pitchFamily="18" charset="0"/>
            </a:endParaRPr>
          </a:p>
          <a:p>
            <a:r>
              <a:rPr lang="vi-VN" sz="3200">
                <a:solidFill>
                  <a:schemeClr val="tx1"/>
                </a:solidFill>
                <a:latin typeface="Times New Roman" panose="02020603050405020304" pitchFamily="18" charset="0"/>
                <a:cs typeface="Times New Roman" panose="02020603050405020304" pitchFamily="18" charset="0"/>
              </a:rPr>
              <a:t>B. Bằng chứng được triển khai một cách đa dạng trên nhiều phương diện cho thấy tác giả đã xem xét vấn đề một cách toàn diện.</a:t>
            </a:r>
            <a:endParaRPr lang="en-GB" sz="3200">
              <a:solidFill>
                <a:schemeClr val="tx1"/>
              </a:solidFill>
              <a:latin typeface="Times New Roman" panose="02020603050405020304" pitchFamily="18" charset="0"/>
              <a:cs typeface="Times New Roman" panose="02020603050405020304" pitchFamily="18" charset="0"/>
            </a:endParaRPr>
          </a:p>
          <a:p>
            <a:r>
              <a:rPr lang="vi-VN" sz="3200">
                <a:solidFill>
                  <a:schemeClr val="tx1"/>
                </a:solidFill>
                <a:latin typeface="Times New Roman" panose="02020603050405020304" pitchFamily="18" charset="0"/>
                <a:cs typeface="Times New Roman" panose="02020603050405020304" pitchFamily="18" charset="0"/>
              </a:rPr>
              <a:t>C. Bằng chứng được triển khai dưới dạng các số liệu cụ thể nhằm tăng sức thuyết phục cho người đọc.</a:t>
            </a:r>
            <a:endParaRPr lang="en-GB" sz="3200">
              <a:solidFill>
                <a:schemeClr val="tx1"/>
              </a:solidFill>
              <a:latin typeface="Times New Roman" panose="02020603050405020304" pitchFamily="18" charset="0"/>
              <a:cs typeface="Times New Roman" panose="02020603050405020304" pitchFamily="18" charset="0"/>
            </a:endParaRPr>
          </a:p>
          <a:p>
            <a:r>
              <a:rPr lang="vi-VN" sz="3200">
                <a:solidFill>
                  <a:schemeClr val="tx1"/>
                </a:solidFill>
                <a:latin typeface="Times New Roman" panose="02020603050405020304" pitchFamily="18" charset="0"/>
                <a:cs typeface="Times New Roman" panose="02020603050405020304" pitchFamily="18" charset="0"/>
              </a:rPr>
              <a:t>D. Kết hợp các cách triển khai trên.</a:t>
            </a:r>
            <a:endParaRPr lang="en-GB" sz="320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3177539" y="6630040"/>
            <a:ext cx="11932920" cy="215961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b="1">
                <a:solidFill>
                  <a:schemeClr val="tx1"/>
                </a:solidFill>
                <a:latin typeface="Times New Roman" panose="02020603050405020304" pitchFamily="18" charset="0"/>
                <a:cs typeface="Times New Roman" panose="02020603050405020304" pitchFamily="18" charset="0"/>
              </a:rPr>
              <a:t>B. Bằng chứng được triển khai một cách đa dạng trên nhiều phương diện cho thấy tác giả đã xem xét vấn đề một cách toàn diện.</a:t>
            </a:r>
            <a:endParaRPr lang="en-GB" sz="4000">
              <a:solidFill>
                <a:schemeClr val="tx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4333227" y="5034601"/>
            <a:ext cx="9621545" cy="1246495"/>
          </a:xfrm>
          <a:prstGeom prst="rect">
            <a:avLst/>
          </a:prstGeom>
          <a:noFill/>
        </p:spPr>
        <p:txBody>
          <a:bodyPr wrap="none" lIns="137160" tIns="68580" rIns="137160" bIns="68580">
            <a:spAutoFit/>
          </a:bodyPr>
          <a:lstStyle/>
          <a:p>
            <a:pPr algn="ctr">
              <a:defRPr/>
            </a:pPr>
            <a:r>
              <a:rPr lang="en-US" sz="7200" b="1">
                <a:solidFill>
                  <a:srgbClr val="FF0000"/>
                </a:solidFill>
              </a:rPr>
              <a:t>You are given 10 candies</a:t>
            </a:r>
          </a:p>
        </p:txBody>
      </p:sp>
    </p:spTree>
    <p:extLst>
      <p:ext uri="{BB962C8B-B14F-4D97-AF65-F5344CB8AC3E}">
        <p14:creationId xmlns:p14="http://schemas.microsoft.com/office/powerpoint/2010/main" val="257804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9" name="Pentagon 8">
            <a:hlinkClick r:id="rId6"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200">
                <a:solidFill>
                  <a:prstClr val="black"/>
                </a:solidFill>
              </a:rPr>
              <a:t>GO HOME</a:t>
            </a:r>
          </a:p>
        </p:txBody>
      </p:sp>
      <p:sp>
        <p:nvSpPr>
          <p:cNvPr id="12" name="Snip Diagonal Corner Rectangle 11"/>
          <p:cNvSpPr/>
          <p:nvPr/>
        </p:nvSpPr>
        <p:spPr>
          <a:xfrm>
            <a:off x="2240329" y="190501"/>
            <a:ext cx="14063729" cy="4315632"/>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b="1">
                <a:solidFill>
                  <a:schemeClr val="tx1"/>
                </a:solidFill>
                <a:latin typeface="Times New Roman" panose="02020603050405020304" pitchFamily="18" charset="0"/>
                <a:cs typeface="Times New Roman" panose="02020603050405020304" pitchFamily="18" charset="0"/>
              </a:rPr>
              <a:t>Câu 6. Tại sao tác giả kêu gọi vai trò lãnh đạo của người trẻ, đặc biệt là phụ nữ?</a:t>
            </a:r>
            <a:endParaRPr lang="en-GB" sz="4800">
              <a:solidFill>
                <a:schemeClr val="tx1"/>
              </a:solidFill>
              <a:latin typeface="Times New Roman" panose="02020603050405020304" pitchFamily="18" charset="0"/>
              <a:cs typeface="Times New Roman" panose="02020603050405020304" pitchFamily="18" charset="0"/>
            </a:endParaRPr>
          </a:p>
          <a:p>
            <a:r>
              <a:rPr lang="vi-VN" sz="4800">
                <a:solidFill>
                  <a:schemeClr val="tx1"/>
                </a:solidFill>
                <a:latin typeface="Times New Roman" panose="02020603050405020304" pitchFamily="18" charset="0"/>
                <a:cs typeface="Times New Roman" panose="02020603050405020304" pitchFamily="18" charset="0"/>
              </a:rPr>
              <a:t>A. Vì họ nhiệt tình, chăm chỉ</a:t>
            </a:r>
            <a:endParaRPr lang="en-GB" sz="4800">
              <a:solidFill>
                <a:schemeClr val="tx1"/>
              </a:solidFill>
              <a:latin typeface="Times New Roman" panose="02020603050405020304" pitchFamily="18" charset="0"/>
              <a:cs typeface="Times New Roman" panose="02020603050405020304" pitchFamily="18" charset="0"/>
            </a:endParaRPr>
          </a:p>
          <a:p>
            <a:r>
              <a:rPr lang="vi-VN" sz="4800">
                <a:solidFill>
                  <a:schemeClr val="tx1"/>
                </a:solidFill>
                <a:latin typeface="Times New Roman" panose="02020603050405020304" pitchFamily="18" charset="0"/>
                <a:cs typeface="Times New Roman" panose="02020603050405020304" pitchFamily="18" charset="0"/>
              </a:rPr>
              <a:t>B. Vì họ cẩn thận, tỉ mị</a:t>
            </a:r>
            <a:endParaRPr lang="en-GB" sz="4800">
              <a:solidFill>
                <a:schemeClr val="tx1"/>
              </a:solidFill>
              <a:latin typeface="Times New Roman" panose="02020603050405020304" pitchFamily="18" charset="0"/>
              <a:cs typeface="Times New Roman" panose="02020603050405020304" pitchFamily="18" charset="0"/>
            </a:endParaRPr>
          </a:p>
          <a:p>
            <a:r>
              <a:rPr lang="vi-VN" sz="4800">
                <a:solidFill>
                  <a:schemeClr val="tx1"/>
                </a:solidFill>
                <a:latin typeface="Times New Roman" panose="02020603050405020304" pitchFamily="18" charset="0"/>
                <a:cs typeface="Times New Roman" panose="02020603050405020304" pitchFamily="18" charset="0"/>
              </a:rPr>
              <a:t>C. Vì họ là những người biết hướng tới giải pháp</a:t>
            </a:r>
            <a:endParaRPr lang="en-GB" sz="4800">
              <a:solidFill>
                <a:schemeClr val="tx1"/>
              </a:solidFill>
              <a:latin typeface="Times New Roman" panose="02020603050405020304" pitchFamily="18" charset="0"/>
              <a:cs typeface="Times New Roman" panose="02020603050405020304" pitchFamily="18" charset="0"/>
            </a:endParaRPr>
          </a:p>
          <a:p>
            <a:r>
              <a:rPr lang="vi-VN" sz="4800">
                <a:solidFill>
                  <a:schemeClr val="tx1"/>
                </a:solidFill>
                <a:latin typeface="Times New Roman" panose="02020603050405020304" pitchFamily="18" charset="0"/>
                <a:cs typeface="Times New Roman" panose="02020603050405020304" pitchFamily="18" charset="0"/>
              </a:rPr>
              <a:t>D. Vì họ có kiến thức dồi dào</a:t>
            </a:r>
            <a:endParaRPr lang="en-GB" sz="480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3305733" y="5752106"/>
            <a:ext cx="11932920" cy="215961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b="1">
                <a:solidFill>
                  <a:schemeClr val="tx1"/>
                </a:solidFill>
                <a:latin typeface="Times New Roman" panose="02020603050405020304" pitchFamily="18" charset="0"/>
                <a:cs typeface="Times New Roman" panose="02020603050405020304" pitchFamily="18" charset="0"/>
              </a:rPr>
              <a:t>C. Vì họ là những người biết hướng tới giải pháp</a:t>
            </a:r>
            <a:endParaRPr lang="en-GB" sz="4800">
              <a:solidFill>
                <a:schemeClr val="tx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4567266" y="4520254"/>
            <a:ext cx="9153468" cy="1246495"/>
          </a:xfrm>
          <a:prstGeom prst="rect">
            <a:avLst/>
          </a:prstGeom>
          <a:noFill/>
        </p:spPr>
        <p:txBody>
          <a:bodyPr wrap="none" lIns="137160" tIns="68580" rIns="137160" bIns="68580">
            <a:spAutoFit/>
          </a:bodyPr>
          <a:lstStyle/>
          <a:p>
            <a:pPr algn="ctr">
              <a:defRPr/>
            </a:pPr>
            <a:r>
              <a:rPr lang="en-US" sz="7200" b="1">
                <a:solidFill>
                  <a:srgbClr val="FF0000"/>
                </a:solidFill>
              </a:rPr>
              <a:t>You are given 2 candies</a:t>
            </a:r>
          </a:p>
        </p:txBody>
      </p:sp>
    </p:spTree>
    <p:extLst>
      <p:ext uri="{BB962C8B-B14F-4D97-AF65-F5344CB8AC3E}">
        <p14:creationId xmlns:p14="http://schemas.microsoft.com/office/powerpoint/2010/main" val="89113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9" name="Pentagon 8">
            <a:hlinkClick r:id="rId6"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200">
                <a:solidFill>
                  <a:prstClr val="black"/>
                </a:solidFill>
              </a:rPr>
              <a:t>GO HOME</a:t>
            </a:r>
          </a:p>
        </p:txBody>
      </p:sp>
      <p:sp>
        <p:nvSpPr>
          <p:cNvPr id="12" name="Snip Diagonal Corner Rectangle 11"/>
          <p:cNvSpPr/>
          <p:nvPr/>
        </p:nvSpPr>
        <p:spPr>
          <a:xfrm>
            <a:off x="1371600" y="266701"/>
            <a:ext cx="16535399" cy="4239432"/>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a:solidFill>
                  <a:schemeClr val="tx1"/>
                </a:solidFill>
                <a:latin typeface="Times New Roman" panose="02020603050405020304" pitchFamily="18" charset="0"/>
                <a:cs typeface="Times New Roman" panose="02020603050405020304" pitchFamily="18" charset="0"/>
              </a:rPr>
              <a:t>Câu 7. Trong các giải pháp nhằm giải quyết nạn khủng hoảng khí hậu sau, giải pháp nào không được nhắc tới trong văn bản?</a:t>
            </a:r>
            <a:endParaRPr lang="en-GB" sz="3200">
              <a:solidFill>
                <a:schemeClr val="tx1"/>
              </a:solidFill>
              <a:latin typeface="Times New Roman" panose="02020603050405020304" pitchFamily="18" charset="0"/>
              <a:cs typeface="Times New Roman" panose="02020603050405020304" pitchFamily="18" charset="0"/>
            </a:endParaRPr>
          </a:p>
          <a:p>
            <a:r>
              <a:rPr lang="vi-VN" sz="3200">
                <a:solidFill>
                  <a:schemeClr val="tx1"/>
                </a:solidFill>
                <a:latin typeface="Times New Roman" panose="02020603050405020304" pitchFamily="18" charset="0"/>
                <a:cs typeface="Times New Roman" panose="02020603050405020304" pitchFamily="18" charset="0"/>
              </a:rPr>
              <a:t>A. Giảm thiểu khí nhà kính</a:t>
            </a:r>
            <a:endParaRPr lang="en-GB" sz="3200">
              <a:solidFill>
                <a:schemeClr val="tx1"/>
              </a:solidFill>
              <a:latin typeface="Times New Roman" panose="02020603050405020304" pitchFamily="18" charset="0"/>
              <a:cs typeface="Times New Roman" panose="02020603050405020304" pitchFamily="18" charset="0"/>
            </a:endParaRPr>
          </a:p>
          <a:p>
            <a:r>
              <a:rPr lang="vi-VN" sz="3200">
                <a:solidFill>
                  <a:schemeClr val="tx1"/>
                </a:solidFill>
                <a:latin typeface="Times New Roman" panose="02020603050405020304" pitchFamily="18" charset="0"/>
                <a:cs typeface="Times New Roman" panose="02020603050405020304" pitchFamily="18" charset="0"/>
              </a:rPr>
              <a:t>B. Nhanh chóng thoát khỏi sự phụ thuộc vào nhiên liệu hoá thạch và thay thế chúng bằng năng lượng từ nước, gió, mặt trời.</a:t>
            </a:r>
            <a:endParaRPr lang="en-GB" sz="3200">
              <a:solidFill>
                <a:schemeClr val="tx1"/>
              </a:solidFill>
              <a:latin typeface="Times New Roman" panose="02020603050405020304" pitchFamily="18" charset="0"/>
              <a:cs typeface="Times New Roman" panose="02020603050405020304" pitchFamily="18" charset="0"/>
            </a:endParaRPr>
          </a:p>
          <a:p>
            <a:r>
              <a:rPr lang="vi-VN" sz="3200">
                <a:solidFill>
                  <a:schemeClr val="tx1"/>
                </a:solidFill>
                <a:latin typeface="Times New Roman" panose="02020603050405020304" pitchFamily="18" charset="0"/>
                <a:cs typeface="Times New Roman" panose="02020603050405020304" pitchFamily="18" charset="0"/>
              </a:rPr>
              <a:t>C. Ngăn chặn nạn phá rừng, phục hồi những cánh rừng bị thương tổn và thay đổi phương thức canh tác</a:t>
            </a:r>
            <a:endParaRPr lang="en-GB" sz="3200">
              <a:solidFill>
                <a:schemeClr val="tx1"/>
              </a:solidFill>
              <a:latin typeface="Times New Roman" panose="02020603050405020304" pitchFamily="18" charset="0"/>
              <a:cs typeface="Times New Roman" panose="02020603050405020304" pitchFamily="18" charset="0"/>
            </a:endParaRPr>
          </a:p>
          <a:p>
            <a:r>
              <a:rPr lang="vi-VN" sz="3200">
                <a:solidFill>
                  <a:schemeClr val="tx1"/>
                </a:solidFill>
                <a:latin typeface="Times New Roman" panose="02020603050405020304" pitchFamily="18" charset="0"/>
                <a:cs typeface="Times New Roman" panose="02020603050405020304" pitchFamily="18" charset="0"/>
              </a:rPr>
              <a:t>D. Bảo vệ đa dạng sinh học</a:t>
            </a:r>
            <a:endParaRPr lang="en-GB" sz="320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3305733" y="5752106"/>
            <a:ext cx="11932920" cy="215961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solidFill>
                  <a:schemeClr val="tx1"/>
                </a:solidFill>
                <a:latin typeface="Times New Roman" panose="02020603050405020304" pitchFamily="18" charset="0"/>
                <a:cs typeface="Times New Roman" panose="02020603050405020304" pitchFamily="18" charset="0"/>
              </a:rPr>
              <a:t>D. Bảo vệ đa dạng sinh học</a:t>
            </a:r>
            <a:endParaRPr lang="en-GB" sz="6000">
              <a:solidFill>
                <a:schemeClr val="tx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4567266" y="4520254"/>
            <a:ext cx="9153468" cy="1246495"/>
          </a:xfrm>
          <a:prstGeom prst="rect">
            <a:avLst/>
          </a:prstGeom>
          <a:noFill/>
        </p:spPr>
        <p:txBody>
          <a:bodyPr wrap="none" lIns="137160" tIns="68580" rIns="137160" bIns="68580">
            <a:spAutoFit/>
          </a:bodyPr>
          <a:lstStyle/>
          <a:p>
            <a:pPr algn="ctr">
              <a:defRPr/>
            </a:pPr>
            <a:r>
              <a:rPr lang="en-US" sz="7200" b="1">
                <a:solidFill>
                  <a:srgbClr val="FF0000"/>
                </a:solidFill>
              </a:rPr>
              <a:t>You are given 4 candies</a:t>
            </a:r>
          </a:p>
        </p:txBody>
      </p:sp>
    </p:spTree>
    <p:extLst>
      <p:ext uri="{BB962C8B-B14F-4D97-AF65-F5344CB8AC3E}">
        <p14:creationId xmlns:p14="http://schemas.microsoft.com/office/powerpoint/2010/main" val="302786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C1E4FF">
                <a:alpha val="100000"/>
              </a:srgbClr>
            </a:gs>
            <a:gs pos="100000">
              <a:srgbClr val="6DBCE8">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514600" y="6554587"/>
            <a:ext cx="22040613" cy="3957331"/>
          </a:xfrm>
          <a:custGeom>
            <a:avLst/>
            <a:gdLst/>
            <a:ahLst/>
            <a:cxnLst/>
            <a:rect l="l" t="t" r="r" b="b"/>
            <a:pathLst>
              <a:path w="22040613" h="3957331">
                <a:moveTo>
                  <a:pt x="0" y="0"/>
                </a:moveTo>
                <a:lnTo>
                  <a:pt x="22040613" y="0"/>
                </a:lnTo>
                <a:lnTo>
                  <a:pt x="22040613" y="3957331"/>
                </a:lnTo>
                <a:lnTo>
                  <a:pt x="0" y="395733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740153" y="630890"/>
            <a:ext cx="2847543" cy="1045825"/>
          </a:xfrm>
          <a:custGeom>
            <a:avLst/>
            <a:gdLst/>
            <a:ahLst/>
            <a:cxnLst/>
            <a:rect l="l" t="t" r="r" b="b"/>
            <a:pathLst>
              <a:path w="2847543" h="1045825">
                <a:moveTo>
                  <a:pt x="0" y="0"/>
                </a:moveTo>
                <a:lnTo>
                  <a:pt x="2847543" y="0"/>
                </a:lnTo>
                <a:lnTo>
                  <a:pt x="2847543" y="1045825"/>
                </a:lnTo>
                <a:lnTo>
                  <a:pt x="0" y="1045825"/>
                </a:lnTo>
                <a:lnTo>
                  <a:pt x="0" y="0"/>
                </a:lnTo>
                <a:close/>
              </a:path>
            </a:pathLst>
          </a:custGeom>
          <a:blipFill>
            <a:blip r:embed="rId4">
              <a:alphaModFix amt="40000"/>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3958620" y="324961"/>
            <a:ext cx="1916120" cy="703739"/>
          </a:xfrm>
          <a:custGeom>
            <a:avLst/>
            <a:gdLst/>
            <a:ahLst/>
            <a:cxnLst/>
            <a:rect l="l" t="t" r="r" b="b"/>
            <a:pathLst>
              <a:path w="1916120" h="703739">
                <a:moveTo>
                  <a:pt x="0" y="0"/>
                </a:moveTo>
                <a:lnTo>
                  <a:pt x="1916120" y="0"/>
                </a:lnTo>
                <a:lnTo>
                  <a:pt x="1916120" y="703739"/>
                </a:lnTo>
                <a:lnTo>
                  <a:pt x="0" y="703739"/>
                </a:lnTo>
                <a:lnTo>
                  <a:pt x="0" y="0"/>
                </a:lnTo>
                <a:close/>
              </a:path>
            </a:pathLst>
          </a:custGeom>
          <a:blipFill>
            <a:blip r:embed="rId4">
              <a:alphaModFix amt="40000"/>
              <a:extLst>
                <a:ext uri="{96DAC541-7B7A-43D3-8B79-37D633B846F1}">
                  <asvg:svgBlip xmlns:asvg="http://schemas.microsoft.com/office/drawing/2016/SVG/main" xmlns="" r:embed="rId5"/>
                </a:ext>
              </a:extLst>
            </a:blip>
            <a:stretch>
              <a:fillRect/>
            </a:stretch>
          </a:blipFill>
        </p:spPr>
      </p:sp>
      <p:sp>
        <p:nvSpPr>
          <p:cNvPr id="21" name="Freeform 21"/>
          <p:cNvSpPr/>
          <p:nvPr/>
        </p:nvSpPr>
        <p:spPr>
          <a:xfrm>
            <a:off x="2759676" y="5643118"/>
            <a:ext cx="2087842" cy="766808"/>
          </a:xfrm>
          <a:custGeom>
            <a:avLst/>
            <a:gdLst/>
            <a:ahLst/>
            <a:cxnLst/>
            <a:rect l="l" t="t" r="r" b="b"/>
            <a:pathLst>
              <a:path w="2087842" h="766808">
                <a:moveTo>
                  <a:pt x="0" y="0"/>
                </a:moveTo>
                <a:lnTo>
                  <a:pt x="2087842" y="0"/>
                </a:lnTo>
                <a:lnTo>
                  <a:pt x="2087842" y="766807"/>
                </a:lnTo>
                <a:lnTo>
                  <a:pt x="0" y="766807"/>
                </a:lnTo>
                <a:lnTo>
                  <a:pt x="0" y="0"/>
                </a:lnTo>
                <a:close/>
              </a:path>
            </a:pathLst>
          </a:custGeom>
          <a:blipFill>
            <a:blip r:embed="rId4">
              <a:alphaModFix amt="40000"/>
              <a:extLst>
                <a:ext uri="{96DAC541-7B7A-43D3-8B79-37D633B846F1}">
                  <asvg:svgBlip xmlns:asvg="http://schemas.microsoft.com/office/drawing/2016/SVG/main" xmlns="" r:embed="rId5"/>
                </a:ext>
              </a:extLst>
            </a:blip>
            <a:stretch>
              <a:fillRect/>
            </a:stretch>
          </a:blipFill>
        </p:spPr>
      </p:sp>
      <p:grpSp>
        <p:nvGrpSpPr>
          <p:cNvPr id="28" name="Group 28"/>
          <p:cNvGrpSpPr/>
          <p:nvPr/>
        </p:nvGrpSpPr>
        <p:grpSpPr>
          <a:xfrm>
            <a:off x="-449662" y="9920961"/>
            <a:ext cx="19327956" cy="2908838"/>
            <a:chOff x="0" y="0"/>
            <a:chExt cx="5090491" cy="766114"/>
          </a:xfrm>
        </p:grpSpPr>
        <p:sp>
          <p:nvSpPr>
            <p:cNvPr id="29" name="Freeform 29"/>
            <p:cNvSpPr/>
            <p:nvPr/>
          </p:nvSpPr>
          <p:spPr>
            <a:xfrm>
              <a:off x="0" y="0"/>
              <a:ext cx="5090490" cy="766114"/>
            </a:xfrm>
            <a:custGeom>
              <a:avLst/>
              <a:gdLst/>
              <a:ahLst/>
              <a:cxnLst/>
              <a:rect l="l" t="t" r="r" b="b"/>
              <a:pathLst>
                <a:path w="5090490" h="766114">
                  <a:moveTo>
                    <a:pt x="20428" y="0"/>
                  </a:moveTo>
                  <a:lnTo>
                    <a:pt x="5070062" y="0"/>
                  </a:lnTo>
                  <a:cubicBezTo>
                    <a:pt x="5081344" y="0"/>
                    <a:pt x="5090490" y="9146"/>
                    <a:pt x="5090490" y="20428"/>
                  </a:cubicBezTo>
                  <a:lnTo>
                    <a:pt x="5090490" y="745685"/>
                  </a:lnTo>
                  <a:cubicBezTo>
                    <a:pt x="5090490" y="756968"/>
                    <a:pt x="5081344" y="766114"/>
                    <a:pt x="5070062" y="766114"/>
                  </a:cubicBezTo>
                  <a:lnTo>
                    <a:pt x="20428" y="766114"/>
                  </a:lnTo>
                  <a:cubicBezTo>
                    <a:pt x="9146" y="766114"/>
                    <a:pt x="0" y="756968"/>
                    <a:pt x="0" y="745685"/>
                  </a:cubicBezTo>
                  <a:lnTo>
                    <a:pt x="0" y="20428"/>
                  </a:lnTo>
                  <a:cubicBezTo>
                    <a:pt x="0" y="9146"/>
                    <a:pt x="9146" y="0"/>
                    <a:pt x="20428" y="0"/>
                  </a:cubicBezTo>
                  <a:close/>
                </a:path>
              </a:pathLst>
            </a:custGeom>
            <a:solidFill>
              <a:srgbClr val="ADC1CD"/>
            </a:solidFill>
          </p:spPr>
        </p:sp>
        <p:sp>
          <p:nvSpPr>
            <p:cNvPr id="30" name="TextBox 30"/>
            <p:cNvSpPr txBox="1"/>
            <p:nvPr/>
          </p:nvSpPr>
          <p:spPr>
            <a:xfrm>
              <a:off x="0" y="-38100"/>
              <a:ext cx="5090491" cy="804214"/>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37" name="Freeform 37"/>
          <p:cNvSpPr/>
          <p:nvPr/>
        </p:nvSpPr>
        <p:spPr>
          <a:xfrm>
            <a:off x="17526000" y="-117147"/>
            <a:ext cx="1014074" cy="884216"/>
          </a:xfrm>
          <a:custGeom>
            <a:avLst/>
            <a:gdLst/>
            <a:ahLst/>
            <a:cxnLst/>
            <a:rect l="l" t="t" r="r" b="b"/>
            <a:pathLst>
              <a:path w="1014074" h="884216">
                <a:moveTo>
                  <a:pt x="0" y="0"/>
                </a:moveTo>
                <a:lnTo>
                  <a:pt x="1014074" y="0"/>
                </a:lnTo>
                <a:lnTo>
                  <a:pt x="1014074" y="884216"/>
                </a:lnTo>
                <a:lnTo>
                  <a:pt x="0" y="884216"/>
                </a:lnTo>
                <a:lnTo>
                  <a:pt x="0" y="0"/>
                </a:lnTo>
                <a:close/>
              </a:path>
            </a:pathLst>
          </a:custGeom>
          <a:blipFill>
            <a:blip r:embed="rId6"/>
            <a:stretch>
              <a:fillRect l="-492499" t="-529256" b="-128919"/>
            </a:stretch>
          </a:blipFill>
        </p:spPr>
      </p:sp>
      <p:sp>
        <p:nvSpPr>
          <p:cNvPr id="38" name="Freeform 38"/>
          <p:cNvSpPr/>
          <p:nvPr/>
        </p:nvSpPr>
        <p:spPr>
          <a:xfrm>
            <a:off x="275170" y="5670378"/>
            <a:ext cx="816896" cy="712288"/>
          </a:xfrm>
          <a:custGeom>
            <a:avLst/>
            <a:gdLst/>
            <a:ahLst/>
            <a:cxnLst/>
            <a:rect l="l" t="t" r="r" b="b"/>
            <a:pathLst>
              <a:path w="816896" h="712288">
                <a:moveTo>
                  <a:pt x="0" y="0"/>
                </a:moveTo>
                <a:lnTo>
                  <a:pt x="816897" y="0"/>
                </a:lnTo>
                <a:lnTo>
                  <a:pt x="816897" y="712288"/>
                </a:lnTo>
                <a:lnTo>
                  <a:pt x="0" y="712288"/>
                </a:lnTo>
                <a:lnTo>
                  <a:pt x="0" y="0"/>
                </a:lnTo>
                <a:close/>
              </a:path>
            </a:pathLst>
          </a:custGeom>
          <a:blipFill>
            <a:blip r:embed="rId6"/>
            <a:stretch>
              <a:fillRect l="-492499" t="-529256" b="-128919"/>
            </a:stretch>
          </a:blipFill>
        </p:spPr>
      </p:sp>
      <p:pic>
        <p:nvPicPr>
          <p:cNvPr id="39" name="Picture 38"/>
          <p:cNvPicPr/>
          <p:nvPr/>
        </p:nvPicPr>
        <p:blipFill>
          <a:blip r:embed="rId7" cstate="print">
            <a:extLst>
              <a:ext uri="{28A0092B-C50C-407E-A947-70E740481C1C}">
                <a14:useLocalDpi xmlns:a14="http://schemas.microsoft.com/office/drawing/2010/main" val="0"/>
              </a:ext>
            </a:extLst>
          </a:blip>
          <a:stretch>
            <a:fillRect/>
          </a:stretch>
        </p:blipFill>
        <p:spPr>
          <a:xfrm>
            <a:off x="868836" y="544816"/>
            <a:ext cx="5760564" cy="295463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0" name="Picture 39"/>
          <p:cNvPicPr/>
          <p:nvPr/>
        </p:nvPicPr>
        <p:blipFill>
          <a:blip r:embed="rId8" cstate="print">
            <a:extLst>
              <a:ext uri="{28A0092B-C50C-407E-A947-70E740481C1C}">
                <a14:useLocalDpi xmlns:a14="http://schemas.microsoft.com/office/drawing/2010/main" val="0"/>
              </a:ext>
            </a:extLst>
          </a:blip>
          <a:stretch>
            <a:fillRect/>
          </a:stretch>
        </p:blipFill>
        <p:spPr>
          <a:xfrm>
            <a:off x="7189426" y="563661"/>
            <a:ext cx="5231174" cy="293579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1" name="Picture 40"/>
          <p:cNvPicPr/>
          <p:nvPr/>
        </p:nvPicPr>
        <p:blipFill>
          <a:blip r:embed="rId9">
            <a:extLst>
              <a:ext uri="{28A0092B-C50C-407E-A947-70E740481C1C}">
                <a14:useLocalDpi xmlns:a14="http://schemas.microsoft.com/office/drawing/2010/main" val="0"/>
              </a:ext>
            </a:extLst>
          </a:blip>
          <a:stretch>
            <a:fillRect/>
          </a:stretch>
        </p:blipFill>
        <p:spPr>
          <a:xfrm>
            <a:off x="12877800" y="565651"/>
            <a:ext cx="4876800" cy="293380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2" name="Picture 41"/>
          <p:cNvPicPr/>
          <p:nvPr/>
        </p:nvPicPr>
        <p:blipFill>
          <a:blip r:embed="rId10" cstate="print">
            <a:extLst>
              <a:ext uri="{28A0092B-C50C-407E-A947-70E740481C1C}">
                <a14:useLocalDpi xmlns:a14="http://schemas.microsoft.com/office/drawing/2010/main" val="0"/>
              </a:ext>
            </a:extLst>
          </a:blip>
          <a:stretch>
            <a:fillRect/>
          </a:stretch>
        </p:blipFill>
        <p:spPr>
          <a:xfrm>
            <a:off x="919134" y="4919816"/>
            <a:ext cx="5710266" cy="319548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3" name="Picture 42"/>
          <p:cNvPicPr/>
          <p:nvPr/>
        </p:nvPicPr>
        <p:blipFill>
          <a:blip r:embed="rId11" cstate="print">
            <a:extLst>
              <a:ext uri="{28A0092B-C50C-407E-A947-70E740481C1C}">
                <a14:useLocalDpi xmlns:a14="http://schemas.microsoft.com/office/drawing/2010/main" val="0"/>
              </a:ext>
            </a:extLst>
          </a:blip>
          <a:stretch>
            <a:fillRect/>
          </a:stretch>
        </p:blipFill>
        <p:spPr>
          <a:xfrm>
            <a:off x="7303638" y="4928679"/>
            <a:ext cx="5269362" cy="306637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4" name="Picture 43" descr="A hurricane in the ocean&#10;&#10;Description automatically generated"/>
          <p:cNvPicPr/>
          <p:nvPr/>
        </p:nvPicPr>
        <p:blipFill>
          <a:blip r:embed="rId12" cstate="print">
            <a:extLst>
              <a:ext uri="{28A0092B-C50C-407E-A947-70E740481C1C}">
                <a14:useLocalDpi xmlns:a14="http://schemas.microsoft.com/office/drawing/2010/main" val="0"/>
              </a:ext>
            </a:extLst>
          </a:blip>
          <a:stretch>
            <a:fillRect/>
          </a:stretch>
        </p:blipFill>
        <p:spPr>
          <a:xfrm>
            <a:off x="12965960" y="4919816"/>
            <a:ext cx="4788640" cy="307523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5" name="Rectangle 44"/>
          <p:cNvSpPr/>
          <p:nvPr/>
        </p:nvSpPr>
        <p:spPr>
          <a:xfrm>
            <a:off x="1179320" y="3910880"/>
            <a:ext cx="5248553" cy="584775"/>
          </a:xfrm>
          <a:prstGeom prst="rect">
            <a:avLst/>
          </a:prstGeom>
        </p:spPr>
        <p:txBody>
          <a:bodyPr wrap="none">
            <a:spAutoFit/>
          </a:bodyPr>
          <a:lstStyle/>
          <a:p>
            <a:r>
              <a:rPr lang="en-US" sz="3200" b="1" i="1" ker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 </a:t>
            </a:r>
            <a:r>
              <a:rPr lang="vi-VN" sz="3200" b="1" i="1" kern="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a:t>
            </a:r>
            <a:r>
              <a:rPr lang="en-US" sz="3200" b="1">
                <a:latin typeface="Times New Roman" panose="02020603050405020304" pitchFamily="18" charset="0"/>
                <a:cs typeface="Times New Roman" panose="02020603050405020304" pitchFamily="18" charset="0"/>
              </a:rPr>
              <a:t>Hiện tượng băng tan</a:t>
            </a:r>
            <a:endParaRPr lang="en-GB" sz="3200" b="1">
              <a:solidFill>
                <a:prstClr val="black"/>
              </a:solidFill>
              <a:latin typeface="Times New Roman" panose="02020603050405020304" pitchFamily="18" charset="0"/>
              <a:cs typeface="Times New Roman" panose="02020603050405020304" pitchFamily="18" charset="0"/>
            </a:endParaRPr>
          </a:p>
        </p:txBody>
      </p:sp>
      <p:sp>
        <p:nvSpPr>
          <p:cNvPr id="46" name="Rectangle 45"/>
          <p:cNvSpPr/>
          <p:nvPr/>
        </p:nvSpPr>
        <p:spPr>
          <a:xfrm>
            <a:off x="8178863" y="3818906"/>
            <a:ext cx="3518912" cy="584775"/>
          </a:xfrm>
          <a:prstGeom prst="rect">
            <a:avLst/>
          </a:prstGeom>
        </p:spPr>
        <p:txBody>
          <a:bodyPr wrap="none">
            <a:spAutoFit/>
          </a:bodyPr>
          <a:lstStyle/>
          <a:p>
            <a:r>
              <a:rPr lang="en-US" sz="3200" b="1" i="1" ker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 </a:t>
            </a:r>
            <a:r>
              <a:rPr lang="vi-VN" sz="3200" b="1" i="1" kern="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a:t>
            </a:r>
            <a:r>
              <a:rPr lang="en-US" sz="3200" b="1">
                <a:latin typeface="Times New Roman" panose="02020603050405020304" pitchFamily="18" charset="0"/>
                <a:cs typeface="Times New Roman" panose="02020603050405020304" pitchFamily="18" charset="0"/>
              </a:rPr>
              <a:t>Cháy rừng</a:t>
            </a:r>
            <a:endParaRPr lang="en-GB" sz="3200" b="1">
              <a:solidFill>
                <a:prstClr val="black"/>
              </a:solidFill>
              <a:latin typeface="Times New Roman" panose="02020603050405020304" pitchFamily="18" charset="0"/>
              <a:cs typeface="Times New Roman" panose="02020603050405020304" pitchFamily="18" charset="0"/>
            </a:endParaRPr>
          </a:p>
        </p:txBody>
      </p:sp>
      <p:sp>
        <p:nvSpPr>
          <p:cNvPr id="47" name="Rectangle 46"/>
          <p:cNvSpPr/>
          <p:nvPr/>
        </p:nvSpPr>
        <p:spPr>
          <a:xfrm>
            <a:off x="1905000" y="8480302"/>
            <a:ext cx="3134191" cy="584775"/>
          </a:xfrm>
          <a:prstGeom prst="rect">
            <a:avLst/>
          </a:prstGeom>
        </p:spPr>
        <p:txBody>
          <a:bodyPr wrap="none">
            <a:spAutoFit/>
          </a:bodyPr>
          <a:lstStyle/>
          <a:p>
            <a:r>
              <a:rPr lang="en-US" sz="3200" b="1" i="1" ker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 </a:t>
            </a:r>
            <a:r>
              <a:rPr lang="vi-VN" sz="3200" b="1" i="1" kern="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4: </a:t>
            </a:r>
            <a:r>
              <a:rPr lang="en-US" sz="3200" b="1">
                <a:latin typeface="Times New Roman" panose="02020603050405020304" pitchFamily="18" charset="0"/>
                <a:cs typeface="Times New Roman" panose="02020603050405020304" pitchFamily="18" charset="0"/>
              </a:rPr>
              <a:t>Hạn hán</a:t>
            </a:r>
            <a:endParaRPr lang="en-GB" sz="3200" b="1">
              <a:solidFill>
                <a:prstClr val="black"/>
              </a:solidFill>
              <a:latin typeface="Times New Roman" panose="02020603050405020304" pitchFamily="18" charset="0"/>
              <a:cs typeface="Times New Roman" panose="02020603050405020304" pitchFamily="18" charset="0"/>
            </a:endParaRPr>
          </a:p>
        </p:txBody>
      </p:sp>
      <p:sp>
        <p:nvSpPr>
          <p:cNvPr id="48" name="Rectangle 47"/>
          <p:cNvSpPr/>
          <p:nvPr/>
        </p:nvSpPr>
        <p:spPr>
          <a:xfrm>
            <a:off x="13656127" y="3767745"/>
            <a:ext cx="3408305" cy="584775"/>
          </a:xfrm>
          <a:prstGeom prst="rect">
            <a:avLst/>
          </a:prstGeom>
        </p:spPr>
        <p:txBody>
          <a:bodyPr wrap="none">
            <a:spAutoFit/>
          </a:bodyPr>
          <a:lstStyle/>
          <a:p>
            <a:r>
              <a:rPr lang="en-US" sz="3200" b="1" i="1" ker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 </a:t>
            </a:r>
            <a:r>
              <a:rPr lang="vi-VN" sz="3200" b="1" i="1" kern="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 </a:t>
            </a:r>
            <a:r>
              <a:rPr lang="en-US" sz="3200" b="1">
                <a:latin typeface="Times New Roman" panose="02020603050405020304" pitchFamily="18" charset="0"/>
                <a:cs typeface="Times New Roman" panose="02020603050405020304" pitchFamily="18" charset="0"/>
              </a:rPr>
              <a:t>Dịch bệnh</a:t>
            </a:r>
            <a:endParaRPr lang="en-GB" sz="3200" b="1">
              <a:solidFill>
                <a:prstClr val="black"/>
              </a:solidFill>
              <a:latin typeface="Times New Roman" panose="02020603050405020304" pitchFamily="18" charset="0"/>
              <a:cs typeface="Times New Roman" panose="02020603050405020304" pitchFamily="18" charset="0"/>
            </a:endParaRPr>
          </a:p>
        </p:txBody>
      </p:sp>
      <p:sp>
        <p:nvSpPr>
          <p:cNvPr id="49" name="Rectangle 48"/>
          <p:cNvSpPr/>
          <p:nvPr/>
        </p:nvSpPr>
        <p:spPr>
          <a:xfrm>
            <a:off x="7863623" y="8593287"/>
            <a:ext cx="2701381" cy="584775"/>
          </a:xfrm>
          <a:prstGeom prst="rect">
            <a:avLst/>
          </a:prstGeom>
        </p:spPr>
        <p:txBody>
          <a:bodyPr wrap="none">
            <a:spAutoFit/>
          </a:bodyPr>
          <a:lstStyle/>
          <a:p>
            <a:r>
              <a:rPr lang="en-US" sz="3200" b="1" i="1" ker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 </a:t>
            </a:r>
            <a:r>
              <a:rPr lang="vi-VN" sz="3200" b="1" i="1" kern="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5: </a:t>
            </a:r>
            <a:r>
              <a:rPr lang="en-US" sz="3200" b="1">
                <a:latin typeface="Times New Roman" panose="02020603050405020304" pitchFamily="18" charset="0"/>
                <a:cs typeface="Times New Roman" panose="02020603050405020304" pitchFamily="18" charset="0"/>
              </a:rPr>
              <a:t>Lũ lụt</a:t>
            </a:r>
            <a:endParaRPr lang="en-GB" sz="3200" b="1">
              <a:solidFill>
                <a:prstClr val="black"/>
              </a:solidFill>
              <a:latin typeface="Times New Roman" panose="02020603050405020304" pitchFamily="18" charset="0"/>
              <a:cs typeface="Times New Roman" panose="02020603050405020304" pitchFamily="18" charset="0"/>
            </a:endParaRPr>
          </a:p>
        </p:txBody>
      </p:sp>
      <p:sp>
        <p:nvSpPr>
          <p:cNvPr id="50" name="Rectangle 49"/>
          <p:cNvSpPr/>
          <p:nvPr/>
        </p:nvSpPr>
        <p:spPr>
          <a:xfrm>
            <a:off x="13941320" y="8445777"/>
            <a:ext cx="2303836" cy="584775"/>
          </a:xfrm>
          <a:prstGeom prst="rect">
            <a:avLst/>
          </a:prstGeom>
        </p:spPr>
        <p:txBody>
          <a:bodyPr wrap="none">
            <a:spAutoFit/>
          </a:bodyPr>
          <a:lstStyle/>
          <a:p>
            <a:r>
              <a:rPr lang="en-US" sz="3200" b="1" i="1" ker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 </a:t>
            </a:r>
            <a:r>
              <a:rPr lang="vi-VN" sz="3200" b="1" i="1" kern="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6: </a:t>
            </a:r>
            <a:r>
              <a:rPr lang="en-US" sz="3200" b="1">
                <a:latin typeface="Times New Roman" panose="02020603050405020304" pitchFamily="18" charset="0"/>
                <a:cs typeface="Times New Roman" panose="02020603050405020304" pitchFamily="18" charset="0"/>
              </a:rPr>
              <a:t>Bão</a:t>
            </a:r>
            <a:endParaRPr lang="en-GB" sz="3200" b="1">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637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barn(inVertical)">
                                      <p:cBhvr>
                                        <p:cTn id="14" dur="500"/>
                                        <p:tgtEl>
                                          <p:spTgt spid="4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barn(inVertical)">
                                      <p:cBhvr>
                                        <p:cTn id="19" dur="500"/>
                                        <p:tgtEl>
                                          <p:spTgt spid="4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1000"/>
                                        <p:tgtEl>
                                          <p:spTgt spid="47"/>
                                        </p:tgtEl>
                                      </p:cBhvr>
                                    </p:animEffect>
                                    <p:anim calcmode="lin" valueType="num">
                                      <p:cBhvr>
                                        <p:cTn id="25" dur="1000" fill="hold"/>
                                        <p:tgtEl>
                                          <p:spTgt spid="47"/>
                                        </p:tgtEl>
                                        <p:attrNameLst>
                                          <p:attrName>ppt_x</p:attrName>
                                        </p:attrNameLst>
                                      </p:cBhvr>
                                      <p:tavLst>
                                        <p:tav tm="0">
                                          <p:val>
                                            <p:strVal val="#ppt_x"/>
                                          </p:val>
                                        </p:tav>
                                        <p:tav tm="100000">
                                          <p:val>
                                            <p:strVal val="#ppt_x"/>
                                          </p:val>
                                        </p:tav>
                                      </p:tavLst>
                                    </p:anim>
                                    <p:anim calcmode="lin" valueType="num">
                                      <p:cBhvr>
                                        <p:cTn id="26"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1000"/>
                                        <p:tgtEl>
                                          <p:spTgt spid="49"/>
                                        </p:tgtEl>
                                      </p:cBhvr>
                                    </p:animEffect>
                                    <p:anim calcmode="lin" valueType="num">
                                      <p:cBhvr>
                                        <p:cTn id="32" dur="1000" fill="hold"/>
                                        <p:tgtEl>
                                          <p:spTgt spid="49"/>
                                        </p:tgtEl>
                                        <p:attrNameLst>
                                          <p:attrName>ppt_x</p:attrName>
                                        </p:attrNameLst>
                                      </p:cBhvr>
                                      <p:tavLst>
                                        <p:tav tm="0">
                                          <p:val>
                                            <p:strVal val="#ppt_x"/>
                                          </p:val>
                                        </p:tav>
                                        <p:tav tm="100000">
                                          <p:val>
                                            <p:strVal val="#ppt_x"/>
                                          </p:val>
                                        </p:tav>
                                      </p:tavLst>
                                    </p:anim>
                                    <p:anim calcmode="lin" valueType="num">
                                      <p:cBhvr>
                                        <p:cTn id="33"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barn(inVertical)">
                                      <p:cBhvr>
                                        <p:cTn id="3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49" grpId="0"/>
      <p:bldP spid="5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9" name="Pentagon 8">
            <a:hlinkClick r:id="rId6"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200">
                <a:solidFill>
                  <a:prstClr val="black"/>
                </a:solidFill>
              </a:rPr>
              <a:t>GO HOME</a:t>
            </a:r>
          </a:p>
        </p:txBody>
      </p:sp>
      <p:sp>
        <p:nvSpPr>
          <p:cNvPr id="15" name="Rectangle 14"/>
          <p:cNvSpPr/>
          <p:nvPr/>
        </p:nvSpPr>
        <p:spPr>
          <a:xfrm>
            <a:off x="5123032" y="4520254"/>
            <a:ext cx="8041945" cy="1492716"/>
          </a:xfrm>
          <a:prstGeom prst="rect">
            <a:avLst/>
          </a:prstGeom>
          <a:noFill/>
        </p:spPr>
        <p:txBody>
          <a:bodyPr wrap="none" lIns="137160" tIns="68580" rIns="137160" bIns="68580">
            <a:spAutoFit/>
          </a:bodyPr>
          <a:lstStyle/>
          <a:p>
            <a:pPr algn="ctr">
              <a:defRPr/>
            </a:pPr>
            <a:r>
              <a:rPr lang="vi-VN" sz="8800" b="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Chúc mừng bạn</a:t>
            </a:r>
            <a:endParaRPr lang="en-US" sz="88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79337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23" presetClass="entr" presetSubtype="32"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strVal val="4*#ppt_w"/>
                                          </p:val>
                                        </p:tav>
                                        <p:tav tm="100000">
                                          <p:val>
                                            <p:strVal val="#ppt_w"/>
                                          </p:val>
                                        </p:tav>
                                      </p:tavLst>
                                    </p:anim>
                                    <p:anim calcmode="lin" valueType="num">
                                      <p:cBhvr>
                                        <p:cTn id="16" dur="500" fill="hold"/>
                                        <p:tgtEl>
                                          <p:spTgt spid="15"/>
                                        </p:tgtEl>
                                        <p:attrNameLst>
                                          <p:attrName>ppt_h</p:attrName>
                                        </p:attrNameLst>
                                      </p:cBhvr>
                                      <p:tavLst>
                                        <p:tav tm="0">
                                          <p:val>
                                            <p:strVal val="4*#ppt_h"/>
                                          </p:val>
                                        </p:tav>
                                        <p:tav tm="100000">
                                          <p:val>
                                            <p:strVal val="#ppt_h"/>
                                          </p:val>
                                        </p:tav>
                                      </p:tavLst>
                                    </p:anim>
                                  </p:childTnLst>
                                </p:cTn>
                              </p:par>
                              <p:par>
                                <p:cTn id="17" presetID="21" presetClass="emph" presetSubtype="0" repeatCount="indefinite" fill="hold" grpId="1" nodeType="withEffect">
                                  <p:stCondLst>
                                    <p:cond delay="0"/>
                                  </p:stCondLst>
                                  <p:childTnLst>
                                    <p:animClr clrSpc="hsl" dir="cw">
                                      <p:cBhvr override="childStyle">
                                        <p:cTn id="18" dur="500" fill="hold"/>
                                        <p:tgtEl>
                                          <p:spTgt spid="15"/>
                                        </p:tgtEl>
                                        <p:attrNameLst>
                                          <p:attrName>style.color</p:attrName>
                                        </p:attrNameLst>
                                      </p:cBhvr>
                                      <p:by>
                                        <p:hsl h="7200000" s="0" l="0"/>
                                      </p:by>
                                    </p:animClr>
                                    <p:animClr clrSpc="hsl" dir="cw">
                                      <p:cBhvr>
                                        <p:cTn id="19" dur="500" fill="hold"/>
                                        <p:tgtEl>
                                          <p:spTgt spid="15"/>
                                        </p:tgtEl>
                                        <p:attrNameLst>
                                          <p:attrName>fillcolor</p:attrName>
                                        </p:attrNameLst>
                                      </p:cBhvr>
                                      <p:by>
                                        <p:hsl h="7200000" s="0" l="0"/>
                                      </p:by>
                                    </p:animClr>
                                    <p:animClr clrSpc="hsl" dir="cw">
                                      <p:cBhvr>
                                        <p:cTn id="20" dur="500" fill="hold"/>
                                        <p:tgtEl>
                                          <p:spTgt spid="15"/>
                                        </p:tgtEl>
                                        <p:attrNameLst>
                                          <p:attrName>stroke.color</p:attrName>
                                        </p:attrNameLst>
                                      </p:cBhvr>
                                      <p:by>
                                        <p:hsl h="7200000" s="0" l="0"/>
                                      </p:by>
                                    </p:animClr>
                                    <p:set>
                                      <p:cBhvr>
                                        <p:cTn id="21" dur="500" fill="hold"/>
                                        <p:tgtEl>
                                          <p:spTgt spid="15"/>
                                        </p:tgtEl>
                                        <p:attrNameLst>
                                          <p:attrName>fill.type</p:attrName>
                                        </p:attrNameLst>
                                      </p:cBhvr>
                                      <p:to>
                                        <p:strVal val="solid"/>
                                      </p:to>
                                    </p:se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5" grpId="0"/>
      <p:bldP spid="15" grpId="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9" name="Pentagon 8">
            <a:hlinkClick r:id="rId6"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200">
                <a:solidFill>
                  <a:prstClr val="black"/>
                </a:solidFill>
              </a:rPr>
              <a:t>GO HOME</a:t>
            </a:r>
          </a:p>
        </p:txBody>
      </p:sp>
      <p:sp>
        <p:nvSpPr>
          <p:cNvPr id="15" name="Rectangle 14"/>
          <p:cNvSpPr/>
          <p:nvPr/>
        </p:nvSpPr>
        <p:spPr>
          <a:xfrm>
            <a:off x="5123031" y="4520254"/>
            <a:ext cx="8041945" cy="1492716"/>
          </a:xfrm>
          <a:prstGeom prst="rect">
            <a:avLst/>
          </a:prstGeom>
          <a:noFill/>
        </p:spPr>
        <p:txBody>
          <a:bodyPr wrap="none" lIns="137160" tIns="68580" rIns="137160" bIns="68580">
            <a:spAutoFit/>
          </a:bodyPr>
          <a:lstStyle/>
          <a:p>
            <a:pPr algn="ctr">
              <a:defRPr/>
            </a:pPr>
            <a:r>
              <a:rPr lang="vi-VN" sz="8800" b="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Chúc mừng bạn</a:t>
            </a:r>
            <a:endParaRPr lang="en-US" sz="88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35085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23" presetClass="entr" presetSubtype="32"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strVal val="4*#ppt_w"/>
                                          </p:val>
                                        </p:tav>
                                        <p:tav tm="100000">
                                          <p:val>
                                            <p:strVal val="#ppt_w"/>
                                          </p:val>
                                        </p:tav>
                                      </p:tavLst>
                                    </p:anim>
                                    <p:anim calcmode="lin" valueType="num">
                                      <p:cBhvr>
                                        <p:cTn id="16" dur="500" fill="hold"/>
                                        <p:tgtEl>
                                          <p:spTgt spid="15"/>
                                        </p:tgtEl>
                                        <p:attrNameLst>
                                          <p:attrName>ppt_h</p:attrName>
                                        </p:attrNameLst>
                                      </p:cBhvr>
                                      <p:tavLst>
                                        <p:tav tm="0">
                                          <p:val>
                                            <p:strVal val="4*#ppt_h"/>
                                          </p:val>
                                        </p:tav>
                                        <p:tav tm="100000">
                                          <p:val>
                                            <p:strVal val="#ppt_h"/>
                                          </p:val>
                                        </p:tav>
                                      </p:tavLst>
                                    </p:anim>
                                  </p:childTnLst>
                                </p:cTn>
                              </p:par>
                              <p:par>
                                <p:cTn id="17" presetID="21" presetClass="emph" presetSubtype="0" repeatCount="indefinite" fill="hold" grpId="1" nodeType="withEffect">
                                  <p:stCondLst>
                                    <p:cond delay="0"/>
                                  </p:stCondLst>
                                  <p:childTnLst>
                                    <p:animClr clrSpc="hsl" dir="cw">
                                      <p:cBhvr override="childStyle">
                                        <p:cTn id="18" dur="500" fill="hold"/>
                                        <p:tgtEl>
                                          <p:spTgt spid="15"/>
                                        </p:tgtEl>
                                        <p:attrNameLst>
                                          <p:attrName>style.color</p:attrName>
                                        </p:attrNameLst>
                                      </p:cBhvr>
                                      <p:by>
                                        <p:hsl h="7200000" s="0" l="0"/>
                                      </p:by>
                                    </p:animClr>
                                    <p:animClr clrSpc="hsl" dir="cw">
                                      <p:cBhvr>
                                        <p:cTn id="19" dur="500" fill="hold"/>
                                        <p:tgtEl>
                                          <p:spTgt spid="15"/>
                                        </p:tgtEl>
                                        <p:attrNameLst>
                                          <p:attrName>fillcolor</p:attrName>
                                        </p:attrNameLst>
                                      </p:cBhvr>
                                      <p:by>
                                        <p:hsl h="7200000" s="0" l="0"/>
                                      </p:by>
                                    </p:animClr>
                                    <p:animClr clrSpc="hsl" dir="cw">
                                      <p:cBhvr>
                                        <p:cTn id="20" dur="500" fill="hold"/>
                                        <p:tgtEl>
                                          <p:spTgt spid="15"/>
                                        </p:tgtEl>
                                        <p:attrNameLst>
                                          <p:attrName>stroke.color</p:attrName>
                                        </p:attrNameLst>
                                      </p:cBhvr>
                                      <p:by>
                                        <p:hsl h="7200000" s="0" l="0"/>
                                      </p:by>
                                    </p:animClr>
                                    <p:set>
                                      <p:cBhvr>
                                        <p:cTn id="21" dur="500" fill="hold"/>
                                        <p:tgtEl>
                                          <p:spTgt spid="15"/>
                                        </p:tgtEl>
                                        <p:attrNameLst>
                                          <p:attrName>fill.type</p:attrName>
                                        </p:attrNameLst>
                                      </p:cBhvr>
                                      <p:to>
                                        <p:strVal val="solid"/>
                                      </p:to>
                                    </p:se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5" grpId="0"/>
      <p:bldP spid="15" grpId="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CF5FF"/>
        </a:solidFill>
        <a:effectLst/>
      </p:bgPr>
    </p:bg>
    <p:spTree>
      <p:nvGrpSpPr>
        <p:cNvPr id="1" name=""/>
        <p:cNvGrpSpPr/>
        <p:nvPr/>
      </p:nvGrpSpPr>
      <p:grpSpPr>
        <a:xfrm>
          <a:off x="0" y="0"/>
          <a:ext cx="0" cy="0"/>
          <a:chOff x="0" y="0"/>
          <a:chExt cx="0" cy="0"/>
        </a:xfrm>
      </p:grpSpPr>
      <p:sp>
        <p:nvSpPr>
          <p:cNvPr id="2" name="Freeform 2"/>
          <p:cNvSpPr/>
          <p:nvPr/>
        </p:nvSpPr>
        <p:spPr>
          <a:xfrm>
            <a:off x="3785347" y="6138771"/>
            <a:ext cx="15103155" cy="2711730"/>
          </a:xfrm>
          <a:custGeom>
            <a:avLst/>
            <a:gdLst/>
            <a:ahLst/>
            <a:cxnLst/>
            <a:rect l="l" t="t" r="r" b="b"/>
            <a:pathLst>
              <a:path w="15103155" h="2711730">
                <a:moveTo>
                  <a:pt x="0" y="0"/>
                </a:moveTo>
                <a:lnTo>
                  <a:pt x="15103155" y="0"/>
                </a:lnTo>
                <a:lnTo>
                  <a:pt x="15103155" y="2711729"/>
                </a:lnTo>
                <a:lnTo>
                  <a:pt x="0" y="2711729"/>
                </a:lnTo>
                <a:lnTo>
                  <a:pt x="0" y="0"/>
                </a:lnTo>
                <a:close/>
              </a:path>
            </a:pathLst>
          </a:custGeom>
          <a:blipFill>
            <a:blip r:embed="rId2">
              <a:alphaModFix amt="62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414063" y="8521380"/>
            <a:ext cx="19116127" cy="2015882"/>
          </a:xfrm>
          <a:custGeom>
            <a:avLst/>
            <a:gdLst/>
            <a:ahLst/>
            <a:cxnLst/>
            <a:rect l="l" t="t" r="r" b="b"/>
            <a:pathLst>
              <a:path w="19116127" h="2015882">
                <a:moveTo>
                  <a:pt x="0" y="0"/>
                </a:moveTo>
                <a:lnTo>
                  <a:pt x="19116126" y="0"/>
                </a:lnTo>
                <a:lnTo>
                  <a:pt x="19116126" y="2015882"/>
                </a:lnTo>
                <a:lnTo>
                  <a:pt x="0" y="201588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2443944" y="1361956"/>
            <a:ext cx="9432558" cy="9175306"/>
          </a:xfrm>
          <a:custGeom>
            <a:avLst/>
            <a:gdLst/>
            <a:ahLst/>
            <a:cxnLst/>
            <a:rect l="l" t="t" r="r" b="b"/>
            <a:pathLst>
              <a:path w="9432558" h="9175306">
                <a:moveTo>
                  <a:pt x="0" y="0"/>
                </a:moveTo>
                <a:lnTo>
                  <a:pt x="9432558" y="0"/>
                </a:lnTo>
                <a:lnTo>
                  <a:pt x="9432558" y="9175306"/>
                </a:lnTo>
                <a:lnTo>
                  <a:pt x="0" y="917530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5" name="Group 5"/>
          <p:cNvGrpSpPr/>
          <p:nvPr/>
        </p:nvGrpSpPr>
        <p:grpSpPr>
          <a:xfrm>
            <a:off x="8221671" y="3002638"/>
            <a:ext cx="9419716" cy="3687951"/>
            <a:chOff x="0" y="0"/>
            <a:chExt cx="1898329" cy="743222"/>
          </a:xfrm>
        </p:grpSpPr>
        <p:sp>
          <p:nvSpPr>
            <p:cNvPr id="6" name="Freeform 6"/>
            <p:cNvSpPr/>
            <p:nvPr/>
          </p:nvSpPr>
          <p:spPr>
            <a:xfrm>
              <a:off x="0" y="0"/>
              <a:ext cx="1898329" cy="743222"/>
            </a:xfrm>
            <a:custGeom>
              <a:avLst/>
              <a:gdLst/>
              <a:ahLst/>
              <a:cxnLst/>
              <a:rect l="l" t="t" r="r" b="b"/>
              <a:pathLst>
                <a:path w="1898329" h="743222">
                  <a:moveTo>
                    <a:pt x="12328" y="0"/>
                  </a:moveTo>
                  <a:lnTo>
                    <a:pt x="1886001" y="0"/>
                  </a:lnTo>
                  <a:cubicBezTo>
                    <a:pt x="1889271" y="0"/>
                    <a:pt x="1892406" y="1299"/>
                    <a:pt x="1894718" y="3611"/>
                  </a:cubicBezTo>
                  <a:cubicBezTo>
                    <a:pt x="1897030" y="5923"/>
                    <a:pt x="1898329" y="9059"/>
                    <a:pt x="1898329" y="12328"/>
                  </a:cubicBezTo>
                  <a:lnTo>
                    <a:pt x="1898329" y="730894"/>
                  </a:lnTo>
                  <a:cubicBezTo>
                    <a:pt x="1898329" y="734164"/>
                    <a:pt x="1897030" y="737300"/>
                    <a:pt x="1894718" y="739612"/>
                  </a:cubicBezTo>
                  <a:cubicBezTo>
                    <a:pt x="1892406" y="741924"/>
                    <a:pt x="1889271" y="743222"/>
                    <a:pt x="1886001" y="743222"/>
                  </a:cubicBezTo>
                  <a:lnTo>
                    <a:pt x="12328" y="743222"/>
                  </a:lnTo>
                  <a:cubicBezTo>
                    <a:pt x="9059" y="743222"/>
                    <a:pt x="5923" y="741924"/>
                    <a:pt x="3611" y="739612"/>
                  </a:cubicBezTo>
                  <a:cubicBezTo>
                    <a:pt x="1299" y="737300"/>
                    <a:pt x="0" y="734164"/>
                    <a:pt x="0" y="730894"/>
                  </a:cubicBezTo>
                  <a:lnTo>
                    <a:pt x="0" y="12328"/>
                  </a:lnTo>
                  <a:cubicBezTo>
                    <a:pt x="0" y="9059"/>
                    <a:pt x="1299" y="5923"/>
                    <a:pt x="3611" y="3611"/>
                  </a:cubicBezTo>
                  <a:cubicBezTo>
                    <a:pt x="5923" y="1299"/>
                    <a:pt x="9059" y="0"/>
                    <a:pt x="12328" y="0"/>
                  </a:cubicBezTo>
                  <a:close/>
                </a:path>
              </a:pathLst>
            </a:custGeom>
            <a:solidFill>
              <a:srgbClr val="FAFDFF"/>
            </a:solidFill>
          </p:spPr>
        </p:sp>
        <p:sp>
          <p:nvSpPr>
            <p:cNvPr id="7" name="TextBox 7"/>
            <p:cNvSpPr txBox="1"/>
            <p:nvPr/>
          </p:nvSpPr>
          <p:spPr>
            <a:xfrm>
              <a:off x="0" y="-47625"/>
              <a:ext cx="1898329" cy="790847"/>
            </a:xfrm>
            <a:prstGeom prst="rect">
              <a:avLst/>
            </a:prstGeom>
          </p:spPr>
          <p:txBody>
            <a:bodyPr lIns="50800" tIns="50800" rIns="50800" bIns="50800" rtlCol="0" anchor="ctr"/>
            <a:lstStyle/>
            <a:p>
              <a:pPr algn="ctr">
                <a:lnSpc>
                  <a:spcPts val="2800"/>
                </a:lnSpc>
              </a:pPr>
              <a:endParaRPr>
                <a:solidFill>
                  <a:prstClr val="black"/>
                </a:solidFill>
              </a:endParaRPr>
            </a:p>
          </p:txBody>
        </p:sp>
      </p:grpSp>
      <p:sp>
        <p:nvSpPr>
          <p:cNvPr id="8" name="Freeform 8"/>
          <p:cNvSpPr/>
          <p:nvPr/>
        </p:nvSpPr>
        <p:spPr>
          <a:xfrm>
            <a:off x="13876976" y="-605810"/>
            <a:ext cx="5011526" cy="2036848"/>
          </a:xfrm>
          <a:custGeom>
            <a:avLst/>
            <a:gdLst/>
            <a:ahLst/>
            <a:cxnLst/>
            <a:rect l="l" t="t" r="r" b="b"/>
            <a:pathLst>
              <a:path w="5011526" h="2036848">
                <a:moveTo>
                  <a:pt x="0" y="0"/>
                </a:moveTo>
                <a:lnTo>
                  <a:pt x="5011526" y="0"/>
                </a:lnTo>
                <a:lnTo>
                  <a:pt x="5011526" y="2036848"/>
                </a:lnTo>
                <a:lnTo>
                  <a:pt x="0" y="203684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flipH="1">
            <a:off x="8221671" y="7787238"/>
            <a:ext cx="5263808" cy="2171321"/>
          </a:xfrm>
          <a:custGeom>
            <a:avLst/>
            <a:gdLst/>
            <a:ahLst/>
            <a:cxnLst/>
            <a:rect l="l" t="t" r="r" b="b"/>
            <a:pathLst>
              <a:path w="5263808" h="2171321">
                <a:moveTo>
                  <a:pt x="5263808" y="0"/>
                </a:moveTo>
                <a:lnTo>
                  <a:pt x="0" y="0"/>
                </a:lnTo>
                <a:lnTo>
                  <a:pt x="0" y="2171320"/>
                </a:lnTo>
                <a:lnTo>
                  <a:pt x="5263808" y="2171320"/>
                </a:lnTo>
                <a:lnTo>
                  <a:pt x="5263808" y="0"/>
                </a:lnTo>
                <a:close/>
              </a:path>
            </a:pathLst>
          </a:custGeom>
          <a:blipFill>
            <a:blip r:embed="rId10"/>
            <a:stretch>
              <a:fillRect/>
            </a:stretch>
          </a:blipFill>
        </p:spPr>
      </p:sp>
      <p:sp>
        <p:nvSpPr>
          <p:cNvPr id="10" name="Freeform 10"/>
          <p:cNvSpPr/>
          <p:nvPr/>
        </p:nvSpPr>
        <p:spPr>
          <a:xfrm>
            <a:off x="14304154" y="7764840"/>
            <a:ext cx="3576644" cy="2171321"/>
          </a:xfrm>
          <a:custGeom>
            <a:avLst/>
            <a:gdLst/>
            <a:ahLst/>
            <a:cxnLst/>
            <a:rect l="l" t="t" r="r" b="b"/>
            <a:pathLst>
              <a:path w="3576644" h="2171321">
                <a:moveTo>
                  <a:pt x="0" y="0"/>
                </a:moveTo>
                <a:lnTo>
                  <a:pt x="3576644" y="0"/>
                </a:lnTo>
                <a:lnTo>
                  <a:pt x="3576644" y="2171321"/>
                </a:lnTo>
                <a:lnTo>
                  <a:pt x="0" y="2171321"/>
                </a:lnTo>
                <a:lnTo>
                  <a:pt x="0" y="0"/>
                </a:lnTo>
                <a:close/>
              </a:path>
            </a:pathLst>
          </a:custGeom>
          <a:blipFill>
            <a:blip r:embed="rId11"/>
            <a:stretch>
              <a:fillRect/>
            </a:stretch>
          </a:blipFill>
        </p:spPr>
      </p:sp>
      <p:sp>
        <p:nvSpPr>
          <p:cNvPr id="11" name="TextBox 11"/>
          <p:cNvSpPr txBox="1"/>
          <p:nvPr/>
        </p:nvSpPr>
        <p:spPr>
          <a:xfrm>
            <a:off x="8221671" y="966956"/>
            <a:ext cx="9659127" cy="1529265"/>
          </a:xfrm>
          <a:prstGeom prst="rect">
            <a:avLst/>
          </a:prstGeom>
        </p:spPr>
        <p:txBody>
          <a:bodyPr lIns="0" tIns="0" rIns="0" bIns="0" rtlCol="0" anchor="t">
            <a:spAutoFit/>
          </a:bodyPr>
          <a:lstStyle/>
          <a:p>
            <a:pPr marL="0" lvl="1" algn="ctr">
              <a:lnSpc>
                <a:spcPts val="12874"/>
              </a:lnSpc>
              <a:spcBef>
                <a:spcPct val="0"/>
              </a:spcBef>
            </a:pPr>
            <a:r>
              <a:rPr lang="vi-VN" sz="8000" b="1">
                <a:latin typeface="Times New Roman" panose="02020603050405020304" pitchFamily="18" charset="0"/>
                <a:cs typeface="Times New Roman" panose="02020603050405020304" pitchFamily="18" charset="0"/>
              </a:rPr>
              <a:t>Nhiệm vụ 2</a:t>
            </a:r>
            <a:endParaRPr lang="en-US" sz="8000">
              <a:solidFill>
                <a:srgbClr val="000000"/>
              </a:solidFill>
              <a:latin typeface="Times New Roman" panose="02020603050405020304" pitchFamily="18" charset="0"/>
              <a:ea typeface="Balabeloo"/>
              <a:cs typeface="Times New Roman" panose="02020603050405020304" pitchFamily="18" charset="0"/>
              <a:sym typeface="Balabeloo"/>
            </a:endParaRPr>
          </a:p>
        </p:txBody>
      </p:sp>
      <p:sp>
        <p:nvSpPr>
          <p:cNvPr id="12" name="TextBox 12"/>
          <p:cNvSpPr txBox="1"/>
          <p:nvPr/>
        </p:nvSpPr>
        <p:spPr>
          <a:xfrm>
            <a:off x="8610787" y="3248897"/>
            <a:ext cx="8655542" cy="3385542"/>
          </a:xfrm>
          <a:prstGeom prst="rect">
            <a:avLst/>
          </a:prstGeom>
        </p:spPr>
        <p:txBody>
          <a:bodyPr lIns="0" tIns="0" rIns="0" bIns="0" rtlCol="0" anchor="t">
            <a:spAutoFit/>
          </a:bodyPr>
          <a:lstStyle/>
          <a:p>
            <a:pPr algn="just"/>
            <a:r>
              <a:rPr lang="vi-VN" sz="4400" i="1" smtClean="0">
                <a:latin typeface="Times New Roman" panose="02020603050405020304" pitchFamily="18" charset="0"/>
                <a:cs typeface="Times New Roman" panose="02020603050405020304" pitchFamily="18" charset="0"/>
              </a:rPr>
              <a:t>Theo </a:t>
            </a:r>
            <a:r>
              <a:rPr lang="vi-VN" sz="4400" i="1">
                <a:latin typeface="Times New Roman" panose="02020603050405020304" pitchFamily="18" charset="0"/>
                <a:cs typeface="Times New Roman" panose="02020603050405020304" pitchFamily="18" charset="0"/>
              </a:rPr>
              <a:t>em, những bạn học sinh như chúng ta có thể làm gì để góp phần vào việc giảm thiểu biến đổi khí hậu trên toàn cầu? Trả lời bằng một đoạn văn khoảng từ 8 – 10 dòng.</a:t>
            </a:r>
            <a:endParaRPr lang="en-GB" sz="4400">
              <a:latin typeface="Times New Roman" panose="02020603050405020304" pitchFamily="18" charset="0"/>
              <a:cs typeface="Times New Roman" panose="02020603050405020304" pitchFamily="18" charset="0"/>
            </a:endParaRPr>
          </a:p>
        </p:txBody>
      </p:sp>
      <p:sp>
        <p:nvSpPr>
          <p:cNvPr id="13" name="Freeform 13"/>
          <p:cNvSpPr/>
          <p:nvPr/>
        </p:nvSpPr>
        <p:spPr>
          <a:xfrm>
            <a:off x="-909638" y="-674892"/>
            <a:ext cx="5011526" cy="2036848"/>
          </a:xfrm>
          <a:custGeom>
            <a:avLst/>
            <a:gdLst/>
            <a:ahLst/>
            <a:cxnLst/>
            <a:rect l="l" t="t" r="r" b="b"/>
            <a:pathLst>
              <a:path w="5011526" h="2036848">
                <a:moveTo>
                  <a:pt x="0" y="0"/>
                </a:moveTo>
                <a:lnTo>
                  <a:pt x="5011527" y="0"/>
                </a:lnTo>
                <a:lnTo>
                  <a:pt x="5011527" y="2036848"/>
                </a:lnTo>
                <a:lnTo>
                  <a:pt x="0" y="203684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Tree>
    <p:extLst>
      <p:ext uri="{BB962C8B-B14F-4D97-AF65-F5344CB8AC3E}">
        <p14:creationId xmlns:p14="http://schemas.microsoft.com/office/powerpoint/2010/main" val="1094158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rgbClr val="C1E4FF">
                <a:alpha val="100000"/>
              </a:srgbClr>
            </a:gs>
            <a:gs pos="100000">
              <a:srgbClr val="6DBCE8">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616648" y="6728803"/>
            <a:ext cx="22040613" cy="3957331"/>
          </a:xfrm>
          <a:custGeom>
            <a:avLst/>
            <a:gdLst/>
            <a:ahLst/>
            <a:cxnLst/>
            <a:rect l="l" t="t" r="r" b="b"/>
            <a:pathLst>
              <a:path w="22040613" h="3957331">
                <a:moveTo>
                  <a:pt x="0" y="0"/>
                </a:moveTo>
                <a:lnTo>
                  <a:pt x="22040613" y="0"/>
                </a:lnTo>
                <a:lnTo>
                  <a:pt x="22040613" y="3957331"/>
                </a:lnTo>
                <a:lnTo>
                  <a:pt x="0" y="395733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740153" y="630890"/>
            <a:ext cx="2847543" cy="1045825"/>
          </a:xfrm>
          <a:custGeom>
            <a:avLst/>
            <a:gdLst/>
            <a:ahLst/>
            <a:cxnLst/>
            <a:rect l="l" t="t" r="r" b="b"/>
            <a:pathLst>
              <a:path w="2847543" h="1045825">
                <a:moveTo>
                  <a:pt x="0" y="0"/>
                </a:moveTo>
                <a:lnTo>
                  <a:pt x="2847543" y="0"/>
                </a:lnTo>
                <a:lnTo>
                  <a:pt x="2847543" y="1045825"/>
                </a:lnTo>
                <a:lnTo>
                  <a:pt x="0" y="1045825"/>
                </a:lnTo>
                <a:lnTo>
                  <a:pt x="0" y="0"/>
                </a:lnTo>
                <a:close/>
              </a:path>
            </a:pathLst>
          </a:custGeom>
          <a:blipFill>
            <a:blip r:embed="rId4">
              <a:alphaModFix amt="40000"/>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3958620" y="324961"/>
            <a:ext cx="1916120" cy="703739"/>
          </a:xfrm>
          <a:custGeom>
            <a:avLst/>
            <a:gdLst/>
            <a:ahLst/>
            <a:cxnLst/>
            <a:rect l="l" t="t" r="r" b="b"/>
            <a:pathLst>
              <a:path w="1916120" h="703739">
                <a:moveTo>
                  <a:pt x="0" y="0"/>
                </a:moveTo>
                <a:lnTo>
                  <a:pt x="1916120" y="0"/>
                </a:lnTo>
                <a:lnTo>
                  <a:pt x="1916120" y="703739"/>
                </a:lnTo>
                <a:lnTo>
                  <a:pt x="0" y="703739"/>
                </a:lnTo>
                <a:lnTo>
                  <a:pt x="0" y="0"/>
                </a:lnTo>
                <a:close/>
              </a:path>
            </a:pathLst>
          </a:custGeom>
          <a:blipFill>
            <a:blip r:embed="rId4">
              <a:alphaModFix amt="40000"/>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10174817" y="1629363"/>
            <a:ext cx="3392468" cy="3382735"/>
            <a:chOff x="0" y="0"/>
            <a:chExt cx="893490" cy="890926"/>
          </a:xfrm>
        </p:grpSpPr>
        <p:sp>
          <p:nvSpPr>
            <p:cNvPr id="6" name="Freeform 6"/>
            <p:cNvSpPr/>
            <p:nvPr/>
          </p:nvSpPr>
          <p:spPr>
            <a:xfrm>
              <a:off x="0" y="0"/>
              <a:ext cx="893490" cy="890926"/>
            </a:xfrm>
            <a:custGeom>
              <a:avLst/>
              <a:gdLst/>
              <a:ahLst/>
              <a:cxnLst/>
              <a:rect l="l" t="t" r="r" b="b"/>
              <a:pathLst>
                <a:path w="893490" h="890926">
                  <a:moveTo>
                    <a:pt x="116387" y="0"/>
                  </a:moveTo>
                  <a:lnTo>
                    <a:pt x="777103" y="0"/>
                  </a:lnTo>
                  <a:cubicBezTo>
                    <a:pt x="807971" y="0"/>
                    <a:pt x="837574" y="12262"/>
                    <a:pt x="859401" y="34089"/>
                  </a:cubicBezTo>
                  <a:cubicBezTo>
                    <a:pt x="881227" y="55916"/>
                    <a:pt x="893490" y="85519"/>
                    <a:pt x="893490" y="116387"/>
                  </a:cubicBezTo>
                  <a:lnTo>
                    <a:pt x="893490" y="774539"/>
                  </a:lnTo>
                  <a:cubicBezTo>
                    <a:pt x="893490" y="805407"/>
                    <a:pt x="881227" y="835011"/>
                    <a:pt x="859401" y="856837"/>
                  </a:cubicBezTo>
                  <a:cubicBezTo>
                    <a:pt x="837574" y="878664"/>
                    <a:pt x="807971" y="890926"/>
                    <a:pt x="777103" y="890926"/>
                  </a:cubicBezTo>
                  <a:lnTo>
                    <a:pt x="116387" y="890926"/>
                  </a:lnTo>
                  <a:cubicBezTo>
                    <a:pt x="85519" y="890926"/>
                    <a:pt x="55916" y="878664"/>
                    <a:pt x="34089" y="856837"/>
                  </a:cubicBezTo>
                  <a:cubicBezTo>
                    <a:pt x="12262" y="835011"/>
                    <a:pt x="0" y="805407"/>
                    <a:pt x="0" y="774539"/>
                  </a:cubicBezTo>
                  <a:lnTo>
                    <a:pt x="0" y="116387"/>
                  </a:lnTo>
                  <a:cubicBezTo>
                    <a:pt x="0" y="85519"/>
                    <a:pt x="12262" y="55916"/>
                    <a:pt x="34089" y="34089"/>
                  </a:cubicBezTo>
                  <a:cubicBezTo>
                    <a:pt x="55916" y="12262"/>
                    <a:pt x="85519" y="0"/>
                    <a:pt x="116387" y="0"/>
                  </a:cubicBezTo>
                  <a:close/>
                </a:path>
              </a:pathLst>
            </a:custGeom>
            <a:solidFill>
              <a:srgbClr val="FFFFFF"/>
            </a:solidFill>
          </p:spPr>
        </p:sp>
        <p:sp>
          <p:nvSpPr>
            <p:cNvPr id="7" name="TextBox 7"/>
            <p:cNvSpPr txBox="1"/>
            <p:nvPr/>
          </p:nvSpPr>
          <p:spPr>
            <a:xfrm>
              <a:off x="0" y="-38100"/>
              <a:ext cx="893490" cy="929026"/>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4081635" y="1676715"/>
            <a:ext cx="3392468" cy="3382735"/>
            <a:chOff x="0" y="0"/>
            <a:chExt cx="893490" cy="890926"/>
          </a:xfrm>
        </p:grpSpPr>
        <p:sp>
          <p:nvSpPr>
            <p:cNvPr id="9" name="Freeform 9"/>
            <p:cNvSpPr/>
            <p:nvPr/>
          </p:nvSpPr>
          <p:spPr>
            <a:xfrm>
              <a:off x="0" y="0"/>
              <a:ext cx="893490" cy="890926"/>
            </a:xfrm>
            <a:custGeom>
              <a:avLst/>
              <a:gdLst/>
              <a:ahLst/>
              <a:cxnLst/>
              <a:rect l="l" t="t" r="r" b="b"/>
              <a:pathLst>
                <a:path w="893490" h="890926">
                  <a:moveTo>
                    <a:pt x="116387" y="0"/>
                  </a:moveTo>
                  <a:lnTo>
                    <a:pt x="777103" y="0"/>
                  </a:lnTo>
                  <a:cubicBezTo>
                    <a:pt x="807971" y="0"/>
                    <a:pt x="837574" y="12262"/>
                    <a:pt x="859401" y="34089"/>
                  </a:cubicBezTo>
                  <a:cubicBezTo>
                    <a:pt x="881227" y="55916"/>
                    <a:pt x="893490" y="85519"/>
                    <a:pt x="893490" y="116387"/>
                  </a:cubicBezTo>
                  <a:lnTo>
                    <a:pt x="893490" y="774539"/>
                  </a:lnTo>
                  <a:cubicBezTo>
                    <a:pt x="893490" y="805407"/>
                    <a:pt x="881227" y="835011"/>
                    <a:pt x="859401" y="856837"/>
                  </a:cubicBezTo>
                  <a:cubicBezTo>
                    <a:pt x="837574" y="878664"/>
                    <a:pt x="807971" y="890926"/>
                    <a:pt x="777103" y="890926"/>
                  </a:cubicBezTo>
                  <a:lnTo>
                    <a:pt x="116387" y="890926"/>
                  </a:lnTo>
                  <a:cubicBezTo>
                    <a:pt x="85519" y="890926"/>
                    <a:pt x="55916" y="878664"/>
                    <a:pt x="34089" y="856837"/>
                  </a:cubicBezTo>
                  <a:cubicBezTo>
                    <a:pt x="12262" y="835011"/>
                    <a:pt x="0" y="805407"/>
                    <a:pt x="0" y="774539"/>
                  </a:cubicBezTo>
                  <a:lnTo>
                    <a:pt x="0" y="116387"/>
                  </a:lnTo>
                  <a:cubicBezTo>
                    <a:pt x="0" y="85519"/>
                    <a:pt x="12262" y="55916"/>
                    <a:pt x="34089" y="34089"/>
                  </a:cubicBezTo>
                  <a:cubicBezTo>
                    <a:pt x="55916" y="12262"/>
                    <a:pt x="85519" y="0"/>
                    <a:pt x="116387" y="0"/>
                  </a:cubicBezTo>
                  <a:close/>
                </a:path>
              </a:pathLst>
            </a:custGeom>
            <a:solidFill>
              <a:srgbClr val="FFFFFF"/>
            </a:solidFill>
          </p:spPr>
        </p:sp>
        <p:sp>
          <p:nvSpPr>
            <p:cNvPr id="10" name="TextBox 10"/>
            <p:cNvSpPr txBox="1"/>
            <p:nvPr/>
          </p:nvSpPr>
          <p:spPr>
            <a:xfrm>
              <a:off x="0" y="-38100"/>
              <a:ext cx="893490" cy="929026"/>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10174817" y="5551549"/>
            <a:ext cx="3392468" cy="3382735"/>
            <a:chOff x="0" y="0"/>
            <a:chExt cx="893490" cy="890926"/>
          </a:xfrm>
        </p:grpSpPr>
        <p:sp>
          <p:nvSpPr>
            <p:cNvPr id="12" name="Freeform 12"/>
            <p:cNvSpPr/>
            <p:nvPr/>
          </p:nvSpPr>
          <p:spPr>
            <a:xfrm>
              <a:off x="0" y="0"/>
              <a:ext cx="893490" cy="890926"/>
            </a:xfrm>
            <a:custGeom>
              <a:avLst/>
              <a:gdLst/>
              <a:ahLst/>
              <a:cxnLst/>
              <a:rect l="l" t="t" r="r" b="b"/>
              <a:pathLst>
                <a:path w="893490" h="890926">
                  <a:moveTo>
                    <a:pt x="116387" y="0"/>
                  </a:moveTo>
                  <a:lnTo>
                    <a:pt x="777103" y="0"/>
                  </a:lnTo>
                  <a:cubicBezTo>
                    <a:pt x="807971" y="0"/>
                    <a:pt x="837574" y="12262"/>
                    <a:pt x="859401" y="34089"/>
                  </a:cubicBezTo>
                  <a:cubicBezTo>
                    <a:pt x="881227" y="55916"/>
                    <a:pt x="893490" y="85519"/>
                    <a:pt x="893490" y="116387"/>
                  </a:cubicBezTo>
                  <a:lnTo>
                    <a:pt x="893490" y="774539"/>
                  </a:lnTo>
                  <a:cubicBezTo>
                    <a:pt x="893490" y="805407"/>
                    <a:pt x="881227" y="835011"/>
                    <a:pt x="859401" y="856837"/>
                  </a:cubicBezTo>
                  <a:cubicBezTo>
                    <a:pt x="837574" y="878664"/>
                    <a:pt x="807971" y="890926"/>
                    <a:pt x="777103" y="890926"/>
                  </a:cubicBezTo>
                  <a:lnTo>
                    <a:pt x="116387" y="890926"/>
                  </a:lnTo>
                  <a:cubicBezTo>
                    <a:pt x="85519" y="890926"/>
                    <a:pt x="55916" y="878664"/>
                    <a:pt x="34089" y="856837"/>
                  </a:cubicBezTo>
                  <a:cubicBezTo>
                    <a:pt x="12262" y="835011"/>
                    <a:pt x="0" y="805407"/>
                    <a:pt x="0" y="774539"/>
                  </a:cubicBezTo>
                  <a:lnTo>
                    <a:pt x="0" y="116387"/>
                  </a:lnTo>
                  <a:cubicBezTo>
                    <a:pt x="0" y="85519"/>
                    <a:pt x="12262" y="55916"/>
                    <a:pt x="34089" y="34089"/>
                  </a:cubicBezTo>
                  <a:cubicBezTo>
                    <a:pt x="55916" y="12262"/>
                    <a:pt x="85519" y="0"/>
                    <a:pt x="116387" y="0"/>
                  </a:cubicBezTo>
                  <a:close/>
                </a:path>
              </a:pathLst>
            </a:custGeom>
            <a:solidFill>
              <a:srgbClr val="FFFFFF"/>
            </a:solidFill>
          </p:spPr>
        </p:sp>
        <p:sp>
          <p:nvSpPr>
            <p:cNvPr id="13" name="TextBox 13"/>
            <p:cNvSpPr txBox="1"/>
            <p:nvPr/>
          </p:nvSpPr>
          <p:spPr>
            <a:xfrm>
              <a:off x="0" y="-38100"/>
              <a:ext cx="893490" cy="929026"/>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14081635" y="5598901"/>
            <a:ext cx="3392468" cy="3382735"/>
            <a:chOff x="0" y="0"/>
            <a:chExt cx="893490" cy="890926"/>
          </a:xfrm>
        </p:grpSpPr>
        <p:sp>
          <p:nvSpPr>
            <p:cNvPr id="15" name="Freeform 15"/>
            <p:cNvSpPr/>
            <p:nvPr/>
          </p:nvSpPr>
          <p:spPr>
            <a:xfrm>
              <a:off x="0" y="0"/>
              <a:ext cx="893490" cy="890926"/>
            </a:xfrm>
            <a:custGeom>
              <a:avLst/>
              <a:gdLst/>
              <a:ahLst/>
              <a:cxnLst/>
              <a:rect l="l" t="t" r="r" b="b"/>
              <a:pathLst>
                <a:path w="893490" h="890926">
                  <a:moveTo>
                    <a:pt x="116387" y="0"/>
                  </a:moveTo>
                  <a:lnTo>
                    <a:pt x="777103" y="0"/>
                  </a:lnTo>
                  <a:cubicBezTo>
                    <a:pt x="807971" y="0"/>
                    <a:pt x="837574" y="12262"/>
                    <a:pt x="859401" y="34089"/>
                  </a:cubicBezTo>
                  <a:cubicBezTo>
                    <a:pt x="881227" y="55916"/>
                    <a:pt x="893490" y="85519"/>
                    <a:pt x="893490" y="116387"/>
                  </a:cubicBezTo>
                  <a:lnTo>
                    <a:pt x="893490" y="774539"/>
                  </a:lnTo>
                  <a:cubicBezTo>
                    <a:pt x="893490" y="805407"/>
                    <a:pt x="881227" y="835011"/>
                    <a:pt x="859401" y="856837"/>
                  </a:cubicBezTo>
                  <a:cubicBezTo>
                    <a:pt x="837574" y="878664"/>
                    <a:pt x="807971" y="890926"/>
                    <a:pt x="777103" y="890926"/>
                  </a:cubicBezTo>
                  <a:lnTo>
                    <a:pt x="116387" y="890926"/>
                  </a:lnTo>
                  <a:cubicBezTo>
                    <a:pt x="85519" y="890926"/>
                    <a:pt x="55916" y="878664"/>
                    <a:pt x="34089" y="856837"/>
                  </a:cubicBezTo>
                  <a:cubicBezTo>
                    <a:pt x="12262" y="835011"/>
                    <a:pt x="0" y="805407"/>
                    <a:pt x="0" y="774539"/>
                  </a:cubicBezTo>
                  <a:lnTo>
                    <a:pt x="0" y="116387"/>
                  </a:lnTo>
                  <a:cubicBezTo>
                    <a:pt x="0" y="85519"/>
                    <a:pt x="12262" y="55916"/>
                    <a:pt x="34089" y="34089"/>
                  </a:cubicBezTo>
                  <a:cubicBezTo>
                    <a:pt x="55916" y="12262"/>
                    <a:pt x="85519" y="0"/>
                    <a:pt x="116387" y="0"/>
                  </a:cubicBezTo>
                  <a:close/>
                </a:path>
              </a:pathLst>
            </a:custGeom>
            <a:solidFill>
              <a:srgbClr val="FFFFFF"/>
            </a:solidFill>
          </p:spPr>
        </p:sp>
        <p:sp>
          <p:nvSpPr>
            <p:cNvPr id="16" name="TextBox 16"/>
            <p:cNvSpPr txBox="1"/>
            <p:nvPr/>
          </p:nvSpPr>
          <p:spPr>
            <a:xfrm>
              <a:off x="0" y="-38100"/>
              <a:ext cx="893490" cy="929026"/>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p:cNvSpPr/>
          <p:nvPr/>
        </p:nvSpPr>
        <p:spPr>
          <a:xfrm>
            <a:off x="10630951" y="2023943"/>
            <a:ext cx="2486685" cy="1740679"/>
          </a:xfrm>
          <a:custGeom>
            <a:avLst/>
            <a:gdLst/>
            <a:ahLst/>
            <a:cxnLst/>
            <a:rect l="l" t="t" r="r" b="b"/>
            <a:pathLst>
              <a:path w="2486685" h="1740679">
                <a:moveTo>
                  <a:pt x="0" y="0"/>
                </a:moveTo>
                <a:lnTo>
                  <a:pt x="2486684" y="0"/>
                </a:lnTo>
                <a:lnTo>
                  <a:pt x="2486684" y="1740679"/>
                </a:lnTo>
                <a:lnTo>
                  <a:pt x="0" y="1740679"/>
                </a:lnTo>
                <a:lnTo>
                  <a:pt x="0" y="0"/>
                </a:lnTo>
                <a:close/>
              </a:path>
            </a:pathLst>
          </a:custGeom>
          <a:blipFill>
            <a:blip r:embed="rId6"/>
            <a:stretch>
              <a:fillRect/>
            </a:stretch>
          </a:blipFill>
        </p:spPr>
      </p:sp>
      <p:sp>
        <p:nvSpPr>
          <p:cNvPr id="18" name="Freeform 18"/>
          <p:cNvSpPr/>
          <p:nvPr/>
        </p:nvSpPr>
        <p:spPr>
          <a:xfrm>
            <a:off x="14720010" y="1840391"/>
            <a:ext cx="2115717" cy="2107783"/>
          </a:xfrm>
          <a:custGeom>
            <a:avLst/>
            <a:gdLst/>
            <a:ahLst/>
            <a:cxnLst/>
            <a:rect l="l" t="t" r="r" b="b"/>
            <a:pathLst>
              <a:path w="2115717" h="2107783">
                <a:moveTo>
                  <a:pt x="0" y="0"/>
                </a:moveTo>
                <a:lnTo>
                  <a:pt x="2115718" y="0"/>
                </a:lnTo>
                <a:lnTo>
                  <a:pt x="2115718" y="2107783"/>
                </a:lnTo>
                <a:lnTo>
                  <a:pt x="0" y="2107783"/>
                </a:lnTo>
                <a:lnTo>
                  <a:pt x="0" y="0"/>
                </a:lnTo>
                <a:close/>
              </a:path>
            </a:pathLst>
          </a:custGeom>
          <a:blipFill>
            <a:blip r:embed="rId7"/>
            <a:stretch>
              <a:fillRect/>
            </a:stretch>
          </a:blipFill>
        </p:spPr>
      </p:sp>
      <p:sp>
        <p:nvSpPr>
          <p:cNvPr id="19" name="Freeform 19"/>
          <p:cNvSpPr/>
          <p:nvPr/>
        </p:nvSpPr>
        <p:spPr>
          <a:xfrm>
            <a:off x="10622492" y="5905402"/>
            <a:ext cx="2393941" cy="1457312"/>
          </a:xfrm>
          <a:custGeom>
            <a:avLst/>
            <a:gdLst/>
            <a:ahLst/>
            <a:cxnLst/>
            <a:rect l="l" t="t" r="r" b="b"/>
            <a:pathLst>
              <a:path w="2393941" h="1457312">
                <a:moveTo>
                  <a:pt x="0" y="0"/>
                </a:moveTo>
                <a:lnTo>
                  <a:pt x="2393941" y="0"/>
                </a:lnTo>
                <a:lnTo>
                  <a:pt x="2393941" y="1457311"/>
                </a:lnTo>
                <a:lnTo>
                  <a:pt x="0" y="1457311"/>
                </a:lnTo>
                <a:lnTo>
                  <a:pt x="0" y="0"/>
                </a:lnTo>
                <a:close/>
              </a:path>
            </a:pathLst>
          </a:custGeom>
          <a:blipFill>
            <a:blip r:embed="rId8"/>
            <a:stretch>
              <a:fillRect/>
            </a:stretch>
          </a:blipFill>
        </p:spPr>
      </p:sp>
      <p:sp>
        <p:nvSpPr>
          <p:cNvPr id="20" name="Freeform 20"/>
          <p:cNvSpPr/>
          <p:nvPr/>
        </p:nvSpPr>
        <p:spPr>
          <a:xfrm>
            <a:off x="14470684" y="5830153"/>
            <a:ext cx="2614370" cy="1683001"/>
          </a:xfrm>
          <a:custGeom>
            <a:avLst/>
            <a:gdLst/>
            <a:ahLst/>
            <a:cxnLst/>
            <a:rect l="l" t="t" r="r" b="b"/>
            <a:pathLst>
              <a:path w="2614370" h="1683001">
                <a:moveTo>
                  <a:pt x="0" y="0"/>
                </a:moveTo>
                <a:lnTo>
                  <a:pt x="2614370" y="0"/>
                </a:lnTo>
                <a:lnTo>
                  <a:pt x="2614370" y="1683001"/>
                </a:lnTo>
                <a:lnTo>
                  <a:pt x="0" y="1683001"/>
                </a:lnTo>
                <a:lnTo>
                  <a:pt x="0" y="0"/>
                </a:lnTo>
                <a:close/>
              </a:path>
            </a:pathLst>
          </a:custGeom>
          <a:blipFill>
            <a:blip r:embed="rId9"/>
            <a:stretch>
              <a:fillRect/>
            </a:stretch>
          </a:blipFill>
        </p:spPr>
      </p:sp>
      <p:sp>
        <p:nvSpPr>
          <p:cNvPr id="21" name="Freeform 21"/>
          <p:cNvSpPr/>
          <p:nvPr/>
        </p:nvSpPr>
        <p:spPr>
          <a:xfrm>
            <a:off x="2759676" y="5643118"/>
            <a:ext cx="2087842" cy="766808"/>
          </a:xfrm>
          <a:custGeom>
            <a:avLst/>
            <a:gdLst/>
            <a:ahLst/>
            <a:cxnLst/>
            <a:rect l="l" t="t" r="r" b="b"/>
            <a:pathLst>
              <a:path w="2087842" h="766808">
                <a:moveTo>
                  <a:pt x="0" y="0"/>
                </a:moveTo>
                <a:lnTo>
                  <a:pt x="2087842" y="0"/>
                </a:lnTo>
                <a:lnTo>
                  <a:pt x="2087842" y="766807"/>
                </a:lnTo>
                <a:lnTo>
                  <a:pt x="0" y="766807"/>
                </a:lnTo>
                <a:lnTo>
                  <a:pt x="0" y="0"/>
                </a:lnTo>
                <a:close/>
              </a:path>
            </a:pathLst>
          </a:custGeom>
          <a:blipFill>
            <a:blip r:embed="rId4">
              <a:alphaModFix amt="40000"/>
              <a:extLst>
                <a:ext uri="{96DAC541-7B7A-43D3-8B79-37D633B846F1}">
                  <asvg:svgBlip xmlns:asvg="http://schemas.microsoft.com/office/drawing/2016/SVG/main" xmlns="" r:embed="rId5"/>
                </a:ext>
              </a:extLst>
            </a:blip>
            <a:stretch>
              <a:fillRect/>
            </a:stretch>
          </a:blipFill>
        </p:spPr>
      </p:sp>
      <p:sp>
        <p:nvSpPr>
          <p:cNvPr id="22" name="Freeform 22"/>
          <p:cNvSpPr/>
          <p:nvPr/>
        </p:nvSpPr>
        <p:spPr>
          <a:xfrm>
            <a:off x="-159861" y="7225612"/>
            <a:ext cx="7926917" cy="3686016"/>
          </a:xfrm>
          <a:custGeom>
            <a:avLst/>
            <a:gdLst/>
            <a:ahLst/>
            <a:cxnLst/>
            <a:rect l="l" t="t" r="r" b="b"/>
            <a:pathLst>
              <a:path w="7926917" h="3686016">
                <a:moveTo>
                  <a:pt x="0" y="0"/>
                </a:moveTo>
                <a:lnTo>
                  <a:pt x="7926917" y="0"/>
                </a:lnTo>
                <a:lnTo>
                  <a:pt x="7926917" y="3686017"/>
                </a:lnTo>
                <a:lnTo>
                  <a:pt x="0" y="3686017"/>
                </a:lnTo>
                <a:lnTo>
                  <a:pt x="0" y="0"/>
                </a:lnTo>
                <a:close/>
              </a:path>
            </a:pathLst>
          </a:custGeom>
          <a:blipFill>
            <a:blip r:embed="rId10"/>
            <a:stretch>
              <a:fillRect/>
            </a:stretch>
          </a:blipFill>
        </p:spPr>
      </p:sp>
      <p:grpSp>
        <p:nvGrpSpPr>
          <p:cNvPr id="23" name="Group 23"/>
          <p:cNvGrpSpPr/>
          <p:nvPr/>
        </p:nvGrpSpPr>
        <p:grpSpPr>
          <a:xfrm>
            <a:off x="6267999" y="5551549"/>
            <a:ext cx="3392468" cy="3382735"/>
            <a:chOff x="0" y="0"/>
            <a:chExt cx="893490" cy="890926"/>
          </a:xfrm>
        </p:grpSpPr>
        <p:sp>
          <p:nvSpPr>
            <p:cNvPr id="24" name="Freeform 24"/>
            <p:cNvSpPr/>
            <p:nvPr/>
          </p:nvSpPr>
          <p:spPr>
            <a:xfrm>
              <a:off x="0" y="0"/>
              <a:ext cx="893490" cy="890926"/>
            </a:xfrm>
            <a:custGeom>
              <a:avLst/>
              <a:gdLst/>
              <a:ahLst/>
              <a:cxnLst/>
              <a:rect l="l" t="t" r="r" b="b"/>
              <a:pathLst>
                <a:path w="893490" h="890926">
                  <a:moveTo>
                    <a:pt x="116387" y="0"/>
                  </a:moveTo>
                  <a:lnTo>
                    <a:pt x="777103" y="0"/>
                  </a:lnTo>
                  <a:cubicBezTo>
                    <a:pt x="807971" y="0"/>
                    <a:pt x="837574" y="12262"/>
                    <a:pt x="859401" y="34089"/>
                  </a:cubicBezTo>
                  <a:cubicBezTo>
                    <a:pt x="881227" y="55916"/>
                    <a:pt x="893490" y="85519"/>
                    <a:pt x="893490" y="116387"/>
                  </a:cubicBezTo>
                  <a:lnTo>
                    <a:pt x="893490" y="774539"/>
                  </a:lnTo>
                  <a:cubicBezTo>
                    <a:pt x="893490" y="805407"/>
                    <a:pt x="881227" y="835011"/>
                    <a:pt x="859401" y="856837"/>
                  </a:cubicBezTo>
                  <a:cubicBezTo>
                    <a:pt x="837574" y="878664"/>
                    <a:pt x="807971" y="890926"/>
                    <a:pt x="777103" y="890926"/>
                  </a:cubicBezTo>
                  <a:lnTo>
                    <a:pt x="116387" y="890926"/>
                  </a:lnTo>
                  <a:cubicBezTo>
                    <a:pt x="85519" y="890926"/>
                    <a:pt x="55916" y="878664"/>
                    <a:pt x="34089" y="856837"/>
                  </a:cubicBezTo>
                  <a:cubicBezTo>
                    <a:pt x="12262" y="835011"/>
                    <a:pt x="0" y="805407"/>
                    <a:pt x="0" y="774539"/>
                  </a:cubicBezTo>
                  <a:lnTo>
                    <a:pt x="0" y="116387"/>
                  </a:lnTo>
                  <a:cubicBezTo>
                    <a:pt x="0" y="85519"/>
                    <a:pt x="12262" y="55916"/>
                    <a:pt x="34089" y="34089"/>
                  </a:cubicBezTo>
                  <a:cubicBezTo>
                    <a:pt x="55916" y="12262"/>
                    <a:pt x="85519" y="0"/>
                    <a:pt x="116387" y="0"/>
                  </a:cubicBezTo>
                  <a:close/>
                </a:path>
              </a:pathLst>
            </a:custGeom>
            <a:solidFill>
              <a:srgbClr val="FFFFFF"/>
            </a:solidFill>
          </p:spPr>
        </p:sp>
        <p:sp>
          <p:nvSpPr>
            <p:cNvPr id="25" name="TextBox 25"/>
            <p:cNvSpPr txBox="1"/>
            <p:nvPr/>
          </p:nvSpPr>
          <p:spPr>
            <a:xfrm>
              <a:off x="0" y="-38100"/>
              <a:ext cx="893490" cy="929026"/>
            </a:xfrm>
            <a:prstGeom prst="rect">
              <a:avLst/>
            </a:prstGeom>
          </p:spPr>
          <p:txBody>
            <a:bodyPr lIns="50800" tIns="50800" rIns="50800" bIns="50800" rtlCol="0" anchor="ctr"/>
            <a:lstStyle/>
            <a:p>
              <a:pPr algn="ctr">
                <a:lnSpc>
                  <a:spcPts val="2659"/>
                </a:lnSpc>
                <a:spcBef>
                  <a:spcPct val="0"/>
                </a:spcBef>
              </a:pPr>
              <a:endParaRPr/>
            </a:p>
          </p:txBody>
        </p:sp>
      </p:grpSp>
      <p:sp>
        <p:nvSpPr>
          <p:cNvPr id="26" name="Freeform 26"/>
          <p:cNvSpPr/>
          <p:nvPr/>
        </p:nvSpPr>
        <p:spPr>
          <a:xfrm>
            <a:off x="7059783" y="5701989"/>
            <a:ext cx="1808901" cy="1811165"/>
          </a:xfrm>
          <a:custGeom>
            <a:avLst/>
            <a:gdLst/>
            <a:ahLst/>
            <a:cxnLst/>
            <a:rect l="l" t="t" r="r" b="b"/>
            <a:pathLst>
              <a:path w="1808901" h="1811165">
                <a:moveTo>
                  <a:pt x="0" y="0"/>
                </a:moveTo>
                <a:lnTo>
                  <a:pt x="1808900" y="0"/>
                </a:lnTo>
                <a:lnTo>
                  <a:pt x="1808900" y="1811165"/>
                </a:lnTo>
                <a:lnTo>
                  <a:pt x="0" y="1811165"/>
                </a:lnTo>
                <a:lnTo>
                  <a:pt x="0" y="0"/>
                </a:lnTo>
                <a:close/>
              </a:path>
            </a:pathLst>
          </a:custGeom>
          <a:blipFill>
            <a:blip r:embed="rId11"/>
            <a:stretch>
              <a:fillRect/>
            </a:stretch>
          </a:blipFill>
        </p:spPr>
      </p:sp>
      <p:grpSp>
        <p:nvGrpSpPr>
          <p:cNvPr id="28" name="Group 28"/>
          <p:cNvGrpSpPr/>
          <p:nvPr/>
        </p:nvGrpSpPr>
        <p:grpSpPr>
          <a:xfrm>
            <a:off x="-449662" y="9920961"/>
            <a:ext cx="19327956" cy="2908838"/>
            <a:chOff x="0" y="0"/>
            <a:chExt cx="5090491" cy="766114"/>
          </a:xfrm>
        </p:grpSpPr>
        <p:sp>
          <p:nvSpPr>
            <p:cNvPr id="29" name="Freeform 29"/>
            <p:cNvSpPr/>
            <p:nvPr/>
          </p:nvSpPr>
          <p:spPr>
            <a:xfrm>
              <a:off x="0" y="0"/>
              <a:ext cx="5090490" cy="766114"/>
            </a:xfrm>
            <a:custGeom>
              <a:avLst/>
              <a:gdLst/>
              <a:ahLst/>
              <a:cxnLst/>
              <a:rect l="l" t="t" r="r" b="b"/>
              <a:pathLst>
                <a:path w="5090490" h="766114">
                  <a:moveTo>
                    <a:pt x="20428" y="0"/>
                  </a:moveTo>
                  <a:lnTo>
                    <a:pt x="5070062" y="0"/>
                  </a:lnTo>
                  <a:cubicBezTo>
                    <a:pt x="5081344" y="0"/>
                    <a:pt x="5090490" y="9146"/>
                    <a:pt x="5090490" y="20428"/>
                  </a:cubicBezTo>
                  <a:lnTo>
                    <a:pt x="5090490" y="745685"/>
                  </a:lnTo>
                  <a:cubicBezTo>
                    <a:pt x="5090490" y="756968"/>
                    <a:pt x="5081344" y="766114"/>
                    <a:pt x="5070062" y="766114"/>
                  </a:cubicBezTo>
                  <a:lnTo>
                    <a:pt x="20428" y="766114"/>
                  </a:lnTo>
                  <a:cubicBezTo>
                    <a:pt x="9146" y="766114"/>
                    <a:pt x="0" y="756968"/>
                    <a:pt x="0" y="745685"/>
                  </a:cubicBezTo>
                  <a:lnTo>
                    <a:pt x="0" y="20428"/>
                  </a:lnTo>
                  <a:cubicBezTo>
                    <a:pt x="0" y="9146"/>
                    <a:pt x="9146" y="0"/>
                    <a:pt x="20428" y="0"/>
                  </a:cubicBezTo>
                  <a:close/>
                </a:path>
              </a:pathLst>
            </a:custGeom>
            <a:solidFill>
              <a:srgbClr val="ADC1CD"/>
            </a:solidFill>
          </p:spPr>
        </p:sp>
        <p:sp>
          <p:nvSpPr>
            <p:cNvPr id="30" name="TextBox 30"/>
            <p:cNvSpPr txBox="1"/>
            <p:nvPr/>
          </p:nvSpPr>
          <p:spPr>
            <a:xfrm>
              <a:off x="0" y="-38100"/>
              <a:ext cx="5090491" cy="804214"/>
            </a:xfrm>
            <a:prstGeom prst="rect">
              <a:avLst/>
            </a:prstGeom>
          </p:spPr>
          <p:txBody>
            <a:bodyPr lIns="50800" tIns="50800" rIns="50800" bIns="50800" rtlCol="0" anchor="ctr"/>
            <a:lstStyle/>
            <a:p>
              <a:pPr algn="ctr">
                <a:lnSpc>
                  <a:spcPts val="2659"/>
                </a:lnSpc>
                <a:spcBef>
                  <a:spcPct val="0"/>
                </a:spcBef>
              </a:pPr>
              <a:endParaRPr/>
            </a:p>
          </p:txBody>
        </p:sp>
      </p:grpSp>
      <p:sp>
        <p:nvSpPr>
          <p:cNvPr id="32" name="TextBox 32"/>
          <p:cNvSpPr txBox="1"/>
          <p:nvPr/>
        </p:nvSpPr>
        <p:spPr>
          <a:xfrm>
            <a:off x="683618" y="2002316"/>
            <a:ext cx="9137563" cy="3539430"/>
          </a:xfrm>
          <a:prstGeom prst="rect">
            <a:avLst/>
          </a:prstGeom>
        </p:spPr>
        <p:txBody>
          <a:bodyPr lIns="0" tIns="0" rIns="0" bIns="0" rtlCol="0" anchor="t">
            <a:spAutoFit/>
          </a:bodyPr>
          <a:lstStyle/>
          <a:p>
            <a:r>
              <a:rPr lang="vi-VN" sz="115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Rubrics đánh giá đoạn văn</a:t>
            </a:r>
            <a:endParaRPr lang="en-US" sz="96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Balabeloo"/>
              <a:cs typeface="Times New Roman" panose="02020603050405020304" pitchFamily="18" charset="0"/>
              <a:sym typeface="Balabeloo"/>
            </a:endParaRPr>
          </a:p>
        </p:txBody>
      </p:sp>
      <p:sp>
        <p:nvSpPr>
          <p:cNvPr id="37" name="Freeform 37"/>
          <p:cNvSpPr/>
          <p:nvPr/>
        </p:nvSpPr>
        <p:spPr>
          <a:xfrm>
            <a:off x="6045709" y="586592"/>
            <a:ext cx="1014074" cy="884216"/>
          </a:xfrm>
          <a:custGeom>
            <a:avLst/>
            <a:gdLst/>
            <a:ahLst/>
            <a:cxnLst/>
            <a:rect l="l" t="t" r="r" b="b"/>
            <a:pathLst>
              <a:path w="1014074" h="884216">
                <a:moveTo>
                  <a:pt x="0" y="0"/>
                </a:moveTo>
                <a:lnTo>
                  <a:pt x="1014074" y="0"/>
                </a:lnTo>
                <a:lnTo>
                  <a:pt x="1014074" y="884216"/>
                </a:lnTo>
                <a:lnTo>
                  <a:pt x="0" y="884216"/>
                </a:lnTo>
                <a:lnTo>
                  <a:pt x="0" y="0"/>
                </a:lnTo>
                <a:close/>
              </a:path>
            </a:pathLst>
          </a:custGeom>
          <a:blipFill>
            <a:blip r:embed="rId12"/>
            <a:stretch>
              <a:fillRect l="-492499" t="-529256" b="-128919"/>
            </a:stretch>
          </a:blipFill>
        </p:spPr>
      </p:sp>
      <p:sp>
        <p:nvSpPr>
          <p:cNvPr id="38" name="Freeform 38"/>
          <p:cNvSpPr/>
          <p:nvPr/>
        </p:nvSpPr>
        <p:spPr>
          <a:xfrm>
            <a:off x="275170" y="5670378"/>
            <a:ext cx="816896" cy="712288"/>
          </a:xfrm>
          <a:custGeom>
            <a:avLst/>
            <a:gdLst/>
            <a:ahLst/>
            <a:cxnLst/>
            <a:rect l="l" t="t" r="r" b="b"/>
            <a:pathLst>
              <a:path w="816896" h="712288">
                <a:moveTo>
                  <a:pt x="0" y="0"/>
                </a:moveTo>
                <a:lnTo>
                  <a:pt x="816897" y="0"/>
                </a:lnTo>
                <a:lnTo>
                  <a:pt x="816897" y="712288"/>
                </a:lnTo>
                <a:lnTo>
                  <a:pt x="0" y="712288"/>
                </a:lnTo>
                <a:lnTo>
                  <a:pt x="0" y="0"/>
                </a:lnTo>
                <a:close/>
              </a:path>
            </a:pathLst>
          </a:custGeom>
          <a:blipFill>
            <a:blip r:embed="rId12"/>
            <a:stretch>
              <a:fillRect l="-492499" t="-529256" b="-128919"/>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fade">
                                      <p:cBhvr>
                                        <p:cTn id="7" dur="1000"/>
                                        <p:tgtEl>
                                          <p:spTgt spid="32">
                                            <p:txEl>
                                              <p:pRg st="0" end="0"/>
                                            </p:txEl>
                                          </p:spTgt>
                                        </p:tgtEl>
                                      </p:cBhvr>
                                    </p:animEffect>
                                    <p:anim calcmode="lin" valueType="num">
                                      <p:cBhvr>
                                        <p:cTn id="8"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rgbClr val="C1E4FF">
                <a:alpha val="100000"/>
              </a:srgbClr>
            </a:gs>
            <a:gs pos="100000">
              <a:srgbClr val="6DBCE8">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304800" y="4842517"/>
            <a:ext cx="30562415" cy="5487397"/>
          </a:xfrm>
          <a:custGeom>
            <a:avLst/>
            <a:gdLst/>
            <a:ahLst/>
            <a:cxnLst/>
            <a:rect l="l" t="t" r="r" b="b"/>
            <a:pathLst>
              <a:path w="30562415" h="5487397">
                <a:moveTo>
                  <a:pt x="0" y="0"/>
                </a:moveTo>
                <a:lnTo>
                  <a:pt x="30562415" y="0"/>
                </a:lnTo>
                <a:lnTo>
                  <a:pt x="30562415" y="5487397"/>
                </a:lnTo>
                <a:lnTo>
                  <a:pt x="0" y="548739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4280408" y="246100"/>
            <a:ext cx="3376080" cy="3316999"/>
          </a:xfrm>
          <a:custGeom>
            <a:avLst/>
            <a:gdLst/>
            <a:ahLst/>
            <a:cxnLst/>
            <a:rect l="l" t="t" r="r" b="b"/>
            <a:pathLst>
              <a:path w="3376080" h="3316999">
                <a:moveTo>
                  <a:pt x="0" y="0"/>
                </a:moveTo>
                <a:lnTo>
                  <a:pt x="3376080" y="0"/>
                </a:lnTo>
                <a:lnTo>
                  <a:pt x="3376080" y="3316999"/>
                </a:lnTo>
                <a:lnTo>
                  <a:pt x="0" y="3316999"/>
                </a:lnTo>
                <a:lnTo>
                  <a:pt x="0" y="0"/>
                </a:lnTo>
                <a:close/>
              </a:path>
            </a:pathLst>
          </a:custGeom>
          <a:blipFill>
            <a:blip r:embed="rId4"/>
            <a:stretch>
              <a:fillRect/>
            </a:stretch>
          </a:blipFill>
        </p:spPr>
      </p:sp>
      <p:sp>
        <p:nvSpPr>
          <p:cNvPr id="7" name="Freeform 7"/>
          <p:cNvSpPr/>
          <p:nvPr/>
        </p:nvSpPr>
        <p:spPr>
          <a:xfrm>
            <a:off x="8200242" y="405938"/>
            <a:ext cx="1014074" cy="884216"/>
          </a:xfrm>
          <a:custGeom>
            <a:avLst/>
            <a:gdLst/>
            <a:ahLst/>
            <a:cxnLst/>
            <a:rect l="l" t="t" r="r" b="b"/>
            <a:pathLst>
              <a:path w="1014074" h="884216">
                <a:moveTo>
                  <a:pt x="0" y="0"/>
                </a:moveTo>
                <a:lnTo>
                  <a:pt x="1014074" y="0"/>
                </a:lnTo>
                <a:lnTo>
                  <a:pt x="1014074" y="884216"/>
                </a:lnTo>
                <a:lnTo>
                  <a:pt x="0" y="884216"/>
                </a:lnTo>
                <a:lnTo>
                  <a:pt x="0" y="0"/>
                </a:lnTo>
                <a:close/>
              </a:path>
            </a:pathLst>
          </a:custGeom>
          <a:blipFill>
            <a:blip r:embed="rId5"/>
            <a:stretch>
              <a:fillRect l="-492499" t="-529256" b="-128919"/>
            </a:stretch>
          </a:blipFill>
        </p:spPr>
      </p:sp>
      <p:sp>
        <p:nvSpPr>
          <p:cNvPr id="8" name="Freeform 8"/>
          <p:cNvSpPr/>
          <p:nvPr/>
        </p:nvSpPr>
        <p:spPr>
          <a:xfrm>
            <a:off x="-1223018" y="2809191"/>
            <a:ext cx="3178879" cy="1167516"/>
          </a:xfrm>
          <a:custGeom>
            <a:avLst/>
            <a:gdLst/>
            <a:ahLst/>
            <a:cxnLst/>
            <a:rect l="l" t="t" r="r" b="b"/>
            <a:pathLst>
              <a:path w="3178879" h="1167516">
                <a:moveTo>
                  <a:pt x="0" y="0"/>
                </a:moveTo>
                <a:lnTo>
                  <a:pt x="3178880" y="0"/>
                </a:lnTo>
                <a:lnTo>
                  <a:pt x="3178880" y="1167516"/>
                </a:lnTo>
                <a:lnTo>
                  <a:pt x="0" y="1167516"/>
                </a:lnTo>
                <a:lnTo>
                  <a:pt x="0" y="0"/>
                </a:lnTo>
                <a:close/>
              </a:path>
            </a:pathLst>
          </a:custGeom>
          <a:blipFill>
            <a:blip r:embed="rId6">
              <a:alphaModFix amt="40000"/>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955862" y="606466"/>
            <a:ext cx="1861525" cy="683687"/>
          </a:xfrm>
          <a:custGeom>
            <a:avLst/>
            <a:gdLst/>
            <a:ahLst/>
            <a:cxnLst/>
            <a:rect l="l" t="t" r="r" b="b"/>
            <a:pathLst>
              <a:path w="1861525" h="683687">
                <a:moveTo>
                  <a:pt x="0" y="0"/>
                </a:moveTo>
                <a:lnTo>
                  <a:pt x="1861525" y="0"/>
                </a:lnTo>
                <a:lnTo>
                  <a:pt x="1861525" y="683688"/>
                </a:lnTo>
                <a:lnTo>
                  <a:pt x="0" y="683688"/>
                </a:lnTo>
                <a:lnTo>
                  <a:pt x="0" y="0"/>
                </a:lnTo>
                <a:close/>
              </a:path>
            </a:pathLst>
          </a:custGeom>
          <a:blipFill>
            <a:blip r:embed="rId6">
              <a:alphaModFix amt="40000"/>
              <a:extLst>
                <a:ext uri="{96DAC541-7B7A-43D3-8B79-37D633B846F1}">
                  <asvg:svgBlip xmlns:asvg="http://schemas.microsoft.com/office/drawing/2016/SVG/main" xmlns="" r:embed="rId7"/>
                </a:ext>
              </a:extLst>
            </a:blip>
            <a:stretch>
              <a:fillRect/>
            </a:stretch>
          </a:blipFill>
        </p:spPr>
      </p:sp>
      <p:sp>
        <p:nvSpPr>
          <p:cNvPr id="10" name="Freeform 10"/>
          <p:cNvSpPr/>
          <p:nvPr/>
        </p:nvSpPr>
        <p:spPr>
          <a:xfrm>
            <a:off x="13455263" y="1939450"/>
            <a:ext cx="825145" cy="719481"/>
          </a:xfrm>
          <a:custGeom>
            <a:avLst/>
            <a:gdLst/>
            <a:ahLst/>
            <a:cxnLst/>
            <a:rect l="l" t="t" r="r" b="b"/>
            <a:pathLst>
              <a:path w="825145" h="719481">
                <a:moveTo>
                  <a:pt x="0" y="0"/>
                </a:moveTo>
                <a:lnTo>
                  <a:pt x="825145" y="0"/>
                </a:lnTo>
                <a:lnTo>
                  <a:pt x="825145" y="719480"/>
                </a:lnTo>
                <a:lnTo>
                  <a:pt x="0" y="719480"/>
                </a:lnTo>
                <a:lnTo>
                  <a:pt x="0" y="0"/>
                </a:lnTo>
                <a:close/>
              </a:path>
            </a:pathLst>
          </a:custGeom>
          <a:blipFill>
            <a:blip r:embed="rId5"/>
            <a:stretch>
              <a:fillRect l="-492499" t="-529256" b="-128919"/>
            </a:stretch>
          </a:blipFill>
        </p:spPr>
      </p:sp>
      <p:grpSp>
        <p:nvGrpSpPr>
          <p:cNvPr id="11" name="Group 11"/>
          <p:cNvGrpSpPr/>
          <p:nvPr/>
        </p:nvGrpSpPr>
        <p:grpSpPr>
          <a:xfrm>
            <a:off x="726294" y="9481049"/>
            <a:ext cx="17369035" cy="123726"/>
            <a:chOff x="0" y="0"/>
            <a:chExt cx="23158713" cy="164968"/>
          </a:xfrm>
        </p:grpSpPr>
        <p:grpSp>
          <p:nvGrpSpPr>
            <p:cNvPr id="12" name="Group 12"/>
            <p:cNvGrpSpPr/>
            <p:nvPr/>
          </p:nvGrpSpPr>
          <p:grpSpPr>
            <a:xfrm>
              <a:off x="0" y="0"/>
              <a:ext cx="2682534" cy="164968"/>
              <a:chOff x="0" y="0"/>
              <a:chExt cx="529883" cy="32586"/>
            </a:xfrm>
          </p:grpSpPr>
          <p:sp>
            <p:nvSpPr>
              <p:cNvPr id="13" name="Freeform 13"/>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14" name="TextBox 14"/>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4044750" y="0"/>
              <a:ext cx="2682534" cy="164968"/>
              <a:chOff x="0" y="0"/>
              <a:chExt cx="529883" cy="32586"/>
            </a:xfrm>
          </p:grpSpPr>
          <p:sp>
            <p:nvSpPr>
              <p:cNvPr id="16" name="Freeform 16"/>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17" name="TextBox 17"/>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8345246" y="0"/>
              <a:ext cx="2682534" cy="164968"/>
              <a:chOff x="0" y="0"/>
              <a:chExt cx="529883" cy="32586"/>
            </a:xfrm>
          </p:grpSpPr>
          <p:sp>
            <p:nvSpPr>
              <p:cNvPr id="19" name="Freeform 19"/>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20" name="TextBox 20"/>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12389996" y="0"/>
              <a:ext cx="2682534" cy="164968"/>
              <a:chOff x="0" y="0"/>
              <a:chExt cx="529883" cy="32586"/>
            </a:xfrm>
          </p:grpSpPr>
          <p:sp>
            <p:nvSpPr>
              <p:cNvPr id="22" name="Freeform 22"/>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23" name="TextBox 23"/>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p>
            </p:txBody>
          </p:sp>
        </p:grpSp>
        <p:grpSp>
          <p:nvGrpSpPr>
            <p:cNvPr id="24" name="Group 24"/>
            <p:cNvGrpSpPr/>
            <p:nvPr/>
          </p:nvGrpSpPr>
          <p:grpSpPr>
            <a:xfrm>
              <a:off x="16431430" y="0"/>
              <a:ext cx="2682534" cy="164968"/>
              <a:chOff x="0" y="0"/>
              <a:chExt cx="529883" cy="32586"/>
            </a:xfrm>
          </p:grpSpPr>
          <p:sp>
            <p:nvSpPr>
              <p:cNvPr id="25" name="Freeform 25"/>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26" name="TextBox 26"/>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p>
            </p:txBody>
          </p:sp>
        </p:grpSp>
        <p:grpSp>
          <p:nvGrpSpPr>
            <p:cNvPr id="27" name="Group 27"/>
            <p:cNvGrpSpPr/>
            <p:nvPr/>
          </p:nvGrpSpPr>
          <p:grpSpPr>
            <a:xfrm>
              <a:off x="20476179" y="0"/>
              <a:ext cx="2682534" cy="164968"/>
              <a:chOff x="0" y="0"/>
              <a:chExt cx="529883" cy="32586"/>
            </a:xfrm>
          </p:grpSpPr>
          <p:sp>
            <p:nvSpPr>
              <p:cNvPr id="28" name="Freeform 28"/>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29" name="TextBox 29"/>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31" name="Group 31"/>
          <p:cNvGrpSpPr/>
          <p:nvPr/>
        </p:nvGrpSpPr>
        <p:grpSpPr>
          <a:xfrm>
            <a:off x="366421" y="282951"/>
            <a:ext cx="17464379" cy="9883925"/>
            <a:chOff x="0" y="0"/>
            <a:chExt cx="2691949" cy="1011103"/>
          </a:xfrm>
        </p:grpSpPr>
        <p:sp>
          <p:nvSpPr>
            <p:cNvPr id="32" name="Freeform 32"/>
            <p:cNvSpPr/>
            <p:nvPr/>
          </p:nvSpPr>
          <p:spPr>
            <a:xfrm>
              <a:off x="0" y="0"/>
              <a:ext cx="2691949" cy="1011103"/>
            </a:xfrm>
            <a:custGeom>
              <a:avLst/>
              <a:gdLst/>
              <a:ahLst/>
              <a:cxnLst/>
              <a:rect l="l" t="t" r="r" b="b"/>
              <a:pathLst>
                <a:path w="2691949" h="1011103">
                  <a:moveTo>
                    <a:pt x="38630" y="0"/>
                  </a:moveTo>
                  <a:lnTo>
                    <a:pt x="2653319" y="0"/>
                  </a:lnTo>
                  <a:cubicBezTo>
                    <a:pt x="2663564" y="0"/>
                    <a:pt x="2673390" y="4070"/>
                    <a:pt x="2680634" y="11314"/>
                  </a:cubicBezTo>
                  <a:cubicBezTo>
                    <a:pt x="2687879" y="18559"/>
                    <a:pt x="2691949" y="28385"/>
                    <a:pt x="2691949" y="38630"/>
                  </a:cubicBezTo>
                  <a:lnTo>
                    <a:pt x="2691949" y="972473"/>
                  </a:lnTo>
                  <a:cubicBezTo>
                    <a:pt x="2691949" y="993808"/>
                    <a:pt x="2674654" y="1011103"/>
                    <a:pt x="2653319" y="1011103"/>
                  </a:cubicBezTo>
                  <a:lnTo>
                    <a:pt x="38630" y="1011103"/>
                  </a:lnTo>
                  <a:cubicBezTo>
                    <a:pt x="28385" y="1011103"/>
                    <a:pt x="18559" y="1007033"/>
                    <a:pt x="11314" y="999788"/>
                  </a:cubicBezTo>
                  <a:cubicBezTo>
                    <a:pt x="4070" y="992544"/>
                    <a:pt x="0" y="982718"/>
                    <a:pt x="0" y="972473"/>
                  </a:cubicBezTo>
                  <a:lnTo>
                    <a:pt x="0" y="38630"/>
                  </a:lnTo>
                  <a:cubicBezTo>
                    <a:pt x="0" y="17295"/>
                    <a:pt x="17295" y="0"/>
                    <a:pt x="38630" y="0"/>
                  </a:cubicBezTo>
                  <a:close/>
                </a:path>
              </a:pathLst>
            </a:custGeom>
            <a:solidFill>
              <a:srgbClr val="FFFFFF"/>
            </a:solidFill>
          </p:spPr>
        </p:sp>
        <p:sp>
          <p:nvSpPr>
            <p:cNvPr id="33" name="TextBox 33"/>
            <p:cNvSpPr txBox="1"/>
            <p:nvPr/>
          </p:nvSpPr>
          <p:spPr>
            <a:xfrm>
              <a:off x="0" y="-38100"/>
              <a:ext cx="2691949" cy="1049203"/>
            </a:xfrm>
            <a:prstGeom prst="rect">
              <a:avLst/>
            </a:prstGeom>
          </p:spPr>
          <p:txBody>
            <a:bodyPr lIns="50800" tIns="50800" rIns="50800" bIns="50800" rtlCol="0" anchor="ctr"/>
            <a:lstStyle/>
            <a:p>
              <a:pPr algn="ctr">
                <a:lnSpc>
                  <a:spcPts val="2659"/>
                </a:lnSpc>
                <a:spcBef>
                  <a:spcPct val="0"/>
                </a:spcBef>
              </a:pPr>
              <a:endParaRPr/>
            </a:p>
          </p:txBody>
        </p:sp>
      </p:grpSp>
      <p:sp>
        <p:nvSpPr>
          <p:cNvPr id="37" name="Freeform 37"/>
          <p:cNvSpPr/>
          <p:nvPr/>
        </p:nvSpPr>
        <p:spPr>
          <a:xfrm>
            <a:off x="15103174" y="3040072"/>
            <a:ext cx="3826427" cy="1405342"/>
          </a:xfrm>
          <a:custGeom>
            <a:avLst/>
            <a:gdLst/>
            <a:ahLst/>
            <a:cxnLst/>
            <a:rect l="l" t="t" r="r" b="b"/>
            <a:pathLst>
              <a:path w="3826427" h="1405342">
                <a:moveTo>
                  <a:pt x="0" y="0"/>
                </a:moveTo>
                <a:lnTo>
                  <a:pt x="3826427" y="0"/>
                </a:lnTo>
                <a:lnTo>
                  <a:pt x="3826427" y="1405342"/>
                </a:lnTo>
                <a:lnTo>
                  <a:pt x="0" y="1405342"/>
                </a:lnTo>
                <a:lnTo>
                  <a:pt x="0" y="0"/>
                </a:lnTo>
                <a:close/>
              </a:path>
            </a:pathLst>
          </a:custGeom>
          <a:blipFill>
            <a:blip r:embed="rId6">
              <a:alphaModFix amt="40000"/>
              <a:extLst>
                <a:ext uri="{96DAC541-7B7A-43D3-8B79-37D633B846F1}">
                  <asvg:svgBlip xmlns:asvg="http://schemas.microsoft.com/office/drawing/2016/SVG/main" xmlns="" r:embed="rId7"/>
                </a:ext>
              </a:extLst>
            </a:blip>
            <a:stretch>
              <a:fillRect/>
            </a:stretch>
          </a:blipFill>
        </p:spPr>
      </p:sp>
      <p:graphicFrame>
        <p:nvGraphicFramePr>
          <p:cNvPr id="39" name="Table 38"/>
          <p:cNvGraphicFramePr>
            <a:graphicFrameLocks noGrp="1"/>
          </p:cNvGraphicFramePr>
          <p:nvPr>
            <p:extLst>
              <p:ext uri="{D42A27DB-BD31-4B8C-83A1-F6EECF244321}">
                <p14:modId xmlns:p14="http://schemas.microsoft.com/office/powerpoint/2010/main" val="3844558114"/>
              </p:ext>
            </p:extLst>
          </p:nvPr>
        </p:nvGraphicFramePr>
        <p:xfrm>
          <a:off x="678510" y="539771"/>
          <a:ext cx="16840199" cy="8778240"/>
        </p:xfrm>
        <a:graphic>
          <a:graphicData uri="http://schemas.openxmlformats.org/drawingml/2006/table">
            <a:tbl>
              <a:tblPr firstRow="1" firstCol="1" lastRow="1" lastCol="1" bandRow="1" bandCol="1"/>
              <a:tblGrid>
                <a:gridCol w="2209800"/>
                <a:gridCol w="13547410"/>
                <a:gridCol w="1082989"/>
              </a:tblGrid>
              <a:tr h="266233">
                <a:tc>
                  <a:txBody>
                    <a:bodyPr/>
                    <a:lstStyle/>
                    <a:p>
                      <a:pPr algn="ctr">
                        <a:lnSpc>
                          <a:spcPct val="100000"/>
                        </a:lnSpc>
                        <a:spcAft>
                          <a:spcPts val="0"/>
                        </a:spcAft>
                      </a:pPr>
                      <a:r>
                        <a:rPr lang="en-US" sz="32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Tiêu chí</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5445" marR="35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2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Mô tả tiêu chí</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5445" marR="35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2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5445" marR="35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6233">
                <a:tc rowSpan="2">
                  <a:txBody>
                    <a:bodyPr/>
                    <a:lstStyle/>
                    <a:p>
                      <a:pPr algn="just">
                        <a:lnSpc>
                          <a:spcPct val="100000"/>
                        </a:lnSpc>
                        <a:spcAft>
                          <a:spcPts val="0"/>
                        </a:spcAft>
                      </a:pPr>
                      <a:r>
                        <a:rPr lang="en-US" sz="32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 thức</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5445" marR="35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Đảm bảo hình thức và dung lượng của đoạn văn (khoảng 8 – 10 dòng) </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5445" marR="35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2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5445" marR="35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9350">
                <a:tc vMerge="1">
                  <a:txBody>
                    <a:bodyPr/>
                    <a:lstStyle/>
                    <a:p>
                      <a:endParaRPr lang="en-GB"/>
                    </a:p>
                  </a:txBody>
                  <a:tcPr/>
                </a:tc>
                <a:tc>
                  <a:txBody>
                    <a:bodyPr/>
                    <a:lstStyle/>
                    <a:p>
                      <a:pPr algn="just">
                        <a:lnSpc>
                          <a:spcPct val="100000"/>
                        </a:lnSpc>
                        <a:spcAft>
                          <a:spcPts val="0"/>
                        </a:spcAft>
                      </a:pPr>
                      <a:r>
                        <a:rPr lang="en-US" sz="32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Không đảm bảo yêu cầu về hình thức và dung lượng </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en-US" sz="32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 đoạn văn </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5445" marR="35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2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5445" marR="35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9350">
                <a:tc rowSpan="3">
                  <a:txBody>
                    <a:bodyPr/>
                    <a:lstStyle/>
                    <a:p>
                      <a:pPr algn="just">
                        <a:lnSpc>
                          <a:spcPct val="100000"/>
                        </a:lnSpc>
                        <a:spcAft>
                          <a:spcPts val="0"/>
                        </a:spcAft>
                      </a:pPr>
                      <a:r>
                        <a:rPr lang="en-US" sz="32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 dung</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5445" marR="35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Giới thiệu vấn đề: Những việc làm của học sinh chúng ta để góp phần giảm thiểu biến đổi khí hậu toàn cầu</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5445" marR="35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2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0,5</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5445" marR="35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29865">
                <a:tc vMerge="1">
                  <a:txBody>
                    <a:bodyPr/>
                    <a:lstStyle/>
                    <a:p>
                      <a:endParaRPr lang="en-GB"/>
                    </a:p>
                  </a:txBody>
                  <a:tcPr/>
                </a:tc>
                <a:tc>
                  <a:txBody>
                    <a:bodyPr/>
                    <a:lstStyle/>
                    <a:p>
                      <a:pPr algn="just">
                        <a:lnSpc>
                          <a:spcPct val="100000"/>
                        </a:lnSpc>
                        <a:spcAft>
                          <a:spcPts val="0"/>
                        </a:spcAft>
                      </a:pPr>
                      <a:r>
                        <a:rPr lang="en-US" sz="3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Nêu những hành động, việc làm cụ thể góp phần giảm thiểu biến đổi khí hậu:</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en-US" sz="3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Thường xuyên cập nhật thông tin về biến đổi khí hậu ở Việt Nam và thế giới.</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en-US" sz="3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Thực hiện những hành động tuy nhỏ bé nhưng thiết thực, cụ thể: Trồng cây xanh; tiết kiệm nước; sử dụng các sản phẩm thân thiện với môi trường.</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en-US" sz="3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HS có thể tham gia các hoạt động tuyên truyền, giáo dục về biến đổi khí hậu tại trường học, địa phương,…</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en-US" sz="3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Tổ chức hoặc tham gia các câu lạc bộ, phong trào, chương trình ngoại khoá về biến đổi khí hậu,…</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5445" marR="35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2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5445" marR="35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6233">
                <a:tc vMerge="1">
                  <a:txBody>
                    <a:bodyPr/>
                    <a:lstStyle/>
                    <a:p>
                      <a:endParaRPr lang="en-GB"/>
                    </a:p>
                  </a:txBody>
                  <a:tcPr/>
                </a:tc>
                <a:tc>
                  <a:txBody>
                    <a:bodyPr/>
                    <a:lstStyle/>
                    <a:p>
                      <a:pPr algn="just">
                        <a:lnSpc>
                          <a:spcPct val="100000"/>
                        </a:lnSpc>
                        <a:spcAft>
                          <a:spcPts val="0"/>
                        </a:spcAft>
                      </a:pPr>
                      <a:r>
                        <a:rPr lang="vi-VN" sz="3200" ker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a:effectLst/>
                          <a:latin typeface="Times New Roman" panose="02020603050405020304" pitchFamily="18" charset="0"/>
                          <a:ea typeface="Times New Roman" panose="02020603050405020304" pitchFamily="18" charset="0"/>
                          <a:cs typeface="Times New Roman" panose="02020603050405020304" pitchFamily="18" charset="0"/>
                        </a:rPr>
                        <a:t>Bài học nhận thức và hành động của bản thân</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5445" marR="35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2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5445" marR="35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729">
                <a:tc>
                  <a:txBody>
                    <a:bodyPr/>
                    <a:lstStyle/>
                    <a:p>
                      <a:pPr algn="just">
                        <a:lnSpc>
                          <a:spcPct val="100000"/>
                        </a:lnSpc>
                        <a:spcAft>
                          <a:spcPts val="0"/>
                        </a:spcAft>
                      </a:pPr>
                      <a:r>
                        <a:rPr lang="en-US" sz="32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Chính tả, ngữ pháp</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5445" marR="35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vi-VN" sz="3200" kern="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Đảm bảo chuẩn chính tả, ngữ pháp tiếng Việt.</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en-US" sz="32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5445" marR="35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2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0,5</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5445" marR="35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9350">
                <a:tc>
                  <a:txBody>
                    <a:bodyPr/>
                    <a:lstStyle/>
                    <a:p>
                      <a:pPr algn="just">
                        <a:lnSpc>
                          <a:spcPct val="100000"/>
                        </a:lnSpc>
                        <a:spcAft>
                          <a:spcPts val="0"/>
                        </a:spcAft>
                      </a:pPr>
                      <a:r>
                        <a:rPr lang="en-US" sz="32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Sáng tạo</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5445" marR="35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vi-VN" sz="3200" kern="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Thể hiện bài học nhận thức sâu sắc;</a:t>
                      </a:r>
                      <a:r>
                        <a:rPr lang="en-US" sz="3200" kern="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có mối liên hệ so sánh với đời sống</a:t>
                      </a:r>
                      <a:r>
                        <a:rPr lang="vi-VN" sz="3200" kern="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hiện tại.</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5445" marR="35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2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5445" marR="35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rgbClr val="C1E4FF">
                <a:alpha val="100000"/>
              </a:srgbClr>
            </a:gs>
            <a:gs pos="100000">
              <a:srgbClr val="6DBCE8">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304800" y="4842517"/>
            <a:ext cx="30562415" cy="5487397"/>
          </a:xfrm>
          <a:custGeom>
            <a:avLst/>
            <a:gdLst/>
            <a:ahLst/>
            <a:cxnLst/>
            <a:rect l="l" t="t" r="r" b="b"/>
            <a:pathLst>
              <a:path w="30562415" h="5487397">
                <a:moveTo>
                  <a:pt x="0" y="0"/>
                </a:moveTo>
                <a:lnTo>
                  <a:pt x="30562415" y="0"/>
                </a:lnTo>
                <a:lnTo>
                  <a:pt x="30562415" y="5487397"/>
                </a:lnTo>
                <a:lnTo>
                  <a:pt x="0" y="548739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4280408" y="246100"/>
            <a:ext cx="3376080" cy="3316999"/>
          </a:xfrm>
          <a:custGeom>
            <a:avLst/>
            <a:gdLst/>
            <a:ahLst/>
            <a:cxnLst/>
            <a:rect l="l" t="t" r="r" b="b"/>
            <a:pathLst>
              <a:path w="3376080" h="3316999">
                <a:moveTo>
                  <a:pt x="0" y="0"/>
                </a:moveTo>
                <a:lnTo>
                  <a:pt x="3376080" y="0"/>
                </a:lnTo>
                <a:lnTo>
                  <a:pt x="3376080" y="3316999"/>
                </a:lnTo>
                <a:lnTo>
                  <a:pt x="0" y="3316999"/>
                </a:lnTo>
                <a:lnTo>
                  <a:pt x="0" y="0"/>
                </a:lnTo>
                <a:close/>
              </a:path>
            </a:pathLst>
          </a:custGeom>
          <a:blipFill>
            <a:blip r:embed="rId4"/>
            <a:stretch>
              <a:fillRect/>
            </a:stretch>
          </a:blipFill>
        </p:spPr>
      </p:sp>
      <p:sp>
        <p:nvSpPr>
          <p:cNvPr id="7" name="Freeform 7"/>
          <p:cNvSpPr/>
          <p:nvPr/>
        </p:nvSpPr>
        <p:spPr>
          <a:xfrm>
            <a:off x="8200242" y="405938"/>
            <a:ext cx="1014074" cy="884216"/>
          </a:xfrm>
          <a:custGeom>
            <a:avLst/>
            <a:gdLst/>
            <a:ahLst/>
            <a:cxnLst/>
            <a:rect l="l" t="t" r="r" b="b"/>
            <a:pathLst>
              <a:path w="1014074" h="884216">
                <a:moveTo>
                  <a:pt x="0" y="0"/>
                </a:moveTo>
                <a:lnTo>
                  <a:pt x="1014074" y="0"/>
                </a:lnTo>
                <a:lnTo>
                  <a:pt x="1014074" y="884216"/>
                </a:lnTo>
                <a:lnTo>
                  <a:pt x="0" y="884216"/>
                </a:lnTo>
                <a:lnTo>
                  <a:pt x="0" y="0"/>
                </a:lnTo>
                <a:close/>
              </a:path>
            </a:pathLst>
          </a:custGeom>
          <a:blipFill>
            <a:blip r:embed="rId5"/>
            <a:stretch>
              <a:fillRect l="-492499" t="-529256" b="-128919"/>
            </a:stretch>
          </a:blipFill>
        </p:spPr>
      </p:sp>
      <p:sp>
        <p:nvSpPr>
          <p:cNvPr id="8" name="Freeform 8"/>
          <p:cNvSpPr/>
          <p:nvPr/>
        </p:nvSpPr>
        <p:spPr>
          <a:xfrm>
            <a:off x="-1223018" y="2809191"/>
            <a:ext cx="3178879" cy="1167516"/>
          </a:xfrm>
          <a:custGeom>
            <a:avLst/>
            <a:gdLst/>
            <a:ahLst/>
            <a:cxnLst/>
            <a:rect l="l" t="t" r="r" b="b"/>
            <a:pathLst>
              <a:path w="3178879" h="1167516">
                <a:moveTo>
                  <a:pt x="0" y="0"/>
                </a:moveTo>
                <a:lnTo>
                  <a:pt x="3178880" y="0"/>
                </a:lnTo>
                <a:lnTo>
                  <a:pt x="3178880" y="1167516"/>
                </a:lnTo>
                <a:lnTo>
                  <a:pt x="0" y="1167516"/>
                </a:lnTo>
                <a:lnTo>
                  <a:pt x="0" y="0"/>
                </a:lnTo>
                <a:close/>
              </a:path>
            </a:pathLst>
          </a:custGeom>
          <a:blipFill>
            <a:blip r:embed="rId6">
              <a:alphaModFix amt="40000"/>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955862" y="606466"/>
            <a:ext cx="1861525" cy="683687"/>
          </a:xfrm>
          <a:custGeom>
            <a:avLst/>
            <a:gdLst/>
            <a:ahLst/>
            <a:cxnLst/>
            <a:rect l="l" t="t" r="r" b="b"/>
            <a:pathLst>
              <a:path w="1861525" h="683687">
                <a:moveTo>
                  <a:pt x="0" y="0"/>
                </a:moveTo>
                <a:lnTo>
                  <a:pt x="1861525" y="0"/>
                </a:lnTo>
                <a:lnTo>
                  <a:pt x="1861525" y="683688"/>
                </a:lnTo>
                <a:lnTo>
                  <a:pt x="0" y="683688"/>
                </a:lnTo>
                <a:lnTo>
                  <a:pt x="0" y="0"/>
                </a:lnTo>
                <a:close/>
              </a:path>
            </a:pathLst>
          </a:custGeom>
          <a:blipFill>
            <a:blip r:embed="rId6">
              <a:alphaModFix amt="40000"/>
              <a:extLst>
                <a:ext uri="{96DAC541-7B7A-43D3-8B79-37D633B846F1}">
                  <asvg:svgBlip xmlns:asvg="http://schemas.microsoft.com/office/drawing/2016/SVG/main" xmlns="" r:embed="rId7"/>
                </a:ext>
              </a:extLst>
            </a:blip>
            <a:stretch>
              <a:fillRect/>
            </a:stretch>
          </a:blipFill>
        </p:spPr>
      </p:sp>
      <p:sp>
        <p:nvSpPr>
          <p:cNvPr id="10" name="Freeform 10"/>
          <p:cNvSpPr/>
          <p:nvPr/>
        </p:nvSpPr>
        <p:spPr>
          <a:xfrm>
            <a:off x="13455263" y="1939450"/>
            <a:ext cx="825145" cy="719481"/>
          </a:xfrm>
          <a:custGeom>
            <a:avLst/>
            <a:gdLst/>
            <a:ahLst/>
            <a:cxnLst/>
            <a:rect l="l" t="t" r="r" b="b"/>
            <a:pathLst>
              <a:path w="825145" h="719481">
                <a:moveTo>
                  <a:pt x="0" y="0"/>
                </a:moveTo>
                <a:lnTo>
                  <a:pt x="825145" y="0"/>
                </a:lnTo>
                <a:lnTo>
                  <a:pt x="825145" y="719480"/>
                </a:lnTo>
                <a:lnTo>
                  <a:pt x="0" y="719480"/>
                </a:lnTo>
                <a:lnTo>
                  <a:pt x="0" y="0"/>
                </a:lnTo>
                <a:close/>
              </a:path>
            </a:pathLst>
          </a:custGeom>
          <a:blipFill>
            <a:blip r:embed="rId5"/>
            <a:stretch>
              <a:fillRect l="-492499" t="-529256" b="-128919"/>
            </a:stretch>
          </a:blipFill>
        </p:spPr>
      </p:sp>
      <p:grpSp>
        <p:nvGrpSpPr>
          <p:cNvPr id="11" name="Group 11"/>
          <p:cNvGrpSpPr/>
          <p:nvPr/>
        </p:nvGrpSpPr>
        <p:grpSpPr>
          <a:xfrm>
            <a:off x="726294" y="9481049"/>
            <a:ext cx="17369035" cy="123726"/>
            <a:chOff x="0" y="0"/>
            <a:chExt cx="23158713" cy="164968"/>
          </a:xfrm>
        </p:grpSpPr>
        <p:grpSp>
          <p:nvGrpSpPr>
            <p:cNvPr id="12" name="Group 12"/>
            <p:cNvGrpSpPr/>
            <p:nvPr/>
          </p:nvGrpSpPr>
          <p:grpSpPr>
            <a:xfrm>
              <a:off x="0" y="0"/>
              <a:ext cx="2682534" cy="164968"/>
              <a:chOff x="0" y="0"/>
              <a:chExt cx="529883" cy="32586"/>
            </a:xfrm>
          </p:grpSpPr>
          <p:sp>
            <p:nvSpPr>
              <p:cNvPr id="13" name="Freeform 13"/>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14" name="TextBox 14"/>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5" name="Group 15"/>
            <p:cNvGrpSpPr/>
            <p:nvPr/>
          </p:nvGrpSpPr>
          <p:grpSpPr>
            <a:xfrm>
              <a:off x="4044750" y="0"/>
              <a:ext cx="2682534" cy="164968"/>
              <a:chOff x="0" y="0"/>
              <a:chExt cx="529883" cy="32586"/>
            </a:xfrm>
          </p:grpSpPr>
          <p:sp>
            <p:nvSpPr>
              <p:cNvPr id="16" name="Freeform 16"/>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17" name="TextBox 17"/>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8" name="Group 18"/>
            <p:cNvGrpSpPr/>
            <p:nvPr/>
          </p:nvGrpSpPr>
          <p:grpSpPr>
            <a:xfrm>
              <a:off x="8345246" y="0"/>
              <a:ext cx="2682534" cy="164968"/>
              <a:chOff x="0" y="0"/>
              <a:chExt cx="529883" cy="32586"/>
            </a:xfrm>
          </p:grpSpPr>
          <p:sp>
            <p:nvSpPr>
              <p:cNvPr id="19" name="Freeform 19"/>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20" name="TextBox 20"/>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21" name="Group 21"/>
            <p:cNvGrpSpPr/>
            <p:nvPr/>
          </p:nvGrpSpPr>
          <p:grpSpPr>
            <a:xfrm>
              <a:off x="12389996" y="0"/>
              <a:ext cx="2682534" cy="164968"/>
              <a:chOff x="0" y="0"/>
              <a:chExt cx="529883" cy="32586"/>
            </a:xfrm>
          </p:grpSpPr>
          <p:sp>
            <p:nvSpPr>
              <p:cNvPr id="22" name="Freeform 22"/>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23" name="TextBox 23"/>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24" name="Group 24"/>
            <p:cNvGrpSpPr/>
            <p:nvPr/>
          </p:nvGrpSpPr>
          <p:grpSpPr>
            <a:xfrm>
              <a:off x="16431430" y="0"/>
              <a:ext cx="2682534" cy="164968"/>
              <a:chOff x="0" y="0"/>
              <a:chExt cx="529883" cy="32586"/>
            </a:xfrm>
          </p:grpSpPr>
          <p:sp>
            <p:nvSpPr>
              <p:cNvPr id="25" name="Freeform 25"/>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26" name="TextBox 26"/>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27" name="Group 27"/>
            <p:cNvGrpSpPr/>
            <p:nvPr/>
          </p:nvGrpSpPr>
          <p:grpSpPr>
            <a:xfrm>
              <a:off x="20476179" y="0"/>
              <a:ext cx="2682534" cy="164968"/>
              <a:chOff x="0" y="0"/>
              <a:chExt cx="529883" cy="32586"/>
            </a:xfrm>
          </p:grpSpPr>
          <p:sp>
            <p:nvSpPr>
              <p:cNvPr id="28" name="Freeform 28"/>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29" name="TextBox 29"/>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grpSp>
        <p:nvGrpSpPr>
          <p:cNvPr id="31" name="Group 31"/>
          <p:cNvGrpSpPr/>
          <p:nvPr/>
        </p:nvGrpSpPr>
        <p:grpSpPr>
          <a:xfrm>
            <a:off x="366421" y="282951"/>
            <a:ext cx="17464379" cy="9883925"/>
            <a:chOff x="0" y="0"/>
            <a:chExt cx="2691949" cy="1011103"/>
          </a:xfrm>
        </p:grpSpPr>
        <p:sp>
          <p:nvSpPr>
            <p:cNvPr id="32" name="Freeform 32"/>
            <p:cNvSpPr/>
            <p:nvPr/>
          </p:nvSpPr>
          <p:spPr>
            <a:xfrm>
              <a:off x="0" y="0"/>
              <a:ext cx="2691949" cy="1011103"/>
            </a:xfrm>
            <a:custGeom>
              <a:avLst/>
              <a:gdLst/>
              <a:ahLst/>
              <a:cxnLst/>
              <a:rect l="l" t="t" r="r" b="b"/>
              <a:pathLst>
                <a:path w="2691949" h="1011103">
                  <a:moveTo>
                    <a:pt x="38630" y="0"/>
                  </a:moveTo>
                  <a:lnTo>
                    <a:pt x="2653319" y="0"/>
                  </a:lnTo>
                  <a:cubicBezTo>
                    <a:pt x="2663564" y="0"/>
                    <a:pt x="2673390" y="4070"/>
                    <a:pt x="2680634" y="11314"/>
                  </a:cubicBezTo>
                  <a:cubicBezTo>
                    <a:pt x="2687879" y="18559"/>
                    <a:pt x="2691949" y="28385"/>
                    <a:pt x="2691949" y="38630"/>
                  </a:cubicBezTo>
                  <a:lnTo>
                    <a:pt x="2691949" y="972473"/>
                  </a:lnTo>
                  <a:cubicBezTo>
                    <a:pt x="2691949" y="993808"/>
                    <a:pt x="2674654" y="1011103"/>
                    <a:pt x="2653319" y="1011103"/>
                  </a:cubicBezTo>
                  <a:lnTo>
                    <a:pt x="38630" y="1011103"/>
                  </a:lnTo>
                  <a:cubicBezTo>
                    <a:pt x="28385" y="1011103"/>
                    <a:pt x="18559" y="1007033"/>
                    <a:pt x="11314" y="999788"/>
                  </a:cubicBezTo>
                  <a:cubicBezTo>
                    <a:pt x="4070" y="992544"/>
                    <a:pt x="0" y="982718"/>
                    <a:pt x="0" y="972473"/>
                  </a:cubicBezTo>
                  <a:lnTo>
                    <a:pt x="0" y="38630"/>
                  </a:lnTo>
                  <a:cubicBezTo>
                    <a:pt x="0" y="17295"/>
                    <a:pt x="17295" y="0"/>
                    <a:pt x="38630" y="0"/>
                  </a:cubicBezTo>
                  <a:close/>
                </a:path>
              </a:pathLst>
            </a:custGeom>
            <a:solidFill>
              <a:srgbClr val="FFFFFF"/>
            </a:solidFill>
          </p:spPr>
        </p:sp>
        <p:sp>
          <p:nvSpPr>
            <p:cNvPr id="33" name="TextBox 33"/>
            <p:cNvSpPr txBox="1"/>
            <p:nvPr/>
          </p:nvSpPr>
          <p:spPr>
            <a:xfrm>
              <a:off x="0" y="-38100"/>
              <a:ext cx="2691949" cy="1049203"/>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37" name="Freeform 37"/>
          <p:cNvSpPr/>
          <p:nvPr/>
        </p:nvSpPr>
        <p:spPr>
          <a:xfrm>
            <a:off x="15103174" y="3040072"/>
            <a:ext cx="3826427" cy="1405342"/>
          </a:xfrm>
          <a:custGeom>
            <a:avLst/>
            <a:gdLst/>
            <a:ahLst/>
            <a:cxnLst/>
            <a:rect l="l" t="t" r="r" b="b"/>
            <a:pathLst>
              <a:path w="3826427" h="1405342">
                <a:moveTo>
                  <a:pt x="0" y="0"/>
                </a:moveTo>
                <a:lnTo>
                  <a:pt x="3826427" y="0"/>
                </a:lnTo>
                <a:lnTo>
                  <a:pt x="3826427" y="1405342"/>
                </a:lnTo>
                <a:lnTo>
                  <a:pt x="0" y="1405342"/>
                </a:lnTo>
                <a:lnTo>
                  <a:pt x="0" y="0"/>
                </a:lnTo>
                <a:close/>
              </a:path>
            </a:pathLst>
          </a:custGeom>
          <a:blipFill>
            <a:blip r:embed="rId6">
              <a:alphaModFix amt="40000"/>
              <a:extLst>
                <a:ext uri="{96DAC541-7B7A-43D3-8B79-37D633B846F1}">
                  <asvg:svgBlip xmlns:asvg="http://schemas.microsoft.com/office/drawing/2016/SVG/main" xmlns="" r:embed="rId7"/>
                </a:ext>
              </a:extLst>
            </a:blip>
            <a:stretch>
              <a:fillRect/>
            </a:stretch>
          </a:blipFill>
        </p:spPr>
      </p:sp>
      <p:sp>
        <p:nvSpPr>
          <p:cNvPr id="3" name="Rectangle 2"/>
          <p:cNvSpPr/>
          <p:nvPr/>
        </p:nvSpPr>
        <p:spPr>
          <a:xfrm>
            <a:off x="726294" y="964503"/>
            <a:ext cx="16930194" cy="8254567"/>
          </a:xfrm>
          <a:prstGeom prst="rect">
            <a:avLst/>
          </a:prstGeom>
        </p:spPr>
        <p:txBody>
          <a:bodyPr wrap="square">
            <a:spAutoFit/>
          </a:bodyPr>
          <a:lstStyle/>
          <a:p>
            <a:pPr algn="ctr">
              <a:lnSpc>
                <a:spcPct val="130000"/>
              </a:lnSpc>
              <a:spcAft>
                <a:spcPts val="0"/>
              </a:spcAft>
              <a:tabLst>
                <a:tab pos="1386840" algn="l"/>
              </a:tabLst>
            </a:pPr>
            <a:r>
              <a:rPr lang="vi-VN" sz="4800" b="1" kern="0">
                <a:solidFill>
                  <a:srgbClr val="FF0000"/>
                </a:solidFill>
                <a:latin typeface="Times New Roman" panose="02020603050405020304" pitchFamily="18" charset="0"/>
                <a:ea typeface="MS Mincho"/>
                <a:cs typeface="Times New Roman" panose="02020603050405020304" pitchFamily="18" charset="0"/>
              </a:rPr>
              <a:t>PHIẾU CHỈNH SỬA BÀI VIẾT</a:t>
            </a:r>
            <a:endParaRPr lang="en-GB" sz="4800" kern="100">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tabLst>
                <a:tab pos="1386840" algn="l"/>
              </a:tabLst>
            </a:pPr>
            <a:r>
              <a:rPr lang="vi-VN" sz="4000" b="1" kern="0">
                <a:solidFill>
                  <a:srgbClr val="003366"/>
                </a:solidFill>
                <a:latin typeface="Times New Roman" panose="02020603050405020304" pitchFamily="18" charset="0"/>
                <a:ea typeface="MS Mincho"/>
                <a:cs typeface="Times New Roman" panose="02020603050405020304" pitchFamily="18" charset="0"/>
              </a:rPr>
              <a:t>Nhiệm vụ:</a:t>
            </a:r>
            <a:r>
              <a:rPr lang="vi-VN" sz="4000" b="1" kern="0">
                <a:solidFill>
                  <a:srgbClr val="0070C0"/>
                </a:solidFill>
                <a:latin typeface="Times New Roman" panose="02020603050405020304" pitchFamily="18" charset="0"/>
                <a:ea typeface="MS Mincho"/>
                <a:cs typeface="Times New Roman" panose="02020603050405020304" pitchFamily="18" charset="0"/>
              </a:rPr>
              <a:t> </a:t>
            </a:r>
            <a:r>
              <a:rPr lang="vi-VN" sz="4000" b="1" kern="0">
                <a:latin typeface="Times New Roman" panose="02020603050405020304" pitchFamily="18" charset="0"/>
                <a:ea typeface="MS Mincho"/>
                <a:cs typeface="Times New Roman" panose="02020603050405020304" pitchFamily="18" charset="0"/>
              </a:rPr>
              <a:t>Hãy đọc bài viết của mình và hoàn chỉnh bài viết bằng cách trả lời các câu hỏi sau:</a:t>
            </a:r>
            <a:endParaRPr lang="en-GB" sz="4000" kern="1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vi-VN" sz="4000" kern="0">
                <a:solidFill>
                  <a:srgbClr val="0D0D0D"/>
                </a:solidFill>
                <a:latin typeface="Times New Roman" panose="02020603050405020304" pitchFamily="18" charset="0"/>
                <a:ea typeface="MS Mincho"/>
                <a:cs typeface="Times New Roman" panose="02020603050405020304" pitchFamily="18" charset="0"/>
              </a:rPr>
              <a:t>1. Bài viết  đảm bảo hình thức đoạn văn chưa?</a:t>
            </a:r>
            <a:endParaRPr lang="en-GB" sz="4000" kern="1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vi-VN" sz="4000" kern="0">
                <a:solidFill>
                  <a:srgbClr val="0D0D0D"/>
                </a:solidFill>
                <a:latin typeface="Times New Roman" panose="02020603050405020304" pitchFamily="18" charset="0"/>
                <a:ea typeface="MS Mincho"/>
                <a:cs typeface="Times New Roman" panose="02020603050405020304" pitchFamily="18" charset="0"/>
              </a:rPr>
              <a:t>... </a:t>
            </a:r>
            <a:r>
              <a:rPr lang="vi-VN" sz="4000" kern="0" smtClean="0">
                <a:solidFill>
                  <a:srgbClr val="0D0D0D"/>
                </a:solidFill>
                <a:latin typeface="Times New Roman" panose="02020603050405020304" pitchFamily="18" charset="0"/>
                <a:ea typeface="MS Mincho"/>
                <a:cs typeface="Times New Roman" panose="02020603050405020304" pitchFamily="18" charset="0"/>
              </a:rPr>
              <a:t>.............</a:t>
            </a:r>
          </a:p>
          <a:p>
            <a:pPr algn="just">
              <a:lnSpc>
                <a:spcPct val="130000"/>
              </a:lnSpc>
              <a:spcAft>
                <a:spcPts val="0"/>
              </a:spcAft>
              <a:tabLst>
                <a:tab pos="1386840" algn="l"/>
              </a:tabLst>
            </a:pPr>
            <a:r>
              <a:rPr lang="vi-VN" sz="4000" kern="0" smtClean="0">
                <a:solidFill>
                  <a:srgbClr val="0D0D0D"/>
                </a:solidFill>
                <a:latin typeface="Times New Roman" panose="02020603050405020304" pitchFamily="18" charset="0"/>
                <a:ea typeface="MS Mincho"/>
                <a:cs typeface="Times New Roman" panose="02020603050405020304" pitchFamily="18" charset="0"/>
              </a:rPr>
              <a:t>2</a:t>
            </a:r>
            <a:r>
              <a:rPr lang="vi-VN" sz="4000" kern="0">
                <a:solidFill>
                  <a:srgbClr val="0D0D0D"/>
                </a:solidFill>
                <a:latin typeface="Times New Roman" panose="02020603050405020304" pitchFamily="18" charset="0"/>
                <a:ea typeface="MS Mincho"/>
                <a:cs typeface="Times New Roman" panose="02020603050405020304" pitchFamily="18" charset="0"/>
              </a:rPr>
              <a:t>. Nội dung đã đảm bảo các ý chưa? Nếu chưa cần bổ sung những ý nào?</a:t>
            </a:r>
            <a:endParaRPr lang="en-GB" sz="4000" kern="1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vi-VN" sz="4000" kern="0" smtClean="0">
                <a:solidFill>
                  <a:srgbClr val="0D0D0D"/>
                </a:solidFill>
                <a:latin typeface="Times New Roman" panose="02020603050405020304" pitchFamily="18" charset="0"/>
                <a:ea typeface="MS Mincho"/>
                <a:cs typeface="Times New Roman" panose="02020603050405020304" pitchFamily="18" charset="0"/>
              </a:rPr>
              <a:t>...............................................</a:t>
            </a:r>
          </a:p>
          <a:p>
            <a:pPr algn="just">
              <a:lnSpc>
                <a:spcPct val="130000"/>
              </a:lnSpc>
              <a:spcAft>
                <a:spcPts val="0"/>
              </a:spcAft>
              <a:tabLst>
                <a:tab pos="1386840" algn="l"/>
              </a:tabLst>
            </a:pPr>
            <a:r>
              <a:rPr lang="vi-VN" sz="4000" kern="0" smtClean="0">
                <a:latin typeface="Times New Roman" panose="02020603050405020304" pitchFamily="18" charset="0"/>
                <a:ea typeface="MS Mincho"/>
                <a:cs typeface="Times New Roman" panose="02020603050405020304" pitchFamily="18" charset="0"/>
              </a:rPr>
              <a:t>3</a:t>
            </a:r>
            <a:r>
              <a:rPr lang="vi-VN" sz="4000" kern="0">
                <a:latin typeface="Times New Roman" panose="02020603050405020304" pitchFamily="18" charset="0"/>
                <a:ea typeface="MS Mincho"/>
                <a:cs typeface="Times New Roman" panose="02020603050405020304" pitchFamily="18" charset="0"/>
              </a:rPr>
              <a:t>. Bài viết có sai chính tả không? Nếu có em sửa chữa như thế nào?</a:t>
            </a:r>
            <a:endParaRPr lang="en-GB" sz="4000" kern="1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vi-VN" sz="4000" kern="0" smtClean="0">
                <a:solidFill>
                  <a:srgbClr val="0D0D0D"/>
                </a:solidFill>
                <a:latin typeface="Times New Roman" panose="02020603050405020304" pitchFamily="18" charset="0"/>
                <a:ea typeface="MS Mincho"/>
                <a:cs typeface="Times New Roman" panose="02020603050405020304" pitchFamily="18" charset="0"/>
              </a:rPr>
              <a:t>........................................</a:t>
            </a:r>
          </a:p>
          <a:p>
            <a:pPr algn="just">
              <a:lnSpc>
                <a:spcPct val="130000"/>
              </a:lnSpc>
              <a:spcAft>
                <a:spcPts val="0"/>
              </a:spcAft>
              <a:tabLst>
                <a:tab pos="1386840" algn="l"/>
              </a:tabLst>
            </a:pPr>
            <a:r>
              <a:rPr lang="vi-VN" sz="4000" kern="0" smtClean="0">
                <a:solidFill>
                  <a:srgbClr val="0D0D0D"/>
                </a:solidFill>
                <a:latin typeface="Times New Roman" panose="02020603050405020304" pitchFamily="18" charset="0"/>
                <a:ea typeface="MS Mincho"/>
                <a:cs typeface="Times New Roman" panose="02020603050405020304" pitchFamily="18" charset="0"/>
              </a:rPr>
              <a:t> </a:t>
            </a:r>
            <a:r>
              <a:rPr lang="vi-VN" sz="4000" kern="0" smtClean="0">
                <a:latin typeface="Times New Roman" panose="02020603050405020304" pitchFamily="18" charset="0"/>
                <a:ea typeface="MS Mincho"/>
                <a:cs typeface="Times New Roman" panose="02020603050405020304" pitchFamily="18" charset="0"/>
              </a:rPr>
              <a:t>4</a:t>
            </a:r>
            <a:r>
              <a:rPr lang="vi-VN" sz="4000" kern="0">
                <a:latin typeface="Times New Roman" panose="02020603050405020304" pitchFamily="18" charset="0"/>
                <a:ea typeface="MS Mincho"/>
                <a:cs typeface="Times New Roman" panose="02020603050405020304" pitchFamily="18" charset="0"/>
              </a:rPr>
              <a:t>. Bài viết đã có sự truyền cảm đến người đọc chưa? Nếu chưa, hãy khắc phục.</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5359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CF5FF"/>
        </a:solidFill>
        <a:effectLst/>
      </p:bgPr>
    </p:bg>
    <p:spTree>
      <p:nvGrpSpPr>
        <p:cNvPr id="1" name=""/>
        <p:cNvGrpSpPr/>
        <p:nvPr/>
      </p:nvGrpSpPr>
      <p:grpSpPr>
        <a:xfrm>
          <a:off x="0" y="0"/>
          <a:ext cx="0" cy="0"/>
          <a:chOff x="0" y="0"/>
          <a:chExt cx="0" cy="0"/>
        </a:xfrm>
      </p:grpSpPr>
      <p:sp>
        <p:nvSpPr>
          <p:cNvPr id="5" name="Freeform 5"/>
          <p:cNvSpPr/>
          <p:nvPr/>
        </p:nvSpPr>
        <p:spPr>
          <a:xfrm>
            <a:off x="-512271" y="6193992"/>
            <a:ext cx="15537611" cy="2789735"/>
          </a:xfrm>
          <a:custGeom>
            <a:avLst/>
            <a:gdLst/>
            <a:ahLst/>
            <a:cxnLst/>
            <a:rect l="l" t="t" r="r" b="b"/>
            <a:pathLst>
              <a:path w="15537611" h="2789735">
                <a:moveTo>
                  <a:pt x="0" y="0"/>
                </a:moveTo>
                <a:lnTo>
                  <a:pt x="15537611" y="0"/>
                </a:lnTo>
                <a:lnTo>
                  <a:pt x="15537611" y="2789735"/>
                </a:lnTo>
                <a:lnTo>
                  <a:pt x="0" y="2789735"/>
                </a:lnTo>
                <a:lnTo>
                  <a:pt x="0" y="0"/>
                </a:lnTo>
                <a:close/>
              </a:path>
            </a:pathLst>
          </a:custGeom>
          <a:blipFill>
            <a:blip r:embed="rId2">
              <a:alphaModFix amt="62000"/>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14344249" y="2079400"/>
            <a:ext cx="6645544" cy="6904327"/>
          </a:xfrm>
          <a:custGeom>
            <a:avLst/>
            <a:gdLst/>
            <a:ahLst/>
            <a:cxnLst/>
            <a:rect l="l" t="t" r="r" b="b"/>
            <a:pathLst>
              <a:path w="6645544" h="6904327">
                <a:moveTo>
                  <a:pt x="0" y="0"/>
                </a:moveTo>
                <a:lnTo>
                  <a:pt x="6645544" y="0"/>
                </a:lnTo>
                <a:lnTo>
                  <a:pt x="6645544" y="6904327"/>
                </a:lnTo>
                <a:lnTo>
                  <a:pt x="0" y="690432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2070721" y="2552731"/>
            <a:ext cx="4755811" cy="7282523"/>
          </a:xfrm>
          <a:custGeom>
            <a:avLst/>
            <a:gdLst/>
            <a:ahLst/>
            <a:cxnLst/>
            <a:rect l="l" t="t" r="r" b="b"/>
            <a:pathLst>
              <a:path w="4755811" h="7282523">
                <a:moveTo>
                  <a:pt x="0" y="0"/>
                </a:moveTo>
                <a:lnTo>
                  <a:pt x="4755811" y="0"/>
                </a:lnTo>
                <a:lnTo>
                  <a:pt x="4755811" y="7282523"/>
                </a:lnTo>
                <a:lnTo>
                  <a:pt x="0" y="728252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414063" y="8658238"/>
            <a:ext cx="19116127" cy="2015882"/>
          </a:xfrm>
          <a:custGeom>
            <a:avLst/>
            <a:gdLst/>
            <a:ahLst/>
            <a:cxnLst/>
            <a:rect l="l" t="t" r="r" b="b"/>
            <a:pathLst>
              <a:path w="19116127" h="2015882">
                <a:moveTo>
                  <a:pt x="0" y="0"/>
                </a:moveTo>
                <a:lnTo>
                  <a:pt x="19116126" y="0"/>
                </a:lnTo>
                <a:lnTo>
                  <a:pt x="19116126" y="2015882"/>
                </a:lnTo>
                <a:lnTo>
                  <a:pt x="0" y="201588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979587" y="5407143"/>
            <a:ext cx="3372081" cy="3197637"/>
          </a:xfrm>
          <a:custGeom>
            <a:avLst/>
            <a:gdLst/>
            <a:ahLst/>
            <a:cxnLst/>
            <a:rect l="l" t="t" r="r" b="b"/>
            <a:pathLst>
              <a:path w="3372081" h="3197637">
                <a:moveTo>
                  <a:pt x="0" y="0"/>
                </a:moveTo>
                <a:lnTo>
                  <a:pt x="3372080" y="0"/>
                </a:lnTo>
                <a:lnTo>
                  <a:pt x="3372080" y="3197636"/>
                </a:lnTo>
                <a:lnTo>
                  <a:pt x="0" y="3197636"/>
                </a:lnTo>
                <a:lnTo>
                  <a:pt x="0" y="0"/>
                </a:lnTo>
                <a:close/>
              </a:path>
            </a:pathLst>
          </a:custGeom>
          <a:blipFill>
            <a:blip r:embed="rId10">
              <a:alphaModFix amt="71000"/>
              <a:extLst>
                <a:ext uri="{96DAC541-7B7A-43D3-8B79-37D633B846F1}">
                  <asvg:svgBlip xmlns="" xmlns:asvg="http://schemas.microsoft.com/office/drawing/2016/SVG/main" r:embed="rId11"/>
                </a:ext>
              </a:extLst>
            </a:blip>
            <a:stretch>
              <a:fillRect/>
            </a:stretch>
          </a:blipFill>
        </p:spPr>
      </p:sp>
      <p:sp>
        <p:nvSpPr>
          <p:cNvPr id="10" name="Freeform 10"/>
          <p:cNvSpPr/>
          <p:nvPr/>
        </p:nvSpPr>
        <p:spPr>
          <a:xfrm flipH="1">
            <a:off x="3468887" y="6729769"/>
            <a:ext cx="8004520" cy="3012610"/>
          </a:xfrm>
          <a:custGeom>
            <a:avLst/>
            <a:gdLst/>
            <a:ahLst/>
            <a:cxnLst/>
            <a:rect l="l" t="t" r="r" b="b"/>
            <a:pathLst>
              <a:path w="8004520" h="3012610">
                <a:moveTo>
                  <a:pt x="8004520" y="0"/>
                </a:moveTo>
                <a:lnTo>
                  <a:pt x="0" y="0"/>
                </a:lnTo>
                <a:lnTo>
                  <a:pt x="0" y="3012610"/>
                </a:lnTo>
                <a:lnTo>
                  <a:pt x="8004520" y="3012610"/>
                </a:lnTo>
                <a:lnTo>
                  <a:pt x="800452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1" name="Freeform 11"/>
          <p:cNvSpPr/>
          <p:nvPr/>
        </p:nvSpPr>
        <p:spPr>
          <a:xfrm>
            <a:off x="-414063" y="124357"/>
            <a:ext cx="5536160" cy="2250077"/>
          </a:xfrm>
          <a:custGeom>
            <a:avLst/>
            <a:gdLst/>
            <a:ahLst/>
            <a:cxnLst/>
            <a:rect l="l" t="t" r="r" b="b"/>
            <a:pathLst>
              <a:path w="5536160" h="2250077">
                <a:moveTo>
                  <a:pt x="0" y="0"/>
                </a:moveTo>
                <a:lnTo>
                  <a:pt x="5536159" y="0"/>
                </a:lnTo>
                <a:lnTo>
                  <a:pt x="5536159" y="2250076"/>
                </a:lnTo>
                <a:lnTo>
                  <a:pt x="0" y="2250076"/>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2" name="Freeform 12"/>
          <p:cNvSpPr/>
          <p:nvPr/>
        </p:nvSpPr>
        <p:spPr>
          <a:xfrm flipH="1">
            <a:off x="13534569" y="124357"/>
            <a:ext cx="5536160" cy="2250077"/>
          </a:xfrm>
          <a:custGeom>
            <a:avLst/>
            <a:gdLst/>
            <a:ahLst/>
            <a:cxnLst/>
            <a:rect l="l" t="t" r="r" b="b"/>
            <a:pathLst>
              <a:path w="5536160" h="2250077">
                <a:moveTo>
                  <a:pt x="5536159" y="0"/>
                </a:moveTo>
                <a:lnTo>
                  <a:pt x="0" y="0"/>
                </a:lnTo>
                <a:lnTo>
                  <a:pt x="0" y="2250076"/>
                </a:lnTo>
                <a:lnTo>
                  <a:pt x="5536159" y="2250076"/>
                </a:lnTo>
                <a:lnTo>
                  <a:pt x="5536159"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3" name="TextBox 13"/>
          <p:cNvSpPr txBox="1"/>
          <p:nvPr/>
        </p:nvSpPr>
        <p:spPr>
          <a:xfrm>
            <a:off x="4351667" y="1424428"/>
            <a:ext cx="10302086" cy="3539430"/>
          </a:xfrm>
          <a:prstGeom prst="rect">
            <a:avLst/>
          </a:prstGeom>
        </p:spPr>
        <p:txBody>
          <a:bodyPr lIns="0" tIns="0" rIns="0" bIns="0" rtlCol="0" anchor="t">
            <a:spAutoFit/>
          </a:bodyPr>
          <a:lstStyle/>
          <a:p>
            <a:pPr algn="ctr">
              <a:spcBef>
                <a:spcPct val="0"/>
              </a:spcBef>
            </a:pPr>
            <a:r>
              <a:rPr lang="vi-VN" sz="115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Hoạt động </a:t>
            </a:r>
            <a:r>
              <a:rPr lang="vi-VN" sz="11500" b="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4</a:t>
            </a:r>
          </a:p>
          <a:p>
            <a:pPr algn="ctr">
              <a:spcBef>
                <a:spcPct val="0"/>
              </a:spcBef>
            </a:pPr>
            <a:r>
              <a:rPr lang="vi-VN" sz="11500" b="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vi-VN" sz="115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Vận dụng</a:t>
            </a:r>
            <a:endParaRPr lang="en-US" sz="199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Balabeloo"/>
              <a:cs typeface="Times New Roman" panose="02020603050405020304" pitchFamily="18" charset="0"/>
              <a:sym typeface="Balabeloo"/>
            </a:endParaRPr>
          </a:p>
        </p:txBody>
      </p:sp>
    </p:spTree>
    <p:extLst>
      <p:ext uri="{BB962C8B-B14F-4D97-AF65-F5344CB8AC3E}">
        <p14:creationId xmlns:p14="http://schemas.microsoft.com/office/powerpoint/2010/main" val="286637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1000"/>
                                        <p:tgtEl>
                                          <p:spTgt spid="13">
                                            <p:txEl>
                                              <p:pRg st="1" end="1"/>
                                            </p:txEl>
                                          </p:spTgt>
                                        </p:tgtEl>
                                      </p:cBhvr>
                                    </p:animEffect>
                                    <p:anim calcmode="lin" valueType="num">
                                      <p:cBhvr>
                                        <p:cTn id="13"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rgbClr val="C1E4FF">
                <a:alpha val="100000"/>
              </a:srgbClr>
            </a:gs>
            <a:gs pos="100000">
              <a:srgbClr val="6DBCE8">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686530" y="2400134"/>
            <a:ext cx="22040613" cy="10582064"/>
            <a:chOff x="0" y="0"/>
            <a:chExt cx="29387485" cy="14109419"/>
          </a:xfrm>
        </p:grpSpPr>
        <p:grpSp>
          <p:nvGrpSpPr>
            <p:cNvPr id="3" name="Group 3"/>
            <p:cNvGrpSpPr/>
            <p:nvPr/>
          </p:nvGrpSpPr>
          <p:grpSpPr>
            <a:xfrm>
              <a:off x="0" y="5138453"/>
              <a:ext cx="29387485" cy="8970966"/>
              <a:chOff x="0" y="0"/>
              <a:chExt cx="5804935" cy="1772043"/>
            </a:xfrm>
          </p:grpSpPr>
          <p:sp>
            <p:nvSpPr>
              <p:cNvPr id="4" name="Freeform 4"/>
              <p:cNvSpPr/>
              <p:nvPr/>
            </p:nvSpPr>
            <p:spPr>
              <a:xfrm>
                <a:off x="0" y="0"/>
                <a:ext cx="5804935" cy="1772043"/>
              </a:xfrm>
              <a:custGeom>
                <a:avLst/>
                <a:gdLst/>
                <a:ahLst/>
                <a:cxnLst/>
                <a:rect l="l" t="t" r="r" b="b"/>
                <a:pathLst>
                  <a:path w="5804935" h="1772043">
                    <a:moveTo>
                      <a:pt x="17914" y="0"/>
                    </a:moveTo>
                    <a:lnTo>
                      <a:pt x="5787021" y="0"/>
                    </a:lnTo>
                    <a:cubicBezTo>
                      <a:pt x="5796915" y="0"/>
                      <a:pt x="5804935" y="8020"/>
                      <a:pt x="5804935" y="17914"/>
                    </a:cubicBezTo>
                    <a:lnTo>
                      <a:pt x="5804935" y="1754129"/>
                    </a:lnTo>
                    <a:cubicBezTo>
                      <a:pt x="5804935" y="1758880"/>
                      <a:pt x="5803048" y="1763436"/>
                      <a:pt x="5799688" y="1766796"/>
                    </a:cubicBezTo>
                    <a:cubicBezTo>
                      <a:pt x="5796329" y="1770155"/>
                      <a:pt x="5791772" y="1772043"/>
                      <a:pt x="5787021" y="1772043"/>
                    </a:cubicBezTo>
                    <a:lnTo>
                      <a:pt x="17914" y="1772043"/>
                    </a:lnTo>
                    <a:cubicBezTo>
                      <a:pt x="8020" y="1772043"/>
                      <a:pt x="0" y="1764022"/>
                      <a:pt x="0" y="1754129"/>
                    </a:cubicBezTo>
                    <a:lnTo>
                      <a:pt x="0" y="17914"/>
                    </a:lnTo>
                    <a:cubicBezTo>
                      <a:pt x="0" y="8020"/>
                      <a:pt x="8020" y="0"/>
                      <a:pt x="17914" y="0"/>
                    </a:cubicBezTo>
                    <a:close/>
                  </a:path>
                </a:pathLst>
              </a:custGeom>
              <a:solidFill>
                <a:srgbClr val="6DACCF"/>
              </a:solidFill>
            </p:spPr>
          </p:sp>
          <p:sp>
            <p:nvSpPr>
              <p:cNvPr id="5" name="TextBox 5"/>
              <p:cNvSpPr txBox="1"/>
              <p:nvPr/>
            </p:nvSpPr>
            <p:spPr>
              <a:xfrm>
                <a:off x="0" y="-38100"/>
                <a:ext cx="5804935" cy="181014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0" y="0"/>
              <a:ext cx="29387485" cy="5276441"/>
            </a:xfrm>
            <a:custGeom>
              <a:avLst/>
              <a:gdLst/>
              <a:ahLst/>
              <a:cxnLst/>
              <a:rect l="l" t="t" r="r" b="b"/>
              <a:pathLst>
                <a:path w="29387485" h="5276441">
                  <a:moveTo>
                    <a:pt x="0" y="0"/>
                  </a:moveTo>
                  <a:lnTo>
                    <a:pt x="29387485" y="0"/>
                  </a:lnTo>
                  <a:lnTo>
                    <a:pt x="29387485" y="5276441"/>
                  </a:lnTo>
                  <a:lnTo>
                    <a:pt x="0" y="527644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grpSp>
        <p:nvGrpSpPr>
          <p:cNvPr id="7" name="Group 7"/>
          <p:cNvGrpSpPr/>
          <p:nvPr/>
        </p:nvGrpSpPr>
        <p:grpSpPr>
          <a:xfrm>
            <a:off x="7038306" y="2127266"/>
            <a:ext cx="10220994" cy="4046908"/>
            <a:chOff x="0" y="0"/>
            <a:chExt cx="2691949" cy="1065852"/>
          </a:xfrm>
        </p:grpSpPr>
        <p:sp>
          <p:nvSpPr>
            <p:cNvPr id="8" name="Freeform 8"/>
            <p:cNvSpPr/>
            <p:nvPr/>
          </p:nvSpPr>
          <p:spPr>
            <a:xfrm>
              <a:off x="0" y="0"/>
              <a:ext cx="2691949" cy="1065852"/>
            </a:xfrm>
            <a:custGeom>
              <a:avLst/>
              <a:gdLst/>
              <a:ahLst/>
              <a:cxnLst/>
              <a:rect l="l" t="t" r="r" b="b"/>
              <a:pathLst>
                <a:path w="2691949" h="1065852">
                  <a:moveTo>
                    <a:pt x="38630" y="0"/>
                  </a:moveTo>
                  <a:lnTo>
                    <a:pt x="2653319" y="0"/>
                  </a:lnTo>
                  <a:cubicBezTo>
                    <a:pt x="2663564" y="0"/>
                    <a:pt x="2673390" y="4070"/>
                    <a:pt x="2680634" y="11314"/>
                  </a:cubicBezTo>
                  <a:cubicBezTo>
                    <a:pt x="2687879" y="18559"/>
                    <a:pt x="2691949" y="28385"/>
                    <a:pt x="2691949" y="38630"/>
                  </a:cubicBezTo>
                  <a:lnTo>
                    <a:pt x="2691949" y="1027222"/>
                  </a:lnTo>
                  <a:cubicBezTo>
                    <a:pt x="2691949" y="1048557"/>
                    <a:pt x="2674654" y="1065852"/>
                    <a:pt x="2653319" y="1065852"/>
                  </a:cubicBezTo>
                  <a:lnTo>
                    <a:pt x="38630" y="1065852"/>
                  </a:lnTo>
                  <a:cubicBezTo>
                    <a:pt x="28385" y="1065852"/>
                    <a:pt x="18559" y="1061782"/>
                    <a:pt x="11314" y="1054538"/>
                  </a:cubicBezTo>
                  <a:cubicBezTo>
                    <a:pt x="4070" y="1047293"/>
                    <a:pt x="0" y="1037468"/>
                    <a:pt x="0" y="1027222"/>
                  </a:cubicBezTo>
                  <a:lnTo>
                    <a:pt x="0" y="38630"/>
                  </a:lnTo>
                  <a:cubicBezTo>
                    <a:pt x="0" y="17295"/>
                    <a:pt x="17295" y="0"/>
                    <a:pt x="38630" y="0"/>
                  </a:cubicBezTo>
                  <a:close/>
                </a:path>
              </a:pathLst>
            </a:custGeom>
            <a:solidFill>
              <a:srgbClr val="FFFFFF"/>
            </a:solidFill>
          </p:spPr>
        </p:sp>
        <p:sp>
          <p:nvSpPr>
            <p:cNvPr id="9" name="TextBox 9"/>
            <p:cNvSpPr txBox="1"/>
            <p:nvPr/>
          </p:nvSpPr>
          <p:spPr>
            <a:xfrm>
              <a:off x="0" y="-38100"/>
              <a:ext cx="2691949" cy="1103952"/>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153920" y="2871074"/>
            <a:ext cx="7963118" cy="7126990"/>
          </a:xfrm>
          <a:custGeom>
            <a:avLst/>
            <a:gdLst/>
            <a:ahLst/>
            <a:cxnLst/>
            <a:rect l="l" t="t" r="r" b="b"/>
            <a:pathLst>
              <a:path w="7963118" h="7126990">
                <a:moveTo>
                  <a:pt x="0" y="0"/>
                </a:moveTo>
                <a:lnTo>
                  <a:pt x="7963118" y="0"/>
                </a:lnTo>
                <a:lnTo>
                  <a:pt x="7963118" y="7126990"/>
                </a:lnTo>
                <a:lnTo>
                  <a:pt x="0" y="7126990"/>
                </a:lnTo>
                <a:lnTo>
                  <a:pt x="0" y="0"/>
                </a:lnTo>
                <a:close/>
              </a:path>
            </a:pathLst>
          </a:custGeom>
          <a:blipFill>
            <a:blip r:embed="rId4"/>
            <a:stretch>
              <a:fillRect/>
            </a:stretch>
          </a:blipFill>
        </p:spPr>
      </p:sp>
      <p:sp>
        <p:nvSpPr>
          <p:cNvPr id="11" name="TextBox 11"/>
          <p:cNvSpPr txBox="1"/>
          <p:nvPr/>
        </p:nvSpPr>
        <p:spPr>
          <a:xfrm>
            <a:off x="7567953" y="2240003"/>
            <a:ext cx="9147834" cy="3693319"/>
          </a:xfrm>
          <a:prstGeom prst="rect">
            <a:avLst/>
          </a:prstGeom>
        </p:spPr>
        <p:txBody>
          <a:bodyPr lIns="0" tIns="0" rIns="0" bIns="0" rtlCol="0" anchor="t">
            <a:spAutoFit/>
          </a:bodyPr>
          <a:lstStyle/>
          <a:p>
            <a:pPr algn="ctr">
              <a:spcBef>
                <a:spcPct val="0"/>
              </a:spcBef>
            </a:pPr>
            <a:r>
              <a:rPr lang="vi-VN" sz="4800" b="1">
                <a:latin typeface="Times New Roman" panose="02020603050405020304" pitchFamily="18" charset="0"/>
                <a:cs typeface="Times New Roman" panose="02020603050405020304" pitchFamily="18" charset="0"/>
              </a:rPr>
              <a:t>Đề </a:t>
            </a:r>
            <a:r>
              <a:rPr lang="vi-VN" sz="4800" b="1" smtClean="0">
                <a:latin typeface="Times New Roman" panose="02020603050405020304" pitchFamily="18" charset="0"/>
                <a:cs typeface="Times New Roman" panose="02020603050405020304" pitchFamily="18" charset="0"/>
              </a:rPr>
              <a:t>bài</a:t>
            </a:r>
          </a:p>
          <a:p>
            <a:pPr algn="just">
              <a:spcBef>
                <a:spcPct val="0"/>
              </a:spcBef>
            </a:pPr>
            <a:r>
              <a:rPr lang="vi-VN" sz="4800" i="1" smtClean="0">
                <a:latin typeface="Times New Roman" panose="02020603050405020304" pitchFamily="18" charset="0"/>
                <a:cs typeface="Times New Roman" panose="02020603050405020304" pitchFamily="18" charset="0"/>
              </a:rPr>
              <a:t>Thiết </a:t>
            </a:r>
            <a:r>
              <a:rPr lang="vi-VN" sz="4800" i="1">
                <a:latin typeface="Times New Roman" panose="02020603050405020304" pitchFamily="18" charset="0"/>
                <a:cs typeface="Times New Roman" panose="02020603050405020304" pitchFamily="18" charset="0"/>
              </a:rPr>
              <a:t>kế một poster hoặc infographic để trình bày một số vấn đề cấp bách về biến đổi khí hậu ở Việt Nam trong bối cảnh hiện nay.</a:t>
            </a:r>
            <a:endParaRPr lang="en-US" sz="4400">
              <a:solidFill>
                <a:srgbClr val="323232"/>
              </a:solidFill>
              <a:latin typeface="Times New Roman" panose="02020603050405020304" pitchFamily="18" charset="0"/>
              <a:ea typeface="Sniglet"/>
              <a:cs typeface="Times New Roman" panose="02020603050405020304" pitchFamily="18" charset="0"/>
              <a:sym typeface="Sniglet"/>
            </a:endParaRPr>
          </a:p>
        </p:txBody>
      </p:sp>
      <p:sp>
        <p:nvSpPr>
          <p:cNvPr id="12" name="Freeform 12"/>
          <p:cNvSpPr/>
          <p:nvPr/>
        </p:nvSpPr>
        <p:spPr>
          <a:xfrm>
            <a:off x="1667086" y="1649621"/>
            <a:ext cx="3325739" cy="1221453"/>
          </a:xfrm>
          <a:custGeom>
            <a:avLst/>
            <a:gdLst/>
            <a:ahLst/>
            <a:cxnLst/>
            <a:rect l="l" t="t" r="r" b="b"/>
            <a:pathLst>
              <a:path w="3325739" h="1221453">
                <a:moveTo>
                  <a:pt x="0" y="0"/>
                </a:moveTo>
                <a:lnTo>
                  <a:pt x="3325738" y="0"/>
                </a:lnTo>
                <a:lnTo>
                  <a:pt x="3325738" y="1221453"/>
                </a:lnTo>
                <a:lnTo>
                  <a:pt x="0" y="1221453"/>
                </a:lnTo>
                <a:lnTo>
                  <a:pt x="0" y="0"/>
                </a:lnTo>
                <a:close/>
              </a:path>
            </a:pathLst>
          </a:custGeom>
          <a:blipFill>
            <a:blip r:embed="rId5">
              <a:alphaModFix amt="40000"/>
              <a:extLst>
                <a:ext uri="{96DAC541-7B7A-43D3-8B79-37D633B846F1}">
                  <asvg:svgBlip xmlns:asvg="http://schemas.microsoft.com/office/drawing/2016/SVG/main" xmlns="" r:embed="rId6"/>
                </a:ext>
              </a:extLst>
            </a:blip>
            <a:stretch>
              <a:fillRect/>
            </a:stretch>
          </a:blipFill>
        </p:spPr>
      </p:sp>
      <p:sp>
        <p:nvSpPr>
          <p:cNvPr id="13" name="Freeform 13"/>
          <p:cNvSpPr/>
          <p:nvPr/>
        </p:nvSpPr>
        <p:spPr>
          <a:xfrm>
            <a:off x="5798349" y="695463"/>
            <a:ext cx="1094288" cy="954158"/>
          </a:xfrm>
          <a:custGeom>
            <a:avLst/>
            <a:gdLst/>
            <a:ahLst/>
            <a:cxnLst/>
            <a:rect l="l" t="t" r="r" b="b"/>
            <a:pathLst>
              <a:path w="1094288" h="954158">
                <a:moveTo>
                  <a:pt x="0" y="0"/>
                </a:moveTo>
                <a:lnTo>
                  <a:pt x="1094287" y="0"/>
                </a:lnTo>
                <a:lnTo>
                  <a:pt x="1094287" y="954158"/>
                </a:lnTo>
                <a:lnTo>
                  <a:pt x="0" y="954158"/>
                </a:lnTo>
                <a:lnTo>
                  <a:pt x="0" y="0"/>
                </a:lnTo>
                <a:close/>
              </a:path>
            </a:pathLst>
          </a:custGeom>
          <a:blipFill>
            <a:blip r:embed="rId7"/>
            <a:stretch>
              <a:fillRect l="-492499" t="-529256" b="-128919"/>
            </a:stretch>
          </a:blipFill>
        </p:spPr>
      </p:sp>
      <p:sp>
        <p:nvSpPr>
          <p:cNvPr id="14" name="Freeform 14"/>
          <p:cNvSpPr/>
          <p:nvPr/>
        </p:nvSpPr>
        <p:spPr>
          <a:xfrm>
            <a:off x="15106863" y="7209498"/>
            <a:ext cx="2516327" cy="2698473"/>
          </a:xfrm>
          <a:custGeom>
            <a:avLst/>
            <a:gdLst/>
            <a:ahLst/>
            <a:cxnLst/>
            <a:rect l="l" t="t" r="r" b="b"/>
            <a:pathLst>
              <a:path w="2516327" h="2698473">
                <a:moveTo>
                  <a:pt x="0" y="0"/>
                </a:moveTo>
                <a:lnTo>
                  <a:pt x="2516327" y="0"/>
                </a:lnTo>
                <a:lnTo>
                  <a:pt x="2516327" y="2698473"/>
                </a:lnTo>
                <a:lnTo>
                  <a:pt x="0" y="2698473"/>
                </a:lnTo>
                <a:lnTo>
                  <a:pt x="0" y="0"/>
                </a:lnTo>
                <a:close/>
              </a:path>
            </a:pathLst>
          </a:custGeom>
          <a:blipFill>
            <a:blip r:embed="rId8"/>
            <a:stretch>
              <a:fillRect/>
            </a:stretch>
          </a:blipFill>
        </p:spPr>
      </p:sp>
      <p:sp>
        <p:nvSpPr>
          <p:cNvPr id="15" name="Freeform 15"/>
          <p:cNvSpPr/>
          <p:nvPr/>
        </p:nvSpPr>
        <p:spPr>
          <a:xfrm flipH="1">
            <a:off x="16480299" y="507044"/>
            <a:ext cx="2327679" cy="854893"/>
          </a:xfrm>
          <a:custGeom>
            <a:avLst/>
            <a:gdLst/>
            <a:ahLst/>
            <a:cxnLst/>
            <a:rect l="l" t="t" r="r" b="b"/>
            <a:pathLst>
              <a:path w="2327679" h="854893">
                <a:moveTo>
                  <a:pt x="2327679" y="0"/>
                </a:moveTo>
                <a:lnTo>
                  <a:pt x="0" y="0"/>
                </a:lnTo>
                <a:lnTo>
                  <a:pt x="0" y="854893"/>
                </a:lnTo>
                <a:lnTo>
                  <a:pt x="2327679" y="854893"/>
                </a:lnTo>
                <a:lnTo>
                  <a:pt x="2327679" y="0"/>
                </a:lnTo>
                <a:close/>
              </a:path>
            </a:pathLst>
          </a:custGeom>
          <a:blipFill>
            <a:blip r:embed="rId5">
              <a:alphaModFix amt="40000"/>
              <a:extLst>
                <a:ext uri="{96DAC541-7B7A-43D3-8B79-37D633B846F1}">
                  <asvg:svgBlip xmlns:asvg="http://schemas.microsoft.com/office/drawing/2016/SVG/main" xmlns="" r:embed="rId6"/>
                </a:ext>
              </a:extLst>
            </a:blip>
            <a:stretch>
              <a:fillRect/>
            </a:stretch>
          </a:blipFill>
        </p:spPr>
      </p:sp>
      <p:sp>
        <p:nvSpPr>
          <p:cNvPr id="16" name="Freeform 16"/>
          <p:cNvSpPr/>
          <p:nvPr/>
        </p:nvSpPr>
        <p:spPr>
          <a:xfrm>
            <a:off x="14010540" y="8173490"/>
            <a:ext cx="1096323" cy="1740196"/>
          </a:xfrm>
          <a:custGeom>
            <a:avLst/>
            <a:gdLst/>
            <a:ahLst/>
            <a:cxnLst/>
            <a:rect l="l" t="t" r="r" b="b"/>
            <a:pathLst>
              <a:path w="1096323" h="1740196">
                <a:moveTo>
                  <a:pt x="0" y="0"/>
                </a:moveTo>
                <a:lnTo>
                  <a:pt x="1096323" y="0"/>
                </a:lnTo>
                <a:lnTo>
                  <a:pt x="1096323" y="1740195"/>
                </a:lnTo>
                <a:lnTo>
                  <a:pt x="0" y="1740195"/>
                </a:lnTo>
                <a:lnTo>
                  <a:pt x="0" y="0"/>
                </a:lnTo>
                <a:close/>
              </a:path>
            </a:pathLst>
          </a:custGeom>
          <a:blipFill>
            <a:blip r:embed="rId9"/>
            <a:stretch>
              <a:fillRect/>
            </a:stretch>
          </a:blipFill>
        </p:spPr>
      </p:sp>
      <p:grpSp>
        <p:nvGrpSpPr>
          <p:cNvPr id="17" name="Group 17"/>
          <p:cNvGrpSpPr/>
          <p:nvPr/>
        </p:nvGrpSpPr>
        <p:grpSpPr>
          <a:xfrm>
            <a:off x="-519978" y="9755648"/>
            <a:ext cx="19327956" cy="2908838"/>
            <a:chOff x="0" y="0"/>
            <a:chExt cx="5090491" cy="766114"/>
          </a:xfrm>
        </p:grpSpPr>
        <p:sp>
          <p:nvSpPr>
            <p:cNvPr id="18" name="Freeform 18"/>
            <p:cNvSpPr/>
            <p:nvPr/>
          </p:nvSpPr>
          <p:spPr>
            <a:xfrm>
              <a:off x="0" y="0"/>
              <a:ext cx="5090490" cy="766114"/>
            </a:xfrm>
            <a:custGeom>
              <a:avLst/>
              <a:gdLst/>
              <a:ahLst/>
              <a:cxnLst/>
              <a:rect l="l" t="t" r="r" b="b"/>
              <a:pathLst>
                <a:path w="5090490" h="766114">
                  <a:moveTo>
                    <a:pt x="20428" y="0"/>
                  </a:moveTo>
                  <a:lnTo>
                    <a:pt x="5070062" y="0"/>
                  </a:lnTo>
                  <a:cubicBezTo>
                    <a:pt x="5081344" y="0"/>
                    <a:pt x="5090490" y="9146"/>
                    <a:pt x="5090490" y="20428"/>
                  </a:cubicBezTo>
                  <a:lnTo>
                    <a:pt x="5090490" y="745685"/>
                  </a:lnTo>
                  <a:cubicBezTo>
                    <a:pt x="5090490" y="756968"/>
                    <a:pt x="5081344" y="766114"/>
                    <a:pt x="5070062" y="766114"/>
                  </a:cubicBezTo>
                  <a:lnTo>
                    <a:pt x="20428" y="766114"/>
                  </a:lnTo>
                  <a:cubicBezTo>
                    <a:pt x="9146" y="766114"/>
                    <a:pt x="0" y="756968"/>
                    <a:pt x="0" y="745685"/>
                  </a:cubicBezTo>
                  <a:lnTo>
                    <a:pt x="0" y="20428"/>
                  </a:lnTo>
                  <a:cubicBezTo>
                    <a:pt x="0" y="9146"/>
                    <a:pt x="9146" y="0"/>
                    <a:pt x="20428" y="0"/>
                  </a:cubicBezTo>
                  <a:close/>
                </a:path>
              </a:pathLst>
            </a:custGeom>
            <a:solidFill>
              <a:srgbClr val="ADC1CD"/>
            </a:solidFill>
          </p:spPr>
        </p:sp>
        <p:sp>
          <p:nvSpPr>
            <p:cNvPr id="19" name="TextBox 19"/>
            <p:cNvSpPr txBox="1"/>
            <p:nvPr/>
          </p:nvSpPr>
          <p:spPr>
            <a:xfrm>
              <a:off x="0" y="-38100"/>
              <a:ext cx="5090491" cy="804214"/>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11691239" y="8015452"/>
            <a:ext cx="1193540" cy="1164469"/>
            <a:chOff x="0" y="0"/>
            <a:chExt cx="1591386" cy="1552625"/>
          </a:xfrm>
        </p:grpSpPr>
        <p:sp>
          <p:nvSpPr>
            <p:cNvPr id="21" name="Freeform 21"/>
            <p:cNvSpPr/>
            <p:nvPr/>
          </p:nvSpPr>
          <p:spPr>
            <a:xfrm rot="-749479">
              <a:off x="300485" y="117883"/>
              <a:ext cx="1198199" cy="988332"/>
            </a:xfrm>
            <a:custGeom>
              <a:avLst/>
              <a:gdLst/>
              <a:ahLst/>
              <a:cxnLst/>
              <a:rect l="l" t="t" r="r" b="b"/>
              <a:pathLst>
                <a:path w="1198199" h="988332">
                  <a:moveTo>
                    <a:pt x="0" y="0"/>
                  </a:moveTo>
                  <a:lnTo>
                    <a:pt x="1198199" y="0"/>
                  </a:lnTo>
                  <a:lnTo>
                    <a:pt x="1198199" y="988332"/>
                  </a:lnTo>
                  <a:lnTo>
                    <a:pt x="0" y="988332"/>
                  </a:lnTo>
                  <a:lnTo>
                    <a:pt x="0" y="0"/>
                  </a:lnTo>
                  <a:close/>
                </a:path>
              </a:pathLst>
            </a:custGeom>
            <a:blipFill>
              <a:blip r:embed="rId7"/>
              <a:stretch>
                <a:fillRect l="-288367" t="-268183" b="-157155"/>
              </a:stretch>
            </a:blipFill>
          </p:spPr>
        </p:sp>
        <p:sp>
          <p:nvSpPr>
            <p:cNvPr id="22" name="Freeform 22"/>
            <p:cNvSpPr/>
            <p:nvPr/>
          </p:nvSpPr>
          <p:spPr>
            <a:xfrm rot="-77490">
              <a:off x="10986" y="550915"/>
              <a:ext cx="1198199" cy="988332"/>
            </a:xfrm>
            <a:custGeom>
              <a:avLst/>
              <a:gdLst/>
              <a:ahLst/>
              <a:cxnLst/>
              <a:rect l="l" t="t" r="r" b="b"/>
              <a:pathLst>
                <a:path w="1198199" h="988332">
                  <a:moveTo>
                    <a:pt x="0" y="0"/>
                  </a:moveTo>
                  <a:lnTo>
                    <a:pt x="1198199" y="0"/>
                  </a:lnTo>
                  <a:lnTo>
                    <a:pt x="1198199" y="988332"/>
                  </a:lnTo>
                  <a:lnTo>
                    <a:pt x="0" y="988332"/>
                  </a:lnTo>
                  <a:lnTo>
                    <a:pt x="0" y="0"/>
                  </a:lnTo>
                  <a:close/>
                </a:path>
              </a:pathLst>
            </a:custGeom>
            <a:blipFill>
              <a:blip r:embed="rId7"/>
              <a:stretch>
                <a:fillRect l="-288367" t="-268183" b="-157155"/>
              </a:stretch>
            </a:blipFill>
          </p:spPr>
        </p:sp>
      </p:grpSp>
      <p:sp>
        <p:nvSpPr>
          <p:cNvPr id="23" name="Freeform 23"/>
          <p:cNvSpPr/>
          <p:nvPr/>
        </p:nvSpPr>
        <p:spPr>
          <a:xfrm rot="400243">
            <a:off x="8190756" y="8136266"/>
            <a:ext cx="898649" cy="741249"/>
          </a:xfrm>
          <a:custGeom>
            <a:avLst/>
            <a:gdLst/>
            <a:ahLst/>
            <a:cxnLst/>
            <a:rect l="l" t="t" r="r" b="b"/>
            <a:pathLst>
              <a:path w="898649" h="741249">
                <a:moveTo>
                  <a:pt x="0" y="0"/>
                </a:moveTo>
                <a:lnTo>
                  <a:pt x="898649" y="0"/>
                </a:lnTo>
                <a:lnTo>
                  <a:pt x="898649" y="741250"/>
                </a:lnTo>
                <a:lnTo>
                  <a:pt x="0" y="741250"/>
                </a:lnTo>
                <a:lnTo>
                  <a:pt x="0" y="0"/>
                </a:lnTo>
                <a:close/>
              </a:path>
            </a:pathLst>
          </a:custGeom>
          <a:blipFill>
            <a:blip r:embed="rId7"/>
            <a:stretch>
              <a:fillRect l="-288367" t="-268183" b="-157155"/>
            </a:stretch>
          </a:blipFill>
        </p:spPr>
      </p:sp>
      <p:sp>
        <p:nvSpPr>
          <p:cNvPr id="25" name="Freeform 25"/>
          <p:cNvSpPr/>
          <p:nvPr/>
        </p:nvSpPr>
        <p:spPr>
          <a:xfrm flipH="1">
            <a:off x="-1009919" y="507044"/>
            <a:ext cx="2327679" cy="854893"/>
          </a:xfrm>
          <a:custGeom>
            <a:avLst/>
            <a:gdLst/>
            <a:ahLst/>
            <a:cxnLst/>
            <a:rect l="l" t="t" r="r" b="b"/>
            <a:pathLst>
              <a:path w="2327679" h="854893">
                <a:moveTo>
                  <a:pt x="2327679" y="0"/>
                </a:moveTo>
                <a:lnTo>
                  <a:pt x="0" y="0"/>
                </a:lnTo>
                <a:lnTo>
                  <a:pt x="0" y="854893"/>
                </a:lnTo>
                <a:lnTo>
                  <a:pt x="2327679" y="854893"/>
                </a:lnTo>
                <a:lnTo>
                  <a:pt x="2327679" y="0"/>
                </a:lnTo>
                <a:close/>
              </a:path>
            </a:pathLst>
          </a:custGeom>
          <a:blipFill>
            <a:blip r:embed="rId5">
              <a:alphaModFix amt="40000"/>
              <a:extLst>
                <a:ext uri="{96DAC541-7B7A-43D3-8B79-37D633B846F1}">
                  <asvg:svgBlip xmlns:asvg="http://schemas.microsoft.com/office/drawing/2016/SVG/main" xmlns="" r:embed="rId6"/>
                </a:ext>
              </a:extLst>
            </a:blip>
            <a:stretch>
              <a:fillRect/>
            </a:stretch>
          </a:blipFill>
        </p:spPr>
      </p:sp>
      <p:sp>
        <p:nvSpPr>
          <p:cNvPr id="26" name="Freeform 26"/>
          <p:cNvSpPr/>
          <p:nvPr/>
        </p:nvSpPr>
        <p:spPr>
          <a:xfrm>
            <a:off x="10861848" y="8015452"/>
            <a:ext cx="1094288" cy="954158"/>
          </a:xfrm>
          <a:custGeom>
            <a:avLst/>
            <a:gdLst/>
            <a:ahLst/>
            <a:cxnLst/>
            <a:rect l="l" t="t" r="r" b="b"/>
            <a:pathLst>
              <a:path w="1094288" h="954158">
                <a:moveTo>
                  <a:pt x="0" y="0"/>
                </a:moveTo>
                <a:lnTo>
                  <a:pt x="1094288" y="0"/>
                </a:lnTo>
                <a:lnTo>
                  <a:pt x="1094288" y="954158"/>
                </a:lnTo>
                <a:lnTo>
                  <a:pt x="0" y="954158"/>
                </a:lnTo>
                <a:lnTo>
                  <a:pt x="0" y="0"/>
                </a:lnTo>
                <a:close/>
              </a:path>
            </a:pathLst>
          </a:custGeom>
          <a:blipFill>
            <a:blip r:embed="rId7"/>
            <a:stretch>
              <a:fillRect l="-492499" t="-529256" b="-128919"/>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rgbClr val="C1E4FF">
                <a:alpha val="100000"/>
              </a:srgbClr>
            </a:gs>
            <a:gs pos="100000">
              <a:srgbClr val="6DBCE8">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7931720" y="3241322"/>
            <a:ext cx="30562415" cy="5487397"/>
          </a:xfrm>
          <a:custGeom>
            <a:avLst/>
            <a:gdLst/>
            <a:ahLst/>
            <a:cxnLst/>
            <a:rect l="l" t="t" r="r" b="b"/>
            <a:pathLst>
              <a:path w="30562415" h="5487397">
                <a:moveTo>
                  <a:pt x="0" y="0"/>
                </a:moveTo>
                <a:lnTo>
                  <a:pt x="30562415" y="0"/>
                </a:lnTo>
                <a:lnTo>
                  <a:pt x="30562415" y="5487397"/>
                </a:lnTo>
                <a:lnTo>
                  <a:pt x="0" y="548739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398356" y="8728719"/>
            <a:ext cx="19327956" cy="2908838"/>
            <a:chOff x="0" y="0"/>
            <a:chExt cx="5090491" cy="766114"/>
          </a:xfrm>
        </p:grpSpPr>
        <p:sp>
          <p:nvSpPr>
            <p:cNvPr id="4" name="Freeform 4"/>
            <p:cNvSpPr/>
            <p:nvPr/>
          </p:nvSpPr>
          <p:spPr>
            <a:xfrm>
              <a:off x="0" y="0"/>
              <a:ext cx="5090490" cy="766114"/>
            </a:xfrm>
            <a:custGeom>
              <a:avLst/>
              <a:gdLst/>
              <a:ahLst/>
              <a:cxnLst/>
              <a:rect l="l" t="t" r="r" b="b"/>
              <a:pathLst>
                <a:path w="5090490" h="766114">
                  <a:moveTo>
                    <a:pt x="20428" y="0"/>
                  </a:moveTo>
                  <a:lnTo>
                    <a:pt x="5070062" y="0"/>
                  </a:lnTo>
                  <a:cubicBezTo>
                    <a:pt x="5081344" y="0"/>
                    <a:pt x="5090490" y="9146"/>
                    <a:pt x="5090490" y="20428"/>
                  </a:cubicBezTo>
                  <a:lnTo>
                    <a:pt x="5090490" y="745685"/>
                  </a:lnTo>
                  <a:cubicBezTo>
                    <a:pt x="5090490" y="756968"/>
                    <a:pt x="5081344" y="766114"/>
                    <a:pt x="5070062" y="766114"/>
                  </a:cubicBezTo>
                  <a:lnTo>
                    <a:pt x="20428" y="766114"/>
                  </a:lnTo>
                  <a:cubicBezTo>
                    <a:pt x="9146" y="766114"/>
                    <a:pt x="0" y="756968"/>
                    <a:pt x="0" y="745685"/>
                  </a:cubicBezTo>
                  <a:lnTo>
                    <a:pt x="0" y="20428"/>
                  </a:lnTo>
                  <a:cubicBezTo>
                    <a:pt x="0" y="9146"/>
                    <a:pt x="9146" y="0"/>
                    <a:pt x="20428" y="0"/>
                  </a:cubicBezTo>
                  <a:close/>
                </a:path>
              </a:pathLst>
            </a:custGeom>
            <a:solidFill>
              <a:srgbClr val="ADC1CD"/>
            </a:solidFill>
          </p:spPr>
        </p:sp>
        <p:sp>
          <p:nvSpPr>
            <p:cNvPr id="5" name="TextBox 5"/>
            <p:cNvSpPr txBox="1"/>
            <p:nvPr/>
          </p:nvSpPr>
          <p:spPr>
            <a:xfrm>
              <a:off x="0" y="-38100"/>
              <a:ext cx="5090491" cy="80421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726294" y="9481049"/>
            <a:ext cx="17369035" cy="123726"/>
            <a:chOff x="0" y="0"/>
            <a:chExt cx="23158713" cy="164968"/>
          </a:xfrm>
        </p:grpSpPr>
        <p:grpSp>
          <p:nvGrpSpPr>
            <p:cNvPr id="7" name="Group 7"/>
            <p:cNvGrpSpPr/>
            <p:nvPr/>
          </p:nvGrpSpPr>
          <p:grpSpPr>
            <a:xfrm>
              <a:off x="0" y="0"/>
              <a:ext cx="2682534" cy="164968"/>
              <a:chOff x="0" y="0"/>
              <a:chExt cx="529883" cy="32586"/>
            </a:xfrm>
          </p:grpSpPr>
          <p:sp>
            <p:nvSpPr>
              <p:cNvPr id="8" name="Freeform 8"/>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9" name="TextBox 9"/>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4044750" y="0"/>
              <a:ext cx="2682534" cy="164968"/>
              <a:chOff x="0" y="0"/>
              <a:chExt cx="529883" cy="32586"/>
            </a:xfrm>
          </p:grpSpPr>
          <p:sp>
            <p:nvSpPr>
              <p:cNvPr id="11" name="Freeform 11"/>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12" name="TextBox 12"/>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8345246" y="0"/>
              <a:ext cx="2682534" cy="164968"/>
              <a:chOff x="0" y="0"/>
              <a:chExt cx="529883" cy="32586"/>
            </a:xfrm>
          </p:grpSpPr>
          <p:sp>
            <p:nvSpPr>
              <p:cNvPr id="14" name="Freeform 14"/>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15" name="TextBox 15"/>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12389996" y="0"/>
              <a:ext cx="2682534" cy="164968"/>
              <a:chOff x="0" y="0"/>
              <a:chExt cx="529883" cy="32586"/>
            </a:xfrm>
          </p:grpSpPr>
          <p:sp>
            <p:nvSpPr>
              <p:cNvPr id="17" name="Freeform 17"/>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18" name="TextBox 18"/>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a:off x="16431430" y="0"/>
              <a:ext cx="2682534" cy="164968"/>
              <a:chOff x="0" y="0"/>
              <a:chExt cx="529883" cy="32586"/>
            </a:xfrm>
          </p:grpSpPr>
          <p:sp>
            <p:nvSpPr>
              <p:cNvPr id="20" name="Freeform 20"/>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21" name="TextBox 21"/>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2"/>
            <p:cNvGrpSpPr/>
            <p:nvPr/>
          </p:nvGrpSpPr>
          <p:grpSpPr>
            <a:xfrm>
              <a:off x="20476179" y="0"/>
              <a:ext cx="2682534" cy="164968"/>
              <a:chOff x="0" y="0"/>
              <a:chExt cx="529883" cy="32586"/>
            </a:xfrm>
          </p:grpSpPr>
          <p:sp>
            <p:nvSpPr>
              <p:cNvPr id="23" name="Freeform 23"/>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24" name="TextBox 24"/>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25" name="Group 25"/>
          <p:cNvGrpSpPr/>
          <p:nvPr/>
        </p:nvGrpSpPr>
        <p:grpSpPr>
          <a:xfrm>
            <a:off x="3954580" y="1518808"/>
            <a:ext cx="10860800" cy="3569905"/>
            <a:chOff x="0" y="0"/>
            <a:chExt cx="2691949" cy="1065852"/>
          </a:xfrm>
        </p:grpSpPr>
        <p:sp>
          <p:nvSpPr>
            <p:cNvPr id="26" name="Freeform 26"/>
            <p:cNvSpPr/>
            <p:nvPr/>
          </p:nvSpPr>
          <p:spPr>
            <a:xfrm>
              <a:off x="0" y="0"/>
              <a:ext cx="2691949" cy="1065852"/>
            </a:xfrm>
            <a:custGeom>
              <a:avLst/>
              <a:gdLst/>
              <a:ahLst/>
              <a:cxnLst/>
              <a:rect l="l" t="t" r="r" b="b"/>
              <a:pathLst>
                <a:path w="2691949" h="1065852">
                  <a:moveTo>
                    <a:pt x="38630" y="0"/>
                  </a:moveTo>
                  <a:lnTo>
                    <a:pt x="2653319" y="0"/>
                  </a:lnTo>
                  <a:cubicBezTo>
                    <a:pt x="2663564" y="0"/>
                    <a:pt x="2673390" y="4070"/>
                    <a:pt x="2680634" y="11314"/>
                  </a:cubicBezTo>
                  <a:cubicBezTo>
                    <a:pt x="2687879" y="18559"/>
                    <a:pt x="2691949" y="28385"/>
                    <a:pt x="2691949" y="38630"/>
                  </a:cubicBezTo>
                  <a:lnTo>
                    <a:pt x="2691949" y="1027222"/>
                  </a:lnTo>
                  <a:cubicBezTo>
                    <a:pt x="2691949" y="1048557"/>
                    <a:pt x="2674654" y="1065852"/>
                    <a:pt x="2653319" y="1065852"/>
                  </a:cubicBezTo>
                  <a:lnTo>
                    <a:pt x="38630" y="1065852"/>
                  </a:lnTo>
                  <a:cubicBezTo>
                    <a:pt x="28385" y="1065852"/>
                    <a:pt x="18559" y="1061782"/>
                    <a:pt x="11314" y="1054538"/>
                  </a:cubicBezTo>
                  <a:cubicBezTo>
                    <a:pt x="4070" y="1047293"/>
                    <a:pt x="0" y="1037468"/>
                    <a:pt x="0" y="1027222"/>
                  </a:cubicBezTo>
                  <a:lnTo>
                    <a:pt x="0" y="38630"/>
                  </a:lnTo>
                  <a:cubicBezTo>
                    <a:pt x="0" y="17295"/>
                    <a:pt x="17295" y="0"/>
                    <a:pt x="38630" y="0"/>
                  </a:cubicBezTo>
                  <a:close/>
                </a:path>
              </a:pathLst>
            </a:custGeom>
            <a:solidFill>
              <a:srgbClr val="FFFFFF"/>
            </a:solidFill>
          </p:spPr>
        </p:sp>
        <p:sp>
          <p:nvSpPr>
            <p:cNvPr id="27" name="TextBox 27"/>
            <p:cNvSpPr txBox="1"/>
            <p:nvPr/>
          </p:nvSpPr>
          <p:spPr>
            <a:xfrm>
              <a:off x="0" y="-38100"/>
              <a:ext cx="2691949" cy="1103952"/>
            </a:xfrm>
            <a:prstGeom prst="rect">
              <a:avLst/>
            </a:prstGeom>
          </p:spPr>
          <p:txBody>
            <a:bodyPr lIns="50800" tIns="50800" rIns="50800" bIns="50800" rtlCol="0" anchor="ctr"/>
            <a:lstStyle/>
            <a:p>
              <a:pPr algn="ctr">
                <a:lnSpc>
                  <a:spcPts val="2659"/>
                </a:lnSpc>
                <a:spcBef>
                  <a:spcPct val="0"/>
                </a:spcBef>
              </a:pPr>
              <a:endParaRPr/>
            </a:p>
          </p:txBody>
        </p:sp>
      </p:grpSp>
      <p:sp>
        <p:nvSpPr>
          <p:cNvPr id="28" name="Freeform 28"/>
          <p:cNvSpPr/>
          <p:nvPr/>
        </p:nvSpPr>
        <p:spPr>
          <a:xfrm>
            <a:off x="13382471" y="5841043"/>
            <a:ext cx="3876829" cy="4248580"/>
          </a:xfrm>
          <a:custGeom>
            <a:avLst/>
            <a:gdLst/>
            <a:ahLst/>
            <a:cxnLst/>
            <a:rect l="l" t="t" r="r" b="b"/>
            <a:pathLst>
              <a:path w="3876829" h="4248580">
                <a:moveTo>
                  <a:pt x="0" y="0"/>
                </a:moveTo>
                <a:lnTo>
                  <a:pt x="3876829" y="0"/>
                </a:lnTo>
                <a:lnTo>
                  <a:pt x="3876829" y="4248580"/>
                </a:lnTo>
                <a:lnTo>
                  <a:pt x="0" y="4248580"/>
                </a:lnTo>
                <a:lnTo>
                  <a:pt x="0" y="0"/>
                </a:lnTo>
                <a:close/>
              </a:path>
            </a:pathLst>
          </a:custGeom>
          <a:blipFill>
            <a:blip r:embed="rId4"/>
            <a:stretch>
              <a:fillRect/>
            </a:stretch>
          </a:blipFill>
        </p:spPr>
      </p:sp>
      <p:sp>
        <p:nvSpPr>
          <p:cNvPr id="30" name="Freeform 30"/>
          <p:cNvSpPr/>
          <p:nvPr/>
        </p:nvSpPr>
        <p:spPr>
          <a:xfrm>
            <a:off x="726294" y="264551"/>
            <a:ext cx="2692532" cy="2645413"/>
          </a:xfrm>
          <a:custGeom>
            <a:avLst/>
            <a:gdLst/>
            <a:ahLst/>
            <a:cxnLst/>
            <a:rect l="l" t="t" r="r" b="b"/>
            <a:pathLst>
              <a:path w="2692532" h="2645413">
                <a:moveTo>
                  <a:pt x="0" y="0"/>
                </a:moveTo>
                <a:lnTo>
                  <a:pt x="2692531" y="0"/>
                </a:lnTo>
                <a:lnTo>
                  <a:pt x="2692531" y="2645413"/>
                </a:lnTo>
                <a:lnTo>
                  <a:pt x="0" y="2645413"/>
                </a:lnTo>
                <a:lnTo>
                  <a:pt x="0" y="0"/>
                </a:lnTo>
                <a:close/>
              </a:path>
            </a:pathLst>
          </a:custGeom>
          <a:blipFill>
            <a:blip r:embed="rId5"/>
            <a:stretch>
              <a:fillRect/>
            </a:stretch>
          </a:blipFill>
        </p:spPr>
      </p:sp>
      <p:sp>
        <p:nvSpPr>
          <p:cNvPr id="31" name="Freeform 31"/>
          <p:cNvSpPr/>
          <p:nvPr/>
        </p:nvSpPr>
        <p:spPr>
          <a:xfrm>
            <a:off x="16895704" y="2810396"/>
            <a:ext cx="3126820" cy="1148396"/>
          </a:xfrm>
          <a:custGeom>
            <a:avLst/>
            <a:gdLst/>
            <a:ahLst/>
            <a:cxnLst/>
            <a:rect l="l" t="t" r="r" b="b"/>
            <a:pathLst>
              <a:path w="3126820" h="1148396">
                <a:moveTo>
                  <a:pt x="0" y="0"/>
                </a:moveTo>
                <a:lnTo>
                  <a:pt x="3126820" y="0"/>
                </a:lnTo>
                <a:lnTo>
                  <a:pt x="3126820" y="1148396"/>
                </a:lnTo>
                <a:lnTo>
                  <a:pt x="0" y="1148396"/>
                </a:lnTo>
                <a:lnTo>
                  <a:pt x="0" y="0"/>
                </a:lnTo>
                <a:close/>
              </a:path>
            </a:pathLst>
          </a:custGeom>
          <a:blipFill>
            <a:blip r:embed="rId6">
              <a:alphaModFix amt="40000"/>
              <a:extLst>
                <a:ext uri="{96DAC541-7B7A-43D3-8B79-37D633B846F1}">
                  <asvg:svgBlip xmlns:asvg="http://schemas.microsoft.com/office/drawing/2016/SVG/main" xmlns="" r:embed="rId7"/>
                </a:ext>
              </a:extLst>
            </a:blip>
            <a:stretch>
              <a:fillRect/>
            </a:stretch>
          </a:blipFill>
        </p:spPr>
      </p:sp>
      <p:sp>
        <p:nvSpPr>
          <p:cNvPr id="32" name="Freeform 32"/>
          <p:cNvSpPr/>
          <p:nvPr/>
        </p:nvSpPr>
        <p:spPr>
          <a:xfrm>
            <a:off x="15802781" y="5841043"/>
            <a:ext cx="1843168" cy="3137307"/>
          </a:xfrm>
          <a:custGeom>
            <a:avLst/>
            <a:gdLst/>
            <a:ahLst/>
            <a:cxnLst/>
            <a:rect l="l" t="t" r="r" b="b"/>
            <a:pathLst>
              <a:path w="1843168" h="3137307">
                <a:moveTo>
                  <a:pt x="0" y="0"/>
                </a:moveTo>
                <a:lnTo>
                  <a:pt x="1843168" y="0"/>
                </a:lnTo>
                <a:lnTo>
                  <a:pt x="1843168" y="3137307"/>
                </a:lnTo>
                <a:lnTo>
                  <a:pt x="0" y="3137307"/>
                </a:lnTo>
                <a:lnTo>
                  <a:pt x="0" y="0"/>
                </a:lnTo>
                <a:close/>
              </a:path>
            </a:pathLst>
          </a:custGeom>
          <a:blipFill>
            <a:blip r:embed="rId8"/>
            <a:stretch>
              <a:fillRect/>
            </a:stretch>
          </a:blipFill>
        </p:spPr>
      </p:sp>
      <p:sp>
        <p:nvSpPr>
          <p:cNvPr id="33" name="Freeform 33"/>
          <p:cNvSpPr/>
          <p:nvPr/>
        </p:nvSpPr>
        <p:spPr>
          <a:xfrm>
            <a:off x="513447" y="4890878"/>
            <a:ext cx="4056636" cy="4356119"/>
          </a:xfrm>
          <a:custGeom>
            <a:avLst/>
            <a:gdLst/>
            <a:ahLst/>
            <a:cxnLst/>
            <a:rect l="l" t="t" r="r" b="b"/>
            <a:pathLst>
              <a:path w="4056636" h="4356119">
                <a:moveTo>
                  <a:pt x="0" y="0"/>
                </a:moveTo>
                <a:lnTo>
                  <a:pt x="4056636" y="0"/>
                </a:lnTo>
                <a:lnTo>
                  <a:pt x="4056636" y="4356119"/>
                </a:lnTo>
                <a:lnTo>
                  <a:pt x="0" y="4356119"/>
                </a:lnTo>
                <a:lnTo>
                  <a:pt x="0" y="0"/>
                </a:lnTo>
                <a:close/>
              </a:path>
            </a:pathLst>
          </a:custGeom>
          <a:blipFill>
            <a:blip r:embed="rId9"/>
            <a:stretch>
              <a:fillRect/>
            </a:stretch>
          </a:blipFill>
        </p:spPr>
      </p:sp>
      <p:sp>
        <p:nvSpPr>
          <p:cNvPr id="34" name="TextBox 34"/>
          <p:cNvSpPr txBox="1"/>
          <p:nvPr/>
        </p:nvSpPr>
        <p:spPr>
          <a:xfrm>
            <a:off x="3946673" y="1802514"/>
            <a:ext cx="10340860" cy="2215991"/>
          </a:xfrm>
          <a:prstGeom prst="rect">
            <a:avLst/>
          </a:prstGeom>
        </p:spPr>
        <p:txBody>
          <a:bodyPr wrap="square" lIns="0" tIns="0" rIns="0" bIns="0" rtlCol="0" anchor="t">
            <a:spAutoFit/>
          </a:bodyPr>
          <a:lstStyle/>
          <a:p>
            <a:pPr algn="ctr"/>
            <a:r>
              <a:rPr lang="vi-VN" sz="7200">
                <a:latin typeface="Times New Roman" panose="02020603050405020304" pitchFamily="18" charset="0"/>
                <a:cs typeface="Times New Roman" panose="02020603050405020304" pitchFamily="18" charset="0"/>
              </a:rPr>
              <a:t>Sản phẩm tham </a:t>
            </a:r>
            <a:r>
              <a:rPr lang="vi-VN" sz="7200" smtClean="0">
                <a:latin typeface="Times New Roman" panose="02020603050405020304" pitchFamily="18" charset="0"/>
                <a:cs typeface="Times New Roman" panose="02020603050405020304" pitchFamily="18" charset="0"/>
              </a:rPr>
              <a:t>khảo</a:t>
            </a:r>
            <a:endParaRPr lang="vi-VN" sz="7200">
              <a:latin typeface="Times New Roman" panose="02020603050405020304" pitchFamily="18" charset="0"/>
              <a:cs typeface="Times New Roman" panose="02020603050405020304" pitchFamily="18" charset="0"/>
            </a:endParaRPr>
          </a:p>
          <a:p>
            <a:pPr algn="ctr"/>
            <a:r>
              <a:rPr lang="vi-VN" sz="7200" smtClean="0">
                <a:latin typeface="Times New Roman" panose="02020603050405020304" pitchFamily="18" charset="0"/>
                <a:cs typeface="Times New Roman" panose="02020603050405020304" pitchFamily="18" charset="0"/>
              </a:rPr>
              <a:t>(poster </a:t>
            </a:r>
            <a:r>
              <a:rPr lang="vi-VN" sz="7200">
                <a:latin typeface="Times New Roman" panose="02020603050405020304" pitchFamily="18" charset="0"/>
                <a:cs typeface="Times New Roman" panose="02020603050405020304" pitchFamily="18" charset="0"/>
              </a:rPr>
              <a:t>về biến đổi khí hậu)</a:t>
            </a:r>
            <a:endParaRPr lang="en-GB" sz="7200">
              <a:latin typeface="Times New Roman" panose="02020603050405020304" pitchFamily="18" charset="0"/>
              <a:cs typeface="Times New Roman" panose="02020603050405020304" pitchFamily="18" charset="0"/>
            </a:endParaRPr>
          </a:p>
        </p:txBody>
      </p:sp>
      <p:sp>
        <p:nvSpPr>
          <p:cNvPr id="35" name="Freeform 35"/>
          <p:cNvSpPr/>
          <p:nvPr/>
        </p:nvSpPr>
        <p:spPr>
          <a:xfrm>
            <a:off x="2541765" y="789897"/>
            <a:ext cx="2143407" cy="787215"/>
          </a:xfrm>
          <a:custGeom>
            <a:avLst/>
            <a:gdLst/>
            <a:ahLst/>
            <a:cxnLst/>
            <a:rect l="l" t="t" r="r" b="b"/>
            <a:pathLst>
              <a:path w="2143407" h="787215">
                <a:moveTo>
                  <a:pt x="0" y="0"/>
                </a:moveTo>
                <a:lnTo>
                  <a:pt x="2143407" y="0"/>
                </a:lnTo>
                <a:lnTo>
                  <a:pt x="2143407" y="787215"/>
                </a:lnTo>
                <a:lnTo>
                  <a:pt x="0" y="787215"/>
                </a:lnTo>
                <a:lnTo>
                  <a:pt x="0" y="0"/>
                </a:lnTo>
                <a:close/>
              </a:path>
            </a:pathLst>
          </a:custGeom>
          <a:blipFill>
            <a:blip r:embed="rId6">
              <a:alphaModFix amt="60000"/>
              <a:extLst>
                <a:ext uri="{96DAC541-7B7A-43D3-8B79-37D633B846F1}">
                  <asvg:svgBlip xmlns:asvg="http://schemas.microsoft.com/office/drawing/2016/SVG/main" xmlns="" r:embed="rId7"/>
                </a:ext>
              </a:extLst>
            </a:blip>
            <a:stretch>
              <a:fillRect/>
            </a:stretch>
          </a:blipFill>
        </p:spPr>
      </p:sp>
      <p:sp>
        <p:nvSpPr>
          <p:cNvPr id="36" name="Freeform 36"/>
          <p:cNvSpPr/>
          <p:nvPr/>
        </p:nvSpPr>
        <p:spPr>
          <a:xfrm>
            <a:off x="10997858" y="227507"/>
            <a:ext cx="4323028" cy="1587730"/>
          </a:xfrm>
          <a:custGeom>
            <a:avLst/>
            <a:gdLst/>
            <a:ahLst/>
            <a:cxnLst/>
            <a:rect l="l" t="t" r="r" b="b"/>
            <a:pathLst>
              <a:path w="4323028" h="1587730">
                <a:moveTo>
                  <a:pt x="0" y="0"/>
                </a:moveTo>
                <a:lnTo>
                  <a:pt x="4323027" y="0"/>
                </a:lnTo>
                <a:lnTo>
                  <a:pt x="4323027" y="1587730"/>
                </a:lnTo>
                <a:lnTo>
                  <a:pt x="0" y="1587730"/>
                </a:lnTo>
                <a:lnTo>
                  <a:pt x="0" y="0"/>
                </a:lnTo>
                <a:close/>
              </a:path>
            </a:pathLst>
          </a:custGeom>
          <a:blipFill>
            <a:blip r:embed="rId6">
              <a:alphaModFix amt="40000"/>
              <a:extLst>
                <a:ext uri="{96DAC541-7B7A-43D3-8B79-37D633B846F1}">
                  <asvg:svgBlip xmlns:asvg="http://schemas.microsoft.com/office/drawing/2016/SVG/main" xmlns="" r:embed="rId7"/>
                </a:ext>
              </a:extLst>
            </a:blip>
            <a:stretch>
              <a:fillRect/>
            </a:stretch>
          </a:blipFill>
        </p:spPr>
      </p:sp>
      <p:sp>
        <p:nvSpPr>
          <p:cNvPr id="37" name="Freeform 37"/>
          <p:cNvSpPr/>
          <p:nvPr/>
        </p:nvSpPr>
        <p:spPr>
          <a:xfrm>
            <a:off x="15527034" y="1852282"/>
            <a:ext cx="1732266" cy="1091074"/>
          </a:xfrm>
          <a:custGeom>
            <a:avLst/>
            <a:gdLst/>
            <a:ahLst/>
            <a:cxnLst/>
            <a:rect l="l" t="t" r="r" b="b"/>
            <a:pathLst>
              <a:path w="1732266" h="1091074">
                <a:moveTo>
                  <a:pt x="0" y="0"/>
                </a:moveTo>
                <a:lnTo>
                  <a:pt x="1732266" y="0"/>
                </a:lnTo>
                <a:lnTo>
                  <a:pt x="1732266" y="1091073"/>
                </a:lnTo>
                <a:lnTo>
                  <a:pt x="0" y="1091073"/>
                </a:lnTo>
                <a:lnTo>
                  <a:pt x="0" y="0"/>
                </a:lnTo>
                <a:close/>
              </a:path>
            </a:pathLst>
          </a:custGeom>
          <a:blipFill>
            <a:blip r:embed="rId10"/>
            <a:stretch>
              <a:fillRect l="-492499" t="-751900" b="-197689"/>
            </a:stretch>
          </a:blipFill>
        </p:spPr>
      </p:sp>
      <p:sp>
        <p:nvSpPr>
          <p:cNvPr id="38" name="Freeform 38"/>
          <p:cNvSpPr/>
          <p:nvPr/>
        </p:nvSpPr>
        <p:spPr>
          <a:xfrm>
            <a:off x="1028700" y="3815520"/>
            <a:ext cx="1014074" cy="884216"/>
          </a:xfrm>
          <a:custGeom>
            <a:avLst/>
            <a:gdLst/>
            <a:ahLst/>
            <a:cxnLst/>
            <a:rect l="l" t="t" r="r" b="b"/>
            <a:pathLst>
              <a:path w="1014074" h="884216">
                <a:moveTo>
                  <a:pt x="0" y="0"/>
                </a:moveTo>
                <a:lnTo>
                  <a:pt x="1014074" y="0"/>
                </a:lnTo>
                <a:lnTo>
                  <a:pt x="1014074" y="884216"/>
                </a:lnTo>
                <a:lnTo>
                  <a:pt x="0" y="884216"/>
                </a:lnTo>
                <a:lnTo>
                  <a:pt x="0" y="0"/>
                </a:lnTo>
                <a:close/>
              </a:path>
            </a:pathLst>
          </a:custGeom>
          <a:blipFill>
            <a:blip r:embed="rId10"/>
            <a:stretch>
              <a:fillRect l="-492499" t="-529256" b="-128919"/>
            </a:stretch>
          </a:blipFill>
        </p:spPr>
      </p:sp>
      <p:sp>
        <p:nvSpPr>
          <p:cNvPr id="39" name="Freeform 39"/>
          <p:cNvSpPr/>
          <p:nvPr/>
        </p:nvSpPr>
        <p:spPr>
          <a:xfrm>
            <a:off x="8845470" y="264551"/>
            <a:ext cx="1213217" cy="764149"/>
          </a:xfrm>
          <a:custGeom>
            <a:avLst/>
            <a:gdLst/>
            <a:ahLst/>
            <a:cxnLst/>
            <a:rect l="l" t="t" r="r" b="b"/>
            <a:pathLst>
              <a:path w="1213217" h="764149">
                <a:moveTo>
                  <a:pt x="0" y="0"/>
                </a:moveTo>
                <a:lnTo>
                  <a:pt x="1213216" y="0"/>
                </a:lnTo>
                <a:lnTo>
                  <a:pt x="1213216" y="764149"/>
                </a:lnTo>
                <a:lnTo>
                  <a:pt x="0" y="764149"/>
                </a:lnTo>
                <a:lnTo>
                  <a:pt x="0" y="0"/>
                </a:lnTo>
                <a:close/>
              </a:path>
            </a:pathLst>
          </a:custGeom>
          <a:blipFill>
            <a:blip r:embed="rId10"/>
            <a:stretch>
              <a:fillRect l="-492499" t="-751900" b="-197689"/>
            </a:stretch>
          </a:blipFill>
        </p:spPr>
      </p:sp>
      <p:grpSp>
        <p:nvGrpSpPr>
          <p:cNvPr id="40" name="Group 40"/>
          <p:cNvGrpSpPr/>
          <p:nvPr/>
        </p:nvGrpSpPr>
        <p:grpSpPr>
          <a:xfrm>
            <a:off x="14456660" y="2810396"/>
            <a:ext cx="1936507" cy="1889340"/>
            <a:chOff x="0" y="0"/>
            <a:chExt cx="2582010" cy="2519120"/>
          </a:xfrm>
        </p:grpSpPr>
        <p:sp>
          <p:nvSpPr>
            <p:cNvPr id="41" name="Freeform 41"/>
            <p:cNvSpPr/>
            <p:nvPr/>
          </p:nvSpPr>
          <p:spPr>
            <a:xfrm rot="-749479">
              <a:off x="487534" y="191264"/>
              <a:ext cx="1944066" cy="1603560"/>
            </a:xfrm>
            <a:custGeom>
              <a:avLst/>
              <a:gdLst/>
              <a:ahLst/>
              <a:cxnLst/>
              <a:rect l="l" t="t" r="r" b="b"/>
              <a:pathLst>
                <a:path w="1944066" h="1603560">
                  <a:moveTo>
                    <a:pt x="0" y="0"/>
                  </a:moveTo>
                  <a:lnTo>
                    <a:pt x="1944066" y="0"/>
                  </a:lnTo>
                  <a:lnTo>
                    <a:pt x="1944066" y="1603559"/>
                  </a:lnTo>
                  <a:lnTo>
                    <a:pt x="0" y="1603559"/>
                  </a:lnTo>
                  <a:lnTo>
                    <a:pt x="0" y="0"/>
                  </a:lnTo>
                  <a:close/>
                </a:path>
              </a:pathLst>
            </a:custGeom>
            <a:blipFill>
              <a:blip r:embed="rId10"/>
              <a:stretch>
                <a:fillRect l="-288367" t="-268183" b="-157155"/>
              </a:stretch>
            </a:blipFill>
          </p:spPr>
        </p:sp>
        <p:sp>
          <p:nvSpPr>
            <p:cNvPr id="42" name="Freeform 42"/>
            <p:cNvSpPr/>
            <p:nvPr/>
          </p:nvSpPr>
          <p:spPr>
            <a:xfrm rot="-77490">
              <a:off x="17824" y="893855"/>
              <a:ext cx="1944066" cy="1603560"/>
            </a:xfrm>
            <a:custGeom>
              <a:avLst/>
              <a:gdLst/>
              <a:ahLst/>
              <a:cxnLst/>
              <a:rect l="l" t="t" r="r" b="b"/>
              <a:pathLst>
                <a:path w="1944066" h="1603560">
                  <a:moveTo>
                    <a:pt x="0" y="0"/>
                  </a:moveTo>
                  <a:lnTo>
                    <a:pt x="1944067" y="0"/>
                  </a:lnTo>
                  <a:lnTo>
                    <a:pt x="1944067" y="1603559"/>
                  </a:lnTo>
                  <a:lnTo>
                    <a:pt x="0" y="1603559"/>
                  </a:lnTo>
                  <a:lnTo>
                    <a:pt x="0" y="0"/>
                  </a:lnTo>
                  <a:close/>
                </a:path>
              </a:pathLst>
            </a:custGeom>
            <a:blipFill>
              <a:blip r:embed="rId10"/>
              <a:stretch>
                <a:fillRect l="-288367" t="-268183" b="-157155"/>
              </a:stretch>
            </a:blipFill>
          </p:spPr>
        </p:sp>
      </p:grpSp>
      <p:grpSp>
        <p:nvGrpSpPr>
          <p:cNvPr id="43" name="Group 43"/>
          <p:cNvGrpSpPr/>
          <p:nvPr/>
        </p:nvGrpSpPr>
        <p:grpSpPr>
          <a:xfrm rot="602913">
            <a:off x="7207493" y="-74103"/>
            <a:ext cx="1936507" cy="1889340"/>
            <a:chOff x="0" y="0"/>
            <a:chExt cx="2582010" cy="2519120"/>
          </a:xfrm>
        </p:grpSpPr>
        <p:sp>
          <p:nvSpPr>
            <p:cNvPr id="44" name="Freeform 44"/>
            <p:cNvSpPr/>
            <p:nvPr/>
          </p:nvSpPr>
          <p:spPr>
            <a:xfrm rot="-749479">
              <a:off x="487534" y="191264"/>
              <a:ext cx="1944066" cy="1603560"/>
            </a:xfrm>
            <a:custGeom>
              <a:avLst/>
              <a:gdLst/>
              <a:ahLst/>
              <a:cxnLst/>
              <a:rect l="l" t="t" r="r" b="b"/>
              <a:pathLst>
                <a:path w="1944066" h="1603560">
                  <a:moveTo>
                    <a:pt x="0" y="0"/>
                  </a:moveTo>
                  <a:lnTo>
                    <a:pt x="1944066" y="0"/>
                  </a:lnTo>
                  <a:lnTo>
                    <a:pt x="1944066" y="1603559"/>
                  </a:lnTo>
                  <a:lnTo>
                    <a:pt x="0" y="1603559"/>
                  </a:lnTo>
                  <a:lnTo>
                    <a:pt x="0" y="0"/>
                  </a:lnTo>
                  <a:close/>
                </a:path>
              </a:pathLst>
            </a:custGeom>
            <a:blipFill>
              <a:blip r:embed="rId10"/>
              <a:stretch>
                <a:fillRect l="-288367" t="-268183" b="-157155"/>
              </a:stretch>
            </a:blipFill>
          </p:spPr>
        </p:sp>
        <p:sp>
          <p:nvSpPr>
            <p:cNvPr id="45" name="Freeform 45"/>
            <p:cNvSpPr/>
            <p:nvPr/>
          </p:nvSpPr>
          <p:spPr>
            <a:xfrm rot="-77490">
              <a:off x="17824" y="893855"/>
              <a:ext cx="1944066" cy="1603560"/>
            </a:xfrm>
            <a:custGeom>
              <a:avLst/>
              <a:gdLst/>
              <a:ahLst/>
              <a:cxnLst/>
              <a:rect l="l" t="t" r="r" b="b"/>
              <a:pathLst>
                <a:path w="1944066" h="1603560">
                  <a:moveTo>
                    <a:pt x="0" y="0"/>
                  </a:moveTo>
                  <a:lnTo>
                    <a:pt x="1944067" y="0"/>
                  </a:lnTo>
                  <a:lnTo>
                    <a:pt x="1944067" y="1603559"/>
                  </a:lnTo>
                  <a:lnTo>
                    <a:pt x="0" y="1603559"/>
                  </a:lnTo>
                  <a:lnTo>
                    <a:pt x="0" y="0"/>
                  </a:lnTo>
                  <a:close/>
                </a:path>
              </a:pathLst>
            </a:custGeom>
            <a:blipFill>
              <a:blip r:embed="rId10"/>
              <a:stretch>
                <a:fillRect l="-288367" t="-268183" b="-157155"/>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rgbClr val="C1E4FF">
                <a:alpha val="100000"/>
              </a:srgbClr>
            </a:gs>
            <a:gs pos="100000">
              <a:srgbClr val="6DBCE8">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209800" y="7072447"/>
            <a:ext cx="22040613" cy="3957331"/>
          </a:xfrm>
          <a:custGeom>
            <a:avLst/>
            <a:gdLst/>
            <a:ahLst/>
            <a:cxnLst/>
            <a:rect l="l" t="t" r="r" b="b"/>
            <a:pathLst>
              <a:path w="22040613" h="3957331">
                <a:moveTo>
                  <a:pt x="0" y="0"/>
                </a:moveTo>
                <a:lnTo>
                  <a:pt x="22040614" y="0"/>
                </a:lnTo>
                <a:lnTo>
                  <a:pt x="22040614" y="3957331"/>
                </a:lnTo>
                <a:lnTo>
                  <a:pt x="0" y="395733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713114" y="1929537"/>
            <a:ext cx="7355205" cy="8229600"/>
          </a:xfrm>
          <a:custGeom>
            <a:avLst/>
            <a:gdLst/>
            <a:ahLst/>
            <a:cxnLst/>
            <a:rect l="l" t="t" r="r" b="b"/>
            <a:pathLst>
              <a:path w="7355205" h="8229600">
                <a:moveTo>
                  <a:pt x="0" y="0"/>
                </a:moveTo>
                <a:lnTo>
                  <a:pt x="7355205" y="0"/>
                </a:lnTo>
                <a:lnTo>
                  <a:pt x="7355205" y="8229600"/>
                </a:lnTo>
                <a:lnTo>
                  <a:pt x="0" y="8229600"/>
                </a:lnTo>
                <a:lnTo>
                  <a:pt x="0" y="0"/>
                </a:lnTo>
                <a:close/>
              </a:path>
            </a:pathLst>
          </a:custGeom>
          <a:blipFill>
            <a:blip r:embed="rId4"/>
            <a:stretch>
              <a:fillRect/>
            </a:stretch>
          </a:blipFill>
        </p:spPr>
      </p:sp>
      <p:sp>
        <p:nvSpPr>
          <p:cNvPr id="11" name="Freeform 11"/>
          <p:cNvSpPr/>
          <p:nvPr/>
        </p:nvSpPr>
        <p:spPr>
          <a:xfrm>
            <a:off x="15773400" y="-534768"/>
            <a:ext cx="3373349" cy="3314316"/>
          </a:xfrm>
          <a:custGeom>
            <a:avLst/>
            <a:gdLst/>
            <a:ahLst/>
            <a:cxnLst/>
            <a:rect l="l" t="t" r="r" b="b"/>
            <a:pathLst>
              <a:path w="3373349" h="3314316">
                <a:moveTo>
                  <a:pt x="0" y="0"/>
                </a:moveTo>
                <a:lnTo>
                  <a:pt x="3373349" y="0"/>
                </a:lnTo>
                <a:lnTo>
                  <a:pt x="3373349" y="3314315"/>
                </a:lnTo>
                <a:lnTo>
                  <a:pt x="0" y="3314315"/>
                </a:lnTo>
                <a:lnTo>
                  <a:pt x="0" y="0"/>
                </a:lnTo>
                <a:close/>
              </a:path>
            </a:pathLst>
          </a:custGeom>
          <a:blipFill>
            <a:blip r:embed="rId5"/>
            <a:stretch>
              <a:fillRect/>
            </a:stretch>
          </a:blipFill>
        </p:spPr>
      </p:sp>
      <p:sp>
        <p:nvSpPr>
          <p:cNvPr id="12" name="Freeform 12"/>
          <p:cNvSpPr/>
          <p:nvPr/>
        </p:nvSpPr>
        <p:spPr>
          <a:xfrm>
            <a:off x="16736244" y="1028700"/>
            <a:ext cx="2664150" cy="978470"/>
          </a:xfrm>
          <a:custGeom>
            <a:avLst/>
            <a:gdLst/>
            <a:ahLst/>
            <a:cxnLst/>
            <a:rect l="l" t="t" r="r" b="b"/>
            <a:pathLst>
              <a:path w="2664150" h="978470">
                <a:moveTo>
                  <a:pt x="0" y="0"/>
                </a:moveTo>
                <a:lnTo>
                  <a:pt x="2664150" y="0"/>
                </a:lnTo>
                <a:lnTo>
                  <a:pt x="2664150" y="978470"/>
                </a:lnTo>
                <a:lnTo>
                  <a:pt x="0" y="978470"/>
                </a:lnTo>
                <a:lnTo>
                  <a:pt x="0" y="0"/>
                </a:lnTo>
                <a:close/>
              </a:path>
            </a:pathLst>
          </a:custGeom>
          <a:blipFill>
            <a:blip r:embed="rId6">
              <a:alphaModFix amt="60000"/>
              <a:extLst>
                <a:ext uri="{96DAC541-7B7A-43D3-8B79-37D633B846F1}">
                  <asvg:svgBlip xmlns:asvg="http://schemas.microsoft.com/office/drawing/2016/SVG/main" xmlns="" r:embed="rId7"/>
                </a:ext>
              </a:extLst>
            </a:blip>
            <a:stretch>
              <a:fillRect/>
            </a:stretch>
          </a:blipFill>
        </p:spPr>
      </p:sp>
      <p:sp>
        <p:nvSpPr>
          <p:cNvPr id="13" name="Freeform 13"/>
          <p:cNvSpPr/>
          <p:nvPr/>
        </p:nvSpPr>
        <p:spPr>
          <a:xfrm>
            <a:off x="12417840" y="7416092"/>
            <a:ext cx="3945753" cy="3270043"/>
          </a:xfrm>
          <a:custGeom>
            <a:avLst/>
            <a:gdLst/>
            <a:ahLst/>
            <a:cxnLst/>
            <a:rect l="l" t="t" r="r" b="b"/>
            <a:pathLst>
              <a:path w="3945753" h="3270043">
                <a:moveTo>
                  <a:pt x="0" y="0"/>
                </a:moveTo>
                <a:lnTo>
                  <a:pt x="3945753" y="0"/>
                </a:lnTo>
                <a:lnTo>
                  <a:pt x="3945753" y="3270042"/>
                </a:lnTo>
                <a:lnTo>
                  <a:pt x="0" y="3270042"/>
                </a:lnTo>
                <a:lnTo>
                  <a:pt x="0" y="0"/>
                </a:lnTo>
                <a:close/>
              </a:path>
            </a:pathLst>
          </a:custGeom>
          <a:blipFill>
            <a:blip r:embed="rId8"/>
            <a:stretch>
              <a:fillRect/>
            </a:stretch>
          </a:blipFill>
        </p:spPr>
      </p:sp>
      <p:sp>
        <p:nvSpPr>
          <p:cNvPr id="14" name="Freeform 14"/>
          <p:cNvSpPr/>
          <p:nvPr/>
        </p:nvSpPr>
        <p:spPr>
          <a:xfrm>
            <a:off x="-772652" y="3447516"/>
            <a:ext cx="2337932" cy="858659"/>
          </a:xfrm>
          <a:custGeom>
            <a:avLst/>
            <a:gdLst/>
            <a:ahLst/>
            <a:cxnLst/>
            <a:rect l="l" t="t" r="r" b="b"/>
            <a:pathLst>
              <a:path w="2337932" h="858659">
                <a:moveTo>
                  <a:pt x="0" y="0"/>
                </a:moveTo>
                <a:lnTo>
                  <a:pt x="2337932" y="0"/>
                </a:lnTo>
                <a:lnTo>
                  <a:pt x="2337932" y="858659"/>
                </a:lnTo>
                <a:lnTo>
                  <a:pt x="0" y="858659"/>
                </a:lnTo>
                <a:lnTo>
                  <a:pt x="0" y="0"/>
                </a:lnTo>
                <a:close/>
              </a:path>
            </a:pathLst>
          </a:custGeom>
          <a:blipFill>
            <a:blip r:embed="rId6">
              <a:alphaModFix amt="60000"/>
              <a:extLst>
                <a:ext uri="{96DAC541-7B7A-43D3-8B79-37D633B846F1}">
                  <asvg:svgBlip xmlns:asvg="http://schemas.microsoft.com/office/drawing/2016/SVG/main" xmlns="" r:embed="rId7"/>
                </a:ext>
              </a:extLst>
            </a:blip>
            <a:stretch>
              <a:fillRect/>
            </a:stretch>
          </a:blipFill>
        </p:spPr>
      </p:sp>
      <p:sp>
        <p:nvSpPr>
          <p:cNvPr id="15" name="Freeform 15"/>
          <p:cNvSpPr/>
          <p:nvPr/>
        </p:nvSpPr>
        <p:spPr>
          <a:xfrm>
            <a:off x="6471445" y="588857"/>
            <a:ext cx="3361369" cy="1234539"/>
          </a:xfrm>
          <a:custGeom>
            <a:avLst/>
            <a:gdLst/>
            <a:ahLst/>
            <a:cxnLst/>
            <a:rect l="l" t="t" r="r" b="b"/>
            <a:pathLst>
              <a:path w="3361369" h="1234539">
                <a:moveTo>
                  <a:pt x="0" y="0"/>
                </a:moveTo>
                <a:lnTo>
                  <a:pt x="3361369" y="0"/>
                </a:lnTo>
                <a:lnTo>
                  <a:pt x="3361369" y="1234540"/>
                </a:lnTo>
                <a:lnTo>
                  <a:pt x="0" y="1234540"/>
                </a:lnTo>
                <a:lnTo>
                  <a:pt x="0" y="0"/>
                </a:lnTo>
                <a:close/>
              </a:path>
            </a:pathLst>
          </a:custGeom>
          <a:blipFill>
            <a:blip r:embed="rId6">
              <a:alphaModFix amt="60000"/>
              <a:extLst>
                <a:ext uri="{96DAC541-7B7A-43D3-8B79-37D633B846F1}">
                  <asvg:svgBlip xmlns:asvg="http://schemas.microsoft.com/office/drawing/2016/SVG/main" xmlns="" r:embed="rId7"/>
                </a:ext>
              </a:extLst>
            </a:blip>
            <a:stretch>
              <a:fillRect/>
            </a:stretch>
          </a:blipFill>
        </p:spPr>
      </p:sp>
      <p:sp>
        <p:nvSpPr>
          <p:cNvPr id="16" name="Freeform 16"/>
          <p:cNvSpPr/>
          <p:nvPr/>
        </p:nvSpPr>
        <p:spPr>
          <a:xfrm>
            <a:off x="11094889" y="892622"/>
            <a:ext cx="825145" cy="719481"/>
          </a:xfrm>
          <a:custGeom>
            <a:avLst/>
            <a:gdLst/>
            <a:ahLst/>
            <a:cxnLst/>
            <a:rect l="l" t="t" r="r" b="b"/>
            <a:pathLst>
              <a:path w="825145" h="719481">
                <a:moveTo>
                  <a:pt x="0" y="0"/>
                </a:moveTo>
                <a:lnTo>
                  <a:pt x="825145" y="0"/>
                </a:lnTo>
                <a:lnTo>
                  <a:pt x="825145" y="719480"/>
                </a:lnTo>
                <a:lnTo>
                  <a:pt x="0" y="719480"/>
                </a:lnTo>
                <a:lnTo>
                  <a:pt x="0" y="0"/>
                </a:lnTo>
                <a:close/>
              </a:path>
            </a:pathLst>
          </a:custGeom>
          <a:blipFill>
            <a:blip r:embed="rId9"/>
            <a:stretch>
              <a:fillRect l="-492499" t="-529256" b="-128919"/>
            </a:stretch>
          </a:blipFill>
        </p:spPr>
      </p:sp>
      <p:sp>
        <p:nvSpPr>
          <p:cNvPr id="20" name="Freeform 20"/>
          <p:cNvSpPr/>
          <p:nvPr/>
        </p:nvSpPr>
        <p:spPr>
          <a:xfrm>
            <a:off x="9832814" y="7416092"/>
            <a:ext cx="1940858" cy="2516509"/>
          </a:xfrm>
          <a:custGeom>
            <a:avLst/>
            <a:gdLst/>
            <a:ahLst/>
            <a:cxnLst/>
            <a:rect l="l" t="t" r="r" b="b"/>
            <a:pathLst>
              <a:path w="1940858" h="2516509">
                <a:moveTo>
                  <a:pt x="0" y="0"/>
                </a:moveTo>
                <a:lnTo>
                  <a:pt x="1940858" y="0"/>
                </a:lnTo>
                <a:lnTo>
                  <a:pt x="1940858" y="2516509"/>
                </a:lnTo>
                <a:lnTo>
                  <a:pt x="0" y="2516509"/>
                </a:lnTo>
                <a:lnTo>
                  <a:pt x="0" y="0"/>
                </a:lnTo>
                <a:close/>
              </a:path>
            </a:pathLst>
          </a:custGeom>
          <a:blipFill>
            <a:blip r:embed="rId10"/>
            <a:stretch>
              <a:fillRect/>
            </a:stretch>
          </a:blipFill>
        </p:spPr>
      </p:sp>
      <p:pic>
        <p:nvPicPr>
          <p:cNvPr id="22" name="Picture 21"/>
          <p:cNvPicPr/>
          <p:nvPr/>
        </p:nvPicPr>
        <p:blipFill>
          <a:blip r:embed="rId11">
            <a:extLst>
              <a:ext uri="{28A0092B-C50C-407E-A947-70E740481C1C}">
                <a14:useLocalDpi xmlns:a14="http://schemas.microsoft.com/office/drawing/2010/main" val="0"/>
              </a:ext>
            </a:extLst>
          </a:blip>
          <a:stretch>
            <a:fillRect/>
          </a:stretch>
        </p:blipFill>
        <p:spPr>
          <a:xfrm>
            <a:off x="304800" y="285144"/>
            <a:ext cx="10408313" cy="96474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C1E4FF">
                <a:alpha val="100000"/>
              </a:srgbClr>
            </a:gs>
            <a:gs pos="100000">
              <a:srgbClr val="6DBCE8">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1018789" y="-1024811"/>
            <a:ext cx="3325994" cy="3267789"/>
          </a:xfrm>
          <a:custGeom>
            <a:avLst/>
            <a:gdLst/>
            <a:ahLst/>
            <a:cxnLst/>
            <a:rect l="l" t="t" r="r" b="b"/>
            <a:pathLst>
              <a:path w="3325994" h="3267789">
                <a:moveTo>
                  <a:pt x="0" y="0"/>
                </a:moveTo>
                <a:lnTo>
                  <a:pt x="3325994" y="0"/>
                </a:lnTo>
                <a:lnTo>
                  <a:pt x="3325994" y="3267789"/>
                </a:lnTo>
                <a:lnTo>
                  <a:pt x="0" y="3267789"/>
                </a:lnTo>
                <a:lnTo>
                  <a:pt x="0" y="0"/>
                </a:lnTo>
                <a:close/>
              </a:path>
            </a:pathLst>
          </a:custGeom>
          <a:blipFill>
            <a:blip r:embed="rId2"/>
            <a:stretch>
              <a:fillRect/>
            </a:stretch>
          </a:blipFill>
        </p:spPr>
      </p:sp>
      <p:sp>
        <p:nvSpPr>
          <p:cNvPr id="3" name="Freeform 3"/>
          <p:cNvSpPr/>
          <p:nvPr/>
        </p:nvSpPr>
        <p:spPr>
          <a:xfrm>
            <a:off x="15813731" y="-1744063"/>
            <a:ext cx="3270369" cy="2772763"/>
          </a:xfrm>
          <a:custGeom>
            <a:avLst/>
            <a:gdLst/>
            <a:ahLst/>
            <a:cxnLst/>
            <a:rect l="l" t="t" r="r" b="b"/>
            <a:pathLst>
              <a:path w="3270369" h="2772763">
                <a:moveTo>
                  <a:pt x="0" y="0"/>
                </a:moveTo>
                <a:lnTo>
                  <a:pt x="3270369" y="0"/>
                </a:lnTo>
                <a:lnTo>
                  <a:pt x="3270369" y="2772763"/>
                </a:lnTo>
                <a:lnTo>
                  <a:pt x="0" y="2772763"/>
                </a:lnTo>
                <a:lnTo>
                  <a:pt x="0" y="0"/>
                </a:lnTo>
                <a:close/>
              </a:path>
            </a:pathLst>
          </a:custGeom>
          <a:blipFill>
            <a:blip r:embed="rId3"/>
            <a:stretch>
              <a:fillRect b="-11459"/>
            </a:stretch>
          </a:blipFill>
        </p:spPr>
      </p:sp>
      <p:sp>
        <p:nvSpPr>
          <p:cNvPr id="4" name="Freeform 4"/>
          <p:cNvSpPr/>
          <p:nvPr/>
        </p:nvSpPr>
        <p:spPr>
          <a:xfrm>
            <a:off x="-863907" y="6386956"/>
            <a:ext cx="1508115" cy="1278646"/>
          </a:xfrm>
          <a:custGeom>
            <a:avLst/>
            <a:gdLst/>
            <a:ahLst/>
            <a:cxnLst/>
            <a:rect l="l" t="t" r="r" b="b"/>
            <a:pathLst>
              <a:path w="1508115" h="1278646">
                <a:moveTo>
                  <a:pt x="0" y="0"/>
                </a:moveTo>
                <a:lnTo>
                  <a:pt x="1508115" y="0"/>
                </a:lnTo>
                <a:lnTo>
                  <a:pt x="1508115" y="1278646"/>
                </a:lnTo>
                <a:lnTo>
                  <a:pt x="0" y="1278646"/>
                </a:lnTo>
                <a:lnTo>
                  <a:pt x="0" y="0"/>
                </a:lnTo>
                <a:close/>
              </a:path>
            </a:pathLst>
          </a:custGeom>
          <a:blipFill>
            <a:blip r:embed="rId3"/>
            <a:stretch>
              <a:fillRect b="-11459"/>
            </a:stretch>
          </a:blipFill>
        </p:spPr>
      </p:sp>
      <p:sp>
        <p:nvSpPr>
          <p:cNvPr id="5" name="Freeform 5"/>
          <p:cNvSpPr/>
          <p:nvPr/>
        </p:nvSpPr>
        <p:spPr>
          <a:xfrm>
            <a:off x="-99004" y="6235674"/>
            <a:ext cx="9582305" cy="5961235"/>
          </a:xfrm>
          <a:custGeom>
            <a:avLst/>
            <a:gdLst/>
            <a:ahLst/>
            <a:cxnLst/>
            <a:rect l="l" t="t" r="r" b="b"/>
            <a:pathLst>
              <a:path w="9582305" h="5961235">
                <a:moveTo>
                  <a:pt x="0" y="0"/>
                </a:moveTo>
                <a:lnTo>
                  <a:pt x="9582305" y="0"/>
                </a:lnTo>
                <a:lnTo>
                  <a:pt x="9582305" y="5961235"/>
                </a:lnTo>
                <a:lnTo>
                  <a:pt x="0" y="5961235"/>
                </a:lnTo>
                <a:lnTo>
                  <a:pt x="0" y="0"/>
                </a:lnTo>
                <a:close/>
              </a:path>
            </a:pathLst>
          </a:custGeom>
          <a:blipFill>
            <a:blip r:embed="rId4"/>
            <a:stretch>
              <a:fillRect t="-4954" b="-4954"/>
            </a:stretch>
          </a:blipFill>
        </p:spPr>
      </p:sp>
      <p:sp>
        <p:nvSpPr>
          <p:cNvPr id="6" name="Freeform 6"/>
          <p:cNvSpPr/>
          <p:nvPr/>
        </p:nvSpPr>
        <p:spPr>
          <a:xfrm>
            <a:off x="9184399" y="6186530"/>
            <a:ext cx="9582305" cy="5961235"/>
          </a:xfrm>
          <a:custGeom>
            <a:avLst/>
            <a:gdLst/>
            <a:ahLst/>
            <a:cxnLst/>
            <a:rect l="l" t="t" r="r" b="b"/>
            <a:pathLst>
              <a:path w="9582305" h="5961235">
                <a:moveTo>
                  <a:pt x="0" y="0"/>
                </a:moveTo>
                <a:lnTo>
                  <a:pt x="9582305" y="0"/>
                </a:lnTo>
                <a:lnTo>
                  <a:pt x="9582305" y="5961235"/>
                </a:lnTo>
                <a:lnTo>
                  <a:pt x="0" y="5961235"/>
                </a:lnTo>
                <a:lnTo>
                  <a:pt x="0" y="0"/>
                </a:lnTo>
                <a:close/>
              </a:path>
            </a:pathLst>
          </a:custGeom>
          <a:blipFill>
            <a:blip r:embed="rId4"/>
            <a:stretch>
              <a:fillRect t="-4954" b="-4954"/>
            </a:stretch>
          </a:blipFill>
        </p:spPr>
      </p:sp>
      <p:sp>
        <p:nvSpPr>
          <p:cNvPr id="7" name="Freeform 7"/>
          <p:cNvSpPr/>
          <p:nvPr/>
        </p:nvSpPr>
        <p:spPr>
          <a:xfrm>
            <a:off x="6843826" y="1631211"/>
            <a:ext cx="2466661" cy="905937"/>
          </a:xfrm>
          <a:custGeom>
            <a:avLst/>
            <a:gdLst/>
            <a:ahLst/>
            <a:cxnLst/>
            <a:rect l="l" t="t" r="r" b="b"/>
            <a:pathLst>
              <a:path w="2466661" h="905937">
                <a:moveTo>
                  <a:pt x="0" y="0"/>
                </a:moveTo>
                <a:lnTo>
                  <a:pt x="2466661" y="0"/>
                </a:lnTo>
                <a:lnTo>
                  <a:pt x="2466661" y="905938"/>
                </a:lnTo>
                <a:lnTo>
                  <a:pt x="0" y="905938"/>
                </a:lnTo>
                <a:lnTo>
                  <a:pt x="0" y="0"/>
                </a:lnTo>
                <a:close/>
              </a:path>
            </a:pathLst>
          </a:custGeom>
          <a:blipFill>
            <a:blip r:embed="rId5">
              <a:alphaModFix amt="40000"/>
              <a:extLst>
                <a:ext uri="{96DAC541-7B7A-43D3-8B79-37D633B846F1}">
                  <asvg:svgBlip xmlns:asvg="http://schemas.microsoft.com/office/drawing/2016/SVG/main" xmlns="" r:embed="rId6"/>
                </a:ext>
              </a:extLst>
            </a:blip>
            <a:stretch>
              <a:fillRect/>
            </a:stretch>
          </a:blipFill>
        </p:spPr>
      </p:sp>
      <p:sp>
        <p:nvSpPr>
          <p:cNvPr id="16" name="Freeform 16"/>
          <p:cNvSpPr/>
          <p:nvPr/>
        </p:nvSpPr>
        <p:spPr>
          <a:xfrm>
            <a:off x="5151660" y="338837"/>
            <a:ext cx="1718221" cy="1498193"/>
          </a:xfrm>
          <a:custGeom>
            <a:avLst/>
            <a:gdLst/>
            <a:ahLst/>
            <a:cxnLst/>
            <a:rect l="l" t="t" r="r" b="b"/>
            <a:pathLst>
              <a:path w="1718221" h="1498193">
                <a:moveTo>
                  <a:pt x="0" y="0"/>
                </a:moveTo>
                <a:lnTo>
                  <a:pt x="1718221" y="0"/>
                </a:lnTo>
                <a:lnTo>
                  <a:pt x="1718221" y="1498193"/>
                </a:lnTo>
                <a:lnTo>
                  <a:pt x="0" y="1498193"/>
                </a:lnTo>
                <a:lnTo>
                  <a:pt x="0" y="0"/>
                </a:lnTo>
                <a:close/>
              </a:path>
            </a:pathLst>
          </a:custGeom>
          <a:blipFill>
            <a:blip r:embed="rId7"/>
            <a:stretch>
              <a:fillRect l="-492499" t="-529256" b="-128919"/>
            </a:stretch>
          </a:blipFill>
        </p:spPr>
      </p:sp>
      <p:sp>
        <p:nvSpPr>
          <p:cNvPr id="17" name="Freeform 17"/>
          <p:cNvSpPr/>
          <p:nvPr/>
        </p:nvSpPr>
        <p:spPr>
          <a:xfrm rot="-541563">
            <a:off x="1151012" y="5206280"/>
            <a:ext cx="1088484" cy="949097"/>
          </a:xfrm>
          <a:custGeom>
            <a:avLst/>
            <a:gdLst/>
            <a:ahLst/>
            <a:cxnLst/>
            <a:rect l="l" t="t" r="r" b="b"/>
            <a:pathLst>
              <a:path w="1088484" h="949097">
                <a:moveTo>
                  <a:pt x="0" y="0"/>
                </a:moveTo>
                <a:lnTo>
                  <a:pt x="1088483" y="0"/>
                </a:lnTo>
                <a:lnTo>
                  <a:pt x="1088483" y="949097"/>
                </a:lnTo>
                <a:lnTo>
                  <a:pt x="0" y="949097"/>
                </a:lnTo>
                <a:lnTo>
                  <a:pt x="0" y="0"/>
                </a:lnTo>
                <a:close/>
              </a:path>
            </a:pathLst>
          </a:custGeom>
          <a:blipFill>
            <a:blip r:embed="rId7"/>
            <a:stretch>
              <a:fillRect l="-492499" t="-529256" b="-128919"/>
            </a:stretch>
          </a:blipFill>
        </p:spPr>
      </p:sp>
      <p:sp>
        <p:nvSpPr>
          <p:cNvPr id="18" name="TextBox 18"/>
          <p:cNvSpPr txBox="1"/>
          <p:nvPr/>
        </p:nvSpPr>
        <p:spPr>
          <a:xfrm>
            <a:off x="1410177" y="1863353"/>
            <a:ext cx="14287023" cy="2954655"/>
          </a:xfrm>
          <a:prstGeom prst="rect">
            <a:avLst/>
          </a:prstGeom>
        </p:spPr>
        <p:txBody>
          <a:bodyPr wrap="square" lIns="0" tIns="0" rIns="0" bIns="0" rtlCol="0" anchor="t">
            <a:spAutoFit/>
          </a:bodyPr>
          <a:lstStyle/>
          <a:p>
            <a:pPr algn="ctr"/>
            <a:r>
              <a:rPr lang="en-US" sz="9600" b="1">
                <a:latin typeface="iCiel Baliho Script" pitchFamily="50" charset="-93"/>
              </a:rPr>
              <a:t>HOẠT ĐỘNG </a:t>
            </a:r>
            <a:r>
              <a:rPr lang="en-US" sz="9600" b="1" smtClean="0">
                <a:latin typeface="iCiel Baliho Script" pitchFamily="50" charset="-93"/>
              </a:rPr>
              <a:t>2</a:t>
            </a:r>
            <a:endParaRPr lang="vi-VN" sz="9600" b="1" smtClean="0">
              <a:latin typeface="iCiel Baliho Script" pitchFamily="50" charset="-93"/>
            </a:endParaRPr>
          </a:p>
          <a:p>
            <a:pPr algn="ctr"/>
            <a:r>
              <a:rPr lang="en-US" sz="9600" b="1" smtClean="0">
                <a:latin typeface="iCiel Baliho Script" pitchFamily="50" charset="-93"/>
              </a:rPr>
              <a:t> </a:t>
            </a:r>
            <a:r>
              <a:rPr lang="en-US" sz="9600" b="1">
                <a:latin typeface="iCiel Baliho Script" pitchFamily="50" charset="-93"/>
              </a:rPr>
              <a:t>HÌNH THÀNH KIẾN THỨC</a:t>
            </a:r>
            <a:endParaRPr lang="en-GB" sz="9600">
              <a:latin typeface="iCiel Baliho Script" pitchFamily="50" charset="-93"/>
            </a:endParaRPr>
          </a:p>
        </p:txBody>
      </p:sp>
      <p:sp>
        <p:nvSpPr>
          <p:cNvPr id="26" name="Freeform 26"/>
          <p:cNvSpPr/>
          <p:nvPr/>
        </p:nvSpPr>
        <p:spPr>
          <a:xfrm>
            <a:off x="-1018789" y="4591079"/>
            <a:ext cx="2466661" cy="905937"/>
          </a:xfrm>
          <a:custGeom>
            <a:avLst/>
            <a:gdLst/>
            <a:ahLst/>
            <a:cxnLst/>
            <a:rect l="l" t="t" r="r" b="b"/>
            <a:pathLst>
              <a:path w="2466661" h="905937">
                <a:moveTo>
                  <a:pt x="0" y="0"/>
                </a:moveTo>
                <a:lnTo>
                  <a:pt x="2466661" y="0"/>
                </a:lnTo>
                <a:lnTo>
                  <a:pt x="2466661" y="905938"/>
                </a:lnTo>
                <a:lnTo>
                  <a:pt x="0" y="905938"/>
                </a:lnTo>
                <a:lnTo>
                  <a:pt x="0" y="0"/>
                </a:lnTo>
                <a:close/>
              </a:path>
            </a:pathLst>
          </a:custGeom>
          <a:blipFill>
            <a:blip r:embed="rId5">
              <a:alphaModFix amt="40000"/>
              <a:extLst>
                <a:ext uri="{96DAC541-7B7A-43D3-8B79-37D633B846F1}">
                  <asvg:svgBlip xmlns:asvg="http://schemas.microsoft.com/office/drawing/2016/SVG/main" xmlns="" r:embed="rId6"/>
                </a:ext>
              </a:extLst>
            </a:blip>
            <a:stretch>
              <a:fillRect/>
            </a:stretch>
          </a:blipFill>
        </p:spPr>
      </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90800" y="1470626"/>
            <a:ext cx="12421133" cy="3270897"/>
          </a:xfrm>
          <a:prstGeom prst="rect">
            <a:avLst/>
          </a:prstGeom>
        </p:spPr>
      </p:pic>
    </p:spTree>
    <p:extLst>
      <p:ext uri="{BB962C8B-B14F-4D97-AF65-F5344CB8AC3E}">
        <p14:creationId xmlns:p14="http://schemas.microsoft.com/office/powerpoint/2010/main" val="846528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rgbClr val="C1E4FF">
                <a:alpha val="100000"/>
              </a:srgbClr>
            </a:gs>
            <a:gs pos="100000">
              <a:srgbClr val="6DBCE8">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209800" y="7072447"/>
            <a:ext cx="22040613" cy="3957331"/>
          </a:xfrm>
          <a:custGeom>
            <a:avLst/>
            <a:gdLst/>
            <a:ahLst/>
            <a:cxnLst/>
            <a:rect l="l" t="t" r="r" b="b"/>
            <a:pathLst>
              <a:path w="22040613" h="3957331">
                <a:moveTo>
                  <a:pt x="0" y="0"/>
                </a:moveTo>
                <a:lnTo>
                  <a:pt x="22040614" y="0"/>
                </a:lnTo>
                <a:lnTo>
                  <a:pt x="22040614" y="3957331"/>
                </a:lnTo>
                <a:lnTo>
                  <a:pt x="0" y="395733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713114" y="1929537"/>
            <a:ext cx="7355205" cy="8229600"/>
          </a:xfrm>
          <a:custGeom>
            <a:avLst/>
            <a:gdLst/>
            <a:ahLst/>
            <a:cxnLst/>
            <a:rect l="l" t="t" r="r" b="b"/>
            <a:pathLst>
              <a:path w="7355205" h="8229600">
                <a:moveTo>
                  <a:pt x="0" y="0"/>
                </a:moveTo>
                <a:lnTo>
                  <a:pt x="7355205" y="0"/>
                </a:lnTo>
                <a:lnTo>
                  <a:pt x="7355205" y="8229600"/>
                </a:lnTo>
                <a:lnTo>
                  <a:pt x="0" y="8229600"/>
                </a:lnTo>
                <a:lnTo>
                  <a:pt x="0" y="0"/>
                </a:lnTo>
                <a:close/>
              </a:path>
            </a:pathLst>
          </a:custGeom>
          <a:blipFill>
            <a:blip r:embed="rId4"/>
            <a:stretch>
              <a:fillRect/>
            </a:stretch>
          </a:blipFill>
        </p:spPr>
      </p:sp>
      <p:sp>
        <p:nvSpPr>
          <p:cNvPr id="11" name="Freeform 11"/>
          <p:cNvSpPr/>
          <p:nvPr/>
        </p:nvSpPr>
        <p:spPr>
          <a:xfrm>
            <a:off x="15361007" y="-523552"/>
            <a:ext cx="3373349" cy="3314316"/>
          </a:xfrm>
          <a:custGeom>
            <a:avLst/>
            <a:gdLst/>
            <a:ahLst/>
            <a:cxnLst/>
            <a:rect l="l" t="t" r="r" b="b"/>
            <a:pathLst>
              <a:path w="3373349" h="3314316">
                <a:moveTo>
                  <a:pt x="0" y="0"/>
                </a:moveTo>
                <a:lnTo>
                  <a:pt x="3373349" y="0"/>
                </a:lnTo>
                <a:lnTo>
                  <a:pt x="3373349" y="3314315"/>
                </a:lnTo>
                <a:lnTo>
                  <a:pt x="0" y="3314315"/>
                </a:lnTo>
                <a:lnTo>
                  <a:pt x="0" y="0"/>
                </a:lnTo>
                <a:close/>
              </a:path>
            </a:pathLst>
          </a:custGeom>
          <a:blipFill>
            <a:blip r:embed="rId5"/>
            <a:stretch>
              <a:fillRect/>
            </a:stretch>
          </a:blipFill>
        </p:spPr>
      </p:sp>
      <p:sp>
        <p:nvSpPr>
          <p:cNvPr id="12" name="Freeform 12"/>
          <p:cNvSpPr/>
          <p:nvPr/>
        </p:nvSpPr>
        <p:spPr>
          <a:xfrm>
            <a:off x="16736244" y="1028700"/>
            <a:ext cx="2664150" cy="978470"/>
          </a:xfrm>
          <a:custGeom>
            <a:avLst/>
            <a:gdLst/>
            <a:ahLst/>
            <a:cxnLst/>
            <a:rect l="l" t="t" r="r" b="b"/>
            <a:pathLst>
              <a:path w="2664150" h="978470">
                <a:moveTo>
                  <a:pt x="0" y="0"/>
                </a:moveTo>
                <a:lnTo>
                  <a:pt x="2664150" y="0"/>
                </a:lnTo>
                <a:lnTo>
                  <a:pt x="2664150" y="978470"/>
                </a:lnTo>
                <a:lnTo>
                  <a:pt x="0" y="978470"/>
                </a:lnTo>
                <a:lnTo>
                  <a:pt x="0" y="0"/>
                </a:lnTo>
                <a:close/>
              </a:path>
            </a:pathLst>
          </a:custGeom>
          <a:blipFill>
            <a:blip r:embed="rId6">
              <a:alphaModFix amt="60000"/>
              <a:extLst>
                <a:ext uri="{96DAC541-7B7A-43D3-8B79-37D633B846F1}">
                  <asvg:svgBlip xmlns:asvg="http://schemas.microsoft.com/office/drawing/2016/SVG/main" xmlns="" r:embed="rId7"/>
                </a:ext>
              </a:extLst>
            </a:blip>
            <a:stretch>
              <a:fillRect/>
            </a:stretch>
          </a:blipFill>
        </p:spPr>
      </p:sp>
      <p:sp>
        <p:nvSpPr>
          <p:cNvPr id="13" name="Freeform 13"/>
          <p:cNvSpPr/>
          <p:nvPr/>
        </p:nvSpPr>
        <p:spPr>
          <a:xfrm>
            <a:off x="12417840" y="7416092"/>
            <a:ext cx="3945753" cy="3270043"/>
          </a:xfrm>
          <a:custGeom>
            <a:avLst/>
            <a:gdLst/>
            <a:ahLst/>
            <a:cxnLst/>
            <a:rect l="l" t="t" r="r" b="b"/>
            <a:pathLst>
              <a:path w="3945753" h="3270043">
                <a:moveTo>
                  <a:pt x="0" y="0"/>
                </a:moveTo>
                <a:lnTo>
                  <a:pt x="3945753" y="0"/>
                </a:lnTo>
                <a:lnTo>
                  <a:pt x="3945753" y="3270042"/>
                </a:lnTo>
                <a:lnTo>
                  <a:pt x="0" y="3270042"/>
                </a:lnTo>
                <a:lnTo>
                  <a:pt x="0" y="0"/>
                </a:lnTo>
                <a:close/>
              </a:path>
            </a:pathLst>
          </a:custGeom>
          <a:blipFill>
            <a:blip r:embed="rId8"/>
            <a:stretch>
              <a:fillRect/>
            </a:stretch>
          </a:blipFill>
        </p:spPr>
      </p:sp>
      <p:sp>
        <p:nvSpPr>
          <p:cNvPr id="14" name="Freeform 14"/>
          <p:cNvSpPr/>
          <p:nvPr/>
        </p:nvSpPr>
        <p:spPr>
          <a:xfrm>
            <a:off x="-772652" y="3447516"/>
            <a:ext cx="2337932" cy="858659"/>
          </a:xfrm>
          <a:custGeom>
            <a:avLst/>
            <a:gdLst/>
            <a:ahLst/>
            <a:cxnLst/>
            <a:rect l="l" t="t" r="r" b="b"/>
            <a:pathLst>
              <a:path w="2337932" h="858659">
                <a:moveTo>
                  <a:pt x="0" y="0"/>
                </a:moveTo>
                <a:lnTo>
                  <a:pt x="2337932" y="0"/>
                </a:lnTo>
                <a:lnTo>
                  <a:pt x="2337932" y="858659"/>
                </a:lnTo>
                <a:lnTo>
                  <a:pt x="0" y="858659"/>
                </a:lnTo>
                <a:lnTo>
                  <a:pt x="0" y="0"/>
                </a:lnTo>
                <a:close/>
              </a:path>
            </a:pathLst>
          </a:custGeom>
          <a:blipFill>
            <a:blip r:embed="rId6">
              <a:alphaModFix amt="60000"/>
              <a:extLst>
                <a:ext uri="{96DAC541-7B7A-43D3-8B79-37D633B846F1}">
                  <asvg:svgBlip xmlns:asvg="http://schemas.microsoft.com/office/drawing/2016/SVG/main" xmlns="" r:embed="rId7"/>
                </a:ext>
              </a:extLst>
            </a:blip>
            <a:stretch>
              <a:fillRect/>
            </a:stretch>
          </a:blipFill>
        </p:spPr>
      </p:sp>
      <p:sp>
        <p:nvSpPr>
          <p:cNvPr id="15" name="Freeform 15"/>
          <p:cNvSpPr/>
          <p:nvPr/>
        </p:nvSpPr>
        <p:spPr>
          <a:xfrm>
            <a:off x="6471445" y="588857"/>
            <a:ext cx="3361369" cy="1234539"/>
          </a:xfrm>
          <a:custGeom>
            <a:avLst/>
            <a:gdLst/>
            <a:ahLst/>
            <a:cxnLst/>
            <a:rect l="l" t="t" r="r" b="b"/>
            <a:pathLst>
              <a:path w="3361369" h="1234539">
                <a:moveTo>
                  <a:pt x="0" y="0"/>
                </a:moveTo>
                <a:lnTo>
                  <a:pt x="3361369" y="0"/>
                </a:lnTo>
                <a:lnTo>
                  <a:pt x="3361369" y="1234540"/>
                </a:lnTo>
                <a:lnTo>
                  <a:pt x="0" y="1234540"/>
                </a:lnTo>
                <a:lnTo>
                  <a:pt x="0" y="0"/>
                </a:lnTo>
                <a:close/>
              </a:path>
            </a:pathLst>
          </a:custGeom>
          <a:blipFill>
            <a:blip r:embed="rId6">
              <a:alphaModFix amt="60000"/>
              <a:extLst>
                <a:ext uri="{96DAC541-7B7A-43D3-8B79-37D633B846F1}">
                  <asvg:svgBlip xmlns:asvg="http://schemas.microsoft.com/office/drawing/2016/SVG/main" xmlns="" r:embed="rId7"/>
                </a:ext>
              </a:extLst>
            </a:blip>
            <a:stretch>
              <a:fillRect/>
            </a:stretch>
          </a:blipFill>
        </p:spPr>
      </p:sp>
      <p:sp>
        <p:nvSpPr>
          <p:cNvPr id="16" name="Freeform 16"/>
          <p:cNvSpPr/>
          <p:nvPr/>
        </p:nvSpPr>
        <p:spPr>
          <a:xfrm>
            <a:off x="11094889" y="892622"/>
            <a:ext cx="825145" cy="719481"/>
          </a:xfrm>
          <a:custGeom>
            <a:avLst/>
            <a:gdLst/>
            <a:ahLst/>
            <a:cxnLst/>
            <a:rect l="l" t="t" r="r" b="b"/>
            <a:pathLst>
              <a:path w="825145" h="719481">
                <a:moveTo>
                  <a:pt x="0" y="0"/>
                </a:moveTo>
                <a:lnTo>
                  <a:pt x="825145" y="0"/>
                </a:lnTo>
                <a:lnTo>
                  <a:pt x="825145" y="719480"/>
                </a:lnTo>
                <a:lnTo>
                  <a:pt x="0" y="719480"/>
                </a:lnTo>
                <a:lnTo>
                  <a:pt x="0" y="0"/>
                </a:lnTo>
                <a:close/>
              </a:path>
            </a:pathLst>
          </a:custGeom>
          <a:blipFill>
            <a:blip r:embed="rId9"/>
            <a:stretch>
              <a:fillRect l="-492499" t="-529256" b="-128919"/>
            </a:stretch>
          </a:blipFill>
        </p:spPr>
      </p:sp>
      <p:sp>
        <p:nvSpPr>
          <p:cNvPr id="20" name="Freeform 20"/>
          <p:cNvSpPr/>
          <p:nvPr/>
        </p:nvSpPr>
        <p:spPr>
          <a:xfrm>
            <a:off x="9832814" y="7416092"/>
            <a:ext cx="1940858" cy="2516509"/>
          </a:xfrm>
          <a:custGeom>
            <a:avLst/>
            <a:gdLst/>
            <a:ahLst/>
            <a:cxnLst/>
            <a:rect l="l" t="t" r="r" b="b"/>
            <a:pathLst>
              <a:path w="1940858" h="2516509">
                <a:moveTo>
                  <a:pt x="0" y="0"/>
                </a:moveTo>
                <a:lnTo>
                  <a:pt x="1940858" y="0"/>
                </a:lnTo>
                <a:lnTo>
                  <a:pt x="1940858" y="2516509"/>
                </a:lnTo>
                <a:lnTo>
                  <a:pt x="0" y="2516509"/>
                </a:lnTo>
                <a:lnTo>
                  <a:pt x="0" y="0"/>
                </a:lnTo>
                <a:close/>
              </a:path>
            </a:pathLst>
          </a:custGeom>
          <a:blipFill>
            <a:blip r:embed="rId10"/>
            <a:stretch>
              <a:fillRect/>
            </a:stretch>
          </a:blipFill>
        </p:spPr>
      </p:sp>
      <p:pic>
        <p:nvPicPr>
          <p:cNvPr id="17" name="Picture 16"/>
          <p:cNvPicPr/>
          <p:nvPr/>
        </p:nvPicPr>
        <p:blipFill>
          <a:blip r:embed="rId11" cstate="print">
            <a:extLst>
              <a:ext uri="{28A0092B-C50C-407E-A947-70E740481C1C}">
                <a14:useLocalDpi xmlns:a14="http://schemas.microsoft.com/office/drawing/2010/main" val="0"/>
              </a:ext>
            </a:extLst>
          </a:blip>
          <a:stretch>
            <a:fillRect/>
          </a:stretch>
        </p:blipFill>
        <p:spPr>
          <a:xfrm>
            <a:off x="274654" y="144234"/>
            <a:ext cx="10621945" cy="10142766"/>
          </a:xfrm>
          <a:prstGeom prst="rect">
            <a:avLst/>
          </a:prstGeom>
        </p:spPr>
      </p:pic>
    </p:spTree>
    <p:extLst>
      <p:ext uri="{BB962C8B-B14F-4D97-AF65-F5344CB8AC3E}">
        <p14:creationId xmlns:p14="http://schemas.microsoft.com/office/powerpoint/2010/main" val="231402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rgbClr val="C1E4FF">
                <a:alpha val="100000"/>
              </a:srgbClr>
            </a:gs>
            <a:gs pos="100000">
              <a:srgbClr val="8FD7FF">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130742" y="6228969"/>
            <a:ext cx="22040613" cy="3957331"/>
          </a:xfrm>
          <a:custGeom>
            <a:avLst/>
            <a:gdLst/>
            <a:ahLst/>
            <a:cxnLst/>
            <a:rect l="l" t="t" r="r" b="b"/>
            <a:pathLst>
              <a:path w="22040613" h="3957331">
                <a:moveTo>
                  <a:pt x="0" y="0"/>
                </a:moveTo>
                <a:lnTo>
                  <a:pt x="22040614" y="0"/>
                </a:lnTo>
                <a:lnTo>
                  <a:pt x="22040614" y="3957331"/>
                </a:lnTo>
                <a:lnTo>
                  <a:pt x="0" y="395733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519978" y="9791037"/>
            <a:ext cx="19327956" cy="2908838"/>
            <a:chOff x="0" y="0"/>
            <a:chExt cx="5090491" cy="766114"/>
          </a:xfrm>
        </p:grpSpPr>
        <p:sp>
          <p:nvSpPr>
            <p:cNvPr id="4" name="Freeform 4"/>
            <p:cNvSpPr/>
            <p:nvPr/>
          </p:nvSpPr>
          <p:spPr>
            <a:xfrm>
              <a:off x="0" y="0"/>
              <a:ext cx="5090490" cy="766114"/>
            </a:xfrm>
            <a:custGeom>
              <a:avLst/>
              <a:gdLst/>
              <a:ahLst/>
              <a:cxnLst/>
              <a:rect l="l" t="t" r="r" b="b"/>
              <a:pathLst>
                <a:path w="5090490" h="766114">
                  <a:moveTo>
                    <a:pt x="20428" y="0"/>
                  </a:moveTo>
                  <a:lnTo>
                    <a:pt x="5070062" y="0"/>
                  </a:lnTo>
                  <a:cubicBezTo>
                    <a:pt x="5081344" y="0"/>
                    <a:pt x="5090490" y="9146"/>
                    <a:pt x="5090490" y="20428"/>
                  </a:cubicBezTo>
                  <a:lnTo>
                    <a:pt x="5090490" y="745685"/>
                  </a:lnTo>
                  <a:cubicBezTo>
                    <a:pt x="5090490" y="756968"/>
                    <a:pt x="5081344" y="766114"/>
                    <a:pt x="5070062" y="766114"/>
                  </a:cubicBezTo>
                  <a:lnTo>
                    <a:pt x="20428" y="766114"/>
                  </a:lnTo>
                  <a:cubicBezTo>
                    <a:pt x="9146" y="766114"/>
                    <a:pt x="0" y="756968"/>
                    <a:pt x="0" y="745685"/>
                  </a:cubicBezTo>
                  <a:lnTo>
                    <a:pt x="0" y="20428"/>
                  </a:lnTo>
                  <a:cubicBezTo>
                    <a:pt x="0" y="9146"/>
                    <a:pt x="9146" y="0"/>
                    <a:pt x="20428" y="0"/>
                  </a:cubicBezTo>
                  <a:close/>
                </a:path>
              </a:pathLst>
            </a:custGeom>
            <a:solidFill>
              <a:srgbClr val="ADC1CD"/>
            </a:solidFill>
          </p:spPr>
        </p:sp>
        <p:sp>
          <p:nvSpPr>
            <p:cNvPr id="5" name="TextBox 5"/>
            <p:cNvSpPr txBox="1"/>
            <p:nvPr/>
          </p:nvSpPr>
          <p:spPr>
            <a:xfrm>
              <a:off x="0" y="-38100"/>
              <a:ext cx="5090491" cy="80421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682014" y="2537522"/>
            <a:ext cx="10220994" cy="3631154"/>
            <a:chOff x="0" y="0"/>
            <a:chExt cx="2691949" cy="956353"/>
          </a:xfrm>
        </p:grpSpPr>
        <p:sp>
          <p:nvSpPr>
            <p:cNvPr id="7" name="Freeform 7"/>
            <p:cNvSpPr/>
            <p:nvPr/>
          </p:nvSpPr>
          <p:spPr>
            <a:xfrm>
              <a:off x="0" y="0"/>
              <a:ext cx="2691949" cy="956353"/>
            </a:xfrm>
            <a:custGeom>
              <a:avLst/>
              <a:gdLst/>
              <a:ahLst/>
              <a:cxnLst/>
              <a:rect l="l" t="t" r="r" b="b"/>
              <a:pathLst>
                <a:path w="2691949" h="956353">
                  <a:moveTo>
                    <a:pt x="38630" y="0"/>
                  </a:moveTo>
                  <a:lnTo>
                    <a:pt x="2653319" y="0"/>
                  </a:lnTo>
                  <a:cubicBezTo>
                    <a:pt x="2663564" y="0"/>
                    <a:pt x="2673390" y="4070"/>
                    <a:pt x="2680634" y="11314"/>
                  </a:cubicBezTo>
                  <a:cubicBezTo>
                    <a:pt x="2687879" y="18559"/>
                    <a:pt x="2691949" y="28385"/>
                    <a:pt x="2691949" y="38630"/>
                  </a:cubicBezTo>
                  <a:lnTo>
                    <a:pt x="2691949" y="917723"/>
                  </a:lnTo>
                  <a:cubicBezTo>
                    <a:pt x="2691949" y="939058"/>
                    <a:pt x="2674654" y="956353"/>
                    <a:pt x="2653319" y="956353"/>
                  </a:cubicBezTo>
                  <a:lnTo>
                    <a:pt x="38630" y="956353"/>
                  </a:lnTo>
                  <a:cubicBezTo>
                    <a:pt x="28385" y="956353"/>
                    <a:pt x="18559" y="952283"/>
                    <a:pt x="11314" y="945039"/>
                  </a:cubicBezTo>
                  <a:cubicBezTo>
                    <a:pt x="4070" y="937794"/>
                    <a:pt x="0" y="927968"/>
                    <a:pt x="0" y="917723"/>
                  </a:cubicBezTo>
                  <a:lnTo>
                    <a:pt x="0" y="38630"/>
                  </a:lnTo>
                  <a:cubicBezTo>
                    <a:pt x="0" y="17295"/>
                    <a:pt x="17295" y="0"/>
                    <a:pt x="38630" y="0"/>
                  </a:cubicBezTo>
                  <a:close/>
                </a:path>
              </a:pathLst>
            </a:custGeom>
            <a:solidFill>
              <a:srgbClr val="6DACCF"/>
            </a:solidFill>
          </p:spPr>
        </p:sp>
        <p:sp>
          <p:nvSpPr>
            <p:cNvPr id="8" name="TextBox 8"/>
            <p:cNvSpPr txBox="1"/>
            <p:nvPr/>
          </p:nvSpPr>
          <p:spPr>
            <a:xfrm>
              <a:off x="0" y="-38100"/>
              <a:ext cx="2691949" cy="994453"/>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682014" y="4353099"/>
            <a:ext cx="10220994" cy="3631154"/>
            <a:chOff x="0" y="0"/>
            <a:chExt cx="2691949" cy="956353"/>
          </a:xfrm>
        </p:grpSpPr>
        <p:sp>
          <p:nvSpPr>
            <p:cNvPr id="10" name="Freeform 10"/>
            <p:cNvSpPr/>
            <p:nvPr/>
          </p:nvSpPr>
          <p:spPr>
            <a:xfrm>
              <a:off x="0" y="0"/>
              <a:ext cx="2691949" cy="956353"/>
            </a:xfrm>
            <a:custGeom>
              <a:avLst/>
              <a:gdLst/>
              <a:ahLst/>
              <a:cxnLst/>
              <a:rect l="l" t="t" r="r" b="b"/>
              <a:pathLst>
                <a:path w="2691949" h="956353">
                  <a:moveTo>
                    <a:pt x="38630" y="0"/>
                  </a:moveTo>
                  <a:lnTo>
                    <a:pt x="2653319" y="0"/>
                  </a:lnTo>
                  <a:cubicBezTo>
                    <a:pt x="2663564" y="0"/>
                    <a:pt x="2673390" y="4070"/>
                    <a:pt x="2680634" y="11314"/>
                  </a:cubicBezTo>
                  <a:cubicBezTo>
                    <a:pt x="2687879" y="18559"/>
                    <a:pt x="2691949" y="28385"/>
                    <a:pt x="2691949" y="38630"/>
                  </a:cubicBezTo>
                  <a:lnTo>
                    <a:pt x="2691949" y="917723"/>
                  </a:lnTo>
                  <a:cubicBezTo>
                    <a:pt x="2691949" y="939058"/>
                    <a:pt x="2674654" y="956353"/>
                    <a:pt x="2653319" y="956353"/>
                  </a:cubicBezTo>
                  <a:lnTo>
                    <a:pt x="38630" y="956353"/>
                  </a:lnTo>
                  <a:cubicBezTo>
                    <a:pt x="28385" y="956353"/>
                    <a:pt x="18559" y="952283"/>
                    <a:pt x="11314" y="945039"/>
                  </a:cubicBezTo>
                  <a:cubicBezTo>
                    <a:pt x="4070" y="937794"/>
                    <a:pt x="0" y="927968"/>
                    <a:pt x="0" y="917723"/>
                  </a:cubicBezTo>
                  <a:lnTo>
                    <a:pt x="0" y="38630"/>
                  </a:lnTo>
                  <a:cubicBezTo>
                    <a:pt x="0" y="17295"/>
                    <a:pt x="17295" y="0"/>
                    <a:pt x="38630" y="0"/>
                  </a:cubicBezTo>
                  <a:close/>
                </a:path>
              </a:pathLst>
            </a:custGeom>
            <a:solidFill>
              <a:srgbClr val="FFFFFF"/>
            </a:solidFill>
          </p:spPr>
        </p:sp>
        <p:sp>
          <p:nvSpPr>
            <p:cNvPr id="11" name="TextBox 11"/>
            <p:cNvSpPr txBox="1"/>
            <p:nvPr/>
          </p:nvSpPr>
          <p:spPr>
            <a:xfrm>
              <a:off x="0" y="-38100"/>
              <a:ext cx="2691949" cy="994453"/>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2286282" y="4578329"/>
            <a:ext cx="9262603" cy="3046988"/>
          </a:xfrm>
          <a:prstGeom prst="rect">
            <a:avLst/>
          </a:prstGeom>
        </p:spPr>
        <p:txBody>
          <a:bodyPr lIns="0" tIns="0" rIns="0" bIns="0" rtlCol="0" anchor="t">
            <a:spAutoFit/>
          </a:bodyPr>
          <a:lstStyle/>
          <a:p>
            <a:pPr algn="ctr">
              <a:spcBef>
                <a:spcPct val="0"/>
              </a:spcBef>
            </a:pPr>
            <a:r>
              <a:rPr lang="en-US" sz="6600" b="1">
                <a:latin typeface="Times New Roman" panose="02020603050405020304" pitchFamily="18" charset="0"/>
                <a:cs typeface="Times New Roman" panose="02020603050405020304" pitchFamily="18" charset="0"/>
              </a:rPr>
              <a:t>Rubric đánh giá sản phẩm poster hoặc infographic</a:t>
            </a:r>
            <a:endParaRPr lang="en-US" sz="6000">
              <a:solidFill>
                <a:srgbClr val="323232"/>
              </a:solidFill>
              <a:latin typeface="Times New Roman" panose="02020603050405020304" pitchFamily="18" charset="0"/>
              <a:ea typeface="Sniglet"/>
              <a:cs typeface="Times New Roman" panose="02020603050405020304" pitchFamily="18" charset="0"/>
              <a:sym typeface="Sniglet"/>
            </a:endParaRPr>
          </a:p>
        </p:txBody>
      </p:sp>
      <p:sp>
        <p:nvSpPr>
          <p:cNvPr id="14" name="Freeform 14"/>
          <p:cNvSpPr/>
          <p:nvPr/>
        </p:nvSpPr>
        <p:spPr>
          <a:xfrm>
            <a:off x="-1420069" y="-1366867"/>
            <a:ext cx="3764177" cy="3698304"/>
          </a:xfrm>
          <a:custGeom>
            <a:avLst/>
            <a:gdLst/>
            <a:ahLst/>
            <a:cxnLst/>
            <a:rect l="l" t="t" r="r" b="b"/>
            <a:pathLst>
              <a:path w="3764177" h="3698304">
                <a:moveTo>
                  <a:pt x="0" y="0"/>
                </a:moveTo>
                <a:lnTo>
                  <a:pt x="3764177" y="0"/>
                </a:lnTo>
                <a:lnTo>
                  <a:pt x="3764177" y="3698304"/>
                </a:lnTo>
                <a:lnTo>
                  <a:pt x="0" y="3698304"/>
                </a:lnTo>
                <a:lnTo>
                  <a:pt x="0" y="0"/>
                </a:lnTo>
                <a:close/>
              </a:path>
            </a:pathLst>
          </a:custGeom>
          <a:blipFill>
            <a:blip r:embed="rId4"/>
            <a:stretch>
              <a:fillRect/>
            </a:stretch>
          </a:blipFill>
        </p:spPr>
      </p:sp>
      <p:sp>
        <p:nvSpPr>
          <p:cNvPr id="15" name="Freeform 15"/>
          <p:cNvSpPr/>
          <p:nvPr/>
        </p:nvSpPr>
        <p:spPr>
          <a:xfrm>
            <a:off x="7031548" y="424712"/>
            <a:ext cx="3729817" cy="1369860"/>
          </a:xfrm>
          <a:custGeom>
            <a:avLst/>
            <a:gdLst/>
            <a:ahLst/>
            <a:cxnLst/>
            <a:rect l="l" t="t" r="r" b="b"/>
            <a:pathLst>
              <a:path w="3729817" h="1369860">
                <a:moveTo>
                  <a:pt x="0" y="0"/>
                </a:moveTo>
                <a:lnTo>
                  <a:pt x="3729817" y="0"/>
                </a:lnTo>
                <a:lnTo>
                  <a:pt x="3729817" y="1369860"/>
                </a:lnTo>
                <a:lnTo>
                  <a:pt x="0" y="1369860"/>
                </a:lnTo>
                <a:lnTo>
                  <a:pt x="0" y="0"/>
                </a:lnTo>
                <a:close/>
              </a:path>
            </a:pathLst>
          </a:custGeom>
          <a:blipFill>
            <a:blip r:embed="rId5">
              <a:alphaModFix amt="40000"/>
              <a:extLst>
                <a:ext uri="{96DAC541-7B7A-43D3-8B79-37D633B846F1}">
                  <asvg:svgBlip xmlns:asvg="http://schemas.microsoft.com/office/drawing/2016/SVG/main" xmlns="" r:embed="rId6"/>
                </a:ext>
              </a:extLst>
            </a:blip>
            <a:stretch>
              <a:fillRect/>
            </a:stretch>
          </a:blipFill>
        </p:spPr>
      </p:sp>
      <p:sp>
        <p:nvSpPr>
          <p:cNvPr id="16" name="Freeform 16"/>
          <p:cNvSpPr/>
          <p:nvPr/>
        </p:nvSpPr>
        <p:spPr>
          <a:xfrm>
            <a:off x="-1420069" y="6168676"/>
            <a:ext cx="3102083" cy="1139310"/>
          </a:xfrm>
          <a:custGeom>
            <a:avLst/>
            <a:gdLst/>
            <a:ahLst/>
            <a:cxnLst/>
            <a:rect l="l" t="t" r="r" b="b"/>
            <a:pathLst>
              <a:path w="3102083" h="1139310">
                <a:moveTo>
                  <a:pt x="0" y="0"/>
                </a:moveTo>
                <a:lnTo>
                  <a:pt x="3102083" y="0"/>
                </a:lnTo>
                <a:lnTo>
                  <a:pt x="3102083" y="1139310"/>
                </a:lnTo>
                <a:lnTo>
                  <a:pt x="0" y="1139310"/>
                </a:lnTo>
                <a:lnTo>
                  <a:pt x="0" y="0"/>
                </a:lnTo>
                <a:close/>
              </a:path>
            </a:pathLst>
          </a:custGeom>
          <a:blipFill>
            <a:blip r:embed="rId5">
              <a:alphaModFix amt="40000"/>
              <a:extLst>
                <a:ext uri="{96DAC541-7B7A-43D3-8B79-37D633B846F1}">
                  <asvg:svgBlip xmlns:asvg="http://schemas.microsoft.com/office/drawing/2016/SVG/main" xmlns="" r:embed="rId6"/>
                </a:ext>
              </a:extLst>
            </a:blip>
            <a:stretch>
              <a:fillRect/>
            </a:stretch>
          </a:blipFill>
        </p:spPr>
      </p:sp>
      <p:sp>
        <p:nvSpPr>
          <p:cNvPr id="17" name="Freeform 17"/>
          <p:cNvSpPr/>
          <p:nvPr/>
        </p:nvSpPr>
        <p:spPr>
          <a:xfrm>
            <a:off x="16317668" y="4687983"/>
            <a:ext cx="3102083" cy="1139310"/>
          </a:xfrm>
          <a:custGeom>
            <a:avLst/>
            <a:gdLst/>
            <a:ahLst/>
            <a:cxnLst/>
            <a:rect l="l" t="t" r="r" b="b"/>
            <a:pathLst>
              <a:path w="3102083" h="1139310">
                <a:moveTo>
                  <a:pt x="0" y="0"/>
                </a:moveTo>
                <a:lnTo>
                  <a:pt x="3102083" y="0"/>
                </a:lnTo>
                <a:lnTo>
                  <a:pt x="3102083" y="1139310"/>
                </a:lnTo>
                <a:lnTo>
                  <a:pt x="0" y="1139310"/>
                </a:lnTo>
                <a:lnTo>
                  <a:pt x="0" y="0"/>
                </a:lnTo>
                <a:close/>
              </a:path>
            </a:pathLst>
          </a:custGeom>
          <a:blipFill>
            <a:blip r:embed="rId5">
              <a:alphaModFix amt="40000"/>
              <a:extLst>
                <a:ext uri="{96DAC541-7B7A-43D3-8B79-37D633B846F1}">
                  <asvg:svgBlip xmlns:asvg="http://schemas.microsoft.com/office/drawing/2016/SVG/main" xmlns="" r:embed="rId6"/>
                </a:ext>
              </a:extLst>
            </a:blip>
            <a:stretch>
              <a:fillRect/>
            </a:stretch>
          </a:blipFill>
        </p:spPr>
      </p:sp>
      <p:sp>
        <p:nvSpPr>
          <p:cNvPr id="18" name="Freeform 18"/>
          <p:cNvSpPr/>
          <p:nvPr/>
        </p:nvSpPr>
        <p:spPr>
          <a:xfrm>
            <a:off x="9144000" y="7389955"/>
            <a:ext cx="1094288" cy="980143"/>
          </a:xfrm>
          <a:custGeom>
            <a:avLst/>
            <a:gdLst/>
            <a:ahLst/>
            <a:cxnLst/>
            <a:rect l="l" t="t" r="r" b="b"/>
            <a:pathLst>
              <a:path w="1094288" h="980143">
                <a:moveTo>
                  <a:pt x="0" y="0"/>
                </a:moveTo>
                <a:lnTo>
                  <a:pt x="1094288" y="0"/>
                </a:lnTo>
                <a:lnTo>
                  <a:pt x="1094288" y="980142"/>
                </a:lnTo>
                <a:lnTo>
                  <a:pt x="0" y="980142"/>
                </a:lnTo>
                <a:lnTo>
                  <a:pt x="0" y="0"/>
                </a:lnTo>
                <a:close/>
              </a:path>
            </a:pathLst>
          </a:custGeom>
          <a:blipFill>
            <a:blip r:embed="rId7"/>
            <a:stretch>
              <a:fillRect l="-492499" t="-515225" b="-122850"/>
            </a:stretch>
          </a:blipFill>
        </p:spPr>
      </p:sp>
      <p:sp>
        <p:nvSpPr>
          <p:cNvPr id="19" name="Freeform 19"/>
          <p:cNvSpPr/>
          <p:nvPr/>
        </p:nvSpPr>
        <p:spPr>
          <a:xfrm rot="-1783534">
            <a:off x="10047927" y="7248544"/>
            <a:ext cx="1094288" cy="1084081"/>
          </a:xfrm>
          <a:custGeom>
            <a:avLst/>
            <a:gdLst/>
            <a:ahLst/>
            <a:cxnLst/>
            <a:rect l="l" t="t" r="r" b="b"/>
            <a:pathLst>
              <a:path w="1094288" h="1084081">
                <a:moveTo>
                  <a:pt x="0" y="0"/>
                </a:moveTo>
                <a:lnTo>
                  <a:pt x="1094288" y="0"/>
                </a:lnTo>
                <a:lnTo>
                  <a:pt x="1094288" y="1084082"/>
                </a:lnTo>
                <a:lnTo>
                  <a:pt x="0" y="1084082"/>
                </a:lnTo>
                <a:lnTo>
                  <a:pt x="0" y="0"/>
                </a:lnTo>
                <a:close/>
              </a:path>
            </a:pathLst>
          </a:custGeom>
          <a:blipFill>
            <a:blip r:embed="rId7"/>
            <a:stretch>
              <a:fillRect l="-492499" t="-465827" b="-101484"/>
            </a:stretch>
          </a:blipFill>
        </p:spPr>
      </p:sp>
      <p:sp>
        <p:nvSpPr>
          <p:cNvPr id="20" name="Freeform 20"/>
          <p:cNvSpPr/>
          <p:nvPr/>
        </p:nvSpPr>
        <p:spPr>
          <a:xfrm rot="665197">
            <a:off x="11491901" y="1124017"/>
            <a:ext cx="4542016" cy="8038967"/>
          </a:xfrm>
          <a:custGeom>
            <a:avLst/>
            <a:gdLst/>
            <a:ahLst/>
            <a:cxnLst/>
            <a:rect l="l" t="t" r="r" b="b"/>
            <a:pathLst>
              <a:path w="4542016" h="8038967">
                <a:moveTo>
                  <a:pt x="0" y="0"/>
                </a:moveTo>
                <a:lnTo>
                  <a:pt x="4542016" y="0"/>
                </a:lnTo>
                <a:lnTo>
                  <a:pt x="4542016" y="8038966"/>
                </a:lnTo>
                <a:lnTo>
                  <a:pt x="0" y="8038966"/>
                </a:lnTo>
                <a:lnTo>
                  <a:pt x="0" y="0"/>
                </a:lnTo>
                <a:close/>
              </a:path>
            </a:pathLst>
          </a:custGeom>
          <a:blipFill>
            <a:blip r:embed="rId8"/>
            <a:stretch>
              <a:fillRect/>
            </a:stretch>
          </a:blipFill>
        </p:spPr>
      </p:sp>
      <p:sp>
        <p:nvSpPr>
          <p:cNvPr id="21" name="Freeform 21"/>
          <p:cNvSpPr/>
          <p:nvPr/>
        </p:nvSpPr>
        <p:spPr>
          <a:xfrm>
            <a:off x="14894586" y="1504344"/>
            <a:ext cx="1651025" cy="1702087"/>
          </a:xfrm>
          <a:custGeom>
            <a:avLst/>
            <a:gdLst/>
            <a:ahLst/>
            <a:cxnLst/>
            <a:rect l="l" t="t" r="r" b="b"/>
            <a:pathLst>
              <a:path w="1651025" h="1702087">
                <a:moveTo>
                  <a:pt x="0" y="0"/>
                </a:moveTo>
                <a:lnTo>
                  <a:pt x="1651025" y="0"/>
                </a:lnTo>
                <a:lnTo>
                  <a:pt x="1651025" y="1702088"/>
                </a:lnTo>
                <a:lnTo>
                  <a:pt x="0" y="1702088"/>
                </a:lnTo>
                <a:lnTo>
                  <a:pt x="0" y="0"/>
                </a:lnTo>
                <a:close/>
              </a:path>
            </a:pathLst>
          </a:custGeom>
          <a:blipFill>
            <a:blip r:embed="rId9"/>
            <a:stretch>
              <a:fillRect/>
            </a:stretch>
          </a:blipFill>
        </p:spPr>
      </p:sp>
      <p:sp>
        <p:nvSpPr>
          <p:cNvPr id="22" name="Freeform 22"/>
          <p:cNvSpPr/>
          <p:nvPr/>
        </p:nvSpPr>
        <p:spPr>
          <a:xfrm flipH="1">
            <a:off x="14803222" y="6264616"/>
            <a:ext cx="3484778" cy="3717097"/>
          </a:xfrm>
          <a:custGeom>
            <a:avLst/>
            <a:gdLst/>
            <a:ahLst/>
            <a:cxnLst/>
            <a:rect l="l" t="t" r="r" b="b"/>
            <a:pathLst>
              <a:path w="3484778" h="3717097">
                <a:moveTo>
                  <a:pt x="3484778" y="0"/>
                </a:moveTo>
                <a:lnTo>
                  <a:pt x="0" y="0"/>
                </a:lnTo>
                <a:lnTo>
                  <a:pt x="0" y="3717097"/>
                </a:lnTo>
                <a:lnTo>
                  <a:pt x="3484778" y="3717097"/>
                </a:lnTo>
                <a:lnTo>
                  <a:pt x="3484778" y="0"/>
                </a:lnTo>
                <a:close/>
              </a:path>
            </a:pathLst>
          </a:custGeom>
          <a:blipFill>
            <a:blip r:embed="rId10"/>
            <a:stretch>
              <a:fillRect/>
            </a:stretch>
          </a:blipFill>
        </p:spPr>
      </p:sp>
      <p:sp>
        <p:nvSpPr>
          <p:cNvPr id="23" name="Freeform 23"/>
          <p:cNvSpPr/>
          <p:nvPr/>
        </p:nvSpPr>
        <p:spPr>
          <a:xfrm>
            <a:off x="462020" y="6101935"/>
            <a:ext cx="3521991" cy="4042458"/>
          </a:xfrm>
          <a:custGeom>
            <a:avLst/>
            <a:gdLst/>
            <a:ahLst/>
            <a:cxnLst/>
            <a:rect l="l" t="t" r="r" b="b"/>
            <a:pathLst>
              <a:path w="3521991" h="4042458">
                <a:moveTo>
                  <a:pt x="0" y="0"/>
                </a:moveTo>
                <a:lnTo>
                  <a:pt x="3521991" y="0"/>
                </a:lnTo>
                <a:lnTo>
                  <a:pt x="3521991" y="4042458"/>
                </a:lnTo>
                <a:lnTo>
                  <a:pt x="0" y="4042458"/>
                </a:lnTo>
                <a:lnTo>
                  <a:pt x="0" y="0"/>
                </a:lnTo>
                <a:close/>
              </a:path>
            </a:pathLst>
          </a:custGeom>
          <a:blipFill>
            <a:blip r:embed="rId11"/>
            <a:stretch>
              <a:fillRect/>
            </a:stretch>
          </a:blipFill>
        </p:spPr>
      </p:sp>
      <p:sp>
        <p:nvSpPr>
          <p:cNvPr id="24" name="Freeform 24"/>
          <p:cNvSpPr/>
          <p:nvPr/>
        </p:nvSpPr>
        <p:spPr>
          <a:xfrm rot="-1048692">
            <a:off x="3236439" y="962304"/>
            <a:ext cx="1094288" cy="1084081"/>
          </a:xfrm>
          <a:custGeom>
            <a:avLst/>
            <a:gdLst/>
            <a:ahLst/>
            <a:cxnLst/>
            <a:rect l="l" t="t" r="r" b="b"/>
            <a:pathLst>
              <a:path w="1094288" h="1084081">
                <a:moveTo>
                  <a:pt x="0" y="0"/>
                </a:moveTo>
                <a:lnTo>
                  <a:pt x="1094288" y="0"/>
                </a:lnTo>
                <a:lnTo>
                  <a:pt x="1094288" y="1084081"/>
                </a:lnTo>
                <a:lnTo>
                  <a:pt x="0" y="1084081"/>
                </a:lnTo>
                <a:lnTo>
                  <a:pt x="0" y="0"/>
                </a:lnTo>
                <a:close/>
              </a:path>
            </a:pathLst>
          </a:custGeom>
          <a:blipFill>
            <a:blip r:embed="rId7"/>
            <a:stretch>
              <a:fillRect l="-492499" t="-465827" b="-101484"/>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0">
              <a:srgbClr val="C1E4FF">
                <a:alpha val="100000"/>
              </a:srgbClr>
            </a:gs>
            <a:gs pos="100000">
              <a:srgbClr val="6DBCE8">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304800" y="4842517"/>
            <a:ext cx="30562415" cy="5487397"/>
          </a:xfrm>
          <a:custGeom>
            <a:avLst/>
            <a:gdLst/>
            <a:ahLst/>
            <a:cxnLst/>
            <a:rect l="l" t="t" r="r" b="b"/>
            <a:pathLst>
              <a:path w="30562415" h="5487397">
                <a:moveTo>
                  <a:pt x="0" y="0"/>
                </a:moveTo>
                <a:lnTo>
                  <a:pt x="30562415" y="0"/>
                </a:lnTo>
                <a:lnTo>
                  <a:pt x="30562415" y="5487397"/>
                </a:lnTo>
                <a:lnTo>
                  <a:pt x="0" y="548739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4280408" y="246100"/>
            <a:ext cx="3376080" cy="3316999"/>
          </a:xfrm>
          <a:custGeom>
            <a:avLst/>
            <a:gdLst/>
            <a:ahLst/>
            <a:cxnLst/>
            <a:rect l="l" t="t" r="r" b="b"/>
            <a:pathLst>
              <a:path w="3376080" h="3316999">
                <a:moveTo>
                  <a:pt x="0" y="0"/>
                </a:moveTo>
                <a:lnTo>
                  <a:pt x="3376080" y="0"/>
                </a:lnTo>
                <a:lnTo>
                  <a:pt x="3376080" y="3316999"/>
                </a:lnTo>
                <a:lnTo>
                  <a:pt x="0" y="3316999"/>
                </a:lnTo>
                <a:lnTo>
                  <a:pt x="0" y="0"/>
                </a:lnTo>
                <a:close/>
              </a:path>
            </a:pathLst>
          </a:custGeom>
          <a:blipFill>
            <a:blip r:embed="rId4"/>
            <a:stretch>
              <a:fillRect/>
            </a:stretch>
          </a:blipFill>
        </p:spPr>
      </p:sp>
      <p:sp>
        <p:nvSpPr>
          <p:cNvPr id="7" name="Freeform 7"/>
          <p:cNvSpPr/>
          <p:nvPr/>
        </p:nvSpPr>
        <p:spPr>
          <a:xfrm>
            <a:off x="8200242" y="405938"/>
            <a:ext cx="1014074" cy="884216"/>
          </a:xfrm>
          <a:custGeom>
            <a:avLst/>
            <a:gdLst/>
            <a:ahLst/>
            <a:cxnLst/>
            <a:rect l="l" t="t" r="r" b="b"/>
            <a:pathLst>
              <a:path w="1014074" h="884216">
                <a:moveTo>
                  <a:pt x="0" y="0"/>
                </a:moveTo>
                <a:lnTo>
                  <a:pt x="1014074" y="0"/>
                </a:lnTo>
                <a:lnTo>
                  <a:pt x="1014074" y="884216"/>
                </a:lnTo>
                <a:lnTo>
                  <a:pt x="0" y="884216"/>
                </a:lnTo>
                <a:lnTo>
                  <a:pt x="0" y="0"/>
                </a:lnTo>
                <a:close/>
              </a:path>
            </a:pathLst>
          </a:custGeom>
          <a:blipFill>
            <a:blip r:embed="rId5"/>
            <a:stretch>
              <a:fillRect l="-492499" t="-529256" b="-128919"/>
            </a:stretch>
          </a:blipFill>
        </p:spPr>
      </p:sp>
      <p:sp>
        <p:nvSpPr>
          <p:cNvPr id="8" name="Freeform 8"/>
          <p:cNvSpPr/>
          <p:nvPr/>
        </p:nvSpPr>
        <p:spPr>
          <a:xfrm>
            <a:off x="-1223018" y="2809191"/>
            <a:ext cx="3178879" cy="1167516"/>
          </a:xfrm>
          <a:custGeom>
            <a:avLst/>
            <a:gdLst/>
            <a:ahLst/>
            <a:cxnLst/>
            <a:rect l="l" t="t" r="r" b="b"/>
            <a:pathLst>
              <a:path w="3178879" h="1167516">
                <a:moveTo>
                  <a:pt x="0" y="0"/>
                </a:moveTo>
                <a:lnTo>
                  <a:pt x="3178880" y="0"/>
                </a:lnTo>
                <a:lnTo>
                  <a:pt x="3178880" y="1167516"/>
                </a:lnTo>
                <a:lnTo>
                  <a:pt x="0" y="1167516"/>
                </a:lnTo>
                <a:lnTo>
                  <a:pt x="0" y="0"/>
                </a:lnTo>
                <a:close/>
              </a:path>
            </a:pathLst>
          </a:custGeom>
          <a:blipFill>
            <a:blip r:embed="rId6">
              <a:alphaModFix amt="40000"/>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955862" y="606466"/>
            <a:ext cx="1861525" cy="683687"/>
          </a:xfrm>
          <a:custGeom>
            <a:avLst/>
            <a:gdLst/>
            <a:ahLst/>
            <a:cxnLst/>
            <a:rect l="l" t="t" r="r" b="b"/>
            <a:pathLst>
              <a:path w="1861525" h="683687">
                <a:moveTo>
                  <a:pt x="0" y="0"/>
                </a:moveTo>
                <a:lnTo>
                  <a:pt x="1861525" y="0"/>
                </a:lnTo>
                <a:lnTo>
                  <a:pt x="1861525" y="683688"/>
                </a:lnTo>
                <a:lnTo>
                  <a:pt x="0" y="683688"/>
                </a:lnTo>
                <a:lnTo>
                  <a:pt x="0" y="0"/>
                </a:lnTo>
                <a:close/>
              </a:path>
            </a:pathLst>
          </a:custGeom>
          <a:blipFill>
            <a:blip r:embed="rId6">
              <a:alphaModFix amt="40000"/>
              <a:extLst>
                <a:ext uri="{96DAC541-7B7A-43D3-8B79-37D633B846F1}">
                  <asvg:svgBlip xmlns:asvg="http://schemas.microsoft.com/office/drawing/2016/SVG/main" xmlns="" r:embed="rId7"/>
                </a:ext>
              </a:extLst>
            </a:blip>
            <a:stretch>
              <a:fillRect/>
            </a:stretch>
          </a:blipFill>
        </p:spPr>
      </p:sp>
      <p:sp>
        <p:nvSpPr>
          <p:cNvPr id="10" name="Freeform 10"/>
          <p:cNvSpPr/>
          <p:nvPr/>
        </p:nvSpPr>
        <p:spPr>
          <a:xfrm>
            <a:off x="13455263" y="1939450"/>
            <a:ext cx="825145" cy="719481"/>
          </a:xfrm>
          <a:custGeom>
            <a:avLst/>
            <a:gdLst/>
            <a:ahLst/>
            <a:cxnLst/>
            <a:rect l="l" t="t" r="r" b="b"/>
            <a:pathLst>
              <a:path w="825145" h="719481">
                <a:moveTo>
                  <a:pt x="0" y="0"/>
                </a:moveTo>
                <a:lnTo>
                  <a:pt x="825145" y="0"/>
                </a:lnTo>
                <a:lnTo>
                  <a:pt x="825145" y="719480"/>
                </a:lnTo>
                <a:lnTo>
                  <a:pt x="0" y="719480"/>
                </a:lnTo>
                <a:lnTo>
                  <a:pt x="0" y="0"/>
                </a:lnTo>
                <a:close/>
              </a:path>
            </a:pathLst>
          </a:custGeom>
          <a:blipFill>
            <a:blip r:embed="rId5"/>
            <a:stretch>
              <a:fillRect l="-492499" t="-529256" b="-128919"/>
            </a:stretch>
          </a:blipFill>
        </p:spPr>
      </p:sp>
      <p:grpSp>
        <p:nvGrpSpPr>
          <p:cNvPr id="11" name="Group 11"/>
          <p:cNvGrpSpPr/>
          <p:nvPr/>
        </p:nvGrpSpPr>
        <p:grpSpPr>
          <a:xfrm>
            <a:off x="726294" y="9481049"/>
            <a:ext cx="17369035" cy="123726"/>
            <a:chOff x="0" y="0"/>
            <a:chExt cx="23158713" cy="164968"/>
          </a:xfrm>
        </p:grpSpPr>
        <p:grpSp>
          <p:nvGrpSpPr>
            <p:cNvPr id="12" name="Group 12"/>
            <p:cNvGrpSpPr/>
            <p:nvPr/>
          </p:nvGrpSpPr>
          <p:grpSpPr>
            <a:xfrm>
              <a:off x="0" y="0"/>
              <a:ext cx="2682534" cy="164968"/>
              <a:chOff x="0" y="0"/>
              <a:chExt cx="529883" cy="32586"/>
            </a:xfrm>
          </p:grpSpPr>
          <p:sp>
            <p:nvSpPr>
              <p:cNvPr id="13" name="Freeform 13"/>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14" name="TextBox 14"/>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5" name="Group 15"/>
            <p:cNvGrpSpPr/>
            <p:nvPr/>
          </p:nvGrpSpPr>
          <p:grpSpPr>
            <a:xfrm>
              <a:off x="4044750" y="0"/>
              <a:ext cx="2682534" cy="164968"/>
              <a:chOff x="0" y="0"/>
              <a:chExt cx="529883" cy="32586"/>
            </a:xfrm>
          </p:grpSpPr>
          <p:sp>
            <p:nvSpPr>
              <p:cNvPr id="16" name="Freeform 16"/>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17" name="TextBox 17"/>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8" name="Group 18"/>
            <p:cNvGrpSpPr/>
            <p:nvPr/>
          </p:nvGrpSpPr>
          <p:grpSpPr>
            <a:xfrm>
              <a:off x="8345246" y="0"/>
              <a:ext cx="2682534" cy="164968"/>
              <a:chOff x="0" y="0"/>
              <a:chExt cx="529883" cy="32586"/>
            </a:xfrm>
          </p:grpSpPr>
          <p:sp>
            <p:nvSpPr>
              <p:cNvPr id="19" name="Freeform 19"/>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20" name="TextBox 20"/>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21" name="Group 21"/>
            <p:cNvGrpSpPr/>
            <p:nvPr/>
          </p:nvGrpSpPr>
          <p:grpSpPr>
            <a:xfrm>
              <a:off x="12389996" y="0"/>
              <a:ext cx="2682534" cy="164968"/>
              <a:chOff x="0" y="0"/>
              <a:chExt cx="529883" cy="32586"/>
            </a:xfrm>
          </p:grpSpPr>
          <p:sp>
            <p:nvSpPr>
              <p:cNvPr id="22" name="Freeform 22"/>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23" name="TextBox 23"/>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24" name="Group 24"/>
            <p:cNvGrpSpPr/>
            <p:nvPr/>
          </p:nvGrpSpPr>
          <p:grpSpPr>
            <a:xfrm>
              <a:off x="16431430" y="0"/>
              <a:ext cx="2682534" cy="164968"/>
              <a:chOff x="0" y="0"/>
              <a:chExt cx="529883" cy="32586"/>
            </a:xfrm>
          </p:grpSpPr>
          <p:sp>
            <p:nvSpPr>
              <p:cNvPr id="25" name="Freeform 25"/>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26" name="TextBox 26"/>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27" name="Group 27"/>
            <p:cNvGrpSpPr/>
            <p:nvPr/>
          </p:nvGrpSpPr>
          <p:grpSpPr>
            <a:xfrm>
              <a:off x="20476179" y="0"/>
              <a:ext cx="2682534" cy="164968"/>
              <a:chOff x="0" y="0"/>
              <a:chExt cx="529883" cy="32586"/>
            </a:xfrm>
          </p:grpSpPr>
          <p:sp>
            <p:nvSpPr>
              <p:cNvPr id="28" name="Freeform 28"/>
              <p:cNvSpPr/>
              <p:nvPr/>
            </p:nvSpPr>
            <p:spPr>
              <a:xfrm>
                <a:off x="0" y="0"/>
                <a:ext cx="529883" cy="32586"/>
              </a:xfrm>
              <a:custGeom>
                <a:avLst/>
                <a:gdLst/>
                <a:ahLst/>
                <a:cxnLst/>
                <a:rect l="l" t="t" r="r" b="b"/>
                <a:pathLst>
                  <a:path w="529883" h="32586">
                    <a:moveTo>
                      <a:pt x="16293" y="0"/>
                    </a:moveTo>
                    <a:lnTo>
                      <a:pt x="513590" y="0"/>
                    </a:lnTo>
                    <a:cubicBezTo>
                      <a:pt x="517911" y="0"/>
                      <a:pt x="522056" y="1717"/>
                      <a:pt x="525111" y="4772"/>
                    </a:cubicBezTo>
                    <a:cubicBezTo>
                      <a:pt x="528167" y="7828"/>
                      <a:pt x="529883" y="11972"/>
                      <a:pt x="529883" y="16293"/>
                    </a:cubicBezTo>
                    <a:lnTo>
                      <a:pt x="529883" y="16293"/>
                    </a:lnTo>
                    <a:cubicBezTo>
                      <a:pt x="529883" y="25292"/>
                      <a:pt x="522589" y="32586"/>
                      <a:pt x="513590" y="32586"/>
                    </a:cubicBezTo>
                    <a:lnTo>
                      <a:pt x="16293" y="32586"/>
                    </a:lnTo>
                    <a:cubicBezTo>
                      <a:pt x="7295" y="32586"/>
                      <a:pt x="0" y="25292"/>
                      <a:pt x="0" y="16293"/>
                    </a:cubicBezTo>
                    <a:lnTo>
                      <a:pt x="0" y="16293"/>
                    </a:lnTo>
                    <a:cubicBezTo>
                      <a:pt x="0" y="7295"/>
                      <a:pt x="7295" y="0"/>
                      <a:pt x="16293" y="0"/>
                    </a:cubicBezTo>
                    <a:close/>
                  </a:path>
                </a:pathLst>
              </a:custGeom>
              <a:solidFill>
                <a:srgbClr val="FFFFFF"/>
              </a:solidFill>
            </p:spPr>
          </p:sp>
          <p:sp>
            <p:nvSpPr>
              <p:cNvPr id="29" name="TextBox 29"/>
              <p:cNvSpPr txBox="1"/>
              <p:nvPr/>
            </p:nvSpPr>
            <p:spPr>
              <a:xfrm>
                <a:off x="0" y="-38100"/>
                <a:ext cx="529883" cy="7068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grpSp>
        <p:nvGrpSpPr>
          <p:cNvPr id="31" name="Group 31"/>
          <p:cNvGrpSpPr/>
          <p:nvPr/>
        </p:nvGrpSpPr>
        <p:grpSpPr>
          <a:xfrm>
            <a:off x="366421" y="282951"/>
            <a:ext cx="17464379" cy="9883925"/>
            <a:chOff x="0" y="0"/>
            <a:chExt cx="2691949" cy="1011103"/>
          </a:xfrm>
        </p:grpSpPr>
        <p:sp>
          <p:nvSpPr>
            <p:cNvPr id="32" name="Freeform 32"/>
            <p:cNvSpPr/>
            <p:nvPr/>
          </p:nvSpPr>
          <p:spPr>
            <a:xfrm>
              <a:off x="0" y="0"/>
              <a:ext cx="2691949" cy="1011103"/>
            </a:xfrm>
            <a:custGeom>
              <a:avLst/>
              <a:gdLst/>
              <a:ahLst/>
              <a:cxnLst/>
              <a:rect l="l" t="t" r="r" b="b"/>
              <a:pathLst>
                <a:path w="2691949" h="1011103">
                  <a:moveTo>
                    <a:pt x="38630" y="0"/>
                  </a:moveTo>
                  <a:lnTo>
                    <a:pt x="2653319" y="0"/>
                  </a:lnTo>
                  <a:cubicBezTo>
                    <a:pt x="2663564" y="0"/>
                    <a:pt x="2673390" y="4070"/>
                    <a:pt x="2680634" y="11314"/>
                  </a:cubicBezTo>
                  <a:cubicBezTo>
                    <a:pt x="2687879" y="18559"/>
                    <a:pt x="2691949" y="28385"/>
                    <a:pt x="2691949" y="38630"/>
                  </a:cubicBezTo>
                  <a:lnTo>
                    <a:pt x="2691949" y="972473"/>
                  </a:lnTo>
                  <a:cubicBezTo>
                    <a:pt x="2691949" y="993808"/>
                    <a:pt x="2674654" y="1011103"/>
                    <a:pt x="2653319" y="1011103"/>
                  </a:cubicBezTo>
                  <a:lnTo>
                    <a:pt x="38630" y="1011103"/>
                  </a:lnTo>
                  <a:cubicBezTo>
                    <a:pt x="28385" y="1011103"/>
                    <a:pt x="18559" y="1007033"/>
                    <a:pt x="11314" y="999788"/>
                  </a:cubicBezTo>
                  <a:cubicBezTo>
                    <a:pt x="4070" y="992544"/>
                    <a:pt x="0" y="982718"/>
                    <a:pt x="0" y="972473"/>
                  </a:cubicBezTo>
                  <a:lnTo>
                    <a:pt x="0" y="38630"/>
                  </a:lnTo>
                  <a:cubicBezTo>
                    <a:pt x="0" y="17295"/>
                    <a:pt x="17295" y="0"/>
                    <a:pt x="38630" y="0"/>
                  </a:cubicBezTo>
                  <a:close/>
                </a:path>
              </a:pathLst>
            </a:custGeom>
            <a:solidFill>
              <a:srgbClr val="FFFFFF"/>
            </a:solidFill>
          </p:spPr>
        </p:sp>
        <p:sp>
          <p:nvSpPr>
            <p:cNvPr id="33" name="TextBox 33"/>
            <p:cNvSpPr txBox="1"/>
            <p:nvPr/>
          </p:nvSpPr>
          <p:spPr>
            <a:xfrm>
              <a:off x="0" y="-38100"/>
              <a:ext cx="2691949" cy="1049203"/>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37" name="Freeform 37"/>
          <p:cNvSpPr/>
          <p:nvPr/>
        </p:nvSpPr>
        <p:spPr>
          <a:xfrm>
            <a:off x="15103174" y="3040072"/>
            <a:ext cx="3826427" cy="1405342"/>
          </a:xfrm>
          <a:custGeom>
            <a:avLst/>
            <a:gdLst/>
            <a:ahLst/>
            <a:cxnLst/>
            <a:rect l="l" t="t" r="r" b="b"/>
            <a:pathLst>
              <a:path w="3826427" h="1405342">
                <a:moveTo>
                  <a:pt x="0" y="0"/>
                </a:moveTo>
                <a:lnTo>
                  <a:pt x="3826427" y="0"/>
                </a:lnTo>
                <a:lnTo>
                  <a:pt x="3826427" y="1405342"/>
                </a:lnTo>
                <a:lnTo>
                  <a:pt x="0" y="1405342"/>
                </a:lnTo>
                <a:lnTo>
                  <a:pt x="0" y="0"/>
                </a:lnTo>
                <a:close/>
              </a:path>
            </a:pathLst>
          </a:custGeom>
          <a:blipFill>
            <a:blip r:embed="rId6">
              <a:alphaModFix amt="40000"/>
              <a:extLst>
                <a:ext uri="{96DAC541-7B7A-43D3-8B79-37D633B846F1}">
                  <asvg:svgBlip xmlns:asvg="http://schemas.microsoft.com/office/drawing/2016/SVG/main" xmlns="" r:embed="rId7"/>
                </a:ext>
              </a:extLst>
            </a:blip>
            <a:stretch>
              <a:fillRect/>
            </a:stretch>
          </a:blipFill>
        </p:spPr>
      </p:sp>
      <p:graphicFrame>
        <p:nvGraphicFramePr>
          <p:cNvPr id="4" name="Table 3"/>
          <p:cNvGraphicFramePr>
            <a:graphicFrameLocks noGrp="1"/>
          </p:cNvGraphicFramePr>
          <p:nvPr>
            <p:extLst>
              <p:ext uri="{D42A27DB-BD31-4B8C-83A1-F6EECF244321}">
                <p14:modId xmlns:p14="http://schemas.microsoft.com/office/powerpoint/2010/main" val="4083563751"/>
              </p:ext>
            </p:extLst>
          </p:nvPr>
        </p:nvGraphicFramePr>
        <p:xfrm>
          <a:off x="651007" y="572976"/>
          <a:ext cx="16798792" cy="9509760"/>
        </p:xfrm>
        <a:graphic>
          <a:graphicData uri="http://schemas.openxmlformats.org/drawingml/2006/table">
            <a:tbl>
              <a:tblPr firstRow="1" firstCol="1" bandRow="1"/>
              <a:tblGrid>
                <a:gridCol w="2168393"/>
                <a:gridCol w="4267200"/>
                <a:gridCol w="5562600"/>
                <a:gridCol w="4800599"/>
              </a:tblGrid>
              <a:tr h="0">
                <a:tc>
                  <a:txBody>
                    <a:bodyPr/>
                    <a:lstStyle/>
                    <a:p>
                      <a:pPr>
                        <a:lnSpc>
                          <a:spcPct val="130000"/>
                        </a:lnSpc>
                        <a:spcAft>
                          <a:spcPts val="0"/>
                        </a:spcAft>
                      </a:pPr>
                      <a:r>
                        <a:rPr lang="en-US" sz="4000" b="1"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Mức độ</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en-US" sz="4000" b="1" kern="0" smtClea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Tiêu </a:t>
                      </a:r>
                      <a:r>
                        <a:rPr lang="en-US" sz="4000" b="1"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chí</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lnSpc>
                          <a:spcPct val="130000"/>
                        </a:lnSpc>
                        <a:spcAft>
                          <a:spcPts val="0"/>
                        </a:spcAft>
                      </a:pPr>
                      <a:r>
                        <a:rPr lang="en-US" sz="4000"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en-US" sz="4000" b="1"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Mức 1</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lnSpc>
                          <a:spcPct val="130000"/>
                        </a:lnSpc>
                        <a:spcAft>
                          <a:spcPts val="0"/>
                        </a:spcAft>
                      </a:pPr>
                      <a:r>
                        <a:rPr lang="en-US" sz="4000"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en-US" sz="4000" b="1"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Mức 2</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lnSpc>
                          <a:spcPct val="130000"/>
                        </a:lnSpc>
                        <a:spcAft>
                          <a:spcPts val="0"/>
                        </a:spcAft>
                      </a:pPr>
                      <a:r>
                        <a:rPr lang="en-US" sz="4000"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en-US" sz="4000" b="1"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Mức 3</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r>
              <a:tr h="0">
                <a:tc>
                  <a:txBody>
                    <a:bodyPr/>
                    <a:lstStyle/>
                    <a:p>
                      <a:pPr algn="just">
                        <a:lnSpc>
                          <a:spcPct val="130000"/>
                        </a:lnSpc>
                        <a:spcAft>
                          <a:spcPts val="0"/>
                        </a:spcAft>
                      </a:pPr>
                      <a:r>
                        <a:rPr lang="en-US" sz="40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 thức</a:t>
                      </a:r>
                      <a:r>
                        <a:rPr lang="en-US" sz="4000" b="1"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4000" b="1" kern="0" smtClea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r>
                        <a:rPr lang="en-US" sz="4000" b="1" kern="0" smtClea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4000" b="1"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5 điểm)</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F9C8"/>
                    </a:solidFill>
                  </a:tcPr>
                </a:tc>
                <a:tc>
                  <a:txBody>
                    <a:bodyPr/>
                    <a:lstStyle/>
                    <a:p>
                      <a:pPr algn="just">
                        <a:lnSpc>
                          <a:spcPct val="130000"/>
                        </a:lnSpc>
                        <a:spcAft>
                          <a:spcPts val="0"/>
                        </a:spcAft>
                      </a:pPr>
                      <a:r>
                        <a:rPr lang="en-US" sz="4000"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Chưa thật khoa học, bắt mắt, kênh hình và kênh chữ chưa hài </a:t>
                      </a:r>
                      <a:r>
                        <a:rPr lang="en-US" sz="4000" kern="0" smtClea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hoà</a:t>
                      </a:r>
                      <a:r>
                        <a:rPr lang="vi-VN" sz="4000" kern="100" baseline="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30000"/>
                        </a:lnSpc>
                        <a:spcAft>
                          <a:spcPts val="0"/>
                        </a:spcAft>
                      </a:pPr>
                      <a:r>
                        <a:rPr lang="en-US" sz="4000" kern="0" smtClea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4000"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4000"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Khoa học, hài hoà về kênh hình và kênh chữ nhưng chưa thật nổi bật, chưa có sự ấn tượng, sáng </a:t>
                      </a:r>
                      <a:r>
                        <a:rPr lang="en-US" sz="4000" kern="0" smtClea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vi-VN" sz="4000" kern="100" baseline="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30000"/>
                        </a:lnSpc>
                        <a:spcAft>
                          <a:spcPts val="0"/>
                        </a:spcAft>
                      </a:pPr>
                      <a:r>
                        <a:rPr lang="en-US" sz="4000" kern="0" smtClea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4000"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- 3 điểm)</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4000"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Khoa học, sáng tạo, bắt mắt, hài hoà về kênh hình và kênh chữ </a:t>
                      </a:r>
                      <a:r>
                        <a:rPr lang="vi-VN" sz="4000" kern="100" baseline="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0" smtClea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4000"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4 - 5 điểm)</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30000"/>
                        </a:lnSpc>
                        <a:spcAft>
                          <a:spcPts val="0"/>
                        </a:spcAft>
                      </a:pPr>
                      <a:r>
                        <a:rPr lang="en-US" sz="40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 dung</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40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 điểm)</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F9C8"/>
                    </a:solidFill>
                  </a:tcPr>
                </a:tc>
                <a:tc>
                  <a:txBody>
                    <a:bodyPr/>
                    <a:lstStyle/>
                    <a:p>
                      <a:pPr algn="just">
                        <a:lnSpc>
                          <a:spcPct val="130000"/>
                        </a:lnSpc>
                        <a:spcAft>
                          <a:spcPts val="0"/>
                        </a:spcAft>
                      </a:pPr>
                      <a:r>
                        <a:rPr lang="en-US" sz="4000"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Nêu được những hiểu biết cơ bản về biến đổi khí hậu ở Việt </a:t>
                      </a:r>
                      <a:r>
                        <a:rPr lang="en-US" sz="4000" kern="0" smtClea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Nam</a:t>
                      </a:r>
                      <a:r>
                        <a:rPr lang="vi-VN" sz="4000" kern="100" baseline="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0" smtClea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4000"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4000"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Nêu được những hiểu biết cơ bản về biến đổi khí hậu ở Việt Nam bằng các thông tin nổi bật, đầy đủ</a:t>
                      </a:r>
                      <a:r>
                        <a:rPr lang="en-US" sz="4000" kern="0" smtClea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4000"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(2 - 3 điểm)</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4000"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Nêu được và có cách phân tích, lí giải sâu sắc về biến đổi khí hậu ở Việt Nam</a:t>
                      </a:r>
                      <a:r>
                        <a:rPr lang="en-US" sz="4000" kern="0" smtClea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4000" kern="100" baseline="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30000"/>
                        </a:lnSpc>
                        <a:spcAft>
                          <a:spcPts val="0"/>
                        </a:spcAft>
                      </a:pPr>
                      <a:r>
                        <a:rPr lang="en-US" sz="4000" kern="0" smtClea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4000" ker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4-5 điểm)</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7754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DCF5FF"/>
        </a:solidFill>
        <a:effectLst/>
      </p:bgPr>
    </p:bg>
    <p:spTree>
      <p:nvGrpSpPr>
        <p:cNvPr id="1" name=""/>
        <p:cNvGrpSpPr/>
        <p:nvPr/>
      </p:nvGrpSpPr>
      <p:grpSpPr>
        <a:xfrm>
          <a:off x="0" y="0"/>
          <a:ext cx="0" cy="0"/>
          <a:chOff x="0" y="0"/>
          <a:chExt cx="0" cy="0"/>
        </a:xfrm>
      </p:grpSpPr>
      <p:sp>
        <p:nvSpPr>
          <p:cNvPr id="2" name="Freeform 2"/>
          <p:cNvSpPr/>
          <p:nvPr/>
        </p:nvSpPr>
        <p:spPr>
          <a:xfrm>
            <a:off x="13840399" y="1374913"/>
            <a:ext cx="4522305" cy="7537174"/>
          </a:xfrm>
          <a:custGeom>
            <a:avLst/>
            <a:gdLst/>
            <a:ahLst/>
            <a:cxnLst/>
            <a:rect l="l" t="t" r="r" b="b"/>
            <a:pathLst>
              <a:path w="4522305" h="7537174">
                <a:moveTo>
                  <a:pt x="0" y="0"/>
                </a:moveTo>
                <a:lnTo>
                  <a:pt x="4522305" y="0"/>
                </a:lnTo>
                <a:lnTo>
                  <a:pt x="4522305" y="7537174"/>
                </a:lnTo>
                <a:lnTo>
                  <a:pt x="0" y="753717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248844" y="6202475"/>
            <a:ext cx="15103155" cy="2711730"/>
          </a:xfrm>
          <a:custGeom>
            <a:avLst/>
            <a:gdLst/>
            <a:ahLst/>
            <a:cxnLst/>
            <a:rect l="l" t="t" r="r" b="b"/>
            <a:pathLst>
              <a:path w="15103155" h="2711730">
                <a:moveTo>
                  <a:pt x="0" y="0"/>
                </a:moveTo>
                <a:lnTo>
                  <a:pt x="15103156" y="0"/>
                </a:lnTo>
                <a:lnTo>
                  <a:pt x="15103156" y="2711730"/>
                </a:lnTo>
                <a:lnTo>
                  <a:pt x="0" y="2711730"/>
                </a:lnTo>
                <a:lnTo>
                  <a:pt x="0" y="0"/>
                </a:lnTo>
                <a:close/>
              </a:path>
            </a:pathLst>
          </a:custGeom>
          <a:blipFill>
            <a:blip r:embed="rId4">
              <a:alphaModFix amt="62000"/>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60603" y="3027249"/>
            <a:ext cx="3358359" cy="5744877"/>
          </a:xfrm>
          <a:custGeom>
            <a:avLst/>
            <a:gdLst/>
            <a:ahLst/>
            <a:cxnLst/>
            <a:rect l="l" t="t" r="r" b="b"/>
            <a:pathLst>
              <a:path w="3358359" h="5744877">
                <a:moveTo>
                  <a:pt x="0" y="0"/>
                </a:moveTo>
                <a:lnTo>
                  <a:pt x="3358359" y="0"/>
                </a:lnTo>
                <a:lnTo>
                  <a:pt x="3358359" y="5744877"/>
                </a:lnTo>
                <a:lnTo>
                  <a:pt x="0" y="5744877"/>
                </a:lnTo>
                <a:lnTo>
                  <a:pt x="0" y="0"/>
                </a:lnTo>
                <a:close/>
              </a:path>
            </a:pathLst>
          </a:custGeom>
          <a:blipFill>
            <a:blip r:embed="rId6"/>
            <a:stretch>
              <a:fillRect/>
            </a:stretch>
          </a:blipFill>
        </p:spPr>
      </p:sp>
      <p:sp>
        <p:nvSpPr>
          <p:cNvPr id="5" name="Freeform 5"/>
          <p:cNvSpPr/>
          <p:nvPr/>
        </p:nvSpPr>
        <p:spPr>
          <a:xfrm>
            <a:off x="-414063" y="8688810"/>
            <a:ext cx="19116127" cy="2015882"/>
          </a:xfrm>
          <a:custGeom>
            <a:avLst/>
            <a:gdLst/>
            <a:ahLst/>
            <a:cxnLst/>
            <a:rect l="l" t="t" r="r" b="b"/>
            <a:pathLst>
              <a:path w="19116127" h="2015882">
                <a:moveTo>
                  <a:pt x="0" y="0"/>
                </a:moveTo>
                <a:lnTo>
                  <a:pt x="19116126" y="0"/>
                </a:lnTo>
                <a:lnTo>
                  <a:pt x="19116126" y="2015882"/>
                </a:lnTo>
                <a:lnTo>
                  <a:pt x="0" y="201588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flipH="1">
            <a:off x="2923946" y="5582151"/>
            <a:ext cx="2100715" cy="3656308"/>
          </a:xfrm>
          <a:custGeom>
            <a:avLst/>
            <a:gdLst/>
            <a:ahLst/>
            <a:cxnLst/>
            <a:rect l="l" t="t" r="r" b="b"/>
            <a:pathLst>
              <a:path w="2100715" h="3656308">
                <a:moveTo>
                  <a:pt x="2100715" y="0"/>
                </a:moveTo>
                <a:lnTo>
                  <a:pt x="0" y="0"/>
                </a:lnTo>
                <a:lnTo>
                  <a:pt x="0" y="3656307"/>
                </a:lnTo>
                <a:lnTo>
                  <a:pt x="2100715" y="3656307"/>
                </a:lnTo>
                <a:lnTo>
                  <a:pt x="2100715" y="0"/>
                </a:lnTo>
                <a:close/>
              </a:path>
            </a:pathLst>
          </a:custGeom>
          <a:blipFill>
            <a:blip r:embed="rId9">
              <a:alphaModFix amt="64000"/>
              <a:extLst>
                <a:ext uri="{96DAC541-7B7A-43D3-8B79-37D633B846F1}">
                  <asvg:svgBlip xmlns="" xmlns:asvg="http://schemas.microsoft.com/office/drawing/2016/SVG/main" r:embed="rId10"/>
                </a:ext>
              </a:extLst>
            </a:blip>
            <a:stretch>
              <a:fillRect/>
            </a:stretch>
          </a:blipFill>
        </p:spPr>
      </p:sp>
      <p:sp>
        <p:nvSpPr>
          <p:cNvPr id="7" name="Freeform 7"/>
          <p:cNvSpPr/>
          <p:nvPr/>
        </p:nvSpPr>
        <p:spPr>
          <a:xfrm flipH="1">
            <a:off x="4800026" y="7025326"/>
            <a:ext cx="7188921" cy="2965430"/>
          </a:xfrm>
          <a:custGeom>
            <a:avLst/>
            <a:gdLst/>
            <a:ahLst/>
            <a:cxnLst/>
            <a:rect l="l" t="t" r="r" b="b"/>
            <a:pathLst>
              <a:path w="7188921" h="2965430">
                <a:moveTo>
                  <a:pt x="7188921" y="0"/>
                </a:moveTo>
                <a:lnTo>
                  <a:pt x="0" y="0"/>
                </a:lnTo>
                <a:lnTo>
                  <a:pt x="0" y="2965431"/>
                </a:lnTo>
                <a:lnTo>
                  <a:pt x="7188921" y="2965431"/>
                </a:lnTo>
                <a:lnTo>
                  <a:pt x="7188921" y="0"/>
                </a:lnTo>
                <a:close/>
              </a:path>
            </a:pathLst>
          </a:custGeom>
          <a:blipFill>
            <a:blip r:embed="rId11"/>
            <a:stretch>
              <a:fillRect/>
            </a:stretch>
          </a:blipFill>
        </p:spPr>
      </p:sp>
      <p:sp>
        <p:nvSpPr>
          <p:cNvPr id="8" name="Freeform 8"/>
          <p:cNvSpPr/>
          <p:nvPr/>
        </p:nvSpPr>
        <p:spPr>
          <a:xfrm>
            <a:off x="13690537" y="-619331"/>
            <a:ext cx="5011526" cy="2036848"/>
          </a:xfrm>
          <a:custGeom>
            <a:avLst/>
            <a:gdLst/>
            <a:ahLst/>
            <a:cxnLst/>
            <a:rect l="l" t="t" r="r" b="b"/>
            <a:pathLst>
              <a:path w="5011526" h="2036848">
                <a:moveTo>
                  <a:pt x="0" y="0"/>
                </a:moveTo>
                <a:lnTo>
                  <a:pt x="5011526" y="0"/>
                </a:lnTo>
                <a:lnTo>
                  <a:pt x="5011526" y="2036848"/>
                </a:lnTo>
                <a:lnTo>
                  <a:pt x="0" y="2036848"/>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0" name="Freeform 10"/>
          <p:cNvSpPr/>
          <p:nvPr/>
        </p:nvSpPr>
        <p:spPr>
          <a:xfrm>
            <a:off x="225255" y="427603"/>
            <a:ext cx="2565734" cy="2565734"/>
          </a:xfrm>
          <a:custGeom>
            <a:avLst/>
            <a:gdLst/>
            <a:ahLst/>
            <a:cxnLst/>
            <a:rect l="l" t="t" r="r" b="b"/>
            <a:pathLst>
              <a:path w="2565734" h="2565734">
                <a:moveTo>
                  <a:pt x="0" y="0"/>
                </a:moveTo>
                <a:lnTo>
                  <a:pt x="2565733" y="0"/>
                </a:lnTo>
                <a:lnTo>
                  <a:pt x="2565733" y="2565734"/>
                </a:lnTo>
                <a:lnTo>
                  <a:pt x="0" y="2565734"/>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1" name="Freeform 11"/>
          <p:cNvSpPr/>
          <p:nvPr/>
        </p:nvSpPr>
        <p:spPr>
          <a:xfrm>
            <a:off x="14247165" y="4533900"/>
            <a:ext cx="4904437" cy="6372431"/>
          </a:xfrm>
          <a:custGeom>
            <a:avLst/>
            <a:gdLst/>
            <a:ahLst/>
            <a:cxnLst/>
            <a:rect l="l" t="t" r="r" b="b"/>
            <a:pathLst>
              <a:path w="6370874" h="7407993">
                <a:moveTo>
                  <a:pt x="0" y="0"/>
                </a:moveTo>
                <a:lnTo>
                  <a:pt x="6370874" y="0"/>
                </a:lnTo>
                <a:lnTo>
                  <a:pt x="6370874" y="7407993"/>
                </a:lnTo>
                <a:lnTo>
                  <a:pt x="0" y="7407993"/>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5" name="Rectangle 14"/>
          <p:cNvSpPr/>
          <p:nvPr/>
        </p:nvSpPr>
        <p:spPr>
          <a:xfrm>
            <a:off x="3372864" y="832538"/>
            <a:ext cx="11542272" cy="5078313"/>
          </a:xfrm>
          <a:prstGeom prst="rect">
            <a:avLst/>
          </a:prstGeom>
        </p:spPr>
        <p:txBody>
          <a:bodyPr wrap="square">
            <a:spAutoFit/>
          </a:bodyPr>
          <a:lstStyle/>
          <a:p>
            <a:pPr marR="30480" algn="ctr">
              <a:spcAft>
                <a:spcPts val="0"/>
              </a:spcAft>
            </a:pPr>
            <a:r>
              <a:rPr lang="en-US" sz="3600" b="1" kern="0">
                <a:latin typeface="Times New Roman" panose="02020603050405020304" pitchFamily="18" charset="0"/>
                <a:ea typeface="Times New Roman" panose="02020603050405020304" pitchFamily="18" charset="0"/>
                <a:cs typeface="Times New Roman" panose="02020603050405020304" pitchFamily="18" charset="0"/>
              </a:rPr>
              <a:t>NHIỆM VỤ VỀ NHÀ</a:t>
            </a:r>
            <a:endParaRPr lang="en-GB" sz="3600" kern="1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n-US" sz="3600" kern="0">
                <a:latin typeface="Times New Roman" panose="02020603050405020304" pitchFamily="18" charset="0"/>
                <a:ea typeface="Times New Roman" panose="02020603050405020304" pitchFamily="18" charset="0"/>
                <a:cs typeface="Times New Roman" panose="02020603050405020304" pitchFamily="18" charset="0"/>
              </a:rPr>
              <a:t>- Vẽ sơ đồ tư duy về các đơn vị kiến thức của bài học.</a:t>
            </a:r>
            <a:endParaRPr lang="en-GB" sz="3600" kern="1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n-US" sz="3600" kern="0">
                <a:latin typeface="Times New Roman" panose="02020603050405020304" pitchFamily="18" charset="0"/>
                <a:ea typeface="Times New Roman" panose="02020603050405020304" pitchFamily="18" charset="0"/>
                <a:cs typeface="Times New Roman" panose="02020603050405020304" pitchFamily="18" charset="0"/>
              </a:rPr>
              <a:t>- Tìm đọc các văn bản </a:t>
            </a:r>
            <a:r>
              <a:rPr lang="vi-VN" sz="3600" kern="0">
                <a:latin typeface="Times New Roman" panose="02020603050405020304" pitchFamily="18" charset="0"/>
                <a:ea typeface="Times New Roman" panose="02020603050405020304" pitchFamily="18" charset="0"/>
                <a:cs typeface="Times New Roman" panose="02020603050405020304" pitchFamily="18" charset="0"/>
              </a:rPr>
              <a:t>nghị luận khác viết về </a:t>
            </a:r>
            <a:r>
              <a:rPr lang="en-US" sz="3600" kern="0">
                <a:latin typeface="Times New Roman" panose="02020603050405020304" pitchFamily="18" charset="0"/>
                <a:ea typeface="Times New Roman" panose="02020603050405020304" pitchFamily="18" charset="0"/>
                <a:cs typeface="Times New Roman" panose="02020603050405020304" pitchFamily="18" charset="0"/>
              </a:rPr>
              <a:t>vấn đề toàn cầu.</a:t>
            </a:r>
            <a:endParaRPr lang="en-GB" sz="3600" kern="1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n-US" sz="3600" kern="0">
                <a:latin typeface="Times New Roman" panose="02020603050405020304" pitchFamily="18" charset="0"/>
                <a:ea typeface="Times New Roman" panose="02020603050405020304" pitchFamily="18" charset="0"/>
                <a:cs typeface="Times New Roman" panose="02020603050405020304" pitchFamily="18" charset="0"/>
              </a:rPr>
              <a:t>- Chuẩn bị đọc hiểu VB Kết nối chủ điểm: </a:t>
            </a:r>
            <a:r>
              <a:rPr lang="en-US" sz="3600" i="1" kern="0">
                <a:latin typeface="Times New Roman" panose="02020603050405020304" pitchFamily="18" charset="0"/>
                <a:ea typeface="Times New Roman" panose="02020603050405020304" pitchFamily="18" charset="0"/>
                <a:cs typeface="Times New Roman" panose="02020603050405020304" pitchFamily="18" charset="0"/>
              </a:rPr>
              <a:t>Những điều cần biết để an toàn trong không gian mạng (Dành cho trẻ em và người sắp thành niên) (UNICEF Việt Nam)</a:t>
            </a:r>
            <a:r>
              <a:rPr lang="en-US" sz="3600" kern="0">
                <a:latin typeface="Times New Roman" panose="02020603050405020304" pitchFamily="18" charset="0"/>
                <a:ea typeface="Times New Roman" panose="02020603050405020304" pitchFamily="18" charset="0"/>
                <a:cs typeface="Times New Roman" panose="02020603050405020304" pitchFamily="18" charset="0"/>
              </a:rPr>
              <a:t>: Thiết kế sơ đồ tư duy để trình bày về lợi ích cũng như tác hại của mạng internet đối với học sinh hiện nay (Thảo luận và hoàn thành sản phẩm học tập theo 4 nhóm)</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2837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DCF5FF"/>
        </a:solidFill>
        <a:effectLst/>
      </p:bgPr>
    </p:bg>
    <p:spTree>
      <p:nvGrpSpPr>
        <p:cNvPr id="1" name=""/>
        <p:cNvGrpSpPr/>
        <p:nvPr/>
      </p:nvGrpSpPr>
      <p:grpSpPr>
        <a:xfrm>
          <a:off x="0" y="0"/>
          <a:ext cx="0" cy="0"/>
          <a:chOff x="0" y="0"/>
          <a:chExt cx="0" cy="0"/>
        </a:xfrm>
      </p:grpSpPr>
      <p:sp>
        <p:nvSpPr>
          <p:cNvPr id="2" name="Freeform 2"/>
          <p:cNvSpPr/>
          <p:nvPr/>
        </p:nvSpPr>
        <p:spPr>
          <a:xfrm>
            <a:off x="3005763" y="2029854"/>
            <a:ext cx="1230102" cy="1544648"/>
          </a:xfrm>
          <a:custGeom>
            <a:avLst/>
            <a:gdLst/>
            <a:ahLst/>
            <a:cxnLst/>
            <a:rect l="l" t="t" r="r" b="b"/>
            <a:pathLst>
              <a:path w="1230102" h="1544648">
                <a:moveTo>
                  <a:pt x="0" y="0"/>
                </a:moveTo>
                <a:lnTo>
                  <a:pt x="1230102" y="0"/>
                </a:lnTo>
                <a:lnTo>
                  <a:pt x="1230102" y="1544648"/>
                </a:lnTo>
                <a:lnTo>
                  <a:pt x="0" y="154464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2533086" y="5581931"/>
            <a:ext cx="21621080" cy="3882005"/>
          </a:xfrm>
          <a:custGeom>
            <a:avLst/>
            <a:gdLst/>
            <a:ahLst/>
            <a:cxnLst/>
            <a:rect l="l" t="t" r="r" b="b"/>
            <a:pathLst>
              <a:path w="21621080" h="3882005">
                <a:moveTo>
                  <a:pt x="0" y="0"/>
                </a:moveTo>
                <a:lnTo>
                  <a:pt x="21621079" y="0"/>
                </a:lnTo>
                <a:lnTo>
                  <a:pt x="21621079" y="3882005"/>
                </a:lnTo>
                <a:lnTo>
                  <a:pt x="0" y="3882005"/>
                </a:lnTo>
                <a:lnTo>
                  <a:pt x="0" y="0"/>
                </a:lnTo>
                <a:close/>
              </a:path>
            </a:pathLst>
          </a:custGeom>
          <a:blipFill>
            <a:blip r:embed="rId4">
              <a:alphaModFix amt="62000"/>
              <a:extLst>
                <a:ext uri="{96DAC541-7B7A-43D3-8B79-37D633B846F1}">
                  <asvg:svgBlip xmlns="" xmlns:asvg="http://schemas.microsoft.com/office/drawing/2016/SVG/main" r:embed="rId5"/>
                </a:ext>
              </a:extLst>
            </a:blip>
            <a:stretch>
              <a:fillRect/>
            </a:stretch>
          </a:blipFill>
        </p:spPr>
      </p:sp>
      <p:sp>
        <p:nvSpPr>
          <p:cNvPr id="4" name="TextBox 4"/>
          <p:cNvSpPr txBox="1"/>
          <p:nvPr/>
        </p:nvSpPr>
        <p:spPr>
          <a:xfrm>
            <a:off x="3620814" y="2449753"/>
            <a:ext cx="11404129" cy="4708981"/>
          </a:xfrm>
          <a:prstGeom prst="rect">
            <a:avLst/>
          </a:prstGeom>
        </p:spPr>
        <p:txBody>
          <a:bodyPr lIns="0" tIns="0" rIns="0" bIns="0" rtlCol="0" anchor="t">
            <a:spAutoFit/>
          </a:bodyPr>
          <a:lstStyle/>
          <a:p>
            <a:pPr marL="0" lvl="1" algn="ctr">
              <a:spcBef>
                <a:spcPct val="0"/>
              </a:spcBef>
            </a:pPr>
            <a:r>
              <a:rPr lang="en-US" sz="15300" b="1">
                <a:solidFill>
                  <a:srgbClr val="000000"/>
                </a:solidFill>
                <a:latin typeface="Times New Roman" panose="02020603050405020304" pitchFamily="18" charset="0"/>
                <a:ea typeface="Balabeloo"/>
                <a:cs typeface="Times New Roman" panose="02020603050405020304" pitchFamily="18" charset="0"/>
                <a:sym typeface="Balabeloo"/>
              </a:rPr>
              <a:t>THANK YOU </a:t>
            </a:r>
          </a:p>
        </p:txBody>
      </p:sp>
      <p:sp>
        <p:nvSpPr>
          <p:cNvPr id="5" name="Freeform 5"/>
          <p:cNvSpPr/>
          <p:nvPr/>
        </p:nvSpPr>
        <p:spPr>
          <a:xfrm flipH="1">
            <a:off x="14052135" y="2029854"/>
            <a:ext cx="1230102" cy="1544648"/>
          </a:xfrm>
          <a:custGeom>
            <a:avLst/>
            <a:gdLst/>
            <a:ahLst/>
            <a:cxnLst/>
            <a:rect l="l" t="t" r="r" b="b"/>
            <a:pathLst>
              <a:path w="1230102" h="1544648">
                <a:moveTo>
                  <a:pt x="1230102" y="0"/>
                </a:moveTo>
                <a:lnTo>
                  <a:pt x="0" y="0"/>
                </a:lnTo>
                <a:lnTo>
                  <a:pt x="0" y="1544648"/>
                </a:lnTo>
                <a:lnTo>
                  <a:pt x="1230102" y="1544648"/>
                </a:lnTo>
                <a:lnTo>
                  <a:pt x="1230102"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1575378" y="9305994"/>
            <a:ext cx="21681195" cy="2286381"/>
          </a:xfrm>
          <a:custGeom>
            <a:avLst/>
            <a:gdLst/>
            <a:ahLst/>
            <a:cxnLst/>
            <a:rect l="l" t="t" r="r" b="b"/>
            <a:pathLst>
              <a:path w="21681195" h="2286381">
                <a:moveTo>
                  <a:pt x="0" y="0"/>
                </a:moveTo>
                <a:lnTo>
                  <a:pt x="21681195" y="0"/>
                </a:lnTo>
                <a:lnTo>
                  <a:pt x="21681195" y="2286380"/>
                </a:lnTo>
                <a:lnTo>
                  <a:pt x="0" y="228638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Freeform 7"/>
          <p:cNvSpPr/>
          <p:nvPr/>
        </p:nvSpPr>
        <p:spPr>
          <a:xfrm>
            <a:off x="2324376" y="8572985"/>
            <a:ext cx="2951948" cy="890952"/>
          </a:xfrm>
          <a:custGeom>
            <a:avLst/>
            <a:gdLst/>
            <a:ahLst/>
            <a:cxnLst/>
            <a:rect l="l" t="t" r="r" b="b"/>
            <a:pathLst>
              <a:path w="2951948" h="890952">
                <a:moveTo>
                  <a:pt x="0" y="0"/>
                </a:moveTo>
                <a:lnTo>
                  <a:pt x="2951948" y="0"/>
                </a:lnTo>
                <a:lnTo>
                  <a:pt x="2951948" y="890951"/>
                </a:lnTo>
                <a:lnTo>
                  <a:pt x="0" y="89095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Freeform 8"/>
          <p:cNvSpPr/>
          <p:nvPr/>
        </p:nvSpPr>
        <p:spPr>
          <a:xfrm>
            <a:off x="-291132" y="8572985"/>
            <a:ext cx="2951948" cy="890952"/>
          </a:xfrm>
          <a:custGeom>
            <a:avLst/>
            <a:gdLst/>
            <a:ahLst/>
            <a:cxnLst/>
            <a:rect l="l" t="t" r="r" b="b"/>
            <a:pathLst>
              <a:path w="2951948" h="890952">
                <a:moveTo>
                  <a:pt x="0" y="0"/>
                </a:moveTo>
                <a:lnTo>
                  <a:pt x="2951948" y="0"/>
                </a:lnTo>
                <a:lnTo>
                  <a:pt x="2951948" y="890951"/>
                </a:lnTo>
                <a:lnTo>
                  <a:pt x="0" y="89095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7200023" y="8572985"/>
            <a:ext cx="2951948" cy="890952"/>
          </a:xfrm>
          <a:custGeom>
            <a:avLst/>
            <a:gdLst/>
            <a:ahLst/>
            <a:cxnLst/>
            <a:rect l="l" t="t" r="r" b="b"/>
            <a:pathLst>
              <a:path w="2951948" h="890952">
                <a:moveTo>
                  <a:pt x="0" y="0"/>
                </a:moveTo>
                <a:lnTo>
                  <a:pt x="2951948" y="0"/>
                </a:lnTo>
                <a:lnTo>
                  <a:pt x="2951948" y="890951"/>
                </a:lnTo>
                <a:lnTo>
                  <a:pt x="0" y="89095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0" name="Freeform 10"/>
          <p:cNvSpPr/>
          <p:nvPr/>
        </p:nvSpPr>
        <p:spPr>
          <a:xfrm>
            <a:off x="4584515" y="8572985"/>
            <a:ext cx="2951948" cy="890952"/>
          </a:xfrm>
          <a:custGeom>
            <a:avLst/>
            <a:gdLst/>
            <a:ahLst/>
            <a:cxnLst/>
            <a:rect l="l" t="t" r="r" b="b"/>
            <a:pathLst>
              <a:path w="2951948" h="890952">
                <a:moveTo>
                  <a:pt x="0" y="0"/>
                </a:moveTo>
                <a:lnTo>
                  <a:pt x="2951948" y="0"/>
                </a:lnTo>
                <a:lnTo>
                  <a:pt x="2951948" y="890951"/>
                </a:lnTo>
                <a:lnTo>
                  <a:pt x="0" y="89095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Freeform 11"/>
          <p:cNvSpPr/>
          <p:nvPr/>
        </p:nvSpPr>
        <p:spPr>
          <a:xfrm>
            <a:off x="12075669" y="8572985"/>
            <a:ext cx="2951948" cy="890952"/>
          </a:xfrm>
          <a:custGeom>
            <a:avLst/>
            <a:gdLst/>
            <a:ahLst/>
            <a:cxnLst/>
            <a:rect l="l" t="t" r="r" b="b"/>
            <a:pathLst>
              <a:path w="2951948" h="890952">
                <a:moveTo>
                  <a:pt x="0" y="0"/>
                </a:moveTo>
                <a:lnTo>
                  <a:pt x="2951948" y="0"/>
                </a:lnTo>
                <a:lnTo>
                  <a:pt x="2951948" y="890951"/>
                </a:lnTo>
                <a:lnTo>
                  <a:pt x="0" y="89095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2" name="Freeform 12"/>
          <p:cNvSpPr/>
          <p:nvPr/>
        </p:nvSpPr>
        <p:spPr>
          <a:xfrm>
            <a:off x="9460162" y="8572985"/>
            <a:ext cx="2951948" cy="890952"/>
          </a:xfrm>
          <a:custGeom>
            <a:avLst/>
            <a:gdLst/>
            <a:ahLst/>
            <a:cxnLst/>
            <a:rect l="l" t="t" r="r" b="b"/>
            <a:pathLst>
              <a:path w="2951948" h="890952">
                <a:moveTo>
                  <a:pt x="0" y="0"/>
                </a:moveTo>
                <a:lnTo>
                  <a:pt x="2951948" y="0"/>
                </a:lnTo>
                <a:lnTo>
                  <a:pt x="2951948" y="890951"/>
                </a:lnTo>
                <a:lnTo>
                  <a:pt x="0" y="89095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3" name="Freeform 13"/>
          <p:cNvSpPr/>
          <p:nvPr/>
        </p:nvSpPr>
        <p:spPr>
          <a:xfrm>
            <a:off x="16951316" y="8572985"/>
            <a:ext cx="2951948" cy="890952"/>
          </a:xfrm>
          <a:custGeom>
            <a:avLst/>
            <a:gdLst/>
            <a:ahLst/>
            <a:cxnLst/>
            <a:rect l="l" t="t" r="r" b="b"/>
            <a:pathLst>
              <a:path w="2951948" h="890952">
                <a:moveTo>
                  <a:pt x="0" y="0"/>
                </a:moveTo>
                <a:lnTo>
                  <a:pt x="2951948" y="0"/>
                </a:lnTo>
                <a:lnTo>
                  <a:pt x="2951948" y="890951"/>
                </a:lnTo>
                <a:lnTo>
                  <a:pt x="0" y="89095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4" name="Freeform 14"/>
          <p:cNvSpPr/>
          <p:nvPr/>
        </p:nvSpPr>
        <p:spPr>
          <a:xfrm>
            <a:off x="14335809" y="8572985"/>
            <a:ext cx="2951948" cy="890952"/>
          </a:xfrm>
          <a:custGeom>
            <a:avLst/>
            <a:gdLst/>
            <a:ahLst/>
            <a:cxnLst/>
            <a:rect l="l" t="t" r="r" b="b"/>
            <a:pathLst>
              <a:path w="2951948" h="890952">
                <a:moveTo>
                  <a:pt x="0" y="0"/>
                </a:moveTo>
                <a:lnTo>
                  <a:pt x="2951948" y="0"/>
                </a:lnTo>
                <a:lnTo>
                  <a:pt x="2951948" y="890951"/>
                </a:lnTo>
                <a:lnTo>
                  <a:pt x="0" y="89095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5" name="Freeform 15"/>
          <p:cNvSpPr/>
          <p:nvPr/>
        </p:nvSpPr>
        <p:spPr>
          <a:xfrm>
            <a:off x="14667186" y="423101"/>
            <a:ext cx="4016343" cy="1632373"/>
          </a:xfrm>
          <a:custGeom>
            <a:avLst/>
            <a:gdLst/>
            <a:ahLst/>
            <a:cxnLst/>
            <a:rect l="l" t="t" r="r" b="b"/>
            <a:pathLst>
              <a:path w="4016343" h="1632373">
                <a:moveTo>
                  <a:pt x="0" y="0"/>
                </a:moveTo>
                <a:lnTo>
                  <a:pt x="4016343" y="0"/>
                </a:lnTo>
                <a:lnTo>
                  <a:pt x="4016343" y="1632373"/>
                </a:lnTo>
                <a:lnTo>
                  <a:pt x="0" y="163237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6" name="Freeform 16"/>
          <p:cNvSpPr/>
          <p:nvPr/>
        </p:nvSpPr>
        <p:spPr>
          <a:xfrm>
            <a:off x="-764336" y="603975"/>
            <a:ext cx="4549288" cy="1848980"/>
          </a:xfrm>
          <a:custGeom>
            <a:avLst/>
            <a:gdLst/>
            <a:ahLst/>
            <a:cxnLst/>
            <a:rect l="l" t="t" r="r" b="b"/>
            <a:pathLst>
              <a:path w="4549288" h="1848980">
                <a:moveTo>
                  <a:pt x="0" y="0"/>
                </a:moveTo>
                <a:lnTo>
                  <a:pt x="4549288" y="0"/>
                </a:lnTo>
                <a:lnTo>
                  <a:pt x="4549288" y="1848980"/>
                </a:lnTo>
                <a:lnTo>
                  <a:pt x="0" y="184898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7" name="Freeform 17"/>
          <p:cNvSpPr/>
          <p:nvPr/>
        </p:nvSpPr>
        <p:spPr>
          <a:xfrm>
            <a:off x="1028700" y="423101"/>
            <a:ext cx="2029854" cy="2029854"/>
          </a:xfrm>
          <a:custGeom>
            <a:avLst/>
            <a:gdLst/>
            <a:ahLst/>
            <a:cxnLst/>
            <a:rect l="l" t="t" r="r" b="b"/>
            <a:pathLst>
              <a:path w="2029854" h="2029854">
                <a:moveTo>
                  <a:pt x="0" y="0"/>
                </a:moveTo>
                <a:lnTo>
                  <a:pt x="2029854" y="0"/>
                </a:lnTo>
                <a:lnTo>
                  <a:pt x="2029854" y="2029854"/>
                </a:lnTo>
                <a:lnTo>
                  <a:pt x="0" y="2029854"/>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8" name="Freeform 18"/>
          <p:cNvSpPr/>
          <p:nvPr/>
        </p:nvSpPr>
        <p:spPr>
          <a:xfrm>
            <a:off x="-573177" y="3574502"/>
            <a:ext cx="3516039" cy="6014607"/>
          </a:xfrm>
          <a:custGeom>
            <a:avLst/>
            <a:gdLst/>
            <a:ahLst/>
            <a:cxnLst/>
            <a:rect l="l" t="t" r="r" b="b"/>
            <a:pathLst>
              <a:path w="3516039" h="6014607">
                <a:moveTo>
                  <a:pt x="0" y="0"/>
                </a:moveTo>
                <a:lnTo>
                  <a:pt x="3516039" y="0"/>
                </a:lnTo>
                <a:lnTo>
                  <a:pt x="3516039" y="6014607"/>
                </a:lnTo>
                <a:lnTo>
                  <a:pt x="0" y="6014607"/>
                </a:lnTo>
                <a:lnTo>
                  <a:pt x="0" y="0"/>
                </a:lnTo>
                <a:close/>
              </a:path>
            </a:pathLst>
          </a:custGeom>
          <a:blipFill>
            <a:blip r:embed="rId14"/>
            <a:stretch>
              <a:fillRect/>
            </a:stretch>
          </a:blipFill>
        </p:spPr>
      </p:sp>
      <p:sp>
        <p:nvSpPr>
          <p:cNvPr id="19" name="Freeform 19"/>
          <p:cNvSpPr/>
          <p:nvPr/>
        </p:nvSpPr>
        <p:spPr>
          <a:xfrm>
            <a:off x="16387148" y="4843816"/>
            <a:ext cx="2700845" cy="4620120"/>
          </a:xfrm>
          <a:custGeom>
            <a:avLst/>
            <a:gdLst/>
            <a:ahLst/>
            <a:cxnLst/>
            <a:rect l="l" t="t" r="r" b="b"/>
            <a:pathLst>
              <a:path w="2700845" h="4620120">
                <a:moveTo>
                  <a:pt x="0" y="0"/>
                </a:moveTo>
                <a:lnTo>
                  <a:pt x="2700845" y="0"/>
                </a:lnTo>
                <a:lnTo>
                  <a:pt x="2700845" y="4620120"/>
                </a:lnTo>
                <a:lnTo>
                  <a:pt x="0" y="4620120"/>
                </a:lnTo>
                <a:lnTo>
                  <a:pt x="0" y="0"/>
                </a:lnTo>
                <a:close/>
              </a:path>
            </a:pathLst>
          </a:custGeom>
          <a:blipFill>
            <a:blip r:embed="rId14"/>
            <a:stretch>
              <a:fillRect/>
            </a:stretch>
          </a:blipFill>
        </p:spPr>
      </p:sp>
      <p:sp>
        <p:nvSpPr>
          <p:cNvPr id="20" name="Freeform 20"/>
          <p:cNvSpPr/>
          <p:nvPr/>
        </p:nvSpPr>
        <p:spPr>
          <a:xfrm>
            <a:off x="12513604" y="4968988"/>
            <a:ext cx="5913686" cy="6402613"/>
          </a:xfrm>
          <a:custGeom>
            <a:avLst/>
            <a:gdLst/>
            <a:ahLst/>
            <a:cxnLst/>
            <a:rect l="l" t="t" r="r" b="b"/>
            <a:pathLst>
              <a:path w="5913686" h="6402613">
                <a:moveTo>
                  <a:pt x="0" y="0"/>
                </a:moveTo>
                <a:lnTo>
                  <a:pt x="5913686" y="0"/>
                </a:lnTo>
                <a:lnTo>
                  <a:pt x="5913686" y="6402613"/>
                </a:lnTo>
                <a:lnTo>
                  <a:pt x="0" y="6402613"/>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21" name="Freeform 21"/>
          <p:cNvSpPr/>
          <p:nvPr/>
        </p:nvSpPr>
        <p:spPr>
          <a:xfrm>
            <a:off x="-1575378" y="4625604"/>
            <a:ext cx="9884977" cy="5661396"/>
          </a:xfrm>
          <a:custGeom>
            <a:avLst/>
            <a:gdLst/>
            <a:ahLst/>
            <a:cxnLst/>
            <a:rect l="l" t="t" r="r" b="b"/>
            <a:pathLst>
              <a:path w="9884977" h="5661396">
                <a:moveTo>
                  <a:pt x="0" y="0"/>
                </a:moveTo>
                <a:lnTo>
                  <a:pt x="9884977" y="0"/>
                </a:lnTo>
                <a:lnTo>
                  <a:pt x="9884977" y="5661396"/>
                </a:lnTo>
                <a:lnTo>
                  <a:pt x="0" y="5661396"/>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Tree>
    <p:extLst>
      <p:ext uri="{BB962C8B-B14F-4D97-AF65-F5344CB8AC3E}">
        <p14:creationId xmlns:p14="http://schemas.microsoft.com/office/powerpoint/2010/main" val="22410423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CF5FF"/>
        </a:solidFill>
        <a:effectLst/>
      </p:bgPr>
    </p:bg>
    <p:spTree>
      <p:nvGrpSpPr>
        <p:cNvPr id="1" name=""/>
        <p:cNvGrpSpPr/>
        <p:nvPr/>
      </p:nvGrpSpPr>
      <p:grpSpPr>
        <a:xfrm>
          <a:off x="0" y="0"/>
          <a:ext cx="0" cy="0"/>
          <a:chOff x="0" y="0"/>
          <a:chExt cx="0" cy="0"/>
        </a:xfrm>
      </p:grpSpPr>
      <p:sp>
        <p:nvSpPr>
          <p:cNvPr id="2" name="Freeform 2"/>
          <p:cNvSpPr/>
          <p:nvPr/>
        </p:nvSpPr>
        <p:spPr>
          <a:xfrm>
            <a:off x="13840399" y="1374913"/>
            <a:ext cx="4522305" cy="7537174"/>
          </a:xfrm>
          <a:custGeom>
            <a:avLst/>
            <a:gdLst/>
            <a:ahLst/>
            <a:cxnLst/>
            <a:rect l="l" t="t" r="r" b="b"/>
            <a:pathLst>
              <a:path w="4522305" h="7537174">
                <a:moveTo>
                  <a:pt x="0" y="0"/>
                </a:moveTo>
                <a:lnTo>
                  <a:pt x="4522305" y="0"/>
                </a:lnTo>
                <a:lnTo>
                  <a:pt x="4522305" y="7537174"/>
                </a:lnTo>
                <a:lnTo>
                  <a:pt x="0" y="753717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248844" y="6202475"/>
            <a:ext cx="15103155" cy="2711730"/>
          </a:xfrm>
          <a:custGeom>
            <a:avLst/>
            <a:gdLst/>
            <a:ahLst/>
            <a:cxnLst/>
            <a:rect l="l" t="t" r="r" b="b"/>
            <a:pathLst>
              <a:path w="15103155" h="2711730">
                <a:moveTo>
                  <a:pt x="0" y="0"/>
                </a:moveTo>
                <a:lnTo>
                  <a:pt x="15103156" y="0"/>
                </a:lnTo>
                <a:lnTo>
                  <a:pt x="15103156" y="2711730"/>
                </a:lnTo>
                <a:lnTo>
                  <a:pt x="0" y="2711730"/>
                </a:lnTo>
                <a:lnTo>
                  <a:pt x="0" y="0"/>
                </a:lnTo>
                <a:close/>
              </a:path>
            </a:pathLst>
          </a:custGeom>
          <a:blipFill>
            <a:blip r:embed="rId4">
              <a:alphaModFix amt="62000"/>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60603" y="3027249"/>
            <a:ext cx="3358359" cy="5744877"/>
          </a:xfrm>
          <a:custGeom>
            <a:avLst/>
            <a:gdLst/>
            <a:ahLst/>
            <a:cxnLst/>
            <a:rect l="l" t="t" r="r" b="b"/>
            <a:pathLst>
              <a:path w="3358359" h="5744877">
                <a:moveTo>
                  <a:pt x="0" y="0"/>
                </a:moveTo>
                <a:lnTo>
                  <a:pt x="3358359" y="0"/>
                </a:lnTo>
                <a:lnTo>
                  <a:pt x="3358359" y="5744877"/>
                </a:lnTo>
                <a:lnTo>
                  <a:pt x="0" y="5744877"/>
                </a:lnTo>
                <a:lnTo>
                  <a:pt x="0" y="0"/>
                </a:lnTo>
                <a:close/>
              </a:path>
            </a:pathLst>
          </a:custGeom>
          <a:blipFill>
            <a:blip r:embed="rId6"/>
            <a:stretch>
              <a:fillRect/>
            </a:stretch>
          </a:blipFill>
        </p:spPr>
      </p:sp>
      <p:sp>
        <p:nvSpPr>
          <p:cNvPr id="5" name="Freeform 5"/>
          <p:cNvSpPr/>
          <p:nvPr/>
        </p:nvSpPr>
        <p:spPr>
          <a:xfrm>
            <a:off x="-414063" y="8688810"/>
            <a:ext cx="19116127" cy="2015882"/>
          </a:xfrm>
          <a:custGeom>
            <a:avLst/>
            <a:gdLst/>
            <a:ahLst/>
            <a:cxnLst/>
            <a:rect l="l" t="t" r="r" b="b"/>
            <a:pathLst>
              <a:path w="19116127" h="2015882">
                <a:moveTo>
                  <a:pt x="0" y="0"/>
                </a:moveTo>
                <a:lnTo>
                  <a:pt x="19116126" y="0"/>
                </a:lnTo>
                <a:lnTo>
                  <a:pt x="19116126" y="2015882"/>
                </a:lnTo>
                <a:lnTo>
                  <a:pt x="0" y="201588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flipH="1">
            <a:off x="2923946" y="5582151"/>
            <a:ext cx="2100715" cy="3656308"/>
          </a:xfrm>
          <a:custGeom>
            <a:avLst/>
            <a:gdLst/>
            <a:ahLst/>
            <a:cxnLst/>
            <a:rect l="l" t="t" r="r" b="b"/>
            <a:pathLst>
              <a:path w="2100715" h="3656308">
                <a:moveTo>
                  <a:pt x="2100715" y="0"/>
                </a:moveTo>
                <a:lnTo>
                  <a:pt x="0" y="0"/>
                </a:lnTo>
                <a:lnTo>
                  <a:pt x="0" y="3656307"/>
                </a:lnTo>
                <a:lnTo>
                  <a:pt x="2100715" y="3656307"/>
                </a:lnTo>
                <a:lnTo>
                  <a:pt x="2100715" y="0"/>
                </a:lnTo>
                <a:close/>
              </a:path>
            </a:pathLst>
          </a:custGeom>
          <a:blipFill>
            <a:blip r:embed="rId9">
              <a:alphaModFix amt="64000"/>
              <a:extLst>
                <a:ext uri="{96DAC541-7B7A-43D3-8B79-37D633B846F1}">
                  <asvg:svgBlip xmlns="" xmlns:asvg="http://schemas.microsoft.com/office/drawing/2016/SVG/main" r:embed="rId10"/>
                </a:ext>
              </a:extLst>
            </a:blip>
            <a:stretch>
              <a:fillRect/>
            </a:stretch>
          </a:blipFill>
        </p:spPr>
      </p:sp>
      <p:sp>
        <p:nvSpPr>
          <p:cNvPr id="7" name="Freeform 7"/>
          <p:cNvSpPr/>
          <p:nvPr/>
        </p:nvSpPr>
        <p:spPr>
          <a:xfrm flipH="1">
            <a:off x="4800026" y="7025326"/>
            <a:ext cx="7188921" cy="2965430"/>
          </a:xfrm>
          <a:custGeom>
            <a:avLst/>
            <a:gdLst/>
            <a:ahLst/>
            <a:cxnLst/>
            <a:rect l="l" t="t" r="r" b="b"/>
            <a:pathLst>
              <a:path w="7188921" h="2965430">
                <a:moveTo>
                  <a:pt x="7188921" y="0"/>
                </a:moveTo>
                <a:lnTo>
                  <a:pt x="0" y="0"/>
                </a:lnTo>
                <a:lnTo>
                  <a:pt x="0" y="2965431"/>
                </a:lnTo>
                <a:lnTo>
                  <a:pt x="7188921" y="2965431"/>
                </a:lnTo>
                <a:lnTo>
                  <a:pt x="7188921" y="0"/>
                </a:lnTo>
                <a:close/>
              </a:path>
            </a:pathLst>
          </a:custGeom>
          <a:blipFill>
            <a:blip r:embed="rId11"/>
            <a:stretch>
              <a:fillRect/>
            </a:stretch>
          </a:blipFill>
        </p:spPr>
      </p:sp>
      <p:sp>
        <p:nvSpPr>
          <p:cNvPr id="8" name="Freeform 8"/>
          <p:cNvSpPr/>
          <p:nvPr/>
        </p:nvSpPr>
        <p:spPr>
          <a:xfrm>
            <a:off x="13690537" y="-619331"/>
            <a:ext cx="5011526" cy="2036848"/>
          </a:xfrm>
          <a:custGeom>
            <a:avLst/>
            <a:gdLst/>
            <a:ahLst/>
            <a:cxnLst/>
            <a:rect l="l" t="t" r="r" b="b"/>
            <a:pathLst>
              <a:path w="5011526" h="2036848">
                <a:moveTo>
                  <a:pt x="0" y="0"/>
                </a:moveTo>
                <a:lnTo>
                  <a:pt x="5011526" y="0"/>
                </a:lnTo>
                <a:lnTo>
                  <a:pt x="5011526" y="2036848"/>
                </a:lnTo>
                <a:lnTo>
                  <a:pt x="0" y="2036848"/>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9" name="Freeform 9"/>
          <p:cNvSpPr/>
          <p:nvPr/>
        </p:nvSpPr>
        <p:spPr>
          <a:xfrm>
            <a:off x="-772931" y="284190"/>
            <a:ext cx="6030101" cy="2450831"/>
          </a:xfrm>
          <a:custGeom>
            <a:avLst/>
            <a:gdLst/>
            <a:ahLst/>
            <a:cxnLst/>
            <a:rect l="l" t="t" r="r" b="b"/>
            <a:pathLst>
              <a:path w="6030101" h="2450831">
                <a:moveTo>
                  <a:pt x="0" y="0"/>
                </a:moveTo>
                <a:lnTo>
                  <a:pt x="6030101" y="0"/>
                </a:lnTo>
                <a:lnTo>
                  <a:pt x="6030101" y="2450831"/>
                </a:lnTo>
                <a:lnTo>
                  <a:pt x="0" y="245083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0" name="Freeform 10"/>
          <p:cNvSpPr/>
          <p:nvPr/>
        </p:nvSpPr>
        <p:spPr>
          <a:xfrm>
            <a:off x="959252" y="39523"/>
            <a:ext cx="2565734" cy="2565734"/>
          </a:xfrm>
          <a:custGeom>
            <a:avLst/>
            <a:gdLst/>
            <a:ahLst/>
            <a:cxnLst/>
            <a:rect l="l" t="t" r="r" b="b"/>
            <a:pathLst>
              <a:path w="2565734" h="2565734">
                <a:moveTo>
                  <a:pt x="0" y="0"/>
                </a:moveTo>
                <a:lnTo>
                  <a:pt x="2565733" y="0"/>
                </a:lnTo>
                <a:lnTo>
                  <a:pt x="2565733" y="2565734"/>
                </a:lnTo>
                <a:lnTo>
                  <a:pt x="0" y="2565734"/>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1" name="Freeform 11"/>
          <p:cNvSpPr/>
          <p:nvPr/>
        </p:nvSpPr>
        <p:spPr>
          <a:xfrm>
            <a:off x="12438486" y="3296699"/>
            <a:ext cx="6370874" cy="7407993"/>
          </a:xfrm>
          <a:custGeom>
            <a:avLst/>
            <a:gdLst/>
            <a:ahLst/>
            <a:cxnLst/>
            <a:rect l="l" t="t" r="r" b="b"/>
            <a:pathLst>
              <a:path w="6370874" h="7407993">
                <a:moveTo>
                  <a:pt x="0" y="0"/>
                </a:moveTo>
                <a:lnTo>
                  <a:pt x="6370874" y="0"/>
                </a:lnTo>
                <a:lnTo>
                  <a:pt x="6370874" y="7407993"/>
                </a:lnTo>
                <a:lnTo>
                  <a:pt x="0" y="7407993"/>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2" name="TextBox 12"/>
          <p:cNvSpPr txBox="1"/>
          <p:nvPr/>
        </p:nvSpPr>
        <p:spPr>
          <a:xfrm>
            <a:off x="3612452" y="2242729"/>
            <a:ext cx="9458534" cy="353943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0" tIns="0" rIns="0" bIns="0" rtlCol="0" anchor="t">
            <a:spAutoFit/>
          </a:bodyPr>
          <a:lstStyle/>
          <a:p>
            <a:pPr algn="ctr"/>
            <a:r>
              <a:rPr lang="en-US" sz="115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I. Trải nghiệm cùng văn bản </a:t>
            </a:r>
            <a:endParaRPr lang="en-GB" sz="8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7128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C1E4FF">
                <a:alpha val="100000"/>
              </a:srgbClr>
            </a:gs>
            <a:gs pos="100000">
              <a:srgbClr val="6DBCE8">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686530" y="2400134"/>
            <a:ext cx="22040613" cy="10582064"/>
            <a:chOff x="0" y="0"/>
            <a:chExt cx="29387485" cy="14109419"/>
          </a:xfrm>
        </p:grpSpPr>
        <p:grpSp>
          <p:nvGrpSpPr>
            <p:cNvPr id="3" name="Group 3"/>
            <p:cNvGrpSpPr/>
            <p:nvPr/>
          </p:nvGrpSpPr>
          <p:grpSpPr>
            <a:xfrm>
              <a:off x="0" y="5138453"/>
              <a:ext cx="29387485" cy="8970966"/>
              <a:chOff x="0" y="0"/>
              <a:chExt cx="5804935" cy="1772043"/>
            </a:xfrm>
          </p:grpSpPr>
          <p:sp>
            <p:nvSpPr>
              <p:cNvPr id="4" name="Freeform 4"/>
              <p:cNvSpPr/>
              <p:nvPr/>
            </p:nvSpPr>
            <p:spPr>
              <a:xfrm>
                <a:off x="0" y="0"/>
                <a:ext cx="5804935" cy="1772043"/>
              </a:xfrm>
              <a:custGeom>
                <a:avLst/>
                <a:gdLst/>
                <a:ahLst/>
                <a:cxnLst/>
                <a:rect l="l" t="t" r="r" b="b"/>
                <a:pathLst>
                  <a:path w="5804935" h="1772043">
                    <a:moveTo>
                      <a:pt x="17914" y="0"/>
                    </a:moveTo>
                    <a:lnTo>
                      <a:pt x="5787021" y="0"/>
                    </a:lnTo>
                    <a:cubicBezTo>
                      <a:pt x="5796915" y="0"/>
                      <a:pt x="5804935" y="8020"/>
                      <a:pt x="5804935" y="17914"/>
                    </a:cubicBezTo>
                    <a:lnTo>
                      <a:pt x="5804935" y="1754129"/>
                    </a:lnTo>
                    <a:cubicBezTo>
                      <a:pt x="5804935" y="1758880"/>
                      <a:pt x="5803048" y="1763436"/>
                      <a:pt x="5799688" y="1766796"/>
                    </a:cubicBezTo>
                    <a:cubicBezTo>
                      <a:pt x="5796329" y="1770155"/>
                      <a:pt x="5791772" y="1772043"/>
                      <a:pt x="5787021" y="1772043"/>
                    </a:cubicBezTo>
                    <a:lnTo>
                      <a:pt x="17914" y="1772043"/>
                    </a:lnTo>
                    <a:cubicBezTo>
                      <a:pt x="8020" y="1772043"/>
                      <a:pt x="0" y="1764022"/>
                      <a:pt x="0" y="1754129"/>
                    </a:cubicBezTo>
                    <a:lnTo>
                      <a:pt x="0" y="17914"/>
                    </a:lnTo>
                    <a:cubicBezTo>
                      <a:pt x="0" y="8020"/>
                      <a:pt x="8020" y="0"/>
                      <a:pt x="17914" y="0"/>
                    </a:cubicBezTo>
                    <a:close/>
                  </a:path>
                </a:pathLst>
              </a:custGeom>
              <a:solidFill>
                <a:srgbClr val="6DACCF"/>
              </a:solidFill>
            </p:spPr>
          </p:sp>
          <p:sp>
            <p:nvSpPr>
              <p:cNvPr id="5" name="TextBox 5"/>
              <p:cNvSpPr txBox="1"/>
              <p:nvPr/>
            </p:nvSpPr>
            <p:spPr>
              <a:xfrm>
                <a:off x="0" y="-38100"/>
                <a:ext cx="5804935" cy="1810143"/>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a:off x="0" y="0"/>
              <a:ext cx="29387485" cy="5276441"/>
            </a:xfrm>
            <a:custGeom>
              <a:avLst/>
              <a:gdLst/>
              <a:ahLst/>
              <a:cxnLst/>
              <a:rect l="l" t="t" r="r" b="b"/>
              <a:pathLst>
                <a:path w="29387485" h="5276441">
                  <a:moveTo>
                    <a:pt x="0" y="0"/>
                  </a:moveTo>
                  <a:lnTo>
                    <a:pt x="29387485" y="0"/>
                  </a:lnTo>
                  <a:lnTo>
                    <a:pt x="29387485" y="5276441"/>
                  </a:lnTo>
                  <a:lnTo>
                    <a:pt x="0" y="527644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grpSp>
        <p:nvGrpSpPr>
          <p:cNvPr id="7" name="Group 7"/>
          <p:cNvGrpSpPr/>
          <p:nvPr/>
        </p:nvGrpSpPr>
        <p:grpSpPr>
          <a:xfrm>
            <a:off x="4800600" y="507044"/>
            <a:ext cx="12458700" cy="9103943"/>
            <a:chOff x="0" y="0"/>
            <a:chExt cx="2691949" cy="1065852"/>
          </a:xfrm>
        </p:grpSpPr>
        <p:sp>
          <p:nvSpPr>
            <p:cNvPr id="8" name="Freeform 8"/>
            <p:cNvSpPr/>
            <p:nvPr/>
          </p:nvSpPr>
          <p:spPr>
            <a:xfrm>
              <a:off x="0" y="0"/>
              <a:ext cx="2691949" cy="1065852"/>
            </a:xfrm>
            <a:custGeom>
              <a:avLst/>
              <a:gdLst/>
              <a:ahLst/>
              <a:cxnLst/>
              <a:rect l="l" t="t" r="r" b="b"/>
              <a:pathLst>
                <a:path w="2691949" h="1065852">
                  <a:moveTo>
                    <a:pt x="38630" y="0"/>
                  </a:moveTo>
                  <a:lnTo>
                    <a:pt x="2653319" y="0"/>
                  </a:lnTo>
                  <a:cubicBezTo>
                    <a:pt x="2663564" y="0"/>
                    <a:pt x="2673390" y="4070"/>
                    <a:pt x="2680634" y="11314"/>
                  </a:cubicBezTo>
                  <a:cubicBezTo>
                    <a:pt x="2687879" y="18559"/>
                    <a:pt x="2691949" y="28385"/>
                    <a:pt x="2691949" y="38630"/>
                  </a:cubicBezTo>
                  <a:lnTo>
                    <a:pt x="2691949" y="1027222"/>
                  </a:lnTo>
                  <a:cubicBezTo>
                    <a:pt x="2691949" y="1048557"/>
                    <a:pt x="2674654" y="1065852"/>
                    <a:pt x="2653319" y="1065852"/>
                  </a:cubicBezTo>
                  <a:lnTo>
                    <a:pt x="38630" y="1065852"/>
                  </a:lnTo>
                  <a:cubicBezTo>
                    <a:pt x="28385" y="1065852"/>
                    <a:pt x="18559" y="1061782"/>
                    <a:pt x="11314" y="1054538"/>
                  </a:cubicBezTo>
                  <a:cubicBezTo>
                    <a:pt x="4070" y="1047293"/>
                    <a:pt x="0" y="1037468"/>
                    <a:pt x="0" y="1027222"/>
                  </a:cubicBezTo>
                  <a:lnTo>
                    <a:pt x="0" y="38630"/>
                  </a:lnTo>
                  <a:cubicBezTo>
                    <a:pt x="0" y="17295"/>
                    <a:pt x="17295" y="0"/>
                    <a:pt x="38630" y="0"/>
                  </a:cubicBezTo>
                  <a:close/>
                </a:path>
              </a:pathLst>
            </a:custGeom>
            <a:solidFill>
              <a:srgbClr val="FFFFFF"/>
            </a:solidFill>
          </p:spPr>
        </p:sp>
        <p:sp>
          <p:nvSpPr>
            <p:cNvPr id="9" name="TextBox 9"/>
            <p:cNvSpPr txBox="1"/>
            <p:nvPr/>
          </p:nvSpPr>
          <p:spPr>
            <a:xfrm>
              <a:off x="0" y="-38100"/>
              <a:ext cx="2691949" cy="1103952"/>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0" name="Freeform 10"/>
          <p:cNvSpPr/>
          <p:nvPr/>
        </p:nvSpPr>
        <p:spPr>
          <a:xfrm>
            <a:off x="-408960" y="3548535"/>
            <a:ext cx="5714835" cy="6205778"/>
          </a:xfrm>
          <a:custGeom>
            <a:avLst/>
            <a:gdLst/>
            <a:ahLst/>
            <a:cxnLst/>
            <a:rect l="l" t="t" r="r" b="b"/>
            <a:pathLst>
              <a:path w="7963118" h="7126990">
                <a:moveTo>
                  <a:pt x="0" y="0"/>
                </a:moveTo>
                <a:lnTo>
                  <a:pt x="7963118" y="0"/>
                </a:lnTo>
                <a:lnTo>
                  <a:pt x="7963118" y="7126990"/>
                </a:lnTo>
                <a:lnTo>
                  <a:pt x="0" y="7126990"/>
                </a:lnTo>
                <a:lnTo>
                  <a:pt x="0" y="0"/>
                </a:lnTo>
                <a:close/>
              </a:path>
            </a:pathLst>
          </a:custGeom>
          <a:blipFill>
            <a:blip r:embed="rId4"/>
            <a:stretch>
              <a:fillRect/>
            </a:stretch>
          </a:blipFill>
        </p:spPr>
      </p:sp>
      <p:sp>
        <p:nvSpPr>
          <p:cNvPr id="12" name="Freeform 12"/>
          <p:cNvSpPr/>
          <p:nvPr/>
        </p:nvSpPr>
        <p:spPr>
          <a:xfrm>
            <a:off x="1667086" y="1649621"/>
            <a:ext cx="3325739" cy="1221453"/>
          </a:xfrm>
          <a:custGeom>
            <a:avLst/>
            <a:gdLst/>
            <a:ahLst/>
            <a:cxnLst/>
            <a:rect l="l" t="t" r="r" b="b"/>
            <a:pathLst>
              <a:path w="3325739" h="1221453">
                <a:moveTo>
                  <a:pt x="0" y="0"/>
                </a:moveTo>
                <a:lnTo>
                  <a:pt x="3325738" y="0"/>
                </a:lnTo>
                <a:lnTo>
                  <a:pt x="3325738" y="1221453"/>
                </a:lnTo>
                <a:lnTo>
                  <a:pt x="0" y="1221453"/>
                </a:lnTo>
                <a:lnTo>
                  <a:pt x="0" y="0"/>
                </a:lnTo>
                <a:close/>
              </a:path>
            </a:pathLst>
          </a:custGeom>
          <a:blipFill>
            <a:blip r:embed="rId5">
              <a:alphaModFix amt="40000"/>
              <a:extLst>
                <a:ext uri="{96DAC541-7B7A-43D3-8B79-37D633B846F1}">
                  <asvg:svgBlip xmlns:asvg="http://schemas.microsoft.com/office/drawing/2016/SVG/main" xmlns="" r:embed="rId6"/>
                </a:ext>
              </a:extLst>
            </a:blip>
            <a:stretch>
              <a:fillRect/>
            </a:stretch>
          </a:blipFill>
        </p:spPr>
      </p:sp>
      <p:sp>
        <p:nvSpPr>
          <p:cNvPr id="13" name="Freeform 13"/>
          <p:cNvSpPr/>
          <p:nvPr/>
        </p:nvSpPr>
        <p:spPr>
          <a:xfrm>
            <a:off x="4038600" y="217717"/>
            <a:ext cx="1094288" cy="954158"/>
          </a:xfrm>
          <a:custGeom>
            <a:avLst/>
            <a:gdLst/>
            <a:ahLst/>
            <a:cxnLst/>
            <a:rect l="l" t="t" r="r" b="b"/>
            <a:pathLst>
              <a:path w="1094288" h="954158">
                <a:moveTo>
                  <a:pt x="0" y="0"/>
                </a:moveTo>
                <a:lnTo>
                  <a:pt x="1094287" y="0"/>
                </a:lnTo>
                <a:lnTo>
                  <a:pt x="1094287" y="954158"/>
                </a:lnTo>
                <a:lnTo>
                  <a:pt x="0" y="954158"/>
                </a:lnTo>
                <a:lnTo>
                  <a:pt x="0" y="0"/>
                </a:lnTo>
                <a:close/>
              </a:path>
            </a:pathLst>
          </a:custGeom>
          <a:blipFill>
            <a:blip r:embed="rId7"/>
            <a:stretch>
              <a:fillRect l="-492499" t="-529256" b="-128919"/>
            </a:stretch>
          </a:blipFill>
        </p:spPr>
      </p:sp>
      <p:sp>
        <p:nvSpPr>
          <p:cNvPr id="14" name="Freeform 14"/>
          <p:cNvSpPr/>
          <p:nvPr/>
        </p:nvSpPr>
        <p:spPr>
          <a:xfrm>
            <a:off x="16306536" y="7346005"/>
            <a:ext cx="2516327" cy="2698473"/>
          </a:xfrm>
          <a:custGeom>
            <a:avLst/>
            <a:gdLst/>
            <a:ahLst/>
            <a:cxnLst/>
            <a:rect l="l" t="t" r="r" b="b"/>
            <a:pathLst>
              <a:path w="2516327" h="2698473">
                <a:moveTo>
                  <a:pt x="0" y="0"/>
                </a:moveTo>
                <a:lnTo>
                  <a:pt x="2516327" y="0"/>
                </a:lnTo>
                <a:lnTo>
                  <a:pt x="2516327" y="2698473"/>
                </a:lnTo>
                <a:lnTo>
                  <a:pt x="0" y="2698473"/>
                </a:lnTo>
                <a:lnTo>
                  <a:pt x="0" y="0"/>
                </a:lnTo>
                <a:close/>
              </a:path>
            </a:pathLst>
          </a:custGeom>
          <a:blipFill>
            <a:blip r:embed="rId8"/>
            <a:stretch>
              <a:fillRect/>
            </a:stretch>
          </a:blipFill>
        </p:spPr>
      </p:sp>
      <p:sp>
        <p:nvSpPr>
          <p:cNvPr id="15" name="Freeform 15"/>
          <p:cNvSpPr/>
          <p:nvPr/>
        </p:nvSpPr>
        <p:spPr>
          <a:xfrm flipH="1">
            <a:off x="16480299" y="507044"/>
            <a:ext cx="2327679" cy="854893"/>
          </a:xfrm>
          <a:custGeom>
            <a:avLst/>
            <a:gdLst/>
            <a:ahLst/>
            <a:cxnLst/>
            <a:rect l="l" t="t" r="r" b="b"/>
            <a:pathLst>
              <a:path w="2327679" h="854893">
                <a:moveTo>
                  <a:pt x="2327679" y="0"/>
                </a:moveTo>
                <a:lnTo>
                  <a:pt x="0" y="0"/>
                </a:lnTo>
                <a:lnTo>
                  <a:pt x="0" y="854893"/>
                </a:lnTo>
                <a:lnTo>
                  <a:pt x="2327679" y="854893"/>
                </a:lnTo>
                <a:lnTo>
                  <a:pt x="2327679" y="0"/>
                </a:lnTo>
                <a:close/>
              </a:path>
            </a:pathLst>
          </a:custGeom>
          <a:blipFill>
            <a:blip r:embed="rId5">
              <a:alphaModFix amt="40000"/>
              <a:extLst>
                <a:ext uri="{96DAC541-7B7A-43D3-8B79-37D633B846F1}">
                  <asvg:svgBlip xmlns:asvg="http://schemas.microsoft.com/office/drawing/2016/SVG/main" xmlns="" r:embed="rId6"/>
                </a:ext>
              </a:extLst>
            </a:blip>
            <a:stretch>
              <a:fillRect/>
            </a:stretch>
          </a:blipFill>
        </p:spPr>
      </p:sp>
      <p:sp>
        <p:nvSpPr>
          <p:cNvPr id="16" name="Freeform 16"/>
          <p:cNvSpPr/>
          <p:nvPr/>
        </p:nvSpPr>
        <p:spPr>
          <a:xfrm>
            <a:off x="15819458" y="8023754"/>
            <a:ext cx="1096323" cy="1740196"/>
          </a:xfrm>
          <a:custGeom>
            <a:avLst/>
            <a:gdLst/>
            <a:ahLst/>
            <a:cxnLst/>
            <a:rect l="l" t="t" r="r" b="b"/>
            <a:pathLst>
              <a:path w="1096323" h="1740196">
                <a:moveTo>
                  <a:pt x="0" y="0"/>
                </a:moveTo>
                <a:lnTo>
                  <a:pt x="1096323" y="0"/>
                </a:lnTo>
                <a:lnTo>
                  <a:pt x="1096323" y="1740195"/>
                </a:lnTo>
                <a:lnTo>
                  <a:pt x="0" y="1740195"/>
                </a:lnTo>
                <a:lnTo>
                  <a:pt x="0" y="0"/>
                </a:lnTo>
                <a:close/>
              </a:path>
            </a:pathLst>
          </a:custGeom>
          <a:blipFill>
            <a:blip r:embed="rId9"/>
            <a:stretch>
              <a:fillRect/>
            </a:stretch>
          </a:blipFill>
        </p:spPr>
      </p:sp>
      <p:grpSp>
        <p:nvGrpSpPr>
          <p:cNvPr id="17" name="Group 17"/>
          <p:cNvGrpSpPr/>
          <p:nvPr/>
        </p:nvGrpSpPr>
        <p:grpSpPr>
          <a:xfrm>
            <a:off x="-519978" y="9755648"/>
            <a:ext cx="19327956" cy="2908838"/>
            <a:chOff x="0" y="0"/>
            <a:chExt cx="5090491" cy="766114"/>
          </a:xfrm>
        </p:grpSpPr>
        <p:sp>
          <p:nvSpPr>
            <p:cNvPr id="18" name="Freeform 18"/>
            <p:cNvSpPr/>
            <p:nvPr/>
          </p:nvSpPr>
          <p:spPr>
            <a:xfrm>
              <a:off x="0" y="0"/>
              <a:ext cx="5090490" cy="766114"/>
            </a:xfrm>
            <a:custGeom>
              <a:avLst/>
              <a:gdLst/>
              <a:ahLst/>
              <a:cxnLst/>
              <a:rect l="l" t="t" r="r" b="b"/>
              <a:pathLst>
                <a:path w="5090490" h="766114">
                  <a:moveTo>
                    <a:pt x="20428" y="0"/>
                  </a:moveTo>
                  <a:lnTo>
                    <a:pt x="5070062" y="0"/>
                  </a:lnTo>
                  <a:cubicBezTo>
                    <a:pt x="5081344" y="0"/>
                    <a:pt x="5090490" y="9146"/>
                    <a:pt x="5090490" y="20428"/>
                  </a:cubicBezTo>
                  <a:lnTo>
                    <a:pt x="5090490" y="745685"/>
                  </a:lnTo>
                  <a:cubicBezTo>
                    <a:pt x="5090490" y="756968"/>
                    <a:pt x="5081344" y="766114"/>
                    <a:pt x="5070062" y="766114"/>
                  </a:cubicBezTo>
                  <a:lnTo>
                    <a:pt x="20428" y="766114"/>
                  </a:lnTo>
                  <a:cubicBezTo>
                    <a:pt x="9146" y="766114"/>
                    <a:pt x="0" y="756968"/>
                    <a:pt x="0" y="745685"/>
                  </a:cubicBezTo>
                  <a:lnTo>
                    <a:pt x="0" y="20428"/>
                  </a:lnTo>
                  <a:cubicBezTo>
                    <a:pt x="0" y="9146"/>
                    <a:pt x="9146" y="0"/>
                    <a:pt x="20428" y="0"/>
                  </a:cubicBezTo>
                  <a:close/>
                </a:path>
              </a:pathLst>
            </a:custGeom>
            <a:solidFill>
              <a:srgbClr val="ADC1CD"/>
            </a:solidFill>
          </p:spPr>
        </p:sp>
        <p:sp>
          <p:nvSpPr>
            <p:cNvPr id="19" name="TextBox 19"/>
            <p:cNvSpPr txBox="1"/>
            <p:nvPr/>
          </p:nvSpPr>
          <p:spPr>
            <a:xfrm>
              <a:off x="0" y="-38100"/>
              <a:ext cx="5090491" cy="804214"/>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20" name="Group 20"/>
          <p:cNvGrpSpPr/>
          <p:nvPr/>
        </p:nvGrpSpPr>
        <p:grpSpPr>
          <a:xfrm>
            <a:off x="11691239" y="8015452"/>
            <a:ext cx="1193540" cy="1164469"/>
            <a:chOff x="0" y="0"/>
            <a:chExt cx="1591386" cy="1552625"/>
          </a:xfrm>
        </p:grpSpPr>
        <p:sp>
          <p:nvSpPr>
            <p:cNvPr id="21" name="Freeform 21"/>
            <p:cNvSpPr/>
            <p:nvPr/>
          </p:nvSpPr>
          <p:spPr>
            <a:xfrm rot="-749479">
              <a:off x="300485" y="117883"/>
              <a:ext cx="1198199" cy="988332"/>
            </a:xfrm>
            <a:custGeom>
              <a:avLst/>
              <a:gdLst/>
              <a:ahLst/>
              <a:cxnLst/>
              <a:rect l="l" t="t" r="r" b="b"/>
              <a:pathLst>
                <a:path w="1198199" h="988332">
                  <a:moveTo>
                    <a:pt x="0" y="0"/>
                  </a:moveTo>
                  <a:lnTo>
                    <a:pt x="1198199" y="0"/>
                  </a:lnTo>
                  <a:lnTo>
                    <a:pt x="1198199" y="988332"/>
                  </a:lnTo>
                  <a:lnTo>
                    <a:pt x="0" y="988332"/>
                  </a:lnTo>
                  <a:lnTo>
                    <a:pt x="0" y="0"/>
                  </a:lnTo>
                  <a:close/>
                </a:path>
              </a:pathLst>
            </a:custGeom>
            <a:blipFill>
              <a:blip r:embed="rId7"/>
              <a:stretch>
                <a:fillRect l="-288367" t="-268183" b="-157155"/>
              </a:stretch>
            </a:blipFill>
          </p:spPr>
        </p:sp>
        <p:sp>
          <p:nvSpPr>
            <p:cNvPr id="22" name="Freeform 22"/>
            <p:cNvSpPr/>
            <p:nvPr/>
          </p:nvSpPr>
          <p:spPr>
            <a:xfrm rot="-77490">
              <a:off x="10986" y="550915"/>
              <a:ext cx="1198199" cy="988332"/>
            </a:xfrm>
            <a:custGeom>
              <a:avLst/>
              <a:gdLst/>
              <a:ahLst/>
              <a:cxnLst/>
              <a:rect l="l" t="t" r="r" b="b"/>
              <a:pathLst>
                <a:path w="1198199" h="988332">
                  <a:moveTo>
                    <a:pt x="0" y="0"/>
                  </a:moveTo>
                  <a:lnTo>
                    <a:pt x="1198199" y="0"/>
                  </a:lnTo>
                  <a:lnTo>
                    <a:pt x="1198199" y="988332"/>
                  </a:lnTo>
                  <a:lnTo>
                    <a:pt x="0" y="988332"/>
                  </a:lnTo>
                  <a:lnTo>
                    <a:pt x="0" y="0"/>
                  </a:lnTo>
                  <a:close/>
                </a:path>
              </a:pathLst>
            </a:custGeom>
            <a:blipFill>
              <a:blip r:embed="rId7"/>
              <a:stretch>
                <a:fillRect l="-288367" t="-268183" b="-157155"/>
              </a:stretch>
            </a:blipFill>
          </p:spPr>
        </p:sp>
      </p:grpSp>
      <p:sp>
        <p:nvSpPr>
          <p:cNvPr id="23" name="Freeform 23"/>
          <p:cNvSpPr/>
          <p:nvPr/>
        </p:nvSpPr>
        <p:spPr>
          <a:xfrm rot="400243">
            <a:off x="8190756" y="8136266"/>
            <a:ext cx="898649" cy="741249"/>
          </a:xfrm>
          <a:custGeom>
            <a:avLst/>
            <a:gdLst/>
            <a:ahLst/>
            <a:cxnLst/>
            <a:rect l="l" t="t" r="r" b="b"/>
            <a:pathLst>
              <a:path w="898649" h="741249">
                <a:moveTo>
                  <a:pt x="0" y="0"/>
                </a:moveTo>
                <a:lnTo>
                  <a:pt x="898649" y="0"/>
                </a:lnTo>
                <a:lnTo>
                  <a:pt x="898649" y="741250"/>
                </a:lnTo>
                <a:lnTo>
                  <a:pt x="0" y="741250"/>
                </a:lnTo>
                <a:lnTo>
                  <a:pt x="0" y="0"/>
                </a:lnTo>
                <a:close/>
              </a:path>
            </a:pathLst>
          </a:custGeom>
          <a:blipFill>
            <a:blip r:embed="rId7"/>
            <a:stretch>
              <a:fillRect l="-288367" t="-268183" b="-157155"/>
            </a:stretch>
          </a:blipFill>
        </p:spPr>
      </p:sp>
      <p:sp>
        <p:nvSpPr>
          <p:cNvPr id="25" name="Freeform 25"/>
          <p:cNvSpPr/>
          <p:nvPr/>
        </p:nvSpPr>
        <p:spPr>
          <a:xfrm flipH="1">
            <a:off x="-1009919" y="507044"/>
            <a:ext cx="2327679" cy="854893"/>
          </a:xfrm>
          <a:custGeom>
            <a:avLst/>
            <a:gdLst/>
            <a:ahLst/>
            <a:cxnLst/>
            <a:rect l="l" t="t" r="r" b="b"/>
            <a:pathLst>
              <a:path w="2327679" h="854893">
                <a:moveTo>
                  <a:pt x="2327679" y="0"/>
                </a:moveTo>
                <a:lnTo>
                  <a:pt x="0" y="0"/>
                </a:lnTo>
                <a:lnTo>
                  <a:pt x="0" y="854893"/>
                </a:lnTo>
                <a:lnTo>
                  <a:pt x="2327679" y="854893"/>
                </a:lnTo>
                <a:lnTo>
                  <a:pt x="2327679" y="0"/>
                </a:lnTo>
                <a:close/>
              </a:path>
            </a:pathLst>
          </a:custGeom>
          <a:blipFill>
            <a:blip r:embed="rId5">
              <a:alphaModFix amt="40000"/>
              <a:extLst>
                <a:ext uri="{96DAC541-7B7A-43D3-8B79-37D633B846F1}">
                  <asvg:svgBlip xmlns:asvg="http://schemas.microsoft.com/office/drawing/2016/SVG/main" xmlns="" r:embed="rId6"/>
                </a:ext>
              </a:extLst>
            </a:blip>
            <a:stretch>
              <a:fillRect/>
            </a:stretch>
          </a:blipFill>
        </p:spPr>
      </p:sp>
      <p:sp>
        <p:nvSpPr>
          <p:cNvPr id="26" name="Freeform 26"/>
          <p:cNvSpPr/>
          <p:nvPr/>
        </p:nvSpPr>
        <p:spPr>
          <a:xfrm>
            <a:off x="12416710" y="8613241"/>
            <a:ext cx="1094288" cy="954158"/>
          </a:xfrm>
          <a:custGeom>
            <a:avLst/>
            <a:gdLst/>
            <a:ahLst/>
            <a:cxnLst/>
            <a:rect l="l" t="t" r="r" b="b"/>
            <a:pathLst>
              <a:path w="1094288" h="954158">
                <a:moveTo>
                  <a:pt x="0" y="0"/>
                </a:moveTo>
                <a:lnTo>
                  <a:pt x="1094288" y="0"/>
                </a:lnTo>
                <a:lnTo>
                  <a:pt x="1094288" y="954158"/>
                </a:lnTo>
                <a:lnTo>
                  <a:pt x="0" y="954158"/>
                </a:lnTo>
                <a:lnTo>
                  <a:pt x="0" y="0"/>
                </a:lnTo>
                <a:close/>
              </a:path>
            </a:pathLst>
          </a:custGeom>
          <a:blipFill>
            <a:blip r:embed="rId7"/>
            <a:stretch>
              <a:fillRect l="-492499" t="-529256" b="-128919"/>
            </a:stretch>
          </a:blipFill>
        </p:spPr>
      </p:sp>
      <p:graphicFrame>
        <p:nvGraphicFramePr>
          <p:cNvPr id="27" name="Table 26"/>
          <p:cNvGraphicFramePr>
            <a:graphicFrameLocks noGrp="1"/>
          </p:cNvGraphicFramePr>
          <p:nvPr>
            <p:extLst>
              <p:ext uri="{D42A27DB-BD31-4B8C-83A1-F6EECF244321}">
                <p14:modId xmlns:p14="http://schemas.microsoft.com/office/powerpoint/2010/main" val="419280468"/>
              </p:ext>
            </p:extLst>
          </p:nvPr>
        </p:nvGraphicFramePr>
        <p:xfrm>
          <a:off x="5311605" y="743116"/>
          <a:ext cx="11506712" cy="8577834"/>
        </p:xfrm>
        <a:graphic>
          <a:graphicData uri="http://schemas.openxmlformats.org/drawingml/2006/table">
            <a:tbl>
              <a:tblPr firstRow="1" firstCol="1" bandRow="1"/>
              <a:tblGrid>
                <a:gridCol w="6653583"/>
                <a:gridCol w="4853129"/>
              </a:tblGrid>
              <a:tr h="0">
                <a:tc gridSpan="2">
                  <a:txBody>
                    <a:bodyPr/>
                    <a:lstStyle/>
                    <a:p>
                      <a:pPr algn="ctr">
                        <a:lnSpc>
                          <a:spcPct val="130000"/>
                        </a:lnSpc>
                        <a:spcAft>
                          <a:spcPts val="0"/>
                        </a:spcAft>
                      </a:pPr>
                      <a:r>
                        <a:rPr lang="en-US" sz="3600" b="1" ker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HT 01: Tìm hiểu khái quát văn bản</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3600" b="1" ker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Đọc văn bản </a:t>
                      </a:r>
                      <a:r>
                        <a:rPr lang="en-US" sz="3600" b="1" i="1" ker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Bài phát biểu của Tổng thư kí Liên hợp quốc về biến đổi khí hậu (An-tô-ni-ô Gu-tê-rét</a:t>
                      </a:r>
                      <a:r>
                        <a:rPr lang="en-US" sz="3600" i="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ker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 trả lời các câu hỏi sau:</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hMerge="1">
                  <a:txBody>
                    <a:bodyPr/>
                    <a:lstStyle/>
                    <a:p>
                      <a:endParaRPr lang="en-GB"/>
                    </a:p>
                  </a:txBody>
                  <a:tcPr/>
                </a:tc>
              </a:tr>
              <a:tr h="196215">
                <a:tc>
                  <a:txBody>
                    <a:bodyPr/>
                    <a:lstStyle/>
                    <a:p>
                      <a:pPr algn="ctr">
                        <a:lnSpc>
                          <a:spcPct val="130000"/>
                        </a:lnSpc>
                        <a:spcAft>
                          <a:spcPts val="0"/>
                        </a:spcAft>
                      </a:pPr>
                      <a:r>
                        <a:rPr lang="en-US" sz="36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 hỏi tìm hiểu</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3600" b="1" kern="0">
                          <a:effectLst/>
                          <a:latin typeface="Times New Roman" panose="02020603050405020304" pitchFamily="18" charset="0"/>
                          <a:ea typeface="Times New Roman" panose="02020603050405020304" pitchFamily="18" charset="0"/>
                          <a:cs typeface="Times New Roman" panose="02020603050405020304" pitchFamily="18" charset="0"/>
                        </a:rPr>
                        <a:t>Trả lời</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30000"/>
                        </a:lnSpc>
                        <a:spcAft>
                          <a:spcPts val="0"/>
                        </a:spcAft>
                      </a:pPr>
                      <a:r>
                        <a:rPr lang="vi-VN"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 một vài hiểu biết của em về tác giả </a:t>
                      </a:r>
                      <a:r>
                        <a:rPr lang="en-US" sz="3600" kern="0">
                          <a:effectLst/>
                          <a:latin typeface="Times New Roman" panose="02020603050405020304" pitchFamily="18" charset="0"/>
                          <a:ea typeface="Times New Roman" panose="02020603050405020304" pitchFamily="18" charset="0"/>
                          <a:cs typeface="Times New Roman" panose="02020603050405020304" pitchFamily="18" charset="0"/>
                        </a:rPr>
                        <a:t>An-tô-ni-ô Gu-tê-rét</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30000"/>
                        </a:lnSpc>
                        <a:spcAft>
                          <a:spcPts val="0"/>
                        </a:spcAft>
                      </a:pPr>
                      <a:r>
                        <a:rPr lang="en-US"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Nêu xuất xứ, thời điểm ra đời (nếu có) của văn bản.</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30000"/>
                        </a:lnSpc>
                        <a:spcAft>
                          <a:spcPts val="0"/>
                        </a:spcAft>
                      </a:pPr>
                      <a:r>
                        <a:rPr lang="en-US"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Xác định thể loại, phương thức biểu đạt chính của văn bản.</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30000"/>
                        </a:lnSpc>
                        <a:spcAft>
                          <a:spcPts val="0"/>
                        </a:spcAft>
                      </a:pPr>
                      <a:r>
                        <a:rPr lang="en-US"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Nêu bố cục của văn bản</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64963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C1E4FF">
                <a:alpha val="100000"/>
              </a:srgbClr>
            </a:gs>
            <a:gs pos="100000">
              <a:srgbClr val="8FD7FF">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130742" y="6228969"/>
            <a:ext cx="22040613" cy="3957331"/>
          </a:xfrm>
          <a:custGeom>
            <a:avLst/>
            <a:gdLst/>
            <a:ahLst/>
            <a:cxnLst/>
            <a:rect l="l" t="t" r="r" b="b"/>
            <a:pathLst>
              <a:path w="22040613" h="3957331">
                <a:moveTo>
                  <a:pt x="0" y="0"/>
                </a:moveTo>
                <a:lnTo>
                  <a:pt x="22040614" y="0"/>
                </a:lnTo>
                <a:lnTo>
                  <a:pt x="22040614" y="3957331"/>
                </a:lnTo>
                <a:lnTo>
                  <a:pt x="0" y="395733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519978" y="9791037"/>
            <a:ext cx="19327956" cy="2908838"/>
            <a:chOff x="0" y="0"/>
            <a:chExt cx="5090491" cy="766114"/>
          </a:xfrm>
        </p:grpSpPr>
        <p:sp>
          <p:nvSpPr>
            <p:cNvPr id="4" name="Freeform 4"/>
            <p:cNvSpPr/>
            <p:nvPr/>
          </p:nvSpPr>
          <p:spPr>
            <a:xfrm>
              <a:off x="0" y="0"/>
              <a:ext cx="5090490" cy="766114"/>
            </a:xfrm>
            <a:custGeom>
              <a:avLst/>
              <a:gdLst/>
              <a:ahLst/>
              <a:cxnLst/>
              <a:rect l="l" t="t" r="r" b="b"/>
              <a:pathLst>
                <a:path w="5090490" h="766114">
                  <a:moveTo>
                    <a:pt x="20428" y="0"/>
                  </a:moveTo>
                  <a:lnTo>
                    <a:pt x="5070062" y="0"/>
                  </a:lnTo>
                  <a:cubicBezTo>
                    <a:pt x="5081344" y="0"/>
                    <a:pt x="5090490" y="9146"/>
                    <a:pt x="5090490" y="20428"/>
                  </a:cubicBezTo>
                  <a:lnTo>
                    <a:pt x="5090490" y="745685"/>
                  </a:lnTo>
                  <a:cubicBezTo>
                    <a:pt x="5090490" y="756968"/>
                    <a:pt x="5081344" y="766114"/>
                    <a:pt x="5070062" y="766114"/>
                  </a:cubicBezTo>
                  <a:lnTo>
                    <a:pt x="20428" y="766114"/>
                  </a:lnTo>
                  <a:cubicBezTo>
                    <a:pt x="9146" y="766114"/>
                    <a:pt x="0" y="756968"/>
                    <a:pt x="0" y="745685"/>
                  </a:cubicBezTo>
                  <a:lnTo>
                    <a:pt x="0" y="20428"/>
                  </a:lnTo>
                  <a:cubicBezTo>
                    <a:pt x="0" y="9146"/>
                    <a:pt x="9146" y="0"/>
                    <a:pt x="20428" y="0"/>
                  </a:cubicBezTo>
                  <a:close/>
                </a:path>
              </a:pathLst>
            </a:custGeom>
            <a:solidFill>
              <a:srgbClr val="ADC1CD"/>
            </a:solidFill>
          </p:spPr>
        </p:sp>
        <p:sp>
          <p:nvSpPr>
            <p:cNvPr id="5" name="TextBox 5"/>
            <p:cNvSpPr txBox="1"/>
            <p:nvPr/>
          </p:nvSpPr>
          <p:spPr>
            <a:xfrm>
              <a:off x="0" y="-38100"/>
              <a:ext cx="5090491" cy="804214"/>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6" name="Group 6"/>
          <p:cNvGrpSpPr/>
          <p:nvPr/>
        </p:nvGrpSpPr>
        <p:grpSpPr>
          <a:xfrm>
            <a:off x="1682014" y="2537522"/>
            <a:ext cx="10220994" cy="3631154"/>
            <a:chOff x="0" y="0"/>
            <a:chExt cx="2691949" cy="956353"/>
          </a:xfrm>
        </p:grpSpPr>
        <p:sp>
          <p:nvSpPr>
            <p:cNvPr id="7" name="Freeform 7"/>
            <p:cNvSpPr/>
            <p:nvPr/>
          </p:nvSpPr>
          <p:spPr>
            <a:xfrm>
              <a:off x="0" y="0"/>
              <a:ext cx="2691949" cy="956353"/>
            </a:xfrm>
            <a:custGeom>
              <a:avLst/>
              <a:gdLst/>
              <a:ahLst/>
              <a:cxnLst/>
              <a:rect l="l" t="t" r="r" b="b"/>
              <a:pathLst>
                <a:path w="2691949" h="956353">
                  <a:moveTo>
                    <a:pt x="38630" y="0"/>
                  </a:moveTo>
                  <a:lnTo>
                    <a:pt x="2653319" y="0"/>
                  </a:lnTo>
                  <a:cubicBezTo>
                    <a:pt x="2663564" y="0"/>
                    <a:pt x="2673390" y="4070"/>
                    <a:pt x="2680634" y="11314"/>
                  </a:cubicBezTo>
                  <a:cubicBezTo>
                    <a:pt x="2687879" y="18559"/>
                    <a:pt x="2691949" y="28385"/>
                    <a:pt x="2691949" y="38630"/>
                  </a:cubicBezTo>
                  <a:lnTo>
                    <a:pt x="2691949" y="917723"/>
                  </a:lnTo>
                  <a:cubicBezTo>
                    <a:pt x="2691949" y="939058"/>
                    <a:pt x="2674654" y="956353"/>
                    <a:pt x="2653319" y="956353"/>
                  </a:cubicBezTo>
                  <a:lnTo>
                    <a:pt x="38630" y="956353"/>
                  </a:lnTo>
                  <a:cubicBezTo>
                    <a:pt x="28385" y="956353"/>
                    <a:pt x="18559" y="952283"/>
                    <a:pt x="11314" y="945039"/>
                  </a:cubicBezTo>
                  <a:cubicBezTo>
                    <a:pt x="4070" y="937794"/>
                    <a:pt x="0" y="927968"/>
                    <a:pt x="0" y="917723"/>
                  </a:cubicBezTo>
                  <a:lnTo>
                    <a:pt x="0" y="38630"/>
                  </a:lnTo>
                  <a:cubicBezTo>
                    <a:pt x="0" y="17295"/>
                    <a:pt x="17295" y="0"/>
                    <a:pt x="38630" y="0"/>
                  </a:cubicBezTo>
                  <a:close/>
                </a:path>
              </a:pathLst>
            </a:custGeom>
            <a:solidFill>
              <a:srgbClr val="6DACCF"/>
            </a:solidFill>
          </p:spPr>
        </p:sp>
        <p:sp>
          <p:nvSpPr>
            <p:cNvPr id="8" name="TextBox 8"/>
            <p:cNvSpPr txBox="1"/>
            <p:nvPr/>
          </p:nvSpPr>
          <p:spPr>
            <a:xfrm>
              <a:off x="0" y="-38100"/>
              <a:ext cx="2691949" cy="994453"/>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9" name="Group 9"/>
          <p:cNvGrpSpPr/>
          <p:nvPr/>
        </p:nvGrpSpPr>
        <p:grpSpPr>
          <a:xfrm>
            <a:off x="1682014" y="4353099"/>
            <a:ext cx="10220994" cy="3631154"/>
            <a:chOff x="0" y="0"/>
            <a:chExt cx="2691949" cy="956353"/>
          </a:xfrm>
        </p:grpSpPr>
        <p:sp>
          <p:nvSpPr>
            <p:cNvPr id="10" name="Freeform 10"/>
            <p:cNvSpPr/>
            <p:nvPr/>
          </p:nvSpPr>
          <p:spPr>
            <a:xfrm>
              <a:off x="0" y="0"/>
              <a:ext cx="2691949" cy="956353"/>
            </a:xfrm>
            <a:custGeom>
              <a:avLst/>
              <a:gdLst/>
              <a:ahLst/>
              <a:cxnLst/>
              <a:rect l="l" t="t" r="r" b="b"/>
              <a:pathLst>
                <a:path w="2691949" h="956353">
                  <a:moveTo>
                    <a:pt x="38630" y="0"/>
                  </a:moveTo>
                  <a:lnTo>
                    <a:pt x="2653319" y="0"/>
                  </a:lnTo>
                  <a:cubicBezTo>
                    <a:pt x="2663564" y="0"/>
                    <a:pt x="2673390" y="4070"/>
                    <a:pt x="2680634" y="11314"/>
                  </a:cubicBezTo>
                  <a:cubicBezTo>
                    <a:pt x="2687879" y="18559"/>
                    <a:pt x="2691949" y="28385"/>
                    <a:pt x="2691949" y="38630"/>
                  </a:cubicBezTo>
                  <a:lnTo>
                    <a:pt x="2691949" y="917723"/>
                  </a:lnTo>
                  <a:cubicBezTo>
                    <a:pt x="2691949" y="939058"/>
                    <a:pt x="2674654" y="956353"/>
                    <a:pt x="2653319" y="956353"/>
                  </a:cubicBezTo>
                  <a:lnTo>
                    <a:pt x="38630" y="956353"/>
                  </a:lnTo>
                  <a:cubicBezTo>
                    <a:pt x="28385" y="956353"/>
                    <a:pt x="18559" y="952283"/>
                    <a:pt x="11314" y="945039"/>
                  </a:cubicBezTo>
                  <a:cubicBezTo>
                    <a:pt x="4070" y="937794"/>
                    <a:pt x="0" y="927968"/>
                    <a:pt x="0" y="917723"/>
                  </a:cubicBezTo>
                  <a:lnTo>
                    <a:pt x="0" y="38630"/>
                  </a:lnTo>
                  <a:cubicBezTo>
                    <a:pt x="0" y="17295"/>
                    <a:pt x="17295" y="0"/>
                    <a:pt x="38630" y="0"/>
                  </a:cubicBezTo>
                  <a:close/>
                </a:path>
              </a:pathLst>
            </a:custGeom>
            <a:solidFill>
              <a:srgbClr val="FFFFFF"/>
            </a:solidFill>
          </p:spPr>
        </p:sp>
        <p:sp>
          <p:nvSpPr>
            <p:cNvPr id="11" name="TextBox 11"/>
            <p:cNvSpPr txBox="1"/>
            <p:nvPr/>
          </p:nvSpPr>
          <p:spPr>
            <a:xfrm>
              <a:off x="0" y="-38100"/>
              <a:ext cx="2691949" cy="994453"/>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2" name="TextBox 12"/>
          <p:cNvSpPr txBox="1"/>
          <p:nvPr/>
        </p:nvSpPr>
        <p:spPr>
          <a:xfrm>
            <a:off x="1952514" y="2299397"/>
            <a:ext cx="9679992" cy="1880323"/>
          </a:xfrm>
          <a:prstGeom prst="rect">
            <a:avLst/>
          </a:prstGeom>
        </p:spPr>
        <p:txBody>
          <a:bodyPr lIns="0" tIns="0" rIns="0" bIns="0" rtlCol="0" anchor="t">
            <a:spAutoFit/>
          </a:bodyPr>
          <a:lstStyle/>
          <a:p>
            <a:pPr algn="ctr">
              <a:lnSpc>
                <a:spcPts val="16800"/>
              </a:lnSpc>
              <a:spcBef>
                <a:spcPct val="0"/>
              </a:spcBef>
            </a:pPr>
            <a:r>
              <a:rPr lang="vi-VN" sz="8800" b="1">
                <a:solidFill>
                  <a:schemeClr val="bg1"/>
                </a:solidFill>
                <a:latin typeface="Times New Roman" panose="02020603050405020304" pitchFamily="18" charset="0"/>
                <a:cs typeface="Times New Roman" panose="02020603050405020304" pitchFamily="18" charset="0"/>
              </a:rPr>
              <a:t>1. Tác giả</a:t>
            </a:r>
            <a:endParaRPr lang="en-US" sz="10000">
              <a:solidFill>
                <a:schemeClr val="bg1"/>
              </a:solidFill>
              <a:latin typeface="Times New Roman" panose="02020603050405020304" pitchFamily="18" charset="0"/>
              <a:ea typeface="Balabeloo"/>
              <a:cs typeface="Times New Roman" panose="02020603050405020304" pitchFamily="18" charset="0"/>
              <a:sym typeface="Balabeloo"/>
            </a:endParaRPr>
          </a:p>
        </p:txBody>
      </p:sp>
      <p:sp>
        <p:nvSpPr>
          <p:cNvPr id="13" name="TextBox 13"/>
          <p:cNvSpPr txBox="1"/>
          <p:nvPr/>
        </p:nvSpPr>
        <p:spPr>
          <a:xfrm>
            <a:off x="1927114" y="4874772"/>
            <a:ext cx="9788901" cy="2492990"/>
          </a:xfrm>
          <a:prstGeom prst="rect">
            <a:avLst/>
          </a:prstGeom>
        </p:spPr>
        <p:txBody>
          <a:bodyPr wrap="square" lIns="0" tIns="0" rIns="0" bIns="0" rtlCol="0" anchor="t">
            <a:spAutoFit/>
          </a:bodyPr>
          <a:lstStyle/>
          <a:p>
            <a:pPr algn="just">
              <a:spcBef>
                <a:spcPct val="0"/>
              </a:spcBef>
            </a:pPr>
            <a:r>
              <a:rPr lang="vi-VN" sz="5400">
                <a:latin typeface="Times New Roman" panose="02020603050405020304" pitchFamily="18" charset="0"/>
                <a:cs typeface="Times New Roman" panose="02020603050405020304" pitchFamily="18" charset="0"/>
              </a:rPr>
              <a:t>Là chính trị gia người Bồ Đào Nha, đảm nhiệm vai trò Tổng thư kí Liên hợp quốc từ năm 2017.</a:t>
            </a:r>
            <a:endParaRPr lang="en-US" sz="4800">
              <a:solidFill>
                <a:srgbClr val="323232"/>
              </a:solidFill>
              <a:latin typeface="Times New Roman" panose="02020603050405020304" pitchFamily="18" charset="0"/>
              <a:ea typeface="Sniglet"/>
              <a:cs typeface="Times New Roman" panose="02020603050405020304" pitchFamily="18" charset="0"/>
              <a:sym typeface="Sniglet"/>
            </a:endParaRPr>
          </a:p>
        </p:txBody>
      </p:sp>
      <p:sp>
        <p:nvSpPr>
          <p:cNvPr id="14" name="Freeform 14"/>
          <p:cNvSpPr/>
          <p:nvPr/>
        </p:nvSpPr>
        <p:spPr>
          <a:xfrm>
            <a:off x="-1420069" y="-1366867"/>
            <a:ext cx="3764177" cy="3698304"/>
          </a:xfrm>
          <a:custGeom>
            <a:avLst/>
            <a:gdLst/>
            <a:ahLst/>
            <a:cxnLst/>
            <a:rect l="l" t="t" r="r" b="b"/>
            <a:pathLst>
              <a:path w="3764177" h="3698304">
                <a:moveTo>
                  <a:pt x="0" y="0"/>
                </a:moveTo>
                <a:lnTo>
                  <a:pt x="3764177" y="0"/>
                </a:lnTo>
                <a:lnTo>
                  <a:pt x="3764177" y="3698304"/>
                </a:lnTo>
                <a:lnTo>
                  <a:pt x="0" y="3698304"/>
                </a:lnTo>
                <a:lnTo>
                  <a:pt x="0" y="0"/>
                </a:lnTo>
                <a:close/>
              </a:path>
            </a:pathLst>
          </a:custGeom>
          <a:blipFill>
            <a:blip r:embed="rId4"/>
            <a:stretch>
              <a:fillRect/>
            </a:stretch>
          </a:blipFill>
        </p:spPr>
      </p:sp>
      <p:sp>
        <p:nvSpPr>
          <p:cNvPr id="15" name="Freeform 15"/>
          <p:cNvSpPr/>
          <p:nvPr/>
        </p:nvSpPr>
        <p:spPr>
          <a:xfrm>
            <a:off x="7031548" y="424712"/>
            <a:ext cx="3729817" cy="1369860"/>
          </a:xfrm>
          <a:custGeom>
            <a:avLst/>
            <a:gdLst/>
            <a:ahLst/>
            <a:cxnLst/>
            <a:rect l="l" t="t" r="r" b="b"/>
            <a:pathLst>
              <a:path w="3729817" h="1369860">
                <a:moveTo>
                  <a:pt x="0" y="0"/>
                </a:moveTo>
                <a:lnTo>
                  <a:pt x="3729817" y="0"/>
                </a:lnTo>
                <a:lnTo>
                  <a:pt x="3729817" y="1369860"/>
                </a:lnTo>
                <a:lnTo>
                  <a:pt x="0" y="1369860"/>
                </a:lnTo>
                <a:lnTo>
                  <a:pt x="0" y="0"/>
                </a:lnTo>
                <a:close/>
              </a:path>
            </a:pathLst>
          </a:custGeom>
          <a:blipFill>
            <a:blip r:embed="rId5">
              <a:alphaModFix amt="40000"/>
              <a:extLst>
                <a:ext uri="{96DAC541-7B7A-43D3-8B79-37D633B846F1}">
                  <asvg:svgBlip xmlns:asvg="http://schemas.microsoft.com/office/drawing/2016/SVG/main" xmlns="" r:embed="rId6"/>
                </a:ext>
              </a:extLst>
            </a:blip>
            <a:stretch>
              <a:fillRect/>
            </a:stretch>
          </a:blipFill>
        </p:spPr>
      </p:sp>
      <p:sp>
        <p:nvSpPr>
          <p:cNvPr id="16" name="Freeform 16"/>
          <p:cNvSpPr/>
          <p:nvPr/>
        </p:nvSpPr>
        <p:spPr>
          <a:xfrm>
            <a:off x="-1420069" y="6168676"/>
            <a:ext cx="3102083" cy="1139310"/>
          </a:xfrm>
          <a:custGeom>
            <a:avLst/>
            <a:gdLst/>
            <a:ahLst/>
            <a:cxnLst/>
            <a:rect l="l" t="t" r="r" b="b"/>
            <a:pathLst>
              <a:path w="3102083" h="1139310">
                <a:moveTo>
                  <a:pt x="0" y="0"/>
                </a:moveTo>
                <a:lnTo>
                  <a:pt x="3102083" y="0"/>
                </a:lnTo>
                <a:lnTo>
                  <a:pt x="3102083" y="1139310"/>
                </a:lnTo>
                <a:lnTo>
                  <a:pt x="0" y="1139310"/>
                </a:lnTo>
                <a:lnTo>
                  <a:pt x="0" y="0"/>
                </a:lnTo>
                <a:close/>
              </a:path>
            </a:pathLst>
          </a:custGeom>
          <a:blipFill>
            <a:blip r:embed="rId5">
              <a:alphaModFix amt="40000"/>
              <a:extLst>
                <a:ext uri="{96DAC541-7B7A-43D3-8B79-37D633B846F1}">
                  <asvg:svgBlip xmlns:asvg="http://schemas.microsoft.com/office/drawing/2016/SVG/main" xmlns="" r:embed="rId6"/>
                </a:ext>
              </a:extLst>
            </a:blip>
            <a:stretch>
              <a:fillRect/>
            </a:stretch>
          </a:blipFill>
        </p:spPr>
      </p:sp>
      <p:sp>
        <p:nvSpPr>
          <p:cNvPr id="17" name="Freeform 17"/>
          <p:cNvSpPr/>
          <p:nvPr/>
        </p:nvSpPr>
        <p:spPr>
          <a:xfrm>
            <a:off x="16317668" y="4687983"/>
            <a:ext cx="3102083" cy="1139310"/>
          </a:xfrm>
          <a:custGeom>
            <a:avLst/>
            <a:gdLst/>
            <a:ahLst/>
            <a:cxnLst/>
            <a:rect l="l" t="t" r="r" b="b"/>
            <a:pathLst>
              <a:path w="3102083" h="1139310">
                <a:moveTo>
                  <a:pt x="0" y="0"/>
                </a:moveTo>
                <a:lnTo>
                  <a:pt x="3102083" y="0"/>
                </a:lnTo>
                <a:lnTo>
                  <a:pt x="3102083" y="1139310"/>
                </a:lnTo>
                <a:lnTo>
                  <a:pt x="0" y="1139310"/>
                </a:lnTo>
                <a:lnTo>
                  <a:pt x="0" y="0"/>
                </a:lnTo>
                <a:close/>
              </a:path>
            </a:pathLst>
          </a:custGeom>
          <a:blipFill>
            <a:blip r:embed="rId5">
              <a:alphaModFix amt="40000"/>
              <a:extLst>
                <a:ext uri="{96DAC541-7B7A-43D3-8B79-37D633B846F1}">
                  <asvg:svgBlip xmlns:asvg="http://schemas.microsoft.com/office/drawing/2016/SVG/main" xmlns="" r:embed="rId6"/>
                </a:ext>
              </a:extLst>
            </a:blip>
            <a:stretch>
              <a:fillRect/>
            </a:stretch>
          </a:blipFill>
        </p:spPr>
      </p:sp>
      <p:sp>
        <p:nvSpPr>
          <p:cNvPr id="18" name="Freeform 18"/>
          <p:cNvSpPr/>
          <p:nvPr/>
        </p:nvSpPr>
        <p:spPr>
          <a:xfrm>
            <a:off x="9144000" y="7389955"/>
            <a:ext cx="1094288" cy="980143"/>
          </a:xfrm>
          <a:custGeom>
            <a:avLst/>
            <a:gdLst/>
            <a:ahLst/>
            <a:cxnLst/>
            <a:rect l="l" t="t" r="r" b="b"/>
            <a:pathLst>
              <a:path w="1094288" h="980143">
                <a:moveTo>
                  <a:pt x="0" y="0"/>
                </a:moveTo>
                <a:lnTo>
                  <a:pt x="1094288" y="0"/>
                </a:lnTo>
                <a:lnTo>
                  <a:pt x="1094288" y="980142"/>
                </a:lnTo>
                <a:lnTo>
                  <a:pt x="0" y="980142"/>
                </a:lnTo>
                <a:lnTo>
                  <a:pt x="0" y="0"/>
                </a:lnTo>
                <a:close/>
              </a:path>
            </a:pathLst>
          </a:custGeom>
          <a:blipFill>
            <a:blip r:embed="rId7"/>
            <a:stretch>
              <a:fillRect l="-492499" t="-515225" b="-122850"/>
            </a:stretch>
          </a:blipFill>
        </p:spPr>
      </p:sp>
      <p:sp>
        <p:nvSpPr>
          <p:cNvPr id="19" name="Freeform 19"/>
          <p:cNvSpPr/>
          <p:nvPr/>
        </p:nvSpPr>
        <p:spPr>
          <a:xfrm rot="-1783534">
            <a:off x="10047927" y="7248544"/>
            <a:ext cx="1094288" cy="1084081"/>
          </a:xfrm>
          <a:custGeom>
            <a:avLst/>
            <a:gdLst/>
            <a:ahLst/>
            <a:cxnLst/>
            <a:rect l="l" t="t" r="r" b="b"/>
            <a:pathLst>
              <a:path w="1094288" h="1084081">
                <a:moveTo>
                  <a:pt x="0" y="0"/>
                </a:moveTo>
                <a:lnTo>
                  <a:pt x="1094288" y="0"/>
                </a:lnTo>
                <a:lnTo>
                  <a:pt x="1094288" y="1084082"/>
                </a:lnTo>
                <a:lnTo>
                  <a:pt x="0" y="1084082"/>
                </a:lnTo>
                <a:lnTo>
                  <a:pt x="0" y="0"/>
                </a:lnTo>
                <a:close/>
              </a:path>
            </a:pathLst>
          </a:custGeom>
          <a:blipFill>
            <a:blip r:embed="rId7"/>
            <a:stretch>
              <a:fillRect l="-492499" t="-465827" b="-101484"/>
            </a:stretch>
          </a:blipFill>
        </p:spPr>
      </p:sp>
      <p:sp>
        <p:nvSpPr>
          <p:cNvPr id="21" name="Freeform 21"/>
          <p:cNvSpPr/>
          <p:nvPr/>
        </p:nvSpPr>
        <p:spPr>
          <a:xfrm>
            <a:off x="14894586" y="1504344"/>
            <a:ext cx="1651025" cy="1702087"/>
          </a:xfrm>
          <a:custGeom>
            <a:avLst/>
            <a:gdLst/>
            <a:ahLst/>
            <a:cxnLst/>
            <a:rect l="l" t="t" r="r" b="b"/>
            <a:pathLst>
              <a:path w="1651025" h="1702087">
                <a:moveTo>
                  <a:pt x="0" y="0"/>
                </a:moveTo>
                <a:lnTo>
                  <a:pt x="1651025" y="0"/>
                </a:lnTo>
                <a:lnTo>
                  <a:pt x="1651025" y="1702088"/>
                </a:lnTo>
                <a:lnTo>
                  <a:pt x="0" y="1702088"/>
                </a:lnTo>
                <a:lnTo>
                  <a:pt x="0" y="0"/>
                </a:lnTo>
                <a:close/>
              </a:path>
            </a:pathLst>
          </a:custGeom>
          <a:blipFill>
            <a:blip r:embed="rId8"/>
            <a:stretch>
              <a:fillRect/>
            </a:stretch>
          </a:blipFill>
        </p:spPr>
      </p:sp>
      <p:sp>
        <p:nvSpPr>
          <p:cNvPr id="23" name="Freeform 23"/>
          <p:cNvSpPr/>
          <p:nvPr/>
        </p:nvSpPr>
        <p:spPr>
          <a:xfrm>
            <a:off x="-519982" y="6682935"/>
            <a:ext cx="3521991" cy="4042458"/>
          </a:xfrm>
          <a:custGeom>
            <a:avLst/>
            <a:gdLst/>
            <a:ahLst/>
            <a:cxnLst/>
            <a:rect l="l" t="t" r="r" b="b"/>
            <a:pathLst>
              <a:path w="3521991" h="4042458">
                <a:moveTo>
                  <a:pt x="0" y="0"/>
                </a:moveTo>
                <a:lnTo>
                  <a:pt x="3521991" y="0"/>
                </a:lnTo>
                <a:lnTo>
                  <a:pt x="3521991" y="4042458"/>
                </a:lnTo>
                <a:lnTo>
                  <a:pt x="0" y="4042458"/>
                </a:lnTo>
                <a:lnTo>
                  <a:pt x="0" y="0"/>
                </a:lnTo>
                <a:close/>
              </a:path>
            </a:pathLst>
          </a:custGeom>
          <a:blipFill>
            <a:blip r:embed="rId9"/>
            <a:stretch>
              <a:fillRect/>
            </a:stretch>
          </a:blipFill>
        </p:spPr>
      </p:sp>
      <p:sp>
        <p:nvSpPr>
          <p:cNvPr id="24" name="Freeform 24"/>
          <p:cNvSpPr/>
          <p:nvPr/>
        </p:nvSpPr>
        <p:spPr>
          <a:xfrm rot="-1048692">
            <a:off x="3236439" y="962304"/>
            <a:ext cx="1094288" cy="1084081"/>
          </a:xfrm>
          <a:custGeom>
            <a:avLst/>
            <a:gdLst/>
            <a:ahLst/>
            <a:cxnLst/>
            <a:rect l="l" t="t" r="r" b="b"/>
            <a:pathLst>
              <a:path w="1094288" h="1084081">
                <a:moveTo>
                  <a:pt x="0" y="0"/>
                </a:moveTo>
                <a:lnTo>
                  <a:pt x="1094288" y="0"/>
                </a:lnTo>
                <a:lnTo>
                  <a:pt x="1094288" y="1084081"/>
                </a:lnTo>
                <a:lnTo>
                  <a:pt x="0" y="1084081"/>
                </a:lnTo>
                <a:lnTo>
                  <a:pt x="0" y="0"/>
                </a:lnTo>
                <a:close/>
              </a:path>
            </a:pathLst>
          </a:custGeom>
          <a:blipFill>
            <a:blip r:embed="rId7"/>
            <a:stretch>
              <a:fillRect l="-492499" t="-465827" b="-101484"/>
            </a:stretch>
          </a:blipFill>
        </p:spPr>
      </p:sp>
      <p:pic>
        <p:nvPicPr>
          <p:cNvPr id="25" name="Picture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688500" y="1804923"/>
            <a:ext cx="4427668" cy="589684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6" name="Freeform 22"/>
          <p:cNvSpPr/>
          <p:nvPr/>
        </p:nvSpPr>
        <p:spPr>
          <a:xfrm flipH="1">
            <a:off x="14803222" y="6264616"/>
            <a:ext cx="3484778" cy="3717097"/>
          </a:xfrm>
          <a:custGeom>
            <a:avLst/>
            <a:gdLst/>
            <a:ahLst/>
            <a:cxnLst/>
            <a:rect l="l" t="t" r="r" b="b"/>
            <a:pathLst>
              <a:path w="3484778" h="3717097">
                <a:moveTo>
                  <a:pt x="3484778" y="0"/>
                </a:moveTo>
                <a:lnTo>
                  <a:pt x="0" y="0"/>
                </a:lnTo>
                <a:lnTo>
                  <a:pt x="0" y="3717097"/>
                </a:lnTo>
                <a:lnTo>
                  <a:pt x="3484778" y="3717097"/>
                </a:lnTo>
                <a:lnTo>
                  <a:pt x="3484778" y="0"/>
                </a:lnTo>
                <a:close/>
              </a:path>
            </a:pathLst>
          </a:custGeom>
          <a:blipFill>
            <a:blip r:embed="rId11"/>
            <a:stretch>
              <a:fillRect/>
            </a:stretch>
          </a:blipFill>
        </p:spPr>
      </p:sp>
    </p:spTree>
    <p:extLst>
      <p:ext uri="{BB962C8B-B14F-4D97-AF65-F5344CB8AC3E}">
        <p14:creationId xmlns:p14="http://schemas.microsoft.com/office/powerpoint/2010/main" val="4151722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C1E4FF">
                <a:alpha val="100000"/>
              </a:srgbClr>
            </a:gs>
            <a:gs pos="100000">
              <a:srgbClr val="6DBCE8">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53920" y="6372302"/>
            <a:ext cx="22040613" cy="3957331"/>
          </a:xfrm>
          <a:custGeom>
            <a:avLst/>
            <a:gdLst/>
            <a:ahLst/>
            <a:cxnLst/>
            <a:rect l="l" t="t" r="r" b="b"/>
            <a:pathLst>
              <a:path w="22040613" h="3957331">
                <a:moveTo>
                  <a:pt x="0" y="0"/>
                </a:moveTo>
                <a:lnTo>
                  <a:pt x="22040613" y="0"/>
                </a:lnTo>
                <a:lnTo>
                  <a:pt x="22040613" y="3957331"/>
                </a:lnTo>
                <a:lnTo>
                  <a:pt x="0" y="395733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3368240" y="1927343"/>
            <a:ext cx="11117982" cy="3899409"/>
            <a:chOff x="0" y="0"/>
            <a:chExt cx="2928193" cy="1027005"/>
          </a:xfrm>
        </p:grpSpPr>
        <p:sp>
          <p:nvSpPr>
            <p:cNvPr id="4" name="Freeform 4"/>
            <p:cNvSpPr/>
            <p:nvPr/>
          </p:nvSpPr>
          <p:spPr>
            <a:xfrm>
              <a:off x="0" y="0"/>
              <a:ext cx="2928193" cy="1027005"/>
            </a:xfrm>
            <a:custGeom>
              <a:avLst/>
              <a:gdLst/>
              <a:ahLst/>
              <a:cxnLst/>
              <a:rect l="l" t="t" r="r" b="b"/>
              <a:pathLst>
                <a:path w="2928193" h="1027005">
                  <a:moveTo>
                    <a:pt x="35513" y="0"/>
                  </a:moveTo>
                  <a:lnTo>
                    <a:pt x="2892679" y="0"/>
                  </a:lnTo>
                  <a:cubicBezTo>
                    <a:pt x="2912293" y="0"/>
                    <a:pt x="2928193" y="15900"/>
                    <a:pt x="2928193" y="35513"/>
                  </a:cubicBezTo>
                  <a:lnTo>
                    <a:pt x="2928193" y="991492"/>
                  </a:lnTo>
                  <a:cubicBezTo>
                    <a:pt x="2928193" y="1000910"/>
                    <a:pt x="2924451" y="1009943"/>
                    <a:pt x="2917791" y="1016603"/>
                  </a:cubicBezTo>
                  <a:cubicBezTo>
                    <a:pt x="2911131" y="1023263"/>
                    <a:pt x="2902098" y="1027005"/>
                    <a:pt x="2892679" y="1027005"/>
                  </a:cubicBezTo>
                  <a:lnTo>
                    <a:pt x="35513" y="1027005"/>
                  </a:lnTo>
                  <a:cubicBezTo>
                    <a:pt x="26095" y="1027005"/>
                    <a:pt x="17062" y="1023263"/>
                    <a:pt x="10402" y="1016603"/>
                  </a:cubicBezTo>
                  <a:cubicBezTo>
                    <a:pt x="3742" y="1009943"/>
                    <a:pt x="0" y="1000910"/>
                    <a:pt x="0" y="991492"/>
                  </a:cubicBezTo>
                  <a:lnTo>
                    <a:pt x="0" y="35513"/>
                  </a:lnTo>
                  <a:cubicBezTo>
                    <a:pt x="0" y="15900"/>
                    <a:pt x="15900" y="0"/>
                    <a:pt x="35513" y="0"/>
                  </a:cubicBezTo>
                  <a:close/>
                </a:path>
              </a:pathLst>
            </a:custGeom>
            <a:solidFill>
              <a:srgbClr val="6DACCF"/>
            </a:solidFill>
          </p:spPr>
        </p:sp>
        <p:sp>
          <p:nvSpPr>
            <p:cNvPr id="5" name="TextBox 5"/>
            <p:cNvSpPr txBox="1"/>
            <p:nvPr/>
          </p:nvSpPr>
          <p:spPr>
            <a:xfrm>
              <a:off x="0" y="-38100"/>
              <a:ext cx="2928193" cy="106510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6" name="Group 6"/>
          <p:cNvGrpSpPr/>
          <p:nvPr/>
        </p:nvGrpSpPr>
        <p:grpSpPr>
          <a:xfrm>
            <a:off x="3364844" y="3713549"/>
            <a:ext cx="11117982" cy="3899409"/>
            <a:chOff x="0" y="0"/>
            <a:chExt cx="2928193" cy="1027005"/>
          </a:xfrm>
        </p:grpSpPr>
        <p:sp>
          <p:nvSpPr>
            <p:cNvPr id="7" name="Freeform 7"/>
            <p:cNvSpPr/>
            <p:nvPr/>
          </p:nvSpPr>
          <p:spPr>
            <a:xfrm>
              <a:off x="0" y="0"/>
              <a:ext cx="2928193" cy="1027005"/>
            </a:xfrm>
            <a:custGeom>
              <a:avLst/>
              <a:gdLst/>
              <a:ahLst/>
              <a:cxnLst/>
              <a:rect l="l" t="t" r="r" b="b"/>
              <a:pathLst>
                <a:path w="2928193" h="1027005">
                  <a:moveTo>
                    <a:pt x="35513" y="0"/>
                  </a:moveTo>
                  <a:lnTo>
                    <a:pt x="2892679" y="0"/>
                  </a:lnTo>
                  <a:cubicBezTo>
                    <a:pt x="2912293" y="0"/>
                    <a:pt x="2928193" y="15900"/>
                    <a:pt x="2928193" y="35513"/>
                  </a:cubicBezTo>
                  <a:lnTo>
                    <a:pt x="2928193" y="991492"/>
                  </a:lnTo>
                  <a:cubicBezTo>
                    <a:pt x="2928193" y="1000910"/>
                    <a:pt x="2924451" y="1009943"/>
                    <a:pt x="2917791" y="1016603"/>
                  </a:cubicBezTo>
                  <a:cubicBezTo>
                    <a:pt x="2911131" y="1023263"/>
                    <a:pt x="2902098" y="1027005"/>
                    <a:pt x="2892679" y="1027005"/>
                  </a:cubicBezTo>
                  <a:lnTo>
                    <a:pt x="35513" y="1027005"/>
                  </a:lnTo>
                  <a:cubicBezTo>
                    <a:pt x="26095" y="1027005"/>
                    <a:pt x="17062" y="1023263"/>
                    <a:pt x="10402" y="1016603"/>
                  </a:cubicBezTo>
                  <a:cubicBezTo>
                    <a:pt x="3742" y="1009943"/>
                    <a:pt x="0" y="1000910"/>
                    <a:pt x="0" y="991492"/>
                  </a:cubicBezTo>
                  <a:lnTo>
                    <a:pt x="0" y="35513"/>
                  </a:lnTo>
                  <a:cubicBezTo>
                    <a:pt x="0" y="15900"/>
                    <a:pt x="15900" y="0"/>
                    <a:pt x="35513" y="0"/>
                  </a:cubicBezTo>
                  <a:close/>
                </a:path>
              </a:pathLst>
            </a:custGeom>
            <a:solidFill>
              <a:srgbClr val="FFFFFF"/>
            </a:solidFill>
          </p:spPr>
        </p:sp>
        <p:sp>
          <p:nvSpPr>
            <p:cNvPr id="8" name="TextBox 8"/>
            <p:cNvSpPr txBox="1"/>
            <p:nvPr/>
          </p:nvSpPr>
          <p:spPr>
            <a:xfrm>
              <a:off x="0" y="-38100"/>
              <a:ext cx="2928193" cy="106510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9" name="TextBox 9"/>
          <p:cNvSpPr txBox="1"/>
          <p:nvPr/>
        </p:nvSpPr>
        <p:spPr>
          <a:xfrm>
            <a:off x="4396461" y="4464819"/>
            <a:ext cx="9061539" cy="2215991"/>
          </a:xfrm>
          <a:prstGeom prst="rect">
            <a:avLst/>
          </a:prstGeom>
        </p:spPr>
        <p:txBody>
          <a:bodyPr lIns="0" tIns="0" rIns="0" bIns="0" rtlCol="0" anchor="t">
            <a:spAutoFit/>
          </a:bodyPr>
          <a:lstStyle/>
          <a:p>
            <a:pPr algn="ctr">
              <a:spcBef>
                <a:spcPct val="0"/>
              </a:spcBef>
            </a:pPr>
            <a:r>
              <a:rPr lang="en-GB" sz="3200" b="1"/>
              <a:t> </a:t>
            </a:r>
            <a:r>
              <a:rPr lang="vi-VN" sz="7200" b="1">
                <a:latin typeface="Times New Roman" panose="02020603050405020304" pitchFamily="18" charset="0"/>
                <a:cs typeface="Times New Roman" panose="02020603050405020304" pitchFamily="18" charset="0"/>
              </a:rPr>
              <a:t>a</a:t>
            </a:r>
            <a:r>
              <a:rPr lang="vi-VN" sz="7200" b="1" i="1">
                <a:latin typeface="Times New Roman" panose="02020603050405020304" pitchFamily="18" charset="0"/>
                <a:cs typeface="Times New Roman" panose="02020603050405020304" pitchFamily="18" charset="0"/>
              </a:rPr>
              <a:t>. </a:t>
            </a:r>
            <a:r>
              <a:rPr lang="vi-VN" sz="7200" b="1">
                <a:latin typeface="Times New Roman" panose="02020603050405020304" pitchFamily="18" charset="0"/>
                <a:cs typeface="Times New Roman" panose="02020603050405020304" pitchFamily="18" charset="0"/>
              </a:rPr>
              <a:t>Đọc văn bản, giải thích từ </a:t>
            </a:r>
            <a:r>
              <a:rPr lang="vi-VN" sz="7200" b="1" smtClean="0">
                <a:latin typeface="Times New Roman" panose="02020603050405020304" pitchFamily="18" charset="0"/>
                <a:cs typeface="Times New Roman" panose="02020603050405020304" pitchFamily="18" charset="0"/>
              </a:rPr>
              <a:t>khó</a:t>
            </a:r>
            <a:endParaRPr lang="en-US" sz="6600">
              <a:solidFill>
                <a:srgbClr val="323232"/>
              </a:solidFill>
              <a:latin typeface="Times New Roman" panose="02020603050405020304" pitchFamily="18" charset="0"/>
              <a:ea typeface="Sniglet"/>
              <a:cs typeface="Times New Roman" panose="02020603050405020304" pitchFamily="18" charset="0"/>
              <a:sym typeface="Sniglet"/>
            </a:endParaRPr>
          </a:p>
        </p:txBody>
      </p:sp>
      <p:sp>
        <p:nvSpPr>
          <p:cNvPr id="10" name="Freeform 10"/>
          <p:cNvSpPr/>
          <p:nvPr/>
        </p:nvSpPr>
        <p:spPr>
          <a:xfrm>
            <a:off x="17259300" y="2528847"/>
            <a:ext cx="2643534" cy="2241304"/>
          </a:xfrm>
          <a:custGeom>
            <a:avLst/>
            <a:gdLst/>
            <a:ahLst/>
            <a:cxnLst/>
            <a:rect l="l" t="t" r="r" b="b"/>
            <a:pathLst>
              <a:path w="2643534" h="2241304">
                <a:moveTo>
                  <a:pt x="0" y="0"/>
                </a:moveTo>
                <a:lnTo>
                  <a:pt x="2643534" y="0"/>
                </a:lnTo>
                <a:lnTo>
                  <a:pt x="2643534" y="2241304"/>
                </a:lnTo>
                <a:lnTo>
                  <a:pt x="0" y="2241304"/>
                </a:lnTo>
                <a:lnTo>
                  <a:pt x="0" y="0"/>
                </a:lnTo>
                <a:close/>
              </a:path>
            </a:pathLst>
          </a:custGeom>
          <a:blipFill>
            <a:blip r:embed="rId4"/>
            <a:stretch>
              <a:fillRect b="-11459"/>
            </a:stretch>
          </a:blipFill>
        </p:spPr>
      </p:sp>
      <p:sp>
        <p:nvSpPr>
          <p:cNvPr id="11" name="Freeform 11"/>
          <p:cNvSpPr/>
          <p:nvPr/>
        </p:nvSpPr>
        <p:spPr>
          <a:xfrm>
            <a:off x="-1047811" y="-1092985"/>
            <a:ext cx="4153022" cy="3315049"/>
          </a:xfrm>
          <a:custGeom>
            <a:avLst/>
            <a:gdLst/>
            <a:ahLst/>
            <a:cxnLst/>
            <a:rect l="l" t="t" r="r" b="b"/>
            <a:pathLst>
              <a:path w="4153022" h="3315049">
                <a:moveTo>
                  <a:pt x="0" y="0"/>
                </a:moveTo>
                <a:lnTo>
                  <a:pt x="4153022" y="0"/>
                </a:lnTo>
                <a:lnTo>
                  <a:pt x="4153022" y="3315050"/>
                </a:lnTo>
                <a:lnTo>
                  <a:pt x="0" y="3315050"/>
                </a:lnTo>
                <a:lnTo>
                  <a:pt x="0" y="0"/>
                </a:lnTo>
                <a:close/>
              </a:path>
            </a:pathLst>
          </a:custGeom>
          <a:blipFill>
            <a:blip r:embed="rId4"/>
            <a:stretch>
              <a:fillRect b="-18387"/>
            </a:stretch>
          </a:blipFill>
        </p:spPr>
      </p:sp>
      <p:sp>
        <p:nvSpPr>
          <p:cNvPr id="12" name="Freeform 12"/>
          <p:cNvSpPr/>
          <p:nvPr/>
        </p:nvSpPr>
        <p:spPr>
          <a:xfrm>
            <a:off x="14092456" y="-1284612"/>
            <a:ext cx="3764177" cy="3698304"/>
          </a:xfrm>
          <a:custGeom>
            <a:avLst/>
            <a:gdLst/>
            <a:ahLst/>
            <a:cxnLst/>
            <a:rect l="l" t="t" r="r" b="b"/>
            <a:pathLst>
              <a:path w="3764177" h="3698304">
                <a:moveTo>
                  <a:pt x="0" y="0"/>
                </a:moveTo>
                <a:lnTo>
                  <a:pt x="3764177" y="0"/>
                </a:lnTo>
                <a:lnTo>
                  <a:pt x="3764177" y="3698304"/>
                </a:lnTo>
                <a:lnTo>
                  <a:pt x="0" y="3698304"/>
                </a:lnTo>
                <a:lnTo>
                  <a:pt x="0" y="0"/>
                </a:lnTo>
                <a:close/>
              </a:path>
            </a:pathLst>
          </a:custGeom>
          <a:blipFill>
            <a:blip r:embed="rId5"/>
            <a:stretch>
              <a:fillRect/>
            </a:stretch>
          </a:blipFill>
        </p:spPr>
      </p:sp>
      <p:sp>
        <p:nvSpPr>
          <p:cNvPr id="13" name="Freeform 13"/>
          <p:cNvSpPr/>
          <p:nvPr/>
        </p:nvSpPr>
        <p:spPr>
          <a:xfrm>
            <a:off x="5381143" y="564540"/>
            <a:ext cx="1014074" cy="884216"/>
          </a:xfrm>
          <a:custGeom>
            <a:avLst/>
            <a:gdLst/>
            <a:ahLst/>
            <a:cxnLst/>
            <a:rect l="l" t="t" r="r" b="b"/>
            <a:pathLst>
              <a:path w="1014074" h="884216">
                <a:moveTo>
                  <a:pt x="0" y="0"/>
                </a:moveTo>
                <a:lnTo>
                  <a:pt x="1014073" y="0"/>
                </a:lnTo>
                <a:lnTo>
                  <a:pt x="1014073" y="884216"/>
                </a:lnTo>
                <a:lnTo>
                  <a:pt x="0" y="884216"/>
                </a:lnTo>
                <a:lnTo>
                  <a:pt x="0" y="0"/>
                </a:lnTo>
                <a:close/>
              </a:path>
            </a:pathLst>
          </a:custGeom>
          <a:blipFill>
            <a:blip r:embed="rId6"/>
            <a:stretch>
              <a:fillRect l="-492499" t="-529256" b="-128919"/>
            </a:stretch>
          </a:blipFill>
        </p:spPr>
      </p:sp>
      <p:sp>
        <p:nvSpPr>
          <p:cNvPr id="14" name="Freeform 14"/>
          <p:cNvSpPr/>
          <p:nvPr/>
        </p:nvSpPr>
        <p:spPr>
          <a:xfrm>
            <a:off x="6663530" y="335342"/>
            <a:ext cx="956348" cy="833882"/>
          </a:xfrm>
          <a:custGeom>
            <a:avLst/>
            <a:gdLst/>
            <a:ahLst/>
            <a:cxnLst/>
            <a:rect l="l" t="t" r="r" b="b"/>
            <a:pathLst>
              <a:path w="956348" h="833882">
                <a:moveTo>
                  <a:pt x="0" y="0"/>
                </a:moveTo>
                <a:lnTo>
                  <a:pt x="956348" y="0"/>
                </a:lnTo>
                <a:lnTo>
                  <a:pt x="956348" y="833882"/>
                </a:lnTo>
                <a:lnTo>
                  <a:pt x="0" y="833882"/>
                </a:lnTo>
                <a:lnTo>
                  <a:pt x="0" y="0"/>
                </a:lnTo>
                <a:close/>
              </a:path>
            </a:pathLst>
          </a:custGeom>
          <a:blipFill>
            <a:blip r:embed="rId6"/>
            <a:stretch>
              <a:fillRect l="-492499" t="-529256" b="-128919"/>
            </a:stretch>
          </a:blipFill>
        </p:spPr>
      </p:sp>
      <p:grpSp>
        <p:nvGrpSpPr>
          <p:cNvPr id="15" name="Group 15"/>
          <p:cNvGrpSpPr/>
          <p:nvPr/>
        </p:nvGrpSpPr>
        <p:grpSpPr>
          <a:xfrm>
            <a:off x="-449662" y="9920961"/>
            <a:ext cx="19327956" cy="2908838"/>
            <a:chOff x="0" y="0"/>
            <a:chExt cx="5090491" cy="766114"/>
          </a:xfrm>
        </p:grpSpPr>
        <p:sp>
          <p:nvSpPr>
            <p:cNvPr id="16" name="Freeform 16"/>
            <p:cNvSpPr/>
            <p:nvPr/>
          </p:nvSpPr>
          <p:spPr>
            <a:xfrm>
              <a:off x="0" y="0"/>
              <a:ext cx="5090490" cy="766114"/>
            </a:xfrm>
            <a:custGeom>
              <a:avLst/>
              <a:gdLst/>
              <a:ahLst/>
              <a:cxnLst/>
              <a:rect l="l" t="t" r="r" b="b"/>
              <a:pathLst>
                <a:path w="5090490" h="766114">
                  <a:moveTo>
                    <a:pt x="20428" y="0"/>
                  </a:moveTo>
                  <a:lnTo>
                    <a:pt x="5070062" y="0"/>
                  </a:lnTo>
                  <a:cubicBezTo>
                    <a:pt x="5081344" y="0"/>
                    <a:pt x="5090490" y="9146"/>
                    <a:pt x="5090490" y="20428"/>
                  </a:cubicBezTo>
                  <a:lnTo>
                    <a:pt x="5090490" y="745685"/>
                  </a:lnTo>
                  <a:cubicBezTo>
                    <a:pt x="5090490" y="756968"/>
                    <a:pt x="5081344" y="766114"/>
                    <a:pt x="5070062" y="766114"/>
                  </a:cubicBezTo>
                  <a:lnTo>
                    <a:pt x="20428" y="766114"/>
                  </a:lnTo>
                  <a:cubicBezTo>
                    <a:pt x="9146" y="766114"/>
                    <a:pt x="0" y="756968"/>
                    <a:pt x="0" y="745685"/>
                  </a:cubicBezTo>
                  <a:lnTo>
                    <a:pt x="0" y="20428"/>
                  </a:lnTo>
                  <a:cubicBezTo>
                    <a:pt x="0" y="9146"/>
                    <a:pt x="9146" y="0"/>
                    <a:pt x="20428" y="0"/>
                  </a:cubicBezTo>
                  <a:close/>
                </a:path>
              </a:pathLst>
            </a:custGeom>
            <a:solidFill>
              <a:srgbClr val="ADC1CD"/>
            </a:solidFill>
          </p:spPr>
        </p:sp>
        <p:sp>
          <p:nvSpPr>
            <p:cNvPr id="17" name="TextBox 17"/>
            <p:cNvSpPr txBox="1"/>
            <p:nvPr/>
          </p:nvSpPr>
          <p:spPr>
            <a:xfrm>
              <a:off x="0" y="-38100"/>
              <a:ext cx="5090491" cy="804214"/>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8" name="Freeform 18"/>
          <p:cNvSpPr/>
          <p:nvPr/>
        </p:nvSpPr>
        <p:spPr>
          <a:xfrm>
            <a:off x="8728050" y="335342"/>
            <a:ext cx="3031573" cy="1113414"/>
          </a:xfrm>
          <a:custGeom>
            <a:avLst/>
            <a:gdLst/>
            <a:ahLst/>
            <a:cxnLst/>
            <a:rect l="l" t="t" r="r" b="b"/>
            <a:pathLst>
              <a:path w="3031573" h="1113414">
                <a:moveTo>
                  <a:pt x="0" y="0"/>
                </a:moveTo>
                <a:lnTo>
                  <a:pt x="3031573" y="0"/>
                </a:lnTo>
                <a:lnTo>
                  <a:pt x="3031573" y="1113414"/>
                </a:lnTo>
                <a:lnTo>
                  <a:pt x="0" y="1113414"/>
                </a:lnTo>
                <a:lnTo>
                  <a:pt x="0" y="0"/>
                </a:lnTo>
                <a:close/>
              </a:path>
            </a:pathLst>
          </a:custGeom>
          <a:blipFill>
            <a:blip r:embed="rId7">
              <a:alphaModFix amt="40000"/>
              <a:extLst>
                <a:ext uri="{96DAC541-7B7A-43D3-8B79-37D633B846F1}">
                  <asvg:svgBlip xmlns:asvg="http://schemas.microsoft.com/office/drawing/2016/SVG/main" xmlns="" r:embed="rId8"/>
                </a:ext>
              </a:extLst>
            </a:blip>
            <a:stretch>
              <a:fillRect/>
            </a:stretch>
          </a:blipFill>
        </p:spPr>
      </p:sp>
      <p:sp>
        <p:nvSpPr>
          <p:cNvPr id="19" name="Freeform 19"/>
          <p:cNvSpPr/>
          <p:nvPr/>
        </p:nvSpPr>
        <p:spPr>
          <a:xfrm>
            <a:off x="-997873" y="3092792"/>
            <a:ext cx="3031573" cy="1113414"/>
          </a:xfrm>
          <a:custGeom>
            <a:avLst/>
            <a:gdLst/>
            <a:ahLst/>
            <a:cxnLst/>
            <a:rect l="l" t="t" r="r" b="b"/>
            <a:pathLst>
              <a:path w="3031573" h="1113414">
                <a:moveTo>
                  <a:pt x="0" y="0"/>
                </a:moveTo>
                <a:lnTo>
                  <a:pt x="3031573" y="0"/>
                </a:lnTo>
                <a:lnTo>
                  <a:pt x="3031573" y="1113414"/>
                </a:lnTo>
                <a:lnTo>
                  <a:pt x="0" y="1113414"/>
                </a:lnTo>
                <a:lnTo>
                  <a:pt x="0" y="0"/>
                </a:lnTo>
                <a:close/>
              </a:path>
            </a:pathLst>
          </a:custGeom>
          <a:blipFill>
            <a:blip r:embed="rId7">
              <a:alphaModFix amt="40000"/>
              <a:extLst>
                <a:ext uri="{96DAC541-7B7A-43D3-8B79-37D633B846F1}">
                  <asvg:svgBlip xmlns:asvg="http://schemas.microsoft.com/office/drawing/2016/SVG/main" xmlns="" r:embed="rId8"/>
                </a:ext>
              </a:extLst>
            </a:blip>
            <a:stretch>
              <a:fillRect/>
            </a:stretch>
          </a:blipFill>
        </p:spPr>
      </p:sp>
      <p:sp>
        <p:nvSpPr>
          <p:cNvPr id="20" name="Freeform 20"/>
          <p:cNvSpPr/>
          <p:nvPr/>
        </p:nvSpPr>
        <p:spPr>
          <a:xfrm>
            <a:off x="17259300" y="5729547"/>
            <a:ext cx="2339806" cy="859347"/>
          </a:xfrm>
          <a:custGeom>
            <a:avLst/>
            <a:gdLst/>
            <a:ahLst/>
            <a:cxnLst/>
            <a:rect l="l" t="t" r="r" b="b"/>
            <a:pathLst>
              <a:path w="2339806" h="859347">
                <a:moveTo>
                  <a:pt x="0" y="0"/>
                </a:moveTo>
                <a:lnTo>
                  <a:pt x="2339806" y="0"/>
                </a:lnTo>
                <a:lnTo>
                  <a:pt x="2339806" y="859347"/>
                </a:lnTo>
                <a:lnTo>
                  <a:pt x="0" y="859347"/>
                </a:lnTo>
                <a:lnTo>
                  <a:pt x="0" y="0"/>
                </a:lnTo>
                <a:close/>
              </a:path>
            </a:pathLst>
          </a:custGeom>
          <a:blipFill>
            <a:blip r:embed="rId7">
              <a:alphaModFix amt="40000"/>
              <a:extLst>
                <a:ext uri="{96DAC541-7B7A-43D3-8B79-37D633B846F1}">
                  <asvg:svgBlip xmlns:asvg="http://schemas.microsoft.com/office/drawing/2016/SVG/main" xmlns="" r:embed="rId8"/>
                </a:ext>
              </a:extLst>
            </a:blip>
            <a:stretch>
              <a:fillRect/>
            </a:stretch>
          </a:blipFill>
        </p:spPr>
      </p:sp>
      <p:sp>
        <p:nvSpPr>
          <p:cNvPr id="21" name="Freeform 21"/>
          <p:cNvSpPr/>
          <p:nvPr/>
        </p:nvSpPr>
        <p:spPr>
          <a:xfrm>
            <a:off x="68372" y="4296466"/>
            <a:ext cx="4425507" cy="5990534"/>
          </a:xfrm>
          <a:custGeom>
            <a:avLst/>
            <a:gdLst/>
            <a:ahLst/>
            <a:cxnLst/>
            <a:rect l="l" t="t" r="r" b="b"/>
            <a:pathLst>
              <a:path w="4425507" h="5990534">
                <a:moveTo>
                  <a:pt x="0" y="0"/>
                </a:moveTo>
                <a:lnTo>
                  <a:pt x="4425507" y="0"/>
                </a:lnTo>
                <a:lnTo>
                  <a:pt x="4425507" y="5990534"/>
                </a:lnTo>
                <a:lnTo>
                  <a:pt x="0" y="5990534"/>
                </a:lnTo>
                <a:lnTo>
                  <a:pt x="0" y="0"/>
                </a:lnTo>
                <a:close/>
              </a:path>
            </a:pathLst>
          </a:custGeom>
          <a:blipFill>
            <a:blip r:embed="rId9"/>
            <a:stretch>
              <a:fillRect/>
            </a:stretch>
          </a:blipFill>
        </p:spPr>
      </p:sp>
      <p:sp>
        <p:nvSpPr>
          <p:cNvPr id="22" name="Freeform 22"/>
          <p:cNvSpPr/>
          <p:nvPr/>
        </p:nvSpPr>
        <p:spPr>
          <a:xfrm>
            <a:off x="13166217" y="4456309"/>
            <a:ext cx="4390310" cy="5873324"/>
          </a:xfrm>
          <a:custGeom>
            <a:avLst/>
            <a:gdLst/>
            <a:ahLst/>
            <a:cxnLst/>
            <a:rect l="l" t="t" r="r" b="b"/>
            <a:pathLst>
              <a:path w="4390310" h="5873324">
                <a:moveTo>
                  <a:pt x="0" y="0"/>
                </a:moveTo>
                <a:lnTo>
                  <a:pt x="4390310" y="0"/>
                </a:lnTo>
                <a:lnTo>
                  <a:pt x="4390310" y="5873324"/>
                </a:lnTo>
                <a:lnTo>
                  <a:pt x="0" y="5873324"/>
                </a:lnTo>
                <a:lnTo>
                  <a:pt x="0" y="0"/>
                </a:lnTo>
                <a:close/>
              </a:path>
            </a:pathLst>
          </a:custGeom>
          <a:blipFill>
            <a:blip r:embed="rId10"/>
            <a:stretch>
              <a:fillRect/>
            </a:stretch>
          </a:blipFill>
        </p:spPr>
      </p:sp>
      <p:sp>
        <p:nvSpPr>
          <p:cNvPr id="23" name="Freeform 23"/>
          <p:cNvSpPr/>
          <p:nvPr/>
        </p:nvSpPr>
        <p:spPr>
          <a:xfrm>
            <a:off x="7607229" y="7168204"/>
            <a:ext cx="2636607" cy="3562983"/>
          </a:xfrm>
          <a:custGeom>
            <a:avLst/>
            <a:gdLst/>
            <a:ahLst/>
            <a:cxnLst/>
            <a:rect l="l" t="t" r="r" b="b"/>
            <a:pathLst>
              <a:path w="2636607" h="3562983">
                <a:moveTo>
                  <a:pt x="0" y="0"/>
                </a:moveTo>
                <a:lnTo>
                  <a:pt x="2636607" y="0"/>
                </a:lnTo>
                <a:lnTo>
                  <a:pt x="2636607" y="3562983"/>
                </a:lnTo>
                <a:lnTo>
                  <a:pt x="0" y="3562983"/>
                </a:lnTo>
                <a:lnTo>
                  <a:pt x="0" y="0"/>
                </a:lnTo>
                <a:close/>
              </a:path>
            </a:pathLst>
          </a:custGeom>
          <a:blipFill>
            <a:blip r:embed="rId11"/>
            <a:stretch>
              <a:fillRect/>
            </a:stretch>
          </a:blipFill>
        </p:spPr>
      </p:sp>
      <p:sp>
        <p:nvSpPr>
          <p:cNvPr id="24" name="TextBox 24"/>
          <p:cNvSpPr txBox="1"/>
          <p:nvPr/>
        </p:nvSpPr>
        <p:spPr>
          <a:xfrm>
            <a:off x="3844934" y="1921712"/>
            <a:ext cx="10164594" cy="1872307"/>
          </a:xfrm>
          <a:prstGeom prst="rect">
            <a:avLst/>
          </a:prstGeom>
        </p:spPr>
        <p:txBody>
          <a:bodyPr lIns="0" tIns="0" rIns="0" bIns="0" rtlCol="0" anchor="t">
            <a:spAutoFit/>
          </a:bodyPr>
          <a:lstStyle/>
          <a:p>
            <a:pPr algn="ctr">
              <a:lnSpc>
                <a:spcPts val="14637"/>
              </a:lnSpc>
              <a:spcBef>
                <a:spcPct val="0"/>
              </a:spcBef>
            </a:pPr>
            <a:r>
              <a:rPr lang="vi-VN" sz="9600" b="1"/>
              <a:t> </a:t>
            </a:r>
            <a:r>
              <a:rPr lang="vi-VN" sz="8800" b="1">
                <a:solidFill>
                  <a:schemeClr val="bg1"/>
                </a:solidFill>
                <a:latin typeface="Times New Roman" panose="02020603050405020304" pitchFamily="18" charset="0"/>
                <a:cs typeface="Times New Roman" panose="02020603050405020304" pitchFamily="18" charset="0"/>
              </a:rPr>
              <a:t>2. Văn bản</a:t>
            </a:r>
            <a:endParaRPr lang="en-US" sz="10455">
              <a:solidFill>
                <a:schemeClr val="bg1"/>
              </a:solidFill>
              <a:latin typeface="Times New Roman" panose="02020603050405020304" pitchFamily="18" charset="0"/>
              <a:ea typeface="Balabeloo"/>
              <a:cs typeface="Times New Roman" panose="02020603050405020304" pitchFamily="18" charset="0"/>
              <a:sym typeface="Balabeloo"/>
            </a:endParaRPr>
          </a:p>
        </p:txBody>
      </p:sp>
    </p:spTree>
    <p:extLst>
      <p:ext uri="{BB962C8B-B14F-4D97-AF65-F5344CB8AC3E}">
        <p14:creationId xmlns:p14="http://schemas.microsoft.com/office/powerpoint/2010/main" val="243485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1000"/>
                                        <p:tgtEl>
                                          <p:spTgt spid="24">
                                            <p:txEl>
                                              <p:pRg st="0" end="0"/>
                                            </p:txEl>
                                          </p:spTgt>
                                        </p:tgtEl>
                                      </p:cBhvr>
                                    </p:animEffect>
                                    <p:anim calcmode="lin" valueType="num">
                                      <p:cBhvr>
                                        <p:cTn id="8"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TotalTime>
  <Words>3310</Words>
  <Application>Microsoft Office PowerPoint</Application>
  <PresentationFormat>Custom</PresentationFormat>
  <Paragraphs>290</Paragraphs>
  <Slides>54</Slides>
  <Notes>0</Notes>
  <HiddenSlides>0</HiddenSlides>
  <MMClips>0</MMClips>
  <ScaleCrop>false</ScaleCrop>
  <HeadingPairs>
    <vt:vector size="4" baseType="variant">
      <vt:variant>
        <vt:lpstr>Theme</vt:lpstr>
      </vt:variant>
      <vt:variant>
        <vt:i4>2</vt:i4>
      </vt:variant>
      <vt:variant>
        <vt:lpstr>Slide Titles</vt:lpstr>
      </vt:variant>
      <vt:variant>
        <vt:i4>54</vt:i4>
      </vt:variant>
    </vt:vector>
  </HeadingPairs>
  <TitlesOfParts>
    <vt:vector size="56"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White Illustrative Effective Strategies For Reducing Air Pollution in Cities Presentation</dc:title>
  <dc:creator>Welcome</dc:creator>
  <cp:lastModifiedBy>Windows User</cp:lastModifiedBy>
  <cp:revision>99</cp:revision>
  <dcterms:created xsi:type="dcterms:W3CDTF">2006-08-16T00:00:00Z</dcterms:created>
  <dcterms:modified xsi:type="dcterms:W3CDTF">2025-01-15T11:17:54Z</dcterms:modified>
  <dc:identifier>DAGRwBMNBmo</dc:identifier>
</cp:coreProperties>
</file>