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7" autoAdjust="0"/>
    <p:restoredTop sz="84954" autoAdjust="0"/>
  </p:normalViewPr>
  <p:slideViewPr>
    <p:cSldViewPr snapToGrid="0">
      <p:cViewPr varScale="1">
        <p:scale>
          <a:sx n="73" d="100"/>
          <a:sy n="73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4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1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8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6.pn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image" Target="../media/image55.jp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image" Target="../media/image55.jp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sv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5.svg"/><Relationship Id="rId10" Type="http://schemas.openxmlformats.org/officeDocument/2006/relationships/image" Target="../media/image67.PNG"/><Relationship Id="rId4" Type="http://schemas.openxmlformats.org/officeDocument/2006/relationships/image" Target="../media/image12.pn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25680" imgH="406080" progId="Equation.DSMT4">
                  <p:embed/>
                </p:oleObj>
              </mc:Choice>
              <mc:Fallback>
                <p:oleObj name="Equation" r:id="rId3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0" imgH="406080" progId="Equation.DSMT4">
                  <p:embed/>
                </p:oleObj>
              </mc:Choice>
              <mc:Fallback>
                <p:oleObj name="Equation" r:id="rId3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731</TotalTime>
  <Words>1373</Words>
  <PresentationFormat>Widescreen</PresentationFormat>
  <Paragraphs>146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Lucida Handwriting</vt:lpstr>
      <vt:lpstr>Rockwell</vt:lpstr>
      <vt:lpstr>Script MT Bold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2021-06-07T13:44:30Z</dcterms:created>
  <dcterms:modified xsi:type="dcterms:W3CDTF">2024-07-03T02:37:57Z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