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58" r:id="rId4"/>
    <p:sldId id="269" r:id="rId5"/>
    <p:sldId id="260" r:id="rId6"/>
    <p:sldId id="261" r:id="rId7"/>
    <p:sldId id="27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A39D-2AB5-77E1-5D64-4654995D8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348E9-6504-D090-E6FC-EDCBD7D97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30EC-E4E0-EFDB-A773-7E60FD71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3237-F558-A8DA-294A-55C5E8FF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C097-8215-DB29-FA94-3EF8DB44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1EE32-788D-B7F9-D87F-3E4CC247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5D3F2-18AB-2A72-F3AB-F600DC23B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9B62-E63E-1CE2-C351-970C94BC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73303-414E-46E2-6A53-88409BA1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D7F5B-044D-41B2-1271-8DF35C80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1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065CC-1DE9-9F92-071D-23437833C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CC98C-4C0F-BA28-640B-8AFBD8B9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2ED8-815B-0EE0-2F2E-F80B3013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09B5-20D8-EF7B-7B02-2381FE1A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A2D23-841D-2B53-67FD-1C2B81FC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5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83A4-A060-F107-B118-E3044B45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A44C-6420-323A-44A3-4A9BFB723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85123-3560-328E-E018-087905D2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E64E4-4125-0178-7DE0-3D17AC6B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A9D7-3A4D-CD56-C1AA-25DE44DF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90BC-5020-F155-03DD-E8CD50A3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F03B-E53F-4497-C22C-0718AFA2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A2D45-59FD-9FAE-83AC-52C9FDAC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E6A7B-4866-0A8C-3D53-20A242D0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BCC0-2EEB-54CB-FE81-581C696D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77AE-0470-2648-AA69-9F8E9CC4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5E7D-858C-FD1D-7206-2393120CB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73D06-0C7D-0551-2E9E-4C777F72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F26F3-38A9-47FC-ADA6-7E3A93E8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C5E3A-BA33-DAFC-DE48-3F2ED667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B35B-084E-B077-E4FE-AD827AC5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B0FA-AD1F-58B8-C61F-46E8B8B9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E71A5-CBE1-1CC5-92CA-CC292121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D7E69-6EAF-1490-23BB-8EF8D9E8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C9698-2CCF-52F0-A624-E9946BE38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E9B7F-41F9-D922-5A42-12D1E54E8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976B9-59FD-9453-7356-830B49AF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A693D-CD98-C254-590A-2DFC299A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3DF44-32A1-3818-9539-D86BFBBE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AF7F-A15A-B678-9116-8DF01ABA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5BEB36-C520-1663-C5EC-4A722BC8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76727-0576-DE19-1F7A-65468069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BFD67-E14F-F400-6D00-1B5CCB10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35D89-F80F-5C6A-FA56-2B6B3FBA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B909A-DE9C-109B-F79B-0874A902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0E04B-153C-7353-F3A3-941E5B67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8168-46CF-54E5-D42C-A232AF2C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63F4-D076-A357-3B39-CB19975F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D803E-0EE0-2CE3-02E8-725A80DBE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8E38C-5C69-63E0-EF87-A3E032ED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D4F61-7D4D-76B7-4E1D-713DE056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3F56F-6FD0-6E5B-9DCA-9BBE00FB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2E8D-43D6-05A1-9BE2-32BEB8B6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A78DC-0F21-EFD6-FDC9-707E7A36E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57062-A06E-6010-4008-DC3324F1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7199C-1811-CAFE-C8D0-8915A66A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B92F5-74D0-DE09-5C09-DBC3A465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42C63-7E42-C338-1C49-91144B22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9F590-30E7-CBD4-DBFB-1466591E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18914-5ABA-ECC9-6ADA-E9DE401A6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1DAE3-6B07-7083-9DE7-8CFA7CEE1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A09B-DBAE-4ACB-AEFC-8B0306B4481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C91B-A972-E533-256C-805757CA2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761C8-FA80-B191-F7D7-71CB25909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7587-8336-4F17-ACF8-355D475B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94439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Rooms and furniture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86" y="170286"/>
            <a:ext cx="755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house. Name the rooms in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90" y="1006873"/>
            <a:ext cx="6445023" cy="60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57" y="170437"/>
            <a:ext cx="6511015" cy="608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5453062" y="5249768"/>
            <a:ext cx="1742394" cy="175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28" y="4682374"/>
            <a:ext cx="1947173" cy="1755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3" y="2477180"/>
            <a:ext cx="2060728" cy="175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79" y="4269193"/>
            <a:ext cx="2417999" cy="1755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71" y="2477180"/>
            <a:ext cx="2418503" cy="175564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58410" y="122059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16731" y="309659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8864" y="70673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0669" y="1130077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0275" y="30965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2680" y="690913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314" y="5780315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4100" y="578735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2406" y="487982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59260" y="52611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70425" y="312417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977279" y="34766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8803" y="3034691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365657" y="339525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89978" y="516220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196832" y="55123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6F7C6-BD05-4574-B490-35302712119E}"/>
              </a:ext>
            </a:extLst>
          </p:cNvPr>
          <p:cNvSpPr txBox="1"/>
          <p:nvPr/>
        </p:nvSpPr>
        <p:spPr>
          <a:xfrm>
            <a:off x="7816731" y="304016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71682C-3AE0-4194-BC5B-35F5917CD2E8}"/>
              </a:ext>
            </a:extLst>
          </p:cNvPr>
          <p:cNvSpPr txBox="1"/>
          <p:nvPr/>
        </p:nvSpPr>
        <p:spPr>
          <a:xfrm>
            <a:off x="7678864" y="70109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2699DD-F622-416F-B74D-164DF3F987D7}"/>
              </a:ext>
            </a:extLst>
          </p:cNvPr>
          <p:cNvSpPr txBox="1"/>
          <p:nvPr/>
        </p:nvSpPr>
        <p:spPr>
          <a:xfrm>
            <a:off x="8290669" y="1124434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EAEC55-910F-492A-8E44-98A3C8EB4902}"/>
              </a:ext>
            </a:extLst>
          </p:cNvPr>
          <p:cNvSpPr txBox="1"/>
          <p:nvPr/>
        </p:nvSpPr>
        <p:spPr>
          <a:xfrm>
            <a:off x="9000275" y="30401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58319B-2AA2-4E6A-B473-EAEFE07E9AEF}"/>
              </a:ext>
            </a:extLst>
          </p:cNvPr>
          <p:cNvSpPr txBox="1"/>
          <p:nvPr/>
        </p:nvSpPr>
        <p:spPr>
          <a:xfrm>
            <a:off x="8982680" y="685270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879EFC-818F-4DA9-A9B3-15BA9EF90118}"/>
              </a:ext>
            </a:extLst>
          </p:cNvPr>
          <p:cNvSpPr txBox="1"/>
          <p:nvPr/>
        </p:nvSpPr>
        <p:spPr>
          <a:xfrm>
            <a:off x="8279834" y="3032602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A8C02-B520-4D3F-9B55-3C1B2C912944}"/>
              </a:ext>
            </a:extLst>
          </p:cNvPr>
          <p:cNvSpPr txBox="1"/>
          <p:nvPr/>
        </p:nvSpPr>
        <p:spPr>
          <a:xfrm>
            <a:off x="8079905" y="5162203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A7B4F1-8555-4A99-94BF-B6FCD46C1604}"/>
              </a:ext>
            </a:extLst>
          </p:cNvPr>
          <p:cNvSpPr txBox="1"/>
          <p:nvPr/>
        </p:nvSpPr>
        <p:spPr>
          <a:xfrm>
            <a:off x="1928358" y="4868722"/>
            <a:ext cx="158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ECB77-81F5-416B-8219-45BA80A3DEAA}"/>
              </a:ext>
            </a:extLst>
          </p:cNvPr>
          <p:cNvSpPr txBox="1"/>
          <p:nvPr/>
        </p:nvSpPr>
        <p:spPr>
          <a:xfrm>
            <a:off x="1844727" y="3113074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bedroom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BE1926-D19C-423C-B911-99FA57FFC8F4}"/>
              </a:ext>
            </a:extLst>
          </p:cNvPr>
          <p:cNvCxnSpPr/>
          <p:nvPr/>
        </p:nvCxnSpPr>
        <p:spPr>
          <a:xfrm>
            <a:off x="6134100" y="616122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8421 0.8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4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77135 0.608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70486 0.2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3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07848 0.398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4409 0.651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1" grpId="0"/>
      <p:bldP spid="41" grpId="1"/>
      <p:bldP spid="41" grpId="2"/>
      <p:bldP spid="42" grpId="0"/>
      <p:bldP spid="42" grpId="1"/>
      <p:bldP spid="42" grpId="2"/>
      <p:bldP spid="43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13" y="6266"/>
            <a:ext cx="8034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things in each room in </a:t>
            </a:r>
            <a:r>
              <a:rPr lang="en-US" sz="2400" b="1" spc="-10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Use the word list below. (You may use a word more than once.)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001520" y="1312179"/>
            <a:ext cx="8239760" cy="1275577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58502" y="1431800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62917" y="143180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cupboard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93256" y="1932272"/>
            <a:ext cx="101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85019" y="142454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toilet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94545" y="1935893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83336" y="1932271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83654" y="1425198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picture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77123" y="19322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shower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57023" y="1418907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dishwasher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6909" y="1932272"/>
            <a:ext cx="238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chest of drawers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78715" y="3080848"/>
          <a:ext cx="8034570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0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kitchen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bedroom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living room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DC3B9A-5C7F-49A8-B7E7-4B376FF572CE}"/>
              </a:ext>
            </a:extLst>
          </p:cNvPr>
          <p:cNvSpPr txBox="1"/>
          <p:nvPr/>
        </p:nvSpPr>
        <p:spPr>
          <a:xfrm>
            <a:off x="2351314" y="3680397"/>
            <a:ext cx="1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10E37-F754-440D-A286-C34E53272A06}"/>
              </a:ext>
            </a:extLst>
          </p:cNvPr>
          <p:cNvSpPr txBox="1"/>
          <p:nvPr/>
        </p:nvSpPr>
        <p:spPr>
          <a:xfrm>
            <a:off x="4013128" y="3680396"/>
            <a:ext cx="100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A825FB-B668-4D2F-A1E2-B90782589A15}"/>
              </a:ext>
            </a:extLst>
          </p:cNvPr>
          <p:cNvSpPr txBox="1"/>
          <p:nvPr/>
        </p:nvSpPr>
        <p:spPr>
          <a:xfrm>
            <a:off x="3802425" y="4231613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91F0B-20F7-4242-A731-59853CF59FBB}"/>
              </a:ext>
            </a:extLst>
          </p:cNvPr>
          <p:cNvSpPr txBox="1"/>
          <p:nvPr/>
        </p:nvSpPr>
        <p:spPr>
          <a:xfrm>
            <a:off x="3693255" y="4741606"/>
            <a:ext cx="164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3734F-A4CC-4BFC-B69B-69BB83FE1CFF}"/>
              </a:ext>
            </a:extLst>
          </p:cNvPr>
          <p:cNvSpPr txBox="1"/>
          <p:nvPr/>
        </p:nvSpPr>
        <p:spPr>
          <a:xfrm>
            <a:off x="4100166" y="5327596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09265-A2E6-4413-BC57-B842DE158083}"/>
              </a:ext>
            </a:extLst>
          </p:cNvPr>
          <p:cNvSpPr txBox="1"/>
          <p:nvPr/>
        </p:nvSpPr>
        <p:spPr>
          <a:xfrm>
            <a:off x="5659811" y="3680396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62701-2A5B-422C-BB6A-BDCBBF619C5D}"/>
              </a:ext>
            </a:extLst>
          </p:cNvPr>
          <p:cNvSpPr txBox="1"/>
          <p:nvPr/>
        </p:nvSpPr>
        <p:spPr>
          <a:xfrm>
            <a:off x="5543180" y="420584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58BB4C-1A17-44EF-BD9F-B622C89496EB}"/>
              </a:ext>
            </a:extLst>
          </p:cNvPr>
          <p:cNvSpPr txBox="1"/>
          <p:nvPr/>
        </p:nvSpPr>
        <p:spPr>
          <a:xfrm>
            <a:off x="5406399" y="4741608"/>
            <a:ext cx="143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079E8-154C-4E69-A726-6212AC0F7AAB}"/>
              </a:ext>
            </a:extLst>
          </p:cNvPr>
          <p:cNvSpPr txBox="1"/>
          <p:nvPr/>
        </p:nvSpPr>
        <p:spPr>
          <a:xfrm>
            <a:off x="7225672" y="4212780"/>
            <a:ext cx="82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3AD5D2-DB7B-48D7-AF5F-5C69EC896DE7}"/>
              </a:ext>
            </a:extLst>
          </p:cNvPr>
          <p:cNvSpPr txBox="1"/>
          <p:nvPr/>
        </p:nvSpPr>
        <p:spPr>
          <a:xfrm>
            <a:off x="7074556" y="368039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shower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E06075-9AC9-45C8-A6B6-0BD30E8E78DE}"/>
              </a:ext>
            </a:extLst>
          </p:cNvPr>
          <p:cNvSpPr txBox="1"/>
          <p:nvPr/>
        </p:nvSpPr>
        <p:spPr>
          <a:xfrm>
            <a:off x="7074556" y="474160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toilet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8FC7E-EB0A-481C-80D4-19240C83DF96}"/>
              </a:ext>
            </a:extLst>
          </p:cNvPr>
          <p:cNvSpPr txBox="1"/>
          <p:nvPr/>
        </p:nvSpPr>
        <p:spPr>
          <a:xfrm>
            <a:off x="8854605" y="3681366"/>
            <a:ext cx="92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DB59D-F7DC-4CC2-8BD6-4FF865526573}"/>
              </a:ext>
            </a:extLst>
          </p:cNvPr>
          <p:cNvSpPr txBox="1"/>
          <p:nvPr/>
        </p:nvSpPr>
        <p:spPr>
          <a:xfrm>
            <a:off x="8948830" y="4201802"/>
            <a:ext cx="7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sofa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2471E-A229-404B-98FC-4837A2593DBE}"/>
              </a:ext>
            </a:extLst>
          </p:cNvPr>
          <p:cNvSpPr txBox="1"/>
          <p:nvPr/>
        </p:nvSpPr>
        <p:spPr>
          <a:xfrm>
            <a:off x="8636199" y="4741606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735" y="62224"/>
            <a:ext cx="721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of a room in your house. In pairs, ask and answer questions to guess it.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78480" y="2580334"/>
            <a:ext cx="466344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 What’s in your room?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 </a:t>
            </a:r>
            <a:r>
              <a:rPr lang="en-US" sz="2800"/>
              <a:t>A sofa and a television.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A: </a:t>
            </a:r>
            <a:r>
              <a:rPr lang="en-US" sz="2800"/>
              <a:t>Is it the living room?</a:t>
            </a:r>
          </a:p>
          <a:p>
            <a:pPr>
              <a:lnSpc>
                <a:spcPct val="150000"/>
              </a:lnSpc>
            </a:pPr>
            <a:r>
              <a:rPr lang="en-US" sz="2800" b="1" i="1"/>
              <a:t>B: </a:t>
            </a:r>
            <a:r>
              <a:rPr lang="en-US" sz="2800"/>
              <a:t>Yes.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743" y="2031729"/>
            <a:ext cx="207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94439" y="2215065"/>
            <a:ext cx="4403125" cy="2427870"/>
            <a:chOff x="2315573" y="1811975"/>
            <a:chExt cx="440312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Final sounds: 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219" y="181271"/>
            <a:ext cx="7598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26499" y="2362200"/>
            <a:ext cx="5686872" cy="273231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54986" y="2503775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lamps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266351" y="3138665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sink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60429" y="3773556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flats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66351" y="4408446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toilets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72936" y="2503775"/>
            <a:ext cx="174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cupboards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6584301" y="3138665"/>
            <a:ext cx="1426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sofas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78379" y="3773556"/>
            <a:ext cx="164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kitchens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84301" y="4408446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rooms</a:t>
            </a:r>
          </a:p>
        </p:txBody>
      </p:sp>
      <p:pic>
        <p:nvPicPr>
          <p:cNvPr id="2" name="Bản sao của B1_11">
            <a:hlinkClick r:id="" action="ppaction://media"/>
            <a:extLst>
              <a:ext uri="{FF2B5EF4-FFF2-40B4-BE49-F238E27FC236}">
                <a16:creationId xmlns:a16="http://schemas.microsoft.com/office/drawing/2014/main" id="{275C05BD-BB44-460D-AE15-4FEA75039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9046" y="230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0650" y="77216"/>
            <a:ext cx="764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conversation. Underline the final </a:t>
            </a:r>
            <a:r>
              <a:rPr lang="en-US" sz="24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words and put them into the correct column.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7698" y="1180215"/>
            <a:ext cx="8162216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Mum, are you home?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Yes, honey. I’m in the kitchen. I’ve bought these new bowls and chopsticks.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They’re beautiful, Mum. Where did you buy them?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In the department store near our house. They have a lot of things for homes.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Mi: </a:t>
            </a:r>
            <a:r>
              <a:rPr lang="en-US" sz="2200" dirty="0"/>
              <a:t>Don’t forget we need two lamps for my bedroom, Mum. </a:t>
            </a:r>
          </a:p>
          <a:p>
            <a:pPr>
              <a:lnSpc>
                <a:spcPct val="130000"/>
              </a:lnSpc>
            </a:pPr>
            <a:r>
              <a:rPr lang="en-US" sz="2200" b="1" i="1" dirty="0"/>
              <a:t>Mum: </a:t>
            </a:r>
            <a:r>
              <a:rPr lang="en-US" sz="2200" dirty="0"/>
              <a:t>Let’s go there this weekend.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037699" y="4855923"/>
          <a:ext cx="4852960" cy="1813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/s/ 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/z/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B7239-B74C-441C-A186-8E80BC4BAA4B}"/>
              </a:ext>
            </a:extLst>
          </p:cNvPr>
          <p:cNvGrpSpPr/>
          <p:nvPr/>
        </p:nvGrpSpPr>
        <p:grpSpPr>
          <a:xfrm rot="20966741">
            <a:off x="7954444" y="4147352"/>
            <a:ext cx="2446617" cy="1813101"/>
            <a:chOff x="6468783" y="4267200"/>
            <a:chExt cx="2446617" cy="1813101"/>
          </a:xfrm>
        </p:grpSpPr>
        <p:sp>
          <p:nvSpPr>
            <p:cNvPr id="3" name="Explosion 1 2"/>
            <p:cNvSpPr/>
            <p:nvPr/>
          </p:nvSpPr>
          <p:spPr>
            <a:xfrm>
              <a:off x="6468784" y="4267200"/>
              <a:ext cx="2446616" cy="1813101"/>
            </a:xfrm>
            <a:prstGeom prst="doubleWav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68783" y="4634724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i="1" dirty="0">
                  <a:solidFill>
                    <a:srgbClr val="002060"/>
                  </a:solidFill>
                </a:rPr>
                <a:t>Now </a:t>
              </a:r>
              <a:r>
                <a:rPr lang="en-US" sz="2400" b="1" i="1" dirty="0" err="1">
                  <a:solidFill>
                    <a:srgbClr val="002060"/>
                  </a:solidFill>
                </a:rPr>
                <a:t>practise</a:t>
              </a:r>
              <a:r>
                <a:rPr lang="en-US" sz="2400" b="1" i="1" dirty="0">
                  <a:solidFill>
                    <a:srgbClr val="002060"/>
                  </a:solidFill>
                </a:rPr>
                <a:t> the conversation with a partner.</a:t>
              </a:r>
            </a:p>
          </p:txBody>
        </p:sp>
      </p:grpSp>
      <p:pic>
        <p:nvPicPr>
          <p:cNvPr id="4" name="Bản sao của B1_12">
            <a:hlinkClick r:id="" action="ppaction://media"/>
            <a:extLst>
              <a:ext uri="{FF2B5EF4-FFF2-40B4-BE49-F238E27FC236}">
                <a16:creationId xmlns:a16="http://schemas.microsoft.com/office/drawing/2014/main" id="{936E0D94-36ED-4D4E-AD56-ACC321C4C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352" y="432624"/>
            <a:ext cx="487363" cy="4873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8BF7D5-06DD-4E65-B6A8-1EA0B2C1A80A}"/>
              </a:ext>
            </a:extLst>
          </p:cNvPr>
          <p:cNvCxnSpPr/>
          <p:nvPr/>
        </p:nvCxnSpPr>
        <p:spPr>
          <a:xfrm>
            <a:off x="8859520" y="2042160"/>
            <a:ext cx="6807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9D917-EE54-483C-A136-F48E7876091C}"/>
              </a:ext>
            </a:extLst>
          </p:cNvPr>
          <p:cNvCxnSpPr/>
          <p:nvPr/>
        </p:nvCxnSpPr>
        <p:spPr>
          <a:xfrm>
            <a:off x="2120129" y="2509520"/>
            <a:ext cx="11887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C1A02-21A7-4924-A1E8-515837D29CC6}"/>
              </a:ext>
            </a:extLst>
          </p:cNvPr>
          <p:cNvCxnSpPr/>
          <p:nvPr/>
        </p:nvCxnSpPr>
        <p:spPr>
          <a:xfrm>
            <a:off x="2120129" y="3820160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AD41B-DFA4-4CB2-A820-46735BB308AA}"/>
              </a:ext>
            </a:extLst>
          </p:cNvPr>
          <p:cNvCxnSpPr/>
          <p:nvPr/>
        </p:nvCxnSpPr>
        <p:spPr>
          <a:xfrm>
            <a:off x="3227569" y="3810000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34900-0FBF-4CE4-A53A-C17BC1BAF61E}"/>
              </a:ext>
            </a:extLst>
          </p:cNvPr>
          <p:cNvCxnSpPr/>
          <p:nvPr/>
        </p:nvCxnSpPr>
        <p:spPr>
          <a:xfrm>
            <a:off x="5529738" y="4267200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B6C4D7-8B5B-49FD-975B-CFBCAF3E40E4}"/>
              </a:ext>
            </a:extLst>
          </p:cNvPr>
          <p:cNvSpPr txBox="1"/>
          <p:nvPr/>
        </p:nvSpPr>
        <p:spPr>
          <a:xfrm>
            <a:off x="2768757" y="5329181"/>
            <a:ext cx="856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bowls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31774-6CA1-4D39-9B24-6DE905E0800B}"/>
              </a:ext>
            </a:extLst>
          </p:cNvPr>
          <p:cNvSpPr txBox="1"/>
          <p:nvPr/>
        </p:nvSpPr>
        <p:spPr>
          <a:xfrm>
            <a:off x="4918310" y="5349040"/>
            <a:ext cx="1366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chopsticks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A336D5-DD28-47AC-96A2-AC0F04345CF2}"/>
              </a:ext>
            </a:extLst>
          </p:cNvPr>
          <p:cNvSpPr txBox="1"/>
          <p:nvPr/>
        </p:nvSpPr>
        <p:spPr>
          <a:xfrm>
            <a:off x="5160794" y="5780225"/>
            <a:ext cx="881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things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07DBB-8EDC-44CE-A1FF-AD85097E5DFA}"/>
              </a:ext>
            </a:extLst>
          </p:cNvPr>
          <p:cNvSpPr txBox="1"/>
          <p:nvPr/>
        </p:nvSpPr>
        <p:spPr>
          <a:xfrm>
            <a:off x="5119917" y="6201185"/>
            <a:ext cx="95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90A50-3058-4564-94FF-228AB89D481A}"/>
              </a:ext>
            </a:extLst>
          </p:cNvPr>
          <p:cNvSpPr txBox="1"/>
          <p:nvPr/>
        </p:nvSpPr>
        <p:spPr>
          <a:xfrm>
            <a:off x="2768758" y="5780225"/>
            <a:ext cx="866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</a:rPr>
              <a:t>lamps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060A3-5426-41CC-ADA1-EC80A05641AE}"/>
              </a:ext>
            </a:extLst>
          </p:cNvPr>
          <p:cNvSpPr txBox="1"/>
          <p:nvPr/>
        </p:nvSpPr>
        <p:spPr>
          <a:xfrm>
            <a:off x="8791781" y="1680431"/>
            <a:ext cx="856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bowls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0CA96-F003-45E9-9223-6F84649BBD4C}"/>
              </a:ext>
            </a:extLst>
          </p:cNvPr>
          <p:cNvSpPr txBox="1"/>
          <p:nvPr/>
        </p:nvSpPr>
        <p:spPr>
          <a:xfrm>
            <a:off x="2037699" y="2118369"/>
            <a:ext cx="1366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chopsticks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92905E-E65F-473E-A82A-FF4E93C469FE}"/>
              </a:ext>
            </a:extLst>
          </p:cNvPr>
          <p:cNvSpPr txBox="1"/>
          <p:nvPr/>
        </p:nvSpPr>
        <p:spPr>
          <a:xfrm>
            <a:off x="2029663" y="3429001"/>
            <a:ext cx="881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things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613AA-0988-4DE6-85F1-29F75DAC2758}"/>
              </a:ext>
            </a:extLst>
          </p:cNvPr>
          <p:cNvSpPr txBox="1"/>
          <p:nvPr/>
        </p:nvSpPr>
        <p:spPr>
          <a:xfrm>
            <a:off x="3185602" y="3431377"/>
            <a:ext cx="958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homes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66F824-C84D-480F-9678-C7A84B427A09}"/>
              </a:ext>
            </a:extLst>
          </p:cNvPr>
          <p:cNvSpPr txBox="1"/>
          <p:nvPr/>
        </p:nvSpPr>
        <p:spPr>
          <a:xfrm>
            <a:off x="5467479" y="3859888"/>
            <a:ext cx="866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lamps</a:t>
            </a:r>
          </a:p>
        </p:txBody>
      </p:sp>
      <p:sp>
        <p:nvSpPr>
          <p:cNvPr id="29" name="Rounded Rectangle 28">
            <a:hlinkClick r:id="" action="ppaction://noaction"/>
          </p:cNvPr>
          <p:cNvSpPr/>
          <p:nvPr/>
        </p:nvSpPr>
        <p:spPr>
          <a:xfrm>
            <a:off x="9045544" y="6400800"/>
            <a:ext cx="1566147" cy="421388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65938 0.5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69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31476 0.471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34254 0.342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21146 0.40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00046 L -0.29549 0.2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55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30" grpId="0"/>
      <p:bldP spid="30" grpId="1"/>
      <p:bldP spid="30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Widescreen</PresentationFormat>
  <Paragraphs>91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2025-01-15T11:05:28Z</dcterms:created>
  <dcterms:modified xsi:type="dcterms:W3CDTF">2025-01-15T11:06:05Z</dcterms:modified>
</cp:coreProperties>
</file>