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258" r:id="rId3"/>
    <p:sldId id="259" r:id="rId4"/>
    <p:sldId id="277" r:id="rId5"/>
    <p:sldId id="260" r:id="rId6"/>
    <p:sldId id="261" r:id="rId7"/>
    <p:sldId id="264" r:id="rId8"/>
    <p:sldId id="273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837D3-FC9F-4C20-9768-740018CA2BF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A4545-A285-42C5-A40E-A8C2A6F00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8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A9FB1-A335-18BC-FAF3-D59065A1E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CD815-059B-D742-36F7-BC04BFBD9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5E0D4-6613-FC8D-2A43-F1391A15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A870-FE86-4515-A8C3-654003FF8D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9E53A-B713-A1FD-110F-DCC44F09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05A4C-C7C2-D598-05D6-D27358DEE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9EBD-4826-4B1F-9437-5A135CE8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4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1268A-E9DC-655E-BD1D-55EABF6E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AA6C6-5524-F5A2-7E93-2CE90A3EA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388FE-F52B-1744-DDE5-4E267C50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A870-FE86-4515-A8C3-654003FF8D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52DA9-DA75-3257-DE52-180474B5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4F9FE-A3F5-5809-A724-8148E331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9EBD-4826-4B1F-9437-5A135CE8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6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DBB164-2B5A-AEFA-E1D1-678F67956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E664B-49BB-4277-F34E-5D730A58C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02674-AB8C-0A5A-41EC-905C93C23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A870-FE86-4515-A8C3-654003FF8D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93794-51D1-3705-D923-565BBE33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43642-3898-B0FC-DFF6-9C965C8D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9EBD-4826-4B1F-9437-5A135CE8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1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4CA73-9014-20F3-006C-FEE94877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F7B38-0B38-0EA1-E00E-8C6333A2D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684F8-484E-31C3-7BE2-A47E1025B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A870-FE86-4515-A8C3-654003FF8D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80597-4BFB-AC09-334B-6E09A347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A29FC-89EA-9F6D-0051-2AA75B39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9EBD-4826-4B1F-9437-5A135CE8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5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0F5EB-995B-E2C4-0394-F31D9D4B2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9FC09-BD54-074F-4E85-1261EA2D0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CC9DD-7F36-7C32-3F8B-F7D673D6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A870-FE86-4515-A8C3-654003FF8D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9080A-F8F6-190C-D48F-5CF3EAEA1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8F911-B748-E4B6-2F84-B1BE99E4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9EBD-4826-4B1F-9437-5A135CE8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1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F172-36AE-E404-112C-8DE8FB89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EB1DA-2025-2DCC-308F-91B64E274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C93F1-ACF2-CC0F-24F2-2B7BC3E2D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DF46F-9EA6-A772-45CE-E46644595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A870-FE86-4515-A8C3-654003FF8D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9D13C-E0B8-24BA-EB66-A626A15C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4F062-0778-6B27-18EC-D50F41A02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9EBD-4826-4B1F-9437-5A135CE8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5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C51B-B107-C08B-EBD0-A900F8E34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43C36-1F41-E3D0-65A1-9B2FEFF4E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B7C33-C21F-F930-9127-D14ECDACC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1B82C-3ABE-8835-4264-605111244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22C2A1-0B33-A674-AC12-146A3D4F62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CA4045-DA87-EF4D-A87C-C5E46C49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A870-FE86-4515-A8C3-654003FF8D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E885D5-0F1C-F753-1EC7-80BBFA0A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C69689-D594-63D5-C0F3-CDEE69F6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9EBD-4826-4B1F-9437-5A135CE8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0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AE56-6EC9-8FFD-7889-D9B4E606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B4590C-FF27-7405-EF92-9BDF4AC6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A870-FE86-4515-A8C3-654003FF8D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707BE-D2B9-38C6-898C-2DCAC4A68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904B9-9E10-EA7B-6ECE-6020AF533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9EBD-4826-4B1F-9437-5A135CE8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6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2DBE1-B809-3160-99DE-60C4D716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A870-FE86-4515-A8C3-654003FF8D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682CC-0FA5-1513-238A-91A3E9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6842C-DDA9-BD6C-F3EE-3B30C05C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9EBD-4826-4B1F-9437-5A135CE8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1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DD1C-16BA-EAA2-ECAC-E2F0440E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C9A25-9FD4-9DBC-54D8-2F0D61E5E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3DAF3-E099-21B8-D9AA-393C4235E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B99A1-AAAD-A491-A5B0-C8CCA63E1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A870-FE86-4515-A8C3-654003FF8D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62252-99D7-931F-77F7-91DBA58F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7750B-C39B-5210-FAA2-8307DCB7F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9EBD-4826-4B1F-9437-5A135CE8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9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D7FBF-43EF-A687-842D-C9D372B8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6D2427-5711-EDA7-71C1-E0B7BF015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02301-B811-DD8A-557B-8F43E880F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6CC73-708E-3E79-09F4-BE741BD6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A870-FE86-4515-A8C3-654003FF8D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F5D9E-218F-008F-E8B2-E9081409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548AD-7126-5A1C-7423-0BE9D9F0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9EBD-4826-4B1F-9437-5A135CE8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3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7ECC6-313E-D864-9DCA-0C267C84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B0201-079D-3FB2-1BDA-FF0E40D06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9B853-BAA5-EB1A-AC37-E91713347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1A870-FE86-4515-A8C3-654003FF8D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538E5-6423-82AC-4553-AA11F866D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36163-84A7-38D8-4D98-FE0F86560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D9EBD-4826-4B1F-9437-5A135CE8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4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74840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7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2252" y="1034143"/>
            <a:ext cx="336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FB7BD"/>
                </a:solidFill>
              </a:rPr>
              <a:t>A look inside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74026"/>
            <a:ext cx="3634740" cy="3209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"/>
          <a:stretch/>
        </p:blipFill>
        <p:spPr>
          <a:xfrm>
            <a:off x="6239739" y="2361282"/>
            <a:ext cx="4462553" cy="4491003"/>
          </a:xfrm>
          <a:prstGeom prst="rect">
            <a:avLst/>
          </a:prstGeom>
        </p:spPr>
      </p:pic>
      <p:pic>
        <p:nvPicPr>
          <p:cNvPr id="7" name="Bản sao của B1_10">
            <a:hlinkClick r:id="" action="ppaction://media"/>
            <a:extLst>
              <a:ext uri="{FF2B5EF4-FFF2-40B4-BE49-F238E27FC236}">
                <a16:creationId xmlns:a16="http://schemas.microsoft.com/office/drawing/2014/main" id="{11719ABF-25A4-4FC3-B61E-D32D46BD74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00709" y="2061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7698" y="938346"/>
            <a:ext cx="8527433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Wow! Your room looks so big, Nick.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It’s elena’s room. she’s my sister.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I see. Is there a TV behind you?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Yes, there is. Where do you live, Mi?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I live in a town house. And you? 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I live in a country house. Who do you live with? 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My parents and younger brother. We’re moving to a ﬂat next month!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Are you?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Yes. My aunt lives near there, and I can play with my cousin. 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Are there many rooms in your new ﬂat?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Yes, there are. There’s a living room, three bedrooms, a kitchen and two bathrooms.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1514" y="229953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FB7BD"/>
                </a:solidFill>
              </a:rPr>
              <a:t>A look inside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16" name="Bản sao của B1_10">
            <a:hlinkClick r:id="" action="ppaction://media"/>
            <a:extLst>
              <a:ext uri="{FF2B5EF4-FFF2-40B4-BE49-F238E27FC236}">
                <a16:creationId xmlns:a16="http://schemas.microsoft.com/office/drawing/2014/main" id="{FB1DE615-D590-4C3D-8958-B37C1004C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80490" y="3467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8D5D93D-4BF3-479F-B187-E50636C3B268}"/>
              </a:ext>
            </a:extLst>
          </p:cNvPr>
          <p:cNvSpPr txBox="1"/>
          <p:nvPr/>
        </p:nvSpPr>
        <p:spPr>
          <a:xfrm>
            <a:off x="1955033" y="221282"/>
            <a:ext cx="25540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*Vocabulary: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856383-BB90-4927-980D-9A9363BC6268}"/>
              </a:ext>
            </a:extLst>
          </p:cNvPr>
          <p:cNvSpPr/>
          <p:nvPr/>
        </p:nvSpPr>
        <p:spPr>
          <a:xfrm>
            <a:off x="6612809" y="911521"/>
            <a:ext cx="2765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đằng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C85BA8-C833-4E9B-A804-FCFF307BE1E5}"/>
              </a:ext>
            </a:extLst>
          </p:cNvPr>
          <p:cNvSpPr/>
          <p:nvPr/>
        </p:nvSpPr>
        <p:spPr>
          <a:xfrm>
            <a:off x="3271605" y="1331170"/>
            <a:ext cx="3038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≠ in front of 	(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prep):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856383-BB90-4927-980D-9A9363BC6268}"/>
              </a:ext>
            </a:extLst>
          </p:cNvPr>
          <p:cNvSpPr/>
          <p:nvPr/>
        </p:nvSpPr>
        <p:spPr>
          <a:xfrm>
            <a:off x="6613579" y="1329511"/>
            <a:ext cx="342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trước, </a:t>
            </a:r>
            <a:r>
              <a:rPr lang="en-US" sz="2400" b="1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đằng</a:t>
            </a:r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trước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C85BA8-C833-4E9B-A804-FCFF307BE1E5}"/>
              </a:ext>
            </a:extLst>
          </p:cNvPr>
          <p:cNvSpPr/>
          <p:nvPr/>
        </p:nvSpPr>
        <p:spPr>
          <a:xfrm>
            <a:off x="3178888" y="1750820"/>
            <a:ext cx="3223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near 		  (adv):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856383-BB90-4927-980D-9A9363BC6268}"/>
              </a:ext>
            </a:extLst>
          </p:cNvPr>
          <p:cNvSpPr/>
          <p:nvPr/>
        </p:nvSpPr>
        <p:spPr>
          <a:xfrm>
            <a:off x="6636466" y="1747501"/>
            <a:ext cx="693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C85BA8-C833-4E9B-A804-FCFF307BE1E5}"/>
              </a:ext>
            </a:extLst>
          </p:cNvPr>
          <p:cNvSpPr/>
          <p:nvPr/>
        </p:nvSpPr>
        <p:spPr>
          <a:xfrm>
            <a:off x="3178889" y="2170471"/>
            <a:ext cx="3223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≠ </a:t>
            </a:r>
            <a:r>
              <a:rPr lang="en-US" sz="2400" b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itchFamily="18" charset="2"/>
              </a:rPr>
              <a:t>far 		  (adv):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856383-BB90-4927-980D-9A9363BC6268}"/>
              </a:ext>
            </a:extLst>
          </p:cNvPr>
          <p:cNvSpPr/>
          <p:nvPr/>
        </p:nvSpPr>
        <p:spPr>
          <a:xfrm>
            <a:off x="6628098" y="2162091"/>
            <a:ext cx="507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1336" y="911519"/>
            <a:ext cx="2898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behind        (prep):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4C85BA8-C833-4E9B-A804-FCFF307BE1E5}"/>
              </a:ext>
            </a:extLst>
          </p:cNvPr>
          <p:cNvSpPr/>
          <p:nvPr/>
        </p:nvSpPr>
        <p:spPr>
          <a:xfrm>
            <a:off x="3200401" y="2578334"/>
            <a:ext cx="2933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town house      (n):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856383-BB90-4927-980D-9A9363BC6268}"/>
              </a:ext>
            </a:extLst>
          </p:cNvPr>
          <p:cNvSpPr/>
          <p:nvPr/>
        </p:nvSpPr>
        <p:spPr>
          <a:xfrm>
            <a:off x="6614010" y="2562811"/>
            <a:ext cx="2573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 ở thành phố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C85BA8-C833-4E9B-A804-FCFF307BE1E5}"/>
              </a:ext>
            </a:extLst>
          </p:cNvPr>
          <p:cNvSpPr/>
          <p:nvPr/>
        </p:nvSpPr>
        <p:spPr>
          <a:xfrm>
            <a:off x="3159511" y="2997985"/>
            <a:ext cx="3320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country house  (n):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856383-BB90-4927-980D-9A9363BC6268}"/>
              </a:ext>
            </a:extLst>
          </p:cNvPr>
          <p:cNvSpPr/>
          <p:nvPr/>
        </p:nvSpPr>
        <p:spPr>
          <a:xfrm>
            <a:off x="6616640" y="2997985"/>
            <a:ext cx="2318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 ở thôn quê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4C85BA8-C833-4E9B-A804-FCFF307BE1E5}"/>
              </a:ext>
            </a:extLst>
          </p:cNvPr>
          <p:cNvSpPr/>
          <p:nvPr/>
        </p:nvSpPr>
        <p:spPr>
          <a:xfrm>
            <a:off x="3159510" y="3425618"/>
            <a:ext cx="3243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flat 		       (n):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2856383-BB90-4927-980D-9A9363BC6268}"/>
              </a:ext>
            </a:extLst>
          </p:cNvPr>
          <p:cNvSpPr/>
          <p:nvPr/>
        </p:nvSpPr>
        <p:spPr>
          <a:xfrm>
            <a:off x="6601571" y="3425618"/>
            <a:ext cx="2460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căn hộ chung cư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4C85BA8-C833-4E9B-A804-FCFF307BE1E5}"/>
              </a:ext>
            </a:extLst>
          </p:cNvPr>
          <p:cNvSpPr/>
          <p:nvPr/>
        </p:nvSpPr>
        <p:spPr>
          <a:xfrm>
            <a:off x="3164599" y="3842768"/>
            <a:ext cx="3223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rgbClr val="080808"/>
                </a:solidFill>
                <a:sym typeface="Symbol" pitchFamily="18" charset="2"/>
              </a:rPr>
              <a:t></a:t>
            </a:r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apartment 	       (n):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4285" y="4264080"/>
            <a:ext cx="313836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cousin 	     (n):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2856383-BB90-4927-980D-9A9363BC6268}"/>
              </a:ext>
            </a:extLst>
          </p:cNvPr>
          <p:cNvSpPr/>
          <p:nvPr/>
        </p:nvSpPr>
        <p:spPr>
          <a:xfrm>
            <a:off x="6633069" y="4264080"/>
            <a:ext cx="246169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anh/chị/em họ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4C85BA8-C833-4E9B-A804-FCFF307BE1E5}"/>
              </a:ext>
            </a:extLst>
          </p:cNvPr>
          <p:cNvSpPr/>
          <p:nvPr/>
        </p:nvSpPr>
        <p:spPr>
          <a:xfrm>
            <a:off x="3226188" y="4680524"/>
            <a:ext cx="3261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living room      (n):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2856383-BB90-4927-980D-9A9363BC6268}"/>
              </a:ext>
            </a:extLst>
          </p:cNvPr>
          <p:cNvSpPr/>
          <p:nvPr/>
        </p:nvSpPr>
        <p:spPr>
          <a:xfrm>
            <a:off x="6598873" y="4680524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 khách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4C85BA8-C833-4E9B-A804-FCFF307BE1E5}"/>
              </a:ext>
            </a:extLst>
          </p:cNvPr>
          <p:cNvSpPr/>
          <p:nvPr/>
        </p:nvSpPr>
        <p:spPr>
          <a:xfrm>
            <a:off x="3141158" y="5105456"/>
            <a:ext cx="3261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bedroom 	       (n):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856383-BB90-4927-980D-9A9363BC6268}"/>
              </a:ext>
            </a:extLst>
          </p:cNvPr>
          <p:cNvSpPr/>
          <p:nvPr/>
        </p:nvSpPr>
        <p:spPr>
          <a:xfrm>
            <a:off x="6600657" y="5105456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 ngủ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4C85BA8-C833-4E9B-A804-FCFF307BE1E5}"/>
              </a:ext>
            </a:extLst>
          </p:cNvPr>
          <p:cNvSpPr/>
          <p:nvPr/>
        </p:nvSpPr>
        <p:spPr>
          <a:xfrm>
            <a:off x="3141157" y="5526768"/>
            <a:ext cx="3338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bathroom 	       (n):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856383-BB90-4927-980D-9A9363BC6268}"/>
              </a:ext>
            </a:extLst>
          </p:cNvPr>
          <p:cNvSpPr/>
          <p:nvPr/>
        </p:nvSpPr>
        <p:spPr>
          <a:xfrm>
            <a:off x="6590192" y="5526768"/>
            <a:ext cx="169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 tắm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lower Corner PNG Transparent Images Free Download | Vector Files |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65338" y="4343400"/>
            <a:ext cx="1717043" cy="161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76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4055" y="1"/>
            <a:ext cx="754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family members does Mi talk about? </a:t>
            </a:r>
          </a:p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a tick (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3351546" y="2216730"/>
          <a:ext cx="5488911" cy="2895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/>
                        <a:t>parents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/>
                        <a:t>sister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/>
                        <a:t>brother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/>
                        <a:t>aunt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/>
                        <a:t>cousin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1672743-7887-4C04-980E-3A356C534A99}"/>
              </a:ext>
            </a:extLst>
          </p:cNvPr>
          <p:cNvSpPr txBox="1"/>
          <p:nvPr/>
        </p:nvSpPr>
        <p:spPr>
          <a:xfrm>
            <a:off x="7749310" y="2216731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 2" panose="05020102010507070707" pitchFamily="18" charset="2"/>
              </a:rPr>
              <a:t>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2C7E1-7F41-4640-BF47-E2E1ACADFEA6}"/>
              </a:ext>
            </a:extLst>
          </p:cNvPr>
          <p:cNvSpPr txBox="1"/>
          <p:nvPr/>
        </p:nvSpPr>
        <p:spPr>
          <a:xfrm>
            <a:off x="7749309" y="3372143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 2" panose="05020102010507070707" pitchFamily="18" charset="2"/>
              </a:rPr>
              <a:t>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4EF18-39B7-43A8-AA0F-FA0F274DC374}"/>
              </a:ext>
            </a:extLst>
          </p:cNvPr>
          <p:cNvSpPr txBox="1"/>
          <p:nvPr/>
        </p:nvSpPr>
        <p:spPr>
          <a:xfrm>
            <a:off x="7749308" y="3942780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 2" panose="05020102010507070707" pitchFamily="18" charset="2"/>
              </a:rPr>
              <a:t>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88D77-4440-46B6-9E05-8169F35BA404}"/>
              </a:ext>
            </a:extLst>
          </p:cNvPr>
          <p:cNvSpPr txBox="1"/>
          <p:nvPr/>
        </p:nvSpPr>
        <p:spPr>
          <a:xfrm>
            <a:off x="7749307" y="4527555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 2" panose="05020102010507070707" pitchFamily="18" charset="2"/>
              </a:rPr>
              <a:t>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9869" y="72219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again. Complete each sentence with ONE word.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96033" y="1675110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0864" y="1656661"/>
            <a:ext cx="38603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Elena is Nick’s              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047543" y="1976964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6033" y="2521899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0863" y="2523114"/>
            <a:ext cx="51864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There is a               in Elena’s room.</a:t>
            </a:r>
            <a:endParaRPr lang="en-US" sz="2600" dirty="0"/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4485870" y="2879857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96033" y="3444556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70864" y="3435903"/>
            <a:ext cx="5085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Now Mi lives in a                  house.</a:t>
            </a:r>
            <a:endParaRPr lang="en-US" sz="2600" dirty="0"/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5508377" y="3783066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96033" y="4362795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70864" y="4354142"/>
            <a:ext cx="45170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Nick lives in a                  house.</a:t>
            </a:r>
            <a:endParaRPr lang="en-US" sz="2600" dirty="0"/>
          </a:p>
        </p:txBody>
      </p:sp>
      <p:sp>
        <p:nvSpPr>
          <p:cNvPr id="41" name="TextBox 40"/>
          <p:cNvSpPr txBox="1"/>
          <p:nvPr/>
        </p:nvSpPr>
        <p:spPr>
          <a:xfrm>
            <a:off x="2596033" y="5269990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70864" y="5269990"/>
            <a:ext cx="5628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Mi’s new flat has                  bedrooms.</a:t>
            </a:r>
            <a:endParaRPr lang="en-US" sz="2600" dirty="0"/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5471575" y="5626392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5016959" y="4718803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3DA9C0-9004-46A2-ADBD-46D169D2923B}"/>
              </a:ext>
            </a:extLst>
          </p:cNvPr>
          <p:cNvSpPr txBox="1"/>
          <p:nvPr/>
        </p:nvSpPr>
        <p:spPr>
          <a:xfrm>
            <a:off x="5054253" y="1651306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sister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41304F-311B-40C8-ABCF-A9636BD48CB3}"/>
              </a:ext>
            </a:extLst>
          </p:cNvPr>
          <p:cNvSpPr txBox="1"/>
          <p:nvPr/>
        </p:nvSpPr>
        <p:spPr>
          <a:xfrm>
            <a:off x="4685362" y="2522708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763D1D-E0E5-4B44-8931-0EA5D12BBA0C}"/>
              </a:ext>
            </a:extLst>
          </p:cNvPr>
          <p:cNvSpPr txBox="1"/>
          <p:nvPr/>
        </p:nvSpPr>
        <p:spPr>
          <a:xfrm>
            <a:off x="5647662" y="3444556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town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E7A0A8-DEF1-4BF2-BF6E-267056C551E5}"/>
              </a:ext>
            </a:extLst>
          </p:cNvPr>
          <p:cNvSpPr txBox="1"/>
          <p:nvPr/>
        </p:nvSpPr>
        <p:spPr>
          <a:xfrm>
            <a:off x="4999006" y="4350617"/>
            <a:ext cx="12205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country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32F61B-BC57-46A7-9085-C53FE620BE42}"/>
              </a:ext>
            </a:extLst>
          </p:cNvPr>
          <p:cNvSpPr txBox="1"/>
          <p:nvPr/>
        </p:nvSpPr>
        <p:spPr>
          <a:xfrm>
            <a:off x="5636379" y="5272381"/>
            <a:ext cx="12205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>
          <a:xfrm flipH="1">
            <a:off x="3907156" y="3678161"/>
            <a:ext cx="124396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8" idx="2"/>
          </p:cNvCxnSpPr>
          <p:nvPr/>
        </p:nvCxnSpPr>
        <p:spPr>
          <a:xfrm flipH="1">
            <a:off x="7021831" y="2526030"/>
            <a:ext cx="124396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949059" y="3678161"/>
            <a:ext cx="1316736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2"/>
          </p:cNvCxnSpPr>
          <p:nvPr/>
        </p:nvCxnSpPr>
        <p:spPr>
          <a:xfrm>
            <a:off x="3907156" y="2526030"/>
            <a:ext cx="121729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6494" y="60331"/>
            <a:ext cx="76357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541270" y="1977390"/>
            <a:ext cx="2731770" cy="548640"/>
          </a:xfrm>
          <a:prstGeom prst="roundRect">
            <a:avLst>
              <a:gd name="adj" fmla="val 45834"/>
            </a:avLst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899910" y="1977390"/>
            <a:ext cx="2731770" cy="548640"/>
          </a:xfrm>
          <a:prstGeom prst="roundRect">
            <a:avLst>
              <a:gd name="adj" fmla="val 41667"/>
            </a:avLst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541270" y="4404360"/>
            <a:ext cx="2731770" cy="548640"/>
          </a:xfrm>
          <a:prstGeom prst="roundRect">
            <a:avLst>
              <a:gd name="adj" fmla="val 47917"/>
            </a:avLst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899910" y="4404360"/>
            <a:ext cx="2731770" cy="548640"/>
          </a:xfrm>
          <a:prstGeom prst="roundRect">
            <a:avLst>
              <a:gd name="adj" fmla="val 43750"/>
            </a:avLst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390074" y="3166996"/>
            <a:ext cx="3411855" cy="548640"/>
          </a:xfrm>
          <a:prstGeom prst="roundRect">
            <a:avLst>
              <a:gd name="adj" fmla="val 47917"/>
            </a:avLst>
          </a:prstGeom>
          <a:solidFill>
            <a:srgbClr val="0EAAAE"/>
          </a:solidFill>
          <a:ln>
            <a:solidFill>
              <a:srgbClr val="0EA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58465" y="1977390"/>
            <a:ext cx="189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town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24400" y="3176388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TYPES OF HOUSE</a:t>
            </a:r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08CE0AC-55BE-451E-846A-D10D931AA500}"/>
              </a:ext>
            </a:extLst>
          </p:cNvPr>
          <p:cNvCxnSpPr>
            <a:cxnSpLocks/>
            <a:stCxn id="49" idx="2"/>
            <a:endCxn id="36" idx="0"/>
          </p:cNvCxnSpPr>
          <p:nvPr/>
        </p:nvCxnSpPr>
        <p:spPr>
          <a:xfrm>
            <a:off x="6096000" y="3902806"/>
            <a:ext cx="150938" cy="83145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B6594B-4A87-4BE9-B5B0-0C58E293CE94}"/>
              </a:ext>
            </a:extLst>
          </p:cNvPr>
          <p:cNvCxnSpPr>
            <a:cxnSpLocks/>
          </p:cNvCxnSpPr>
          <p:nvPr/>
        </p:nvCxnSpPr>
        <p:spPr>
          <a:xfrm flipH="1">
            <a:off x="6818288" y="2433814"/>
            <a:ext cx="506149" cy="105452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 flipH="1">
            <a:off x="4056319" y="3881359"/>
            <a:ext cx="1094803" cy="95556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212656" y="2355407"/>
            <a:ext cx="394713" cy="1167084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949059" y="3881358"/>
            <a:ext cx="1316736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3352424" y="2981705"/>
            <a:ext cx="1772027" cy="47992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6494" y="60331"/>
            <a:ext cx="76357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136143" y="2198663"/>
            <a:ext cx="1280160" cy="1280160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390074" y="3370193"/>
            <a:ext cx="3411855" cy="548640"/>
          </a:xfrm>
          <a:prstGeom prst="roundRect">
            <a:avLst>
              <a:gd name="adj" fmla="val 47917"/>
            </a:avLst>
          </a:prstGeom>
          <a:solidFill>
            <a:srgbClr val="0EAAAE"/>
          </a:solidFill>
          <a:ln>
            <a:solidFill>
              <a:srgbClr val="0EA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6144" y="2347579"/>
            <a:ext cx="121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town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24400" y="337958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TYPES OF HOUSE</a:t>
            </a:r>
          </a:p>
        </p:txBody>
      </p:sp>
      <p:sp>
        <p:nvSpPr>
          <p:cNvPr id="18" name="Rounded Rectangle 1">
            <a:extLst>
              <a:ext uri="{FF2B5EF4-FFF2-40B4-BE49-F238E27FC236}">
                <a16:creationId xmlns:a16="http://schemas.microsoft.com/office/drawing/2014/main" id="{EF23DED9-404C-4665-916F-CDE76E3A57F7}"/>
              </a:ext>
            </a:extLst>
          </p:cNvPr>
          <p:cNvSpPr/>
          <p:nvPr/>
        </p:nvSpPr>
        <p:spPr>
          <a:xfrm>
            <a:off x="4785045" y="1579957"/>
            <a:ext cx="914400" cy="914400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19424E-2A82-4F44-A0B2-D950EF33FAEE}"/>
              </a:ext>
            </a:extLst>
          </p:cNvPr>
          <p:cNvSpPr txBox="1"/>
          <p:nvPr/>
        </p:nvSpPr>
        <p:spPr>
          <a:xfrm>
            <a:off x="4633598" y="1803120"/>
            <a:ext cx="12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villa</a:t>
            </a:r>
          </a:p>
        </p:txBody>
      </p:sp>
      <p:sp>
        <p:nvSpPr>
          <p:cNvPr id="22" name="Rounded Rectangle 1">
            <a:extLst>
              <a:ext uri="{FF2B5EF4-FFF2-40B4-BE49-F238E27FC236}">
                <a16:creationId xmlns:a16="http://schemas.microsoft.com/office/drawing/2014/main" id="{38BB1A57-BC66-46BA-BA85-64C46DD53403}"/>
              </a:ext>
            </a:extLst>
          </p:cNvPr>
          <p:cNvSpPr/>
          <p:nvPr/>
        </p:nvSpPr>
        <p:spPr>
          <a:xfrm>
            <a:off x="6715604" y="1569048"/>
            <a:ext cx="1440459" cy="985717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CEF922-0E51-43E3-946B-AF7739D2D3B0}"/>
              </a:ext>
            </a:extLst>
          </p:cNvPr>
          <p:cNvCxnSpPr>
            <a:cxnSpLocks/>
            <a:stCxn id="30" idx="1"/>
            <a:endCxn id="32" idx="3"/>
          </p:cNvCxnSpPr>
          <p:nvPr/>
        </p:nvCxnSpPr>
        <p:spPr>
          <a:xfrm flipH="1">
            <a:off x="7801929" y="3488339"/>
            <a:ext cx="1035565" cy="156174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51957EE-5B31-4785-B357-4EF7434C0503}"/>
              </a:ext>
            </a:extLst>
          </p:cNvPr>
          <p:cNvSpPr txBox="1"/>
          <p:nvPr/>
        </p:nvSpPr>
        <p:spPr>
          <a:xfrm>
            <a:off x="6673216" y="1787835"/>
            <a:ext cx="1525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cottage</a:t>
            </a: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D15ADE61-65BB-4C0B-A301-CCE95B8E65D7}"/>
              </a:ext>
            </a:extLst>
          </p:cNvPr>
          <p:cNvSpPr/>
          <p:nvPr/>
        </p:nvSpPr>
        <p:spPr>
          <a:xfrm>
            <a:off x="8837251" y="2898235"/>
            <a:ext cx="1525233" cy="1180214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E40931-8353-4D53-9884-538385AE12E9}"/>
              </a:ext>
            </a:extLst>
          </p:cNvPr>
          <p:cNvSpPr txBox="1"/>
          <p:nvPr/>
        </p:nvSpPr>
        <p:spPr>
          <a:xfrm>
            <a:off x="8837494" y="3011286"/>
            <a:ext cx="1525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country house</a:t>
            </a:r>
          </a:p>
        </p:txBody>
      </p: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B3D8F692-929C-4A54-AABB-B2194A9AB895}"/>
              </a:ext>
            </a:extLst>
          </p:cNvPr>
          <p:cNvSpPr/>
          <p:nvPr/>
        </p:nvSpPr>
        <p:spPr>
          <a:xfrm>
            <a:off x="3291081" y="4613764"/>
            <a:ext cx="914400" cy="914400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A65A91-4F8F-4CFD-8ABA-851E63A433E3}"/>
              </a:ext>
            </a:extLst>
          </p:cNvPr>
          <p:cNvSpPr txBox="1"/>
          <p:nvPr/>
        </p:nvSpPr>
        <p:spPr>
          <a:xfrm>
            <a:off x="3139634" y="4836927"/>
            <a:ext cx="12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flat</a:t>
            </a:r>
          </a:p>
        </p:txBody>
      </p:sp>
      <p:sp>
        <p:nvSpPr>
          <p:cNvPr id="36" name="Rounded Rectangle 1">
            <a:extLst>
              <a:ext uri="{FF2B5EF4-FFF2-40B4-BE49-F238E27FC236}">
                <a16:creationId xmlns:a16="http://schemas.microsoft.com/office/drawing/2014/main" id="{3E5C1EA9-D938-479A-B62B-E637C270B361}"/>
              </a:ext>
            </a:extLst>
          </p:cNvPr>
          <p:cNvSpPr/>
          <p:nvPr/>
        </p:nvSpPr>
        <p:spPr>
          <a:xfrm>
            <a:off x="5336969" y="4734262"/>
            <a:ext cx="1819938" cy="1110946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66FB21-D4E4-4A79-8296-D3A33047E6EB}"/>
              </a:ext>
            </a:extLst>
          </p:cNvPr>
          <p:cNvSpPr txBox="1"/>
          <p:nvPr/>
        </p:nvSpPr>
        <p:spPr>
          <a:xfrm>
            <a:off x="5301298" y="5013457"/>
            <a:ext cx="18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farmhouse</a:t>
            </a:r>
          </a:p>
        </p:txBody>
      </p:sp>
      <p:sp>
        <p:nvSpPr>
          <p:cNvPr id="43" name="Rounded Rectangle 1">
            <a:extLst>
              <a:ext uri="{FF2B5EF4-FFF2-40B4-BE49-F238E27FC236}">
                <a16:creationId xmlns:a16="http://schemas.microsoft.com/office/drawing/2014/main" id="{4F36F377-0F6E-4687-8893-05B0982A9C6E}"/>
              </a:ext>
            </a:extLst>
          </p:cNvPr>
          <p:cNvSpPr/>
          <p:nvPr/>
        </p:nvSpPr>
        <p:spPr>
          <a:xfrm>
            <a:off x="7990950" y="4442446"/>
            <a:ext cx="1819938" cy="1110946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C7CCEC-4345-4DC3-BDBC-7E213560ABCB}"/>
              </a:ext>
            </a:extLst>
          </p:cNvPr>
          <p:cNvSpPr txBox="1"/>
          <p:nvPr/>
        </p:nvSpPr>
        <p:spPr>
          <a:xfrm>
            <a:off x="7955279" y="4721641"/>
            <a:ext cx="18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stilt house</a:t>
            </a:r>
          </a:p>
        </p:txBody>
      </p:sp>
    </p:spTree>
    <p:extLst>
      <p:ext uri="{BB962C8B-B14F-4D97-AF65-F5344CB8AC3E}">
        <p14:creationId xmlns:p14="http://schemas.microsoft.com/office/powerpoint/2010/main" val="1574538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38671"/>
            <a:ext cx="587409" cy="553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6494" y="60332"/>
            <a:ext cx="7487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your friends where they live. Then report their answers.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64280" y="1665934"/>
            <a:ext cx="4663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A: </a:t>
            </a:r>
            <a:r>
              <a:rPr lang="en-US" sz="2800"/>
              <a:t> Where do you live?</a:t>
            </a:r>
          </a:p>
          <a:p>
            <a:r>
              <a:rPr lang="en-US" sz="2800" b="1" i="1"/>
              <a:t>B:  </a:t>
            </a:r>
            <a:r>
              <a:rPr lang="en-US" sz="2800"/>
              <a:t>I live in a flat.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154819" y="3177540"/>
            <a:ext cx="5884542" cy="3486150"/>
            <a:chOff x="193701" y="1590291"/>
            <a:chExt cx="8653859" cy="5137079"/>
          </a:xfrm>
        </p:grpSpPr>
        <p:sp>
          <p:nvSpPr>
            <p:cNvPr id="20" name="Rounded Rectangle 1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4207917" y="389506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207917" y="445256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207917" y="500758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207917" y="556508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207917" y="612896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Widescreen</PresentationFormat>
  <Paragraphs>87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Symbol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1</cp:revision>
  <dcterms:created xsi:type="dcterms:W3CDTF">2025-01-15T11:03:56Z</dcterms:created>
  <dcterms:modified xsi:type="dcterms:W3CDTF">2025-01-15T11:04:43Z</dcterms:modified>
</cp:coreProperties>
</file>