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429" r:id="rId3"/>
    <p:sldId id="257" r:id="rId4"/>
    <p:sldId id="256" r:id="rId5"/>
    <p:sldId id="278" r:id="rId6"/>
    <p:sldId id="527" r:id="rId7"/>
    <p:sldId id="280" r:id="rId8"/>
    <p:sldId id="518" r:id="rId9"/>
    <p:sldId id="519" r:id="rId10"/>
    <p:sldId id="520" r:id="rId11"/>
    <p:sldId id="521" r:id="rId12"/>
    <p:sldId id="522" r:id="rId13"/>
    <p:sldId id="279" r:id="rId14"/>
    <p:sldId id="524" r:id="rId15"/>
    <p:sldId id="525" r:id="rId16"/>
    <p:sldId id="526" r:id="rId17"/>
    <p:sldId id="523" r:id="rId18"/>
    <p:sldId id="528" r:id="rId19"/>
    <p:sldId id="258" r:id="rId20"/>
    <p:sldId id="530" r:id="rId21"/>
    <p:sldId id="529" r:id="rId22"/>
    <p:sldId id="531" r:id="rId23"/>
    <p:sldId id="532" r:id="rId24"/>
    <p:sldId id="259" r:id="rId25"/>
    <p:sldId id="534" r:id="rId26"/>
    <p:sldId id="535" r:id="rId27"/>
    <p:sldId id="537" r:id="rId28"/>
    <p:sldId id="536" r:id="rId29"/>
    <p:sldId id="538" r:id="rId30"/>
    <p:sldId id="539" r:id="rId31"/>
    <p:sldId id="540" r:id="rId32"/>
    <p:sldId id="541" r:id="rId33"/>
    <p:sldId id="542" r:id="rId34"/>
    <p:sldId id="543" r:id="rId35"/>
    <p:sldId id="544" r:id="rId36"/>
    <p:sldId id="267" r:id="rId37"/>
    <p:sldId id="268" r:id="rId38"/>
    <p:sldId id="269" r:id="rId39"/>
    <p:sldId id="270" r:id="rId40"/>
    <p:sldId id="271" r:id="rId41"/>
    <p:sldId id="272" r:id="rId42"/>
    <p:sldId id="273" r:id="rId43"/>
    <p:sldId id="274" r:id="rId44"/>
    <p:sldId id="275" r:id="rId45"/>
    <p:sldId id="276" r:id="rId46"/>
    <p:sldId id="263" r:id="rId47"/>
    <p:sldId id="264" r:id="rId48"/>
    <p:sldId id="265" r:id="rId49"/>
    <p:sldId id="51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490"/>
    <a:srgbClr val="CD0505"/>
    <a:srgbClr val="D96C75"/>
    <a:srgbClr val="C8C7CC"/>
    <a:srgbClr val="6DB7EF"/>
    <a:srgbClr val="136AAE"/>
    <a:srgbClr val="304D73"/>
    <a:srgbClr val="44546A"/>
    <a:srgbClr val="28D8E9"/>
    <a:srgbClr val="CEC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8" autoAdjust="0"/>
    <p:restoredTop sz="94660"/>
  </p:normalViewPr>
  <p:slideViewPr>
    <p:cSldViewPr snapToGrid="0" showGuides="1">
      <p:cViewPr>
        <p:scale>
          <a:sx n="73" d="100"/>
          <a:sy n="73" d="100"/>
        </p:scale>
        <p:origin x="504" y="197"/>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56B6-A992-4A45-BDF1-F7A2E93531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239A33-24BF-4FB9-8930-3D9E95358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6B74C-E6A1-4220-916B-8871EAA7084E}"/>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9D29D96E-FB6C-4BAE-A510-6E5DFA9D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D2B9F-6810-436D-A2FC-0B0D04DCC131}"/>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67997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F15F-9BB6-4E76-9F61-B85DAC820D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0AF264-4F37-4B5A-AB7B-E27ECB67C6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9FE98-26C3-495C-9A27-2887DDB5A147}"/>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C702129C-25C4-4AD2-B56C-7BAEC3D5E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72ACE-261B-4690-9EFE-CD696D743D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17820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4373D-8D32-48D4-8FC1-E3E78C0B3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D252A-6105-4D30-A1BE-06B4D92F79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1C767-CC64-435A-A713-4554C360141D}"/>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9AD63F46-929C-4B4C-89B6-1C2C1AC05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0E3DC-183B-405E-8CDC-5D3AFC01EE49}"/>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4194946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D2E1-CBFE-7692-6E1E-7B7A84DBEB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0F3DB-BF63-5C37-9B42-76304C2538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DF5443-222C-CB8C-8E28-85E5423EA5E8}"/>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7D0490D1-8216-D93C-AC4B-0ADD03731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20699-2864-3DE4-FA10-2DB823BB8617}"/>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673428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FC97-EA09-9BD1-80A5-8E44522D3C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BC874-4CC2-6E14-F630-0D4E7F2846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4885F-CA93-EC93-1316-63266A7A8EB6}"/>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ED4FB164-28C9-82DC-D17F-A9A542E55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7075C-83E5-FDD5-A989-BE5DA4D40049}"/>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907905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4CCF-2EDB-CCB1-C03C-890169B8B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C377E6-0E99-29E8-0019-D968DD8E5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0E2427-E48B-9194-2EF6-EF64AA959646}"/>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D5E146CD-4ED4-FED9-7239-F47B545CF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2EF-20FA-3AD4-13C8-AF09F41D5AB3}"/>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1734181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2ACBD-327E-CC6A-B825-0C659A3785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A5028-1A89-8330-4F36-C52CE309AC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60471F-CE99-AEC6-DFAA-91A6722416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1BB0DB-880A-23F6-9C02-6219142F8FB3}"/>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6" name="Footer Placeholder 5">
            <a:extLst>
              <a:ext uri="{FF2B5EF4-FFF2-40B4-BE49-F238E27FC236}">
                <a16:creationId xmlns:a16="http://schemas.microsoft.com/office/drawing/2014/main" id="{7609FF66-A716-24F3-ACA5-009BCD572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2051B-4B4A-1478-1F91-74B73755933B}"/>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2260929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C53D-D3CC-9808-7BFF-E53372B18D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146E3F-6D98-A5A4-CF8C-756EA0FDE0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C2A05-40F8-A10E-38C6-D34A1CFC38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07A631-0646-E87F-4D77-87B0D10B4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113BA7-6E50-77C6-6470-4FC0919B28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4AAC63-63D4-B1C4-496E-725B7718D657}"/>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8" name="Footer Placeholder 7">
            <a:extLst>
              <a:ext uri="{FF2B5EF4-FFF2-40B4-BE49-F238E27FC236}">
                <a16:creationId xmlns:a16="http://schemas.microsoft.com/office/drawing/2014/main" id="{5C467ED8-F428-23A7-BE05-F936E97E7E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661B03-ECA6-0012-68AF-200959C0B75F}"/>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398494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19B3-2A0A-FE6A-2BA1-AC57D8052D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7DC8E0-4A79-6028-E9A4-F8C81EA4AD51}"/>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4" name="Footer Placeholder 3">
            <a:extLst>
              <a:ext uri="{FF2B5EF4-FFF2-40B4-BE49-F238E27FC236}">
                <a16:creationId xmlns:a16="http://schemas.microsoft.com/office/drawing/2014/main" id="{7BB53012-2BD7-C2A1-FADA-E4CD7CC81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53AC3D-DAC6-D782-FAF4-85CDD0C5FE42}"/>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2640838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82F71-365C-B9EC-4B4E-BAD81764C7E7}"/>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3" name="Footer Placeholder 2">
            <a:extLst>
              <a:ext uri="{FF2B5EF4-FFF2-40B4-BE49-F238E27FC236}">
                <a16:creationId xmlns:a16="http://schemas.microsoft.com/office/drawing/2014/main" id="{0EF1678D-F358-6FEA-FB5D-8E89A439A7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10579-1E1F-749D-BCD9-C93D3F8E9A4A}"/>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510370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0057-A921-262B-1C7F-EF6F1FF37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D7C87A-E1ED-3A0C-F7AA-7003269D62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8986F-45D8-5A76-373D-8FB38F8E1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E7266-DBDD-0E9E-778D-4D23228B8117}"/>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6" name="Footer Placeholder 5">
            <a:extLst>
              <a:ext uri="{FF2B5EF4-FFF2-40B4-BE49-F238E27FC236}">
                <a16:creationId xmlns:a16="http://schemas.microsoft.com/office/drawing/2014/main" id="{98D1B566-9E1D-BF30-0C10-2C728CDDF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1FED23-0700-CD68-3C74-3D5BCD610660}"/>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3444839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303C-A8E0-429E-8DFC-7E11DCB4F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50EBF-3A9B-4A0D-B071-2E18BE74D5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5842A-FD3B-4F59-9EA9-50E427A01C48}"/>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7038C128-DDA6-4536-9441-135CA65C8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8D68C-D56B-4B31-A7B3-A181AEA2CD7E}"/>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053497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9E7A7-2881-D18D-0D55-037A7BB01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2532F-EC35-9C11-A546-0385974A14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100372-394B-634F-A0FC-74C3F6D78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CC082D-C654-EA3E-C74E-C5C817BAD48B}"/>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6" name="Footer Placeholder 5">
            <a:extLst>
              <a:ext uri="{FF2B5EF4-FFF2-40B4-BE49-F238E27FC236}">
                <a16:creationId xmlns:a16="http://schemas.microsoft.com/office/drawing/2014/main" id="{CC20F69E-3313-A0A6-C579-785B68062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78825-37B1-7BEE-79A6-A1BAAB463163}"/>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2260131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90C9-9EB2-32AA-4E20-B05093F28D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C16D63-F3CC-453C-7561-0B5F5C8163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C3F54-B3BD-2156-C96F-CF340EF5288A}"/>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400F14C6-68A5-4B50-B19B-6861BB274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EE5D2-7BFC-D451-A2F7-07FB0BCE4A84}"/>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4022533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535BB-4A7A-994C-305D-07F4139EB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5D369-EB42-075E-3162-8DAE801AD1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63D18-F1FA-74FF-5C46-AF3E2F25A685}"/>
              </a:ext>
            </a:extLst>
          </p:cNvPr>
          <p:cNvSpPr>
            <a:spLocks noGrp="1"/>
          </p:cNvSpPr>
          <p:nvPr>
            <p:ph type="dt" sz="half" idx="10"/>
          </p:nvPr>
        </p:nvSpPr>
        <p:spPr/>
        <p:txBody>
          <a:body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F988F129-C024-9F3D-D72A-0B1876E8D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BA106-130E-2086-7A46-109DAAA1D047}"/>
              </a:ext>
            </a:extLst>
          </p:cNvPr>
          <p:cNvSpPr>
            <a:spLocks noGrp="1"/>
          </p:cNvSpPr>
          <p:nvPr>
            <p:ph type="sldNum" sz="quarter" idx="12"/>
          </p:nvPr>
        </p:nvSpPr>
        <p:spPr/>
        <p:txBody>
          <a:bodyPr/>
          <a:lstStyle/>
          <a:p>
            <a:fld id="{D4392F77-9B5B-47FB-BEAA-F535A8CBCE5A}" type="slidenum">
              <a:rPr lang="en-US" smtClean="0"/>
              <a:t>‹#›</a:t>
            </a:fld>
            <a:endParaRPr lang="en-US"/>
          </a:p>
        </p:txBody>
      </p:sp>
    </p:spTree>
    <p:extLst>
      <p:ext uri="{BB962C8B-B14F-4D97-AF65-F5344CB8AC3E}">
        <p14:creationId xmlns:p14="http://schemas.microsoft.com/office/powerpoint/2010/main" val="409386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DD3C-E234-41B7-AAC1-EDDDE790A8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4F6EC-4650-4E39-88FF-6839B855E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537407-013D-4CC9-ADCD-4A11CFA1A4AF}"/>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C196D211-001C-4722-8A10-6080099B2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419D8-14FF-4D48-B95F-40BB094A8136}"/>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61101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DBA5-25BD-4D5B-864A-71E61A6AA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03712-64C3-4452-9AFC-F1F1EA64D3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425387-34EA-4F65-ABC7-6A1D76BF0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0999D-6000-4832-8F9A-F66ABE5829B6}"/>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6" name="Footer Placeholder 5">
            <a:extLst>
              <a:ext uri="{FF2B5EF4-FFF2-40B4-BE49-F238E27FC236}">
                <a16:creationId xmlns:a16="http://schemas.microsoft.com/office/drawing/2014/main" id="{D8F912FC-D325-4D96-98EB-3A96778FE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C275A-E3F5-4987-90FE-F4186CB4C35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51373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6125-232F-485D-B5AE-253B348EF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5561AE-AD69-4039-A6C6-60C5B45EF1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9DDE84-BE33-4903-887F-E867EEB8C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C9DD4-002A-4000-AF1A-9197D34468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40F96-C3EA-4DE7-B5AE-64EBC35B91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820E8-1B8B-47AB-9708-C2AAEA5BBB95}"/>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8" name="Footer Placeholder 7">
            <a:extLst>
              <a:ext uri="{FF2B5EF4-FFF2-40B4-BE49-F238E27FC236}">
                <a16:creationId xmlns:a16="http://schemas.microsoft.com/office/drawing/2014/main" id="{2DF9DA4B-6A19-4824-90DA-DD919DBD4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83A48D-74ED-414C-9E04-385FC67427A8}"/>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26565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7345-3639-4E36-84A7-C2F392369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473736-1C26-4383-A2A3-C8C3C6758301}"/>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4" name="Footer Placeholder 3">
            <a:extLst>
              <a:ext uri="{FF2B5EF4-FFF2-40B4-BE49-F238E27FC236}">
                <a16:creationId xmlns:a16="http://schemas.microsoft.com/office/drawing/2014/main" id="{56799296-192C-452D-A923-704BBA445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4D3F4-2505-48C7-B1D9-9A6E15B3E3D4}"/>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144846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46871-2CC8-4AC6-8805-C32D821FCF77}"/>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3" name="Footer Placeholder 2">
            <a:extLst>
              <a:ext uri="{FF2B5EF4-FFF2-40B4-BE49-F238E27FC236}">
                <a16:creationId xmlns:a16="http://schemas.microsoft.com/office/drawing/2014/main" id="{382DF178-3F97-4ABD-9BCE-D3D7F4B0ED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EB3FBE-94E4-4E2A-877D-857C6525D56D}"/>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78291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220B-482B-4B98-BDD0-747222C27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CFAEB8-CFE1-4106-805B-DF45B6CF5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8A59D-1805-47EA-8317-D31B866974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F3D85-3ADC-4118-9816-8DC203238A3C}"/>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6" name="Footer Placeholder 5">
            <a:extLst>
              <a:ext uri="{FF2B5EF4-FFF2-40B4-BE49-F238E27FC236}">
                <a16:creationId xmlns:a16="http://schemas.microsoft.com/office/drawing/2014/main" id="{06E118DE-666D-4CA7-8DF1-8F8DA3BC4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AFC5E-DEF8-4DD3-8220-254EF11D920C}"/>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348879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47FE-BEB4-4D7B-8411-3AEDF20B3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A0E04C-508C-491C-A018-C3846D384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B4ACC6-8F62-4422-B702-32AE9BEF5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8569A-2A28-4321-B62F-6A4EB9C44333}"/>
              </a:ext>
            </a:extLst>
          </p:cNvPr>
          <p:cNvSpPr>
            <a:spLocks noGrp="1"/>
          </p:cNvSpPr>
          <p:nvPr>
            <p:ph type="dt" sz="half" idx="10"/>
          </p:nvPr>
        </p:nvSpPr>
        <p:spPr/>
        <p:txBody>
          <a:bodyPr/>
          <a:lstStyle/>
          <a:p>
            <a:fld id="{CC547E52-4A09-4CC0-9185-E6C306C67BA7}" type="datetimeFigureOut">
              <a:rPr lang="en-US" smtClean="0"/>
              <a:t>7/30/2022</a:t>
            </a:fld>
            <a:endParaRPr lang="en-US"/>
          </a:p>
        </p:txBody>
      </p:sp>
      <p:sp>
        <p:nvSpPr>
          <p:cNvPr id="6" name="Footer Placeholder 5">
            <a:extLst>
              <a:ext uri="{FF2B5EF4-FFF2-40B4-BE49-F238E27FC236}">
                <a16:creationId xmlns:a16="http://schemas.microsoft.com/office/drawing/2014/main" id="{DB472874-03E2-431D-8FA0-7D48E0451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7A9E-4CA0-45E4-B8C5-4C38F5C9DBE7}"/>
              </a:ext>
            </a:extLst>
          </p:cNvPr>
          <p:cNvSpPr>
            <a:spLocks noGrp="1"/>
          </p:cNvSpPr>
          <p:nvPr>
            <p:ph type="sldNum" sz="quarter" idx="12"/>
          </p:nvPr>
        </p:nvSpPr>
        <p:spPr/>
        <p:txBody>
          <a:bodyPr/>
          <a:lstStyle/>
          <a:p>
            <a:fld id="{3D4D2155-B1F6-4384-88E5-3BC529398DCF}" type="slidenum">
              <a:rPr lang="en-US" smtClean="0"/>
              <a:t>‹#›</a:t>
            </a:fld>
            <a:endParaRPr lang="en-US"/>
          </a:p>
        </p:txBody>
      </p:sp>
    </p:spTree>
    <p:extLst>
      <p:ext uri="{BB962C8B-B14F-4D97-AF65-F5344CB8AC3E}">
        <p14:creationId xmlns:p14="http://schemas.microsoft.com/office/powerpoint/2010/main" val="235710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82B92-49C6-40CB-8318-75018D42D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A50AD-2FF3-459F-B9F3-88B2D6D3F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FEBA9-8370-4663-B088-0FD60E8B6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47E52-4A09-4CC0-9185-E6C306C67BA7}" type="datetimeFigureOut">
              <a:rPr lang="en-US" smtClean="0"/>
              <a:t>7/30/2022</a:t>
            </a:fld>
            <a:endParaRPr lang="en-US"/>
          </a:p>
        </p:txBody>
      </p:sp>
      <p:sp>
        <p:nvSpPr>
          <p:cNvPr id="5" name="Footer Placeholder 4">
            <a:extLst>
              <a:ext uri="{FF2B5EF4-FFF2-40B4-BE49-F238E27FC236}">
                <a16:creationId xmlns:a16="http://schemas.microsoft.com/office/drawing/2014/main" id="{E12527FE-B4CF-4A9D-9A69-03AB593221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0B0AB-BE61-460F-BE8E-1F58AA06E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D2155-B1F6-4384-88E5-3BC529398DCF}" type="slidenum">
              <a:rPr lang="en-US" smtClean="0"/>
              <a:t>‹#›</a:t>
            </a:fld>
            <a:endParaRPr lang="en-US"/>
          </a:p>
        </p:txBody>
      </p:sp>
    </p:spTree>
    <p:extLst>
      <p:ext uri="{BB962C8B-B14F-4D97-AF65-F5344CB8AC3E}">
        <p14:creationId xmlns:p14="http://schemas.microsoft.com/office/powerpoint/2010/main" val="294382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DEA1B-6E6F-D268-BD56-E2C7F346EA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8AF00A-7B3E-44F9-77BE-B7DB22160E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C0C3D-EB10-A15F-F2DF-7DD9608EE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9FD64-07AC-4637-872F-437A620F89C0}" type="datetimeFigureOut">
              <a:rPr lang="en-US" smtClean="0"/>
              <a:t>7/30/2022</a:t>
            </a:fld>
            <a:endParaRPr lang="en-US"/>
          </a:p>
        </p:txBody>
      </p:sp>
      <p:sp>
        <p:nvSpPr>
          <p:cNvPr id="5" name="Footer Placeholder 4">
            <a:extLst>
              <a:ext uri="{FF2B5EF4-FFF2-40B4-BE49-F238E27FC236}">
                <a16:creationId xmlns:a16="http://schemas.microsoft.com/office/drawing/2014/main" id="{70F31023-90E4-9866-ADB6-A814277039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4E1719-EECB-4049-5395-CB04A8DA2A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92F77-9B5B-47FB-BEAA-F535A8CBCE5A}" type="slidenum">
              <a:rPr lang="en-US" smtClean="0"/>
              <a:t>‹#›</a:t>
            </a:fld>
            <a:endParaRPr lang="en-US"/>
          </a:p>
        </p:txBody>
      </p:sp>
    </p:spTree>
    <p:extLst>
      <p:ext uri="{BB962C8B-B14F-4D97-AF65-F5344CB8AC3E}">
        <p14:creationId xmlns:p14="http://schemas.microsoft.com/office/powerpoint/2010/main" val="3100760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1.svg"/><Relationship Id="rId4" Type="http://schemas.openxmlformats.org/officeDocument/2006/relationships/image" Target="../media/image29.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svg"/><Relationship Id="rId7"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33.jpeg"/><Relationship Id="rId5" Type="http://schemas.openxmlformats.org/officeDocument/2006/relationships/image" Target="../media/image40.png"/><Relationship Id="rId10" Type="http://schemas.openxmlformats.org/officeDocument/2006/relationships/image" Target="../media/image32.jpeg"/><Relationship Id="rId4" Type="http://schemas.openxmlformats.org/officeDocument/2006/relationships/image" Target="../media/image7.png"/><Relationship Id="rId9" Type="http://schemas.openxmlformats.org/officeDocument/2006/relationships/image" Target="../media/image3.jpeg"/></Relationships>
</file>

<file path=ppt/slides/_rels/slide2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5.jpeg"/><Relationship Id="rId7" Type="http://schemas.openxmlformats.org/officeDocument/2006/relationships/image" Target="../media/image40.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10" Type="http://schemas.openxmlformats.org/officeDocument/2006/relationships/image" Target="../media/image43.png"/><Relationship Id="rId4" Type="http://schemas.openxmlformats.org/officeDocument/2006/relationships/image" Target="../media/image10.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58.gi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7D9ECE-AA3B-747F-72FC-F32392761B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7196" y="1611954"/>
            <a:ext cx="8273578" cy="5515719"/>
          </a:xfrm>
          <a:prstGeom prst="rect">
            <a:avLst/>
          </a:prstGeom>
        </p:spPr>
      </p:pic>
      <p:sp>
        <p:nvSpPr>
          <p:cNvPr id="4" name="TextBox 3">
            <a:extLst>
              <a:ext uri="{FF2B5EF4-FFF2-40B4-BE49-F238E27FC236}">
                <a16:creationId xmlns:a16="http://schemas.microsoft.com/office/drawing/2014/main" id="{06AF496D-3F18-92DD-640D-A308A4A0681B}"/>
              </a:ext>
            </a:extLst>
          </p:cNvPr>
          <p:cNvSpPr txBox="1"/>
          <p:nvPr/>
        </p:nvSpPr>
        <p:spPr>
          <a:xfrm>
            <a:off x="1164683" y="311285"/>
            <a:ext cx="1005860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rPr>
              <a:t>CHÀO MỪNG CÁC EM ĐẾN VỚI BUỔI HỌC</a:t>
            </a:r>
            <a:endParaRPr kumimoji="0" lang="en-US" sz="54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507760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ns Christian Oersted: Phát hiện mối liên hệ giữa điện và từ">
            <a:extLst>
              <a:ext uri="{FF2B5EF4-FFF2-40B4-BE49-F238E27FC236}">
                <a16:creationId xmlns:a16="http://schemas.microsoft.com/office/drawing/2014/main" id="{FA1C8EC6-1B77-EB67-64CB-18B1A0F09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071" y="1814045"/>
            <a:ext cx="5636683" cy="4367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A62EC23-2350-BC2B-14DA-A17007561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591" y="1278348"/>
            <a:ext cx="8594816" cy="4212376"/>
          </a:xfrm>
          <a:prstGeom prst="rect">
            <a:avLst/>
          </a:prstGeom>
        </p:spPr>
      </p:pic>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CD0505"/>
                </a:solidFill>
                <a:latin typeface="#9Slide07 Cadena" panose="02000503000000020004" pitchFamily="2" charset="0"/>
              </a:rPr>
              <a:t>Từ</a:t>
            </a:r>
            <a:r>
              <a:rPr lang="en-US" sz="3200" dirty="0">
                <a:solidFill>
                  <a:srgbClr val="CD0505"/>
                </a:solidFill>
                <a:latin typeface="#9Slide07 Cadena" panose="02000503000000020004" pitchFamily="2" charset="0"/>
              </a:rPr>
              <a:t> </a:t>
            </a:r>
            <a:r>
              <a:rPr lang="en-US" sz="3200" dirty="0" err="1">
                <a:solidFill>
                  <a:srgbClr val="CD0505"/>
                </a:solidFill>
                <a:latin typeface="#9Slide07 Cadena" panose="02000503000000020004" pitchFamily="2" charset="0"/>
              </a:rPr>
              <a:t>Trường</a:t>
            </a:r>
            <a:endParaRPr lang="en-US" sz="3200" dirty="0">
              <a:solidFill>
                <a:srgbClr val="CD0505"/>
              </a:solidFill>
              <a:latin typeface="#9Slide07 Cadena" panose="02000503000000020004"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roup 201">
            <a:extLst>
              <a:ext uri="{FF2B5EF4-FFF2-40B4-BE49-F238E27FC236}">
                <a16:creationId xmlns:a16="http://schemas.microsoft.com/office/drawing/2014/main" id="{29F61426-3ADE-3C1E-A902-3F2C1E7E1450}"/>
              </a:ext>
            </a:extLst>
          </p:cNvPr>
          <p:cNvGrpSpPr/>
          <p:nvPr/>
        </p:nvGrpSpPr>
        <p:grpSpPr>
          <a:xfrm>
            <a:off x="0" y="953302"/>
            <a:ext cx="1349259" cy="489894"/>
            <a:chOff x="9301953" y="2521456"/>
            <a:chExt cx="1463750" cy="578023"/>
          </a:xfrm>
          <a:solidFill>
            <a:srgbClr val="D96C75"/>
          </a:solidFill>
        </p:grpSpPr>
        <p:sp>
          <p:nvSpPr>
            <p:cNvPr id="203" name="Arrow: Pentagon 202">
              <a:extLst>
                <a:ext uri="{FF2B5EF4-FFF2-40B4-BE49-F238E27FC236}">
                  <a16:creationId xmlns:a16="http://schemas.microsoft.com/office/drawing/2014/main" id="{38CE101C-600B-9A7C-AB0B-B88CC9E67F9C}"/>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Arrow: Chevron 203">
              <a:extLst>
                <a:ext uri="{FF2B5EF4-FFF2-40B4-BE49-F238E27FC236}">
                  <a16:creationId xmlns:a16="http://schemas.microsoft.com/office/drawing/2014/main" id="{1733B764-6165-1DAE-1B3B-AE32450431CE}"/>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5" name="TextBox 204">
            <a:extLst>
              <a:ext uri="{FF2B5EF4-FFF2-40B4-BE49-F238E27FC236}">
                <a16:creationId xmlns:a16="http://schemas.microsoft.com/office/drawing/2014/main" id="{DE9EC106-1E60-002C-33C9-E01E381D8EB5}"/>
              </a:ext>
            </a:extLst>
          </p:cNvPr>
          <p:cNvSpPr txBox="1"/>
          <p:nvPr/>
        </p:nvSpPr>
        <p:spPr>
          <a:xfrm>
            <a:off x="1349259" y="910422"/>
            <a:ext cx="6479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dây</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dẫn</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mang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dòng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điện</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206" name="TextBox 205">
            <a:extLst>
              <a:ext uri="{FF2B5EF4-FFF2-40B4-BE49-F238E27FC236}">
                <a16:creationId xmlns:a16="http://schemas.microsoft.com/office/drawing/2014/main" id="{33606614-A3AA-8B6F-207F-CAEA45A50CF6}"/>
              </a:ext>
            </a:extLst>
          </p:cNvPr>
          <p:cNvSpPr txBox="1"/>
          <p:nvPr/>
        </p:nvSpPr>
        <p:spPr>
          <a:xfrm>
            <a:off x="7188739" y="2866473"/>
            <a:ext cx="4153711" cy="2262158"/>
          </a:xfrm>
          <a:prstGeom prst="rect">
            <a:avLst/>
          </a:prstGeom>
          <a:noFill/>
        </p:spPr>
        <p:txBody>
          <a:bodyPr wrap="square" rtlCol="0">
            <a:spAutoFit/>
          </a:bodyPr>
          <a:lstStyle/>
          <a:p>
            <a:pPr>
              <a:lnSpc>
                <a:spcPct val="150000"/>
              </a:lnSpc>
            </a:pPr>
            <a:r>
              <a:rPr lang="en-US" sz="2400" dirty="0" err="1">
                <a:latin typeface="#9Slide03 Arima Madurai Black" panose="00000A00000000000000" pitchFamily="2" charset="0"/>
                <a:cs typeface="#9Slide03 Arima Madurai Black" panose="00000A00000000000000" pitchFamily="2" charset="0"/>
              </a:rPr>
              <a:t>Năm</a:t>
            </a:r>
            <a:r>
              <a:rPr lang="en-US" sz="2400" dirty="0">
                <a:latin typeface="#9Slide03 Arima Madurai Black" panose="00000A00000000000000" pitchFamily="2" charset="0"/>
                <a:cs typeface="#9Slide03 Arima Madurai Black" panose="00000A00000000000000" pitchFamily="2" charset="0"/>
              </a:rPr>
              <a:t> 1820, </a:t>
            </a:r>
            <a:r>
              <a:rPr lang="en-US" sz="2400" dirty="0" err="1">
                <a:latin typeface="#9Slide03 Arima Madurai Black" panose="00000A00000000000000" pitchFamily="2" charset="0"/>
                <a:cs typeface="#9Slide03 Arima Madurai Black" panose="00000A00000000000000" pitchFamily="2" charset="0"/>
              </a:rPr>
              <a:t>nhà</a:t>
            </a:r>
            <a:r>
              <a:rPr lang="en-US" sz="2400" dirty="0">
                <a:latin typeface="#9Slide03 Arima Madurai Black" panose="00000A00000000000000" pitchFamily="2" charset="0"/>
                <a:cs typeface="#9Slide03 Arima Madurai Black" panose="00000A00000000000000" pitchFamily="2" charset="0"/>
              </a:rPr>
              <a:t> khoa học </a:t>
            </a:r>
            <a:r>
              <a:rPr lang="en-US" sz="2400" dirty="0" err="1">
                <a:latin typeface="#9Slide03 Arima Madurai Black" panose="00000A00000000000000" pitchFamily="2" charset="0"/>
                <a:cs typeface="#9Slide03 Arima Madurai Black" panose="00000A00000000000000" pitchFamily="2" charset="0"/>
              </a:rPr>
              <a:t>người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Mạch</a:t>
            </a:r>
            <a:r>
              <a:rPr lang="en-US" sz="2400" dirty="0">
                <a:latin typeface="#9Slide03 Arima Madurai Black" panose="00000A00000000000000" pitchFamily="2" charset="0"/>
                <a:cs typeface="#9Slide03 Arima Madurai Black" panose="00000A00000000000000" pitchFamily="2" charset="0"/>
              </a:rPr>
              <a:t>, Hans Christian Oersted </a:t>
            </a:r>
            <a:r>
              <a:rPr lang="en-US" sz="2400" dirty="0" err="1">
                <a:latin typeface="#9Slide03 Arima Madurai Black" panose="00000A00000000000000" pitchFamily="2" charset="0"/>
                <a:cs typeface="#9Slide03 Arima Madurai Black" panose="00000A00000000000000" pitchFamily="2" charset="0"/>
              </a:rPr>
              <a:t>đã</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tiến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nghiệm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sau</a:t>
            </a:r>
            <a:r>
              <a:rPr lang="en-US" sz="2400" dirty="0">
                <a:latin typeface="#9Slide03 Arima Madurai Black" panose="00000A00000000000000" pitchFamily="2" charset="0"/>
                <a:cs typeface="#9Slide03 Arima Madurai Black" panose="00000A00000000000000" pitchFamily="2" charset="0"/>
              </a:rPr>
              <a:t>: </a:t>
            </a:r>
          </a:p>
        </p:txBody>
      </p:sp>
      <p:sp>
        <p:nvSpPr>
          <p:cNvPr id="207" name="TextBox 206">
            <a:extLst>
              <a:ext uri="{FF2B5EF4-FFF2-40B4-BE49-F238E27FC236}">
                <a16:creationId xmlns:a16="http://schemas.microsoft.com/office/drawing/2014/main" id="{B63325DA-0E97-550A-C45F-96B5F607F70F}"/>
              </a:ext>
            </a:extLst>
          </p:cNvPr>
          <p:cNvSpPr txBox="1"/>
          <p:nvPr/>
        </p:nvSpPr>
        <p:spPr>
          <a:xfrm>
            <a:off x="2474552" y="5558568"/>
            <a:ext cx="7709823" cy="600164"/>
          </a:xfrm>
          <a:prstGeom prst="rect">
            <a:avLst/>
          </a:prstGeom>
          <a:noFill/>
        </p:spPr>
        <p:txBody>
          <a:bodyPr wrap="square" rtlCol="0">
            <a:spAutoFit/>
          </a:bodyPr>
          <a:lstStyle/>
          <a:p>
            <a:pPr algn="ctr">
              <a:lnSpc>
                <a:spcPct val="150000"/>
              </a:lnSpc>
            </a:pP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song </a:t>
            </a:r>
            <a:r>
              <a:rPr lang="en-US" sz="2400" dirty="0" err="1">
                <a:latin typeface="#9Slide03 Arima Madurai Black" panose="00000A00000000000000" pitchFamily="2" charset="0"/>
                <a:cs typeface="#9Slide03 Arima Madurai Black" panose="00000A00000000000000" pitchFamily="2" charset="0"/>
              </a:rPr>
              <a:t>song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với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kim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endParaRPr lang="en-US" sz="2400" dirty="0">
              <a:latin typeface="#9Slide03 Arima Madurai Black" panose="00000A00000000000000" pitchFamily="2" charset="0"/>
              <a:cs typeface="#9Slide03 Arima Madurai Black" panose="00000A00000000000000" pitchFamily="2" charset="0"/>
            </a:endParaRPr>
          </a:p>
        </p:txBody>
      </p:sp>
      <p:sp>
        <p:nvSpPr>
          <p:cNvPr id="208" name="TextBox 207">
            <a:extLst>
              <a:ext uri="{FF2B5EF4-FFF2-40B4-BE49-F238E27FC236}">
                <a16:creationId xmlns:a16="http://schemas.microsoft.com/office/drawing/2014/main" id="{1C6C5814-6E39-9703-D879-5B792E5CC39B}"/>
              </a:ext>
            </a:extLst>
          </p:cNvPr>
          <p:cNvSpPr txBox="1"/>
          <p:nvPr/>
        </p:nvSpPr>
        <p:spPr>
          <a:xfrm>
            <a:off x="2753412" y="5397746"/>
            <a:ext cx="7709823" cy="1154162"/>
          </a:xfrm>
          <a:prstGeom prst="rect">
            <a:avLst/>
          </a:prstGeom>
          <a:noFill/>
        </p:spPr>
        <p:txBody>
          <a:bodyPr wrap="square" rtlCol="0">
            <a:spAutoFit/>
          </a:bodyPr>
          <a:lstStyle/>
          <a:p>
            <a:pPr algn="ctr">
              <a:lnSpc>
                <a:spcPct val="150000"/>
              </a:lnSpc>
            </a:pPr>
            <a:r>
              <a:rPr lang="en-US" sz="2400" dirty="0">
                <a:latin typeface="#9Slide03 Arima Madurai Black" panose="00000A00000000000000" pitchFamily="2" charset="0"/>
                <a:cs typeface="#9Slide03 Arima Madurai Black" panose="00000A00000000000000" pitchFamily="2" charset="0"/>
              </a:rPr>
              <a:t>Khi có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a:t>
            </a:r>
            <a:r>
              <a:rPr lang="en-US" sz="2400" dirty="0">
                <a:latin typeface="#9Slide03 Arima Madurai Black" panose="00000A00000000000000" pitchFamily="2" charset="0"/>
                <a:cs typeface="#9Slide03 Arima Madurai Black" panose="00000A00000000000000" pitchFamily="2" charset="0"/>
              </a:rPr>
              <a:t> qua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kim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lệch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khỏi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trí</a:t>
            </a:r>
            <a:r>
              <a:rPr lang="en-US" sz="2400" dirty="0">
                <a:latin typeface="#9Slide03 Arima Madurai Black" panose="00000A00000000000000" pitchFamily="2" charset="0"/>
                <a:cs typeface="#9Slide03 Arima Madurai Black" panose="00000A00000000000000" pitchFamily="2" charset="0"/>
              </a:rPr>
              <a:t> ban </a:t>
            </a:r>
            <a:r>
              <a:rPr lang="en-US" sz="2400" dirty="0" err="1">
                <a:latin typeface="#9Slide03 Arima Madurai Black" panose="00000A00000000000000" pitchFamily="2" charset="0"/>
                <a:cs typeface="#9Slide03 Arima Madurai Black" panose="00000A00000000000000" pitchFamily="2" charset="0"/>
              </a:rPr>
              <a:t>đầu</a:t>
            </a:r>
            <a:endParaRPr lang="en-US" sz="2400" dirty="0">
              <a:latin typeface="#9Slide03 Arima Madurai Black" panose="00000A00000000000000" pitchFamily="2" charset="0"/>
              <a:cs typeface="#9Slide03 Arima Madurai Black" panose="00000A00000000000000" pitchFamily="2" charset="0"/>
            </a:endParaRPr>
          </a:p>
        </p:txBody>
      </p:sp>
      <p:sp>
        <p:nvSpPr>
          <p:cNvPr id="209" name="TextBox 208">
            <a:extLst>
              <a:ext uri="{FF2B5EF4-FFF2-40B4-BE49-F238E27FC236}">
                <a16:creationId xmlns:a16="http://schemas.microsoft.com/office/drawing/2014/main" id="{B3A84D8E-5C47-C2DC-53E6-B426A401BF85}"/>
              </a:ext>
            </a:extLst>
          </p:cNvPr>
          <p:cNvSpPr txBox="1"/>
          <p:nvPr/>
        </p:nvSpPr>
        <p:spPr>
          <a:xfrm>
            <a:off x="2823014" y="5381771"/>
            <a:ext cx="7709823" cy="1154162"/>
          </a:xfrm>
          <a:prstGeom prst="rect">
            <a:avLst/>
          </a:prstGeom>
          <a:noFill/>
        </p:spPr>
        <p:txBody>
          <a:bodyPr wrap="square" rtlCol="0">
            <a:spAutoFit/>
          </a:bodyPr>
          <a:lstStyle/>
          <a:p>
            <a:pPr algn="ctr">
              <a:lnSpc>
                <a:spcPct val="150000"/>
              </a:lnSpc>
            </a:pPr>
            <a:r>
              <a:rPr lang="en-US" sz="2400" dirty="0" err="1">
                <a:latin typeface="#9Slide03 Arima Madurai Black" panose="00000A00000000000000" pitchFamily="2" charset="0"/>
                <a:cs typeface="#9Slide03 Arima Madurai Black" panose="00000A00000000000000" pitchFamily="2" charset="0"/>
              </a:rPr>
              <a:t>Như</a:t>
            </a:r>
            <a:r>
              <a:rPr lang="en-US" sz="2400" dirty="0">
                <a:latin typeface="#9Slide03 Arima Madurai Black" panose="00000A00000000000000" pitchFamily="2" charset="0"/>
                <a:cs typeface="#9Slide03 Arima Madurai Black" panose="00000A00000000000000" pitchFamily="2" charset="0"/>
              </a:rPr>
              <a:t> vậy, </a:t>
            </a:r>
            <a:r>
              <a:rPr lang="en-US" sz="2400" dirty="0" err="1">
                <a:latin typeface="#9Slide03 Arima Madurai Black" panose="00000A00000000000000" pitchFamily="2" charset="0"/>
                <a:cs typeface="#9Slide03 Arima Madurai Black" panose="00000A00000000000000" pitchFamily="2" charset="0"/>
              </a:rPr>
              <a:t>vùng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không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gian</a:t>
            </a:r>
            <a:r>
              <a:rPr lang="en-US" sz="2400" dirty="0">
                <a:latin typeface="#9Slide03 Arima Madurai Black" panose="00000A00000000000000" pitchFamily="2" charset="0"/>
                <a:cs typeface="#9Slide03 Arima Madurai Black" panose="00000A00000000000000" pitchFamily="2" charset="0"/>
              </a:rPr>
              <a:t> bao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dẫn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57289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wipe(left)">
                                      <p:cBhvr>
                                        <p:cTn id="7" dur="500"/>
                                        <p:tgtEl>
                                          <p:spTgt spid="20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5"/>
                                        </p:tgtEl>
                                        <p:attrNameLst>
                                          <p:attrName>style.visibility</p:attrName>
                                        </p:attrNameLst>
                                      </p:cBhvr>
                                      <p:to>
                                        <p:strVal val="visible"/>
                                      </p:to>
                                    </p:set>
                                    <p:animEffect transition="in" filter="wipe(left)">
                                      <p:cBhvr>
                                        <p:cTn id="11" dur="500"/>
                                        <p:tgtEl>
                                          <p:spTgt spid="20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06"/>
                                        </p:tgtEl>
                                        <p:attrNameLst>
                                          <p:attrName>style.visibility</p:attrName>
                                        </p:attrNameLst>
                                      </p:cBhvr>
                                      <p:to>
                                        <p:strVal val="visible"/>
                                      </p:to>
                                    </p:set>
                                    <p:animEffect transition="in" filter="wipe(up)">
                                      <p:cBhvr>
                                        <p:cTn id="22" dur="500"/>
                                        <p:tgtEl>
                                          <p:spTgt spid="2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0"/>
                                        </p:tgtEl>
                                      </p:cBhvr>
                                    </p:animEffect>
                                    <p:set>
                                      <p:cBhvr>
                                        <p:cTn id="27" dur="1" fill="hold">
                                          <p:stCondLst>
                                            <p:cond delay="499"/>
                                          </p:stCondLst>
                                        </p:cTn>
                                        <p:tgtEl>
                                          <p:spTgt spid="2050"/>
                                        </p:tgtEl>
                                        <p:attrNameLst>
                                          <p:attrName>style.visibility</p:attrName>
                                        </p:attrNameLst>
                                      </p:cBhvr>
                                      <p:to>
                                        <p:strVal val="hidden"/>
                                      </p:to>
                                    </p:set>
                                  </p:childTnLst>
                                </p:cTn>
                              </p:par>
                              <p:par>
                                <p:cTn id="28" presetID="10" presetClass="exit" presetSubtype="0" fill="hold" grpId="1" nodeType="withEffect">
                                  <p:stCondLst>
                                    <p:cond delay="0"/>
                                  </p:stCondLst>
                                  <p:iterate type="lt">
                                    <p:tmPct val="0"/>
                                  </p:iterate>
                                  <p:childTnLst>
                                    <p:animEffect transition="out" filter="fade">
                                      <p:cBhvr>
                                        <p:cTn id="29" dur="500"/>
                                        <p:tgtEl>
                                          <p:spTgt spid="206"/>
                                        </p:tgtEl>
                                      </p:cBhvr>
                                    </p:animEffect>
                                    <p:set>
                                      <p:cBhvr>
                                        <p:cTn id="30" dur="1" fill="hold">
                                          <p:stCondLst>
                                            <p:cond delay="499"/>
                                          </p:stCondLst>
                                        </p:cTn>
                                        <p:tgtEl>
                                          <p:spTgt spid="206"/>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6000"/>
                                  </p:iterate>
                                  <p:childTnLst>
                                    <p:set>
                                      <p:cBhvr>
                                        <p:cTn id="38" dur="1" fill="hold">
                                          <p:stCondLst>
                                            <p:cond delay="0"/>
                                          </p:stCondLst>
                                        </p:cTn>
                                        <p:tgtEl>
                                          <p:spTgt spid="207"/>
                                        </p:tgtEl>
                                        <p:attrNameLst>
                                          <p:attrName>style.visibility</p:attrName>
                                        </p:attrNameLst>
                                      </p:cBhvr>
                                      <p:to>
                                        <p:strVal val="visible"/>
                                      </p:to>
                                    </p:set>
                                    <p:animEffect transition="in" filter="wipe(up)">
                                      <p:cBhvr>
                                        <p:cTn id="39" dur="500"/>
                                        <p:tgtEl>
                                          <p:spTgt spid="20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iterate type="lt">
                                    <p:tmPct val="0"/>
                                  </p:iterate>
                                  <p:childTnLst>
                                    <p:animEffect transition="out" filter="fade">
                                      <p:cBhvr>
                                        <p:cTn id="43" dur="500"/>
                                        <p:tgtEl>
                                          <p:spTgt spid="207"/>
                                        </p:tgtEl>
                                      </p:cBhvr>
                                    </p:animEffect>
                                    <p:set>
                                      <p:cBhvr>
                                        <p:cTn id="44" dur="1" fill="hold">
                                          <p:stCondLst>
                                            <p:cond delay="499"/>
                                          </p:stCondLst>
                                        </p:cTn>
                                        <p:tgtEl>
                                          <p:spTgt spid="207"/>
                                        </p:tgtEl>
                                        <p:attrNameLst>
                                          <p:attrName>style.visibility</p:attrName>
                                        </p:attrNameLst>
                                      </p:cBhvr>
                                      <p:to>
                                        <p:strVal val="hidden"/>
                                      </p:to>
                                    </p:set>
                                  </p:childTnLst>
                                </p:cTn>
                              </p:par>
                            </p:childTnLst>
                          </p:cTn>
                        </p:par>
                        <p:par>
                          <p:cTn id="45" fill="hold">
                            <p:stCondLst>
                              <p:cond delay="500"/>
                            </p:stCondLst>
                            <p:childTnLst>
                              <p:par>
                                <p:cTn id="46" presetID="22" presetClass="entr" presetSubtype="1" fill="hold" grpId="0" nodeType="afterEffect">
                                  <p:stCondLst>
                                    <p:cond delay="0"/>
                                  </p:stCondLst>
                                  <p:iterate type="lt">
                                    <p:tmPct val="6000"/>
                                  </p:iterate>
                                  <p:childTnLst>
                                    <p:set>
                                      <p:cBhvr>
                                        <p:cTn id="47" dur="1" fill="hold">
                                          <p:stCondLst>
                                            <p:cond delay="0"/>
                                          </p:stCondLst>
                                        </p:cTn>
                                        <p:tgtEl>
                                          <p:spTgt spid="208"/>
                                        </p:tgtEl>
                                        <p:attrNameLst>
                                          <p:attrName>style.visibility</p:attrName>
                                        </p:attrNameLst>
                                      </p:cBhvr>
                                      <p:to>
                                        <p:strVal val="visible"/>
                                      </p:to>
                                    </p:set>
                                    <p:animEffect transition="in" filter="wipe(up)">
                                      <p:cBhvr>
                                        <p:cTn id="48" dur="500"/>
                                        <p:tgtEl>
                                          <p:spTgt spid="20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iterate type="lt">
                                    <p:tmPct val="0"/>
                                  </p:iterate>
                                  <p:childTnLst>
                                    <p:animEffect transition="out" filter="fade">
                                      <p:cBhvr>
                                        <p:cTn id="52" dur="500"/>
                                        <p:tgtEl>
                                          <p:spTgt spid="208"/>
                                        </p:tgtEl>
                                      </p:cBhvr>
                                    </p:animEffect>
                                    <p:set>
                                      <p:cBhvr>
                                        <p:cTn id="53" dur="1" fill="hold">
                                          <p:stCondLst>
                                            <p:cond delay="499"/>
                                          </p:stCondLst>
                                        </p:cTn>
                                        <p:tgtEl>
                                          <p:spTgt spid="208"/>
                                        </p:tgtEl>
                                        <p:attrNameLst>
                                          <p:attrName>style.visibility</p:attrName>
                                        </p:attrNameLst>
                                      </p:cBhvr>
                                      <p:to>
                                        <p:strVal val="hidden"/>
                                      </p:to>
                                    </p:set>
                                  </p:childTnLst>
                                </p:cTn>
                              </p:par>
                            </p:childTnLst>
                          </p:cTn>
                        </p:par>
                        <p:par>
                          <p:cTn id="54" fill="hold">
                            <p:stCondLst>
                              <p:cond delay="500"/>
                            </p:stCondLst>
                            <p:childTnLst>
                              <p:par>
                                <p:cTn id="55" presetID="22" presetClass="entr" presetSubtype="1" fill="hold" grpId="0" nodeType="afterEffect">
                                  <p:stCondLst>
                                    <p:cond delay="0"/>
                                  </p:stCondLst>
                                  <p:iterate type="lt">
                                    <p:tmPct val="6000"/>
                                  </p:iterate>
                                  <p:childTnLst>
                                    <p:set>
                                      <p:cBhvr>
                                        <p:cTn id="56" dur="1" fill="hold">
                                          <p:stCondLst>
                                            <p:cond delay="0"/>
                                          </p:stCondLst>
                                        </p:cTn>
                                        <p:tgtEl>
                                          <p:spTgt spid="209"/>
                                        </p:tgtEl>
                                        <p:attrNameLst>
                                          <p:attrName>style.visibility</p:attrName>
                                        </p:attrNameLst>
                                      </p:cBhvr>
                                      <p:to>
                                        <p:strVal val="visible"/>
                                      </p:to>
                                    </p:set>
                                    <p:animEffect transition="in" filter="wipe(up)">
                                      <p:cBhvr>
                                        <p:cTn id="57"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P spid="206" grpId="0"/>
      <p:bldP spid="206" grpId="1"/>
      <p:bldP spid="207" grpId="0"/>
      <p:bldP spid="207" grpId="1"/>
      <p:bldP spid="208" grpId="0"/>
      <p:bldP spid="208" grpId="1"/>
      <p:bldP spid="2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6200000">
            <a:off x="-2870587" y="377516"/>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5135650">
            <a:off x="9639122" y="428014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4D36AEFE-820A-9C1B-C110-C3F6BA2D731A}"/>
              </a:ext>
            </a:extLst>
          </p:cNvPr>
          <p:cNvSpPr txBox="1"/>
          <p:nvPr/>
        </p:nvSpPr>
        <p:spPr>
          <a:xfrm>
            <a:off x="3163338" y="1743628"/>
            <a:ext cx="7826243" cy="1754326"/>
          </a:xfrm>
          <a:prstGeom prst="rect">
            <a:avLst/>
          </a:prstGeom>
          <a:noFill/>
        </p:spPr>
        <p:txBody>
          <a:bodyPr wrap="square" rtlCol="0">
            <a:spAutoFit/>
          </a:bodyPr>
          <a:lstStyle/>
          <a:p>
            <a:r>
              <a:rPr lang="en-US" sz="3600" dirty="0" err="1">
                <a:solidFill>
                  <a:srgbClr val="1A3490"/>
                </a:solidFill>
                <a:latin typeface="#9Slide07 IcielBaliho Script" pitchFamily="2" charset="0"/>
              </a:rPr>
              <a:t>Thí</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nghiệm</a:t>
            </a:r>
            <a:r>
              <a:rPr lang="en-US" sz="3600" dirty="0">
                <a:solidFill>
                  <a:srgbClr val="1A3490"/>
                </a:solidFill>
                <a:latin typeface="#9Slide07 IcielBaliho Script" pitchFamily="2" charset="0"/>
              </a:rPr>
              <a:t> Oersted </a:t>
            </a:r>
            <a:r>
              <a:rPr lang="en-US" sz="3600" dirty="0" err="1">
                <a:solidFill>
                  <a:srgbClr val="1A3490"/>
                </a:solidFill>
                <a:latin typeface="#9Slide07 IcielBaliho Script" pitchFamily="2" charset="0"/>
              </a:rPr>
              <a:t>cho</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thấy</a:t>
            </a:r>
            <a:r>
              <a:rPr lang="en-US" sz="3600" dirty="0">
                <a:solidFill>
                  <a:srgbClr val="1A3490"/>
                </a:solidFill>
                <a:latin typeface="#9Slide07 IcielBaliho Script" pitchFamily="2" charset="0"/>
              </a:rPr>
              <a:t> có </a:t>
            </a:r>
            <a:r>
              <a:rPr lang="en-US" sz="3600" dirty="0" err="1">
                <a:solidFill>
                  <a:srgbClr val="1A3490"/>
                </a:solidFill>
                <a:latin typeface="#9Slide07 IcielBaliho Script" pitchFamily="2" charset="0"/>
              </a:rPr>
              <a:t>điểm</a:t>
            </a:r>
            <a:r>
              <a:rPr lang="en-US" sz="3600" dirty="0">
                <a:solidFill>
                  <a:srgbClr val="1A3490"/>
                </a:solidFill>
                <a:latin typeface="#9Slide07 IcielBaliho Script" pitchFamily="2" charset="0"/>
              </a:rPr>
              <a:t> nào </a:t>
            </a:r>
            <a:r>
              <a:rPr lang="en-US" sz="3600" dirty="0" err="1">
                <a:solidFill>
                  <a:srgbClr val="1A3490"/>
                </a:solidFill>
                <a:latin typeface="#9Slide07 IcielBaliho Script" pitchFamily="2" charset="0"/>
              </a:rPr>
              <a:t>giống</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nhau</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giữa</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không</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gian</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quanh</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nam</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châm</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và</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dòng</a:t>
            </a:r>
            <a:r>
              <a:rPr lang="en-US" sz="3600" dirty="0">
                <a:solidFill>
                  <a:srgbClr val="1A3490"/>
                </a:solidFill>
                <a:latin typeface="#9Slide07 IcielBaliho Script" pitchFamily="2" charset="0"/>
              </a:rPr>
              <a:t> </a:t>
            </a:r>
            <a:r>
              <a:rPr lang="en-US" sz="3600" dirty="0" err="1">
                <a:solidFill>
                  <a:srgbClr val="1A3490"/>
                </a:solidFill>
                <a:latin typeface="#9Slide07 IcielBaliho Script" pitchFamily="2" charset="0"/>
              </a:rPr>
              <a:t>điện</a:t>
            </a:r>
            <a:r>
              <a:rPr lang="en-US" sz="3600" dirty="0">
                <a:solidFill>
                  <a:srgbClr val="1A3490"/>
                </a:solidFill>
                <a:latin typeface="#9Slide07 IcielBaliho Script" pitchFamily="2" charset="0"/>
              </a:rPr>
              <a:t>.</a:t>
            </a:r>
          </a:p>
        </p:txBody>
      </p:sp>
      <p:grpSp>
        <p:nvGrpSpPr>
          <p:cNvPr id="16" name="Group 15">
            <a:extLst>
              <a:ext uri="{FF2B5EF4-FFF2-40B4-BE49-F238E27FC236}">
                <a16:creationId xmlns:a16="http://schemas.microsoft.com/office/drawing/2014/main" id="{A85BEA35-BA75-905C-A232-0CFBA08AB32E}"/>
              </a:ext>
            </a:extLst>
          </p:cNvPr>
          <p:cNvGrpSpPr/>
          <p:nvPr/>
        </p:nvGrpSpPr>
        <p:grpSpPr>
          <a:xfrm>
            <a:off x="1391947" y="1816707"/>
            <a:ext cx="1595513" cy="1605925"/>
            <a:chOff x="7667526" y="1730139"/>
            <a:chExt cx="4093347" cy="4120062"/>
          </a:xfrm>
        </p:grpSpPr>
        <p:grpSp>
          <p:nvGrpSpPr>
            <p:cNvPr id="17" name="Graphic 5">
              <a:extLst>
                <a:ext uri="{FF2B5EF4-FFF2-40B4-BE49-F238E27FC236}">
                  <a16:creationId xmlns:a16="http://schemas.microsoft.com/office/drawing/2014/main" id="{13E42817-955A-4755-0E19-8D9B29A27CCF}"/>
                </a:ext>
              </a:extLst>
            </p:cNvPr>
            <p:cNvGrpSpPr/>
            <p:nvPr/>
          </p:nvGrpSpPr>
          <p:grpSpPr>
            <a:xfrm>
              <a:off x="7719266" y="1738963"/>
              <a:ext cx="3992479" cy="3127215"/>
              <a:chOff x="1218616" y="1609419"/>
              <a:chExt cx="2994359" cy="2345411"/>
            </a:xfrm>
          </p:grpSpPr>
          <p:sp>
            <p:nvSpPr>
              <p:cNvPr id="150" name="Freeform: Shape 149">
                <a:extLst>
                  <a:ext uri="{FF2B5EF4-FFF2-40B4-BE49-F238E27FC236}">
                    <a16:creationId xmlns:a16="http://schemas.microsoft.com/office/drawing/2014/main" id="{F1E9EC1F-2161-5FFE-514B-8A1F51BE5327}"/>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58191574-9DE2-BC4E-CED4-135D965E54B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39B238F6-C36E-4374-891B-3E199535831A}"/>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47EF49F2-9803-952E-612F-FBB58C83B8BE}"/>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54151F59-018F-02B1-FAAB-904775D756D8}"/>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83817931-C5D8-27C1-3A0E-34318B4E799E}"/>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FC0B658-8244-AC07-3162-91DD577D7B8A}"/>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48ECEDC7-9FF7-8F39-68EE-B849254BACD1}"/>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806BB44C-A4A3-66C5-313B-D6DE3CEAEF13}"/>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88D1A177-12F1-3470-BA41-C9B03A28FD2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558C6B1B-5292-FCE5-95AF-4E22EB580739}"/>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3FA496E2-EE11-7BEC-6A1F-262AC63EA126}"/>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2BE2442D-3BDE-8527-6B77-2E7BACF20BFF}"/>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9009AAE4-EC4F-AA92-3D55-5CEDE0ACE0B4}"/>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D0AE8CA7-28E8-8927-4FEB-2B7587E81D1E}"/>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52CD6FA4-A895-DCA5-16F4-B5F8AB725A8D}"/>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BABC0872-3F54-C795-A78C-F276948FA8D0}"/>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FB16677E-19E1-FC6A-5440-5428E9E155C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741D3985-2BF2-754D-A56F-11B1D55604F3}"/>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0FBAE657-180F-A359-C19A-EB579A1CA93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B7033BAC-E2E1-120F-3079-63C7B9A1A9A3}"/>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4A9529ED-7F2D-2CAB-B86B-30E89E0E62D2}"/>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861FC4F8-9CEC-4E32-5BAC-96747B2B259B}"/>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BF6047F2-6FD3-28E0-36B3-3E265BEC3E2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9DC42968-65E7-3DD2-5E92-92223352747E}"/>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52B8079B-77F2-B11E-2F1B-5BBE2B640B70}"/>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A5B4FDC2-15CC-F3AE-11C2-DBFDC35200DC}"/>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6E350FDD-6D1A-2193-6949-7C0250E4AD3A}"/>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658A5DED-F75B-FAD3-1267-6070CACF2936}"/>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9A984A4F-5262-F069-1C87-9A14C3F0E065}"/>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66784DD6-1025-F87D-913A-5125A7F50451}"/>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AEE43795-D23A-839C-79FB-FBEF80D32C4C}"/>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B116D446-9B34-A17C-E01E-ADA776319DA1}"/>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A4F24541-412D-5BE6-82FD-9579C6A6969D}"/>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AD968CE2-B800-EC25-6AA1-CD23BD0C36D8}"/>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5" name="Freeform: Shape 184">
                <a:extLst>
                  <a:ext uri="{FF2B5EF4-FFF2-40B4-BE49-F238E27FC236}">
                    <a16:creationId xmlns:a16="http://schemas.microsoft.com/office/drawing/2014/main" id="{32617501-AA67-614D-F3F9-8E300775ECC8}"/>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C1F9B536-BB97-E5CA-3137-4102B80387B9}"/>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1F40912C-56A2-054E-9ECB-19D45966CF4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FC61BBF4-C2DE-1DB2-B4C1-C4A7FBA79706}"/>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7906EB63-57D1-FF66-3CA1-1E42AF0B7BE1}"/>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EBAE427-8C65-E173-08E4-F7127A7FC147}"/>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7859CC36-23B8-A001-41CC-22DA77E87213}"/>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95515167-B6BC-A01D-B54F-241723BBFBFB}"/>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6EA2DB8D-B852-C1B3-A6CF-C36D42A4DF65}"/>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21" name="Freeform: Shape 20">
              <a:extLst>
                <a:ext uri="{FF2B5EF4-FFF2-40B4-BE49-F238E27FC236}">
                  <a16:creationId xmlns:a16="http://schemas.microsoft.com/office/drawing/2014/main" id="{FDB02220-5530-4209-2B56-EB8F1E5C1347}"/>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3" name="Freeform: Shape 22">
              <a:extLst>
                <a:ext uri="{FF2B5EF4-FFF2-40B4-BE49-F238E27FC236}">
                  <a16:creationId xmlns:a16="http://schemas.microsoft.com/office/drawing/2014/main" id="{A21EDECC-7A72-BCBD-273B-C0756454067C}"/>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24" name="Graphic 5">
              <a:extLst>
                <a:ext uri="{FF2B5EF4-FFF2-40B4-BE49-F238E27FC236}">
                  <a16:creationId xmlns:a16="http://schemas.microsoft.com/office/drawing/2014/main" id="{FC87AE0F-05F2-E4C5-8B98-4EB12E5EFF0B}"/>
                </a:ext>
              </a:extLst>
            </p:cNvPr>
            <p:cNvGrpSpPr/>
            <p:nvPr/>
          </p:nvGrpSpPr>
          <p:grpSpPr>
            <a:xfrm>
              <a:off x="10580914" y="3966952"/>
              <a:ext cx="1031992" cy="1386933"/>
              <a:chOff x="3364852" y="3280411"/>
              <a:chExt cx="773994" cy="1040200"/>
            </a:xfrm>
          </p:grpSpPr>
          <p:sp>
            <p:nvSpPr>
              <p:cNvPr id="116" name="Freeform: Shape 115">
                <a:extLst>
                  <a:ext uri="{FF2B5EF4-FFF2-40B4-BE49-F238E27FC236}">
                    <a16:creationId xmlns:a16="http://schemas.microsoft.com/office/drawing/2014/main" id="{F8CB404B-A04F-83E8-E884-594FA0F3C28E}"/>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4C571B1F-F274-71AF-35D5-A500DAE3943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CAD325B-DE53-8990-252E-895FAABB7B1C}"/>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833633BA-802D-C9A6-F838-E296240BC5CE}"/>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405D2FE1-B68F-B38E-8724-9FBA78C2E997}"/>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834EE4EB-9812-D3F0-29D2-92C34E2D9D14}"/>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47FFDD7F-8F70-93F8-4F0D-D4616C1084F9}"/>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40A0A2DF-A55C-8CE4-E412-F889B1934E31}"/>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8000F928-5799-6783-B8A1-B627EBDBA5DA}"/>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36807918-8C1C-5640-A294-ED10F7B3654B}"/>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B6FF2BE7-38A3-D809-0730-589E2E838FAE}"/>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95E2351F-F270-66A5-B27E-D5696F130EE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AA0CD72D-0BD0-A2DA-312E-A240D4E98F01}"/>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79BD1F21-19ED-0897-C14C-33F2F91FD97C}"/>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8A388C47-1F2D-82F8-CA6D-E23CD1090D92}"/>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9C9C6037-CFA4-9602-52DE-474E0F611BD1}"/>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951C33E5-E5C4-3D06-48A0-94FA71E28B3F}"/>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E4CAEE7A-602B-A50C-6293-8E16B1E25067}"/>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506A54BB-CBDC-D9C8-3D9C-CFA5B68CE63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960FC1E8-898C-F271-4968-F6ED8190B9E7}"/>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7A94F38F-CF99-5548-B75F-BEA56E9FAC57}"/>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4810A953-C1A6-5113-DD59-3AE7456EFF53}"/>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A5E913A5-52D4-BC17-DB61-F8C3361DC71F}"/>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BE5AB7CF-D68F-9D8F-3A12-9C0D6448B310}"/>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CCAB3C24-C842-5488-CEB9-69A091FD392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1" name="Freeform: Shape 140">
                <a:extLst>
                  <a:ext uri="{FF2B5EF4-FFF2-40B4-BE49-F238E27FC236}">
                    <a16:creationId xmlns:a16="http://schemas.microsoft.com/office/drawing/2014/main" id="{879EDEC8-BAD0-6A1F-5643-35522A9ACEF1}"/>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0141F3AD-0EDB-7216-472F-2865F0463820}"/>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2EC9A09F-9042-ED48-186B-246ECBADF628}"/>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1ED07F23-4364-16BB-CC45-DAD97F126277}"/>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0563CD02-AD1F-A30D-9754-CE3D6F37BDCA}"/>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3441358A-0D0D-DAA4-9AE8-DDF27ED60B68}"/>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1BB26AE1-36CC-7570-C165-CD1E430D1C00}"/>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A3A7C17C-EE61-717F-1403-A83D20C92932}"/>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07FE870-5965-94E1-895F-36218D41E6EC}"/>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5" name="Graphic 5">
              <a:extLst>
                <a:ext uri="{FF2B5EF4-FFF2-40B4-BE49-F238E27FC236}">
                  <a16:creationId xmlns:a16="http://schemas.microsoft.com/office/drawing/2014/main" id="{DB90BDE0-DC49-EB2B-3ABB-13BB4F714939}"/>
                </a:ext>
              </a:extLst>
            </p:cNvPr>
            <p:cNvGrpSpPr/>
            <p:nvPr/>
          </p:nvGrpSpPr>
          <p:grpSpPr>
            <a:xfrm>
              <a:off x="8877948" y="2220963"/>
              <a:ext cx="2048049" cy="3407965"/>
              <a:chOff x="2087627" y="1970919"/>
              <a:chExt cx="1536037" cy="2555974"/>
            </a:xfrm>
          </p:grpSpPr>
          <p:sp>
            <p:nvSpPr>
              <p:cNvPr id="113" name="Freeform: Shape 112">
                <a:extLst>
                  <a:ext uri="{FF2B5EF4-FFF2-40B4-BE49-F238E27FC236}">
                    <a16:creationId xmlns:a16="http://schemas.microsoft.com/office/drawing/2014/main" id="{E843F845-C02C-30C7-CD35-274CCF583E32}"/>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14698ADF-A5F3-F28A-0565-6E598638D6FF}"/>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2B7640F1-E22C-FF79-EF15-87E3BB8693CB}"/>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7" name="Graphic 5">
              <a:extLst>
                <a:ext uri="{FF2B5EF4-FFF2-40B4-BE49-F238E27FC236}">
                  <a16:creationId xmlns:a16="http://schemas.microsoft.com/office/drawing/2014/main" id="{A42DB187-E489-16E5-7644-4CA49DC0BF2E}"/>
                </a:ext>
              </a:extLst>
            </p:cNvPr>
            <p:cNvGrpSpPr/>
            <p:nvPr/>
          </p:nvGrpSpPr>
          <p:grpSpPr>
            <a:xfrm>
              <a:off x="7903618" y="2373648"/>
              <a:ext cx="1183931" cy="3342981"/>
              <a:chOff x="1356880" y="2085433"/>
              <a:chExt cx="887948" cy="2507236"/>
            </a:xfrm>
          </p:grpSpPr>
          <p:sp>
            <p:nvSpPr>
              <p:cNvPr id="42" name="Freeform: Shape 41">
                <a:extLst>
                  <a:ext uri="{FF2B5EF4-FFF2-40B4-BE49-F238E27FC236}">
                    <a16:creationId xmlns:a16="http://schemas.microsoft.com/office/drawing/2014/main" id="{DB01556F-FA9C-DCEB-DC82-13E35427EC5C}"/>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351271EA-1B6B-F5F9-43D3-32BE8678D678}"/>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3AF81D3D-DA23-AD08-74C1-C72633850038}"/>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486C3F0C-0C9E-44E8-DF64-1D3EDFF3E63D}"/>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5CB99250-461A-0C5E-ECD8-6D3BE3B85065}"/>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29B67376-8832-1493-EF44-34434CD1D214}"/>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2B64828-3C40-1636-BE6A-C6AFFDEDF70E}"/>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68D3D885-8C34-F6BA-5A26-30B3319320E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6ACF392-F5F2-C018-23E4-DE49394812CB}"/>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57DE35FA-AD3C-EBEA-AE75-76A58D03B173}"/>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50F80F94-A11E-8C0B-33BB-642FD225AAB8}"/>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AB211570-CE92-CC93-24D3-BAB999CF9734}"/>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1769BD32-CD59-60DD-83BE-D72166228A81}"/>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5DD699F7-8F78-501B-7ACF-98A1A9FC71FE}"/>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82860E3-E8F8-B95B-0020-A6CE5D5909F7}"/>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9AC2AF6F-79B8-D952-E991-EB62502EC7B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B7BFB0B9-08C9-D91B-3A6E-F0915A995AE8}"/>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F917EBE4-C2B7-B4FE-020A-57A42B8D5848}"/>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5211D1A1-F8D3-C5F1-0336-C25804199440}"/>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9747869D-B705-2823-C613-4176C98FF9EB}"/>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A243FDC-EE8B-424C-BC63-4D7D4BC4B321}"/>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0DF92207-8EAC-6942-5896-95ADD39B6D60}"/>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CF0F0527-D512-AE66-598C-CDCA3922EAF5}"/>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0E8083C3-B61F-28E6-9942-19B0716EA7FE}"/>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24FAF9DA-AEFB-F479-34A5-37205A74989C}"/>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AB5CA27A-D139-06B4-3E01-7A3C0B54D290}"/>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6113978-CC67-6CFF-38BB-ABAA40193ED6}"/>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F443D5CD-770B-DF57-967E-27EEF4C87A3E}"/>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29AFF536-84D9-573C-B813-0DF72DA9EBAF}"/>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266DA3B0-860F-3762-C4BC-FB2FACFEAEC6}"/>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11F829FB-69F1-99C6-9190-8398BFA18D69}"/>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E6E270CB-1BB9-7A8E-4AD7-2C74BB5CF1DD}"/>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C01F9ADF-759C-6A92-3E39-9B03AD710AA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63709669-222B-7D1A-D380-547CCFF4405C}"/>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EFE0DF6D-C409-4C2F-F4F4-D0FAEF1B836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02E58012-6BB2-4393-9322-77D167CD12B2}"/>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90AB8A73-3DD2-58FE-75B6-8361023DC2CA}"/>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1233A84E-B8E2-A046-DC2E-4488E4A600B6}"/>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DFE2CC61-2F4E-ACB4-E2E9-2C9FDA6B193D}"/>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BF26C39A-B2F6-6A64-9596-99DA4C45932B}"/>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56441819-B09F-EC07-8F3B-61B55194C901}"/>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92F53C7A-7B1A-79E2-C26C-2ABC22950965}"/>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6FD6D1C3-ABD0-9C56-5505-A71FB61D3A55}"/>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243F7C-CA6D-2652-A365-9A0503CEB744}"/>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C86B83F5-6649-25C5-AAEA-6149E1C0C86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44BA699C-13B6-3275-A2B1-83B0308FE9D2}"/>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156FE83-2781-1E78-5FA2-DA995AABFF1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4015F96C-5CB2-B60C-1A67-418C53E785CA}"/>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1FCE685B-909A-6ED3-A05F-ED8DE95E397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0B1AECC9-3217-2871-EF32-676A1C43BEBB}"/>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D1E6660F-CF7E-1EB9-41D7-EAE183BAA77C}"/>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67E2E590-C77C-495A-105C-51531BC2610B}"/>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E9346E0E-228C-31CA-2190-E513AB2B093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865CC99C-C6AC-5F8C-3534-E690B426CFFB}"/>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7F9B0A00-3570-9DBC-1C7D-6A45275C83B5}"/>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DFF116E0-3B00-1581-9507-56D11590F8EB}"/>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6192D300-3EA7-1773-EE8E-B4E836740478}"/>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A0F71A2C-F616-A4D0-64F3-258635CFBCE9}"/>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F1AC8405-1289-330D-8DDB-B3D47BC7477A}"/>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28E2527F-02B5-AD8F-1DB0-E98504779A0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1F2EF194-061E-ACF4-E242-F10E7A6D577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11865AB-E5A6-AED4-16BE-941D8274CF41}"/>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34C817C5-A2EC-3558-1BA1-187490BF0295}"/>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B99117C5-B0A4-49C1-5BBD-602CA4B6116E}"/>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2543139D-AB9A-8EA2-EC35-A4B541E19DB9}"/>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0D76DB95-FDFF-F0D2-5611-53E799B2933B}"/>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A86E888B-34B6-ABAD-5DB0-E1FAD75768B1}"/>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E87AA04B-8DE7-B0E1-24F9-6D55AABC007C}"/>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C73E0330-3493-F20F-6214-8EA3B48154D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532A64E0-3E6E-4EB3-61D1-68BBD680E9C8}"/>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A7A407B9-DD1B-69CF-13F8-094E87BE1540}"/>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8" name="Graphic 5">
              <a:extLst>
                <a:ext uri="{FF2B5EF4-FFF2-40B4-BE49-F238E27FC236}">
                  <a16:creationId xmlns:a16="http://schemas.microsoft.com/office/drawing/2014/main" id="{646FD28B-3933-605B-B766-C7BFC9F27DDE}"/>
                </a:ext>
              </a:extLst>
            </p:cNvPr>
            <p:cNvGrpSpPr/>
            <p:nvPr/>
          </p:nvGrpSpPr>
          <p:grpSpPr>
            <a:xfrm>
              <a:off x="8560752" y="1730139"/>
              <a:ext cx="605953" cy="680956"/>
              <a:chOff x="1849730" y="1602801"/>
              <a:chExt cx="454465" cy="510717"/>
            </a:xfrm>
          </p:grpSpPr>
          <p:sp>
            <p:nvSpPr>
              <p:cNvPr id="29" name="Freeform: Shape 28">
                <a:extLst>
                  <a:ext uri="{FF2B5EF4-FFF2-40B4-BE49-F238E27FC236}">
                    <a16:creationId xmlns:a16="http://schemas.microsoft.com/office/drawing/2014/main" id="{1B4C9852-906A-35CE-6863-B7DDEB0A4B5B}"/>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5594A02A-02E3-C7E9-525A-297C3D646F04}"/>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77132AEC-86D6-F50C-75F3-1F3FE800EFF4}"/>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7C8A79B4-05B3-7072-63FA-1743B144B6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AAEC85B4-590C-A29C-3B74-4E9294EEFD59}"/>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6AB39AC4-FBCC-CFB8-8425-0483BCA63367}"/>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4CC41F14-0246-6A9D-557D-B2BF848AE47C}"/>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91A6EDB9-2DBC-A9A3-7A8B-5198BB007C85}"/>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194" name="Graphic 193">
            <a:extLst>
              <a:ext uri="{FF2B5EF4-FFF2-40B4-BE49-F238E27FC236}">
                <a16:creationId xmlns:a16="http://schemas.microsoft.com/office/drawing/2014/main" id="{C1F58760-F785-4F55-CA36-D0672A5B7B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352" y="3977310"/>
            <a:ext cx="1893813" cy="1893813"/>
          </a:xfrm>
          <a:prstGeom prst="rect">
            <a:avLst/>
          </a:prstGeom>
        </p:spPr>
      </p:pic>
      <p:sp>
        <p:nvSpPr>
          <p:cNvPr id="195" name="TextBox 194">
            <a:extLst>
              <a:ext uri="{FF2B5EF4-FFF2-40B4-BE49-F238E27FC236}">
                <a16:creationId xmlns:a16="http://schemas.microsoft.com/office/drawing/2014/main" id="{FCC0CC5E-0C0D-410D-5C8F-D5A73A02992A}"/>
              </a:ext>
            </a:extLst>
          </p:cNvPr>
          <p:cNvSpPr txBox="1"/>
          <p:nvPr/>
        </p:nvSpPr>
        <p:spPr>
          <a:xfrm>
            <a:off x="2547639" y="4179641"/>
            <a:ext cx="7734497" cy="1569660"/>
          </a:xfrm>
          <a:prstGeom prst="rect">
            <a:avLst/>
          </a:prstGeom>
          <a:noFill/>
        </p:spPr>
        <p:txBody>
          <a:bodyPr wrap="square" rtlCol="0">
            <a:spAutoFit/>
          </a:bodyPr>
          <a:lstStyle/>
          <a:p>
            <a:r>
              <a:rPr lang="vi-VN" sz="2400" dirty="0">
                <a:latin typeface="#9Slide03 Arima Madurai Bold" panose="00000800000000000000" pitchFamily="2" charset="0"/>
                <a:cs typeface="#9Slide03 Arima Madurai Bold" panose="00000800000000000000" pitchFamily="2" charset="0"/>
              </a:rPr>
              <a:t>Điểm giống nhau giữa không gian quanh nam châm và dòng điện trong thí nghiệm Oersted: không gian quanh nam châm và không gian quanh dây dẫn mang dòng điện đều có từ trường.</a:t>
            </a:r>
            <a:endParaRPr lang="en-US" sz="2400" dirty="0">
              <a:latin typeface="#9Slide03 Arima Madurai Bold" panose="00000800000000000000" pitchFamily="2" charset="0"/>
              <a:cs typeface="#9Slide03 Arima Madurai Bold" panose="00000800000000000000"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Oval 197">
            <a:extLst>
              <a:ext uri="{FF2B5EF4-FFF2-40B4-BE49-F238E27FC236}">
                <a16:creationId xmlns:a16="http://schemas.microsoft.com/office/drawing/2014/main" id="{FE31D6EF-BF29-4CD4-A72C-C9DF66C0934B}"/>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9" name="Picture 4">
            <a:extLst>
              <a:ext uri="{FF2B5EF4-FFF2-40B4-BE49-F238E27FC236}">
                <a16:creationId xmlns:a16="http://schemas.microsoft.com/office/drawing/2014/main" id="{3E0ECF93-2083-4A45-EE7B-11BE2B801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00" name="TextBox 199">
            <a:extLst>
              <a:ext uri="{FF2B5EF4-FFF2-40B4-BE49-F238E27FC236}">
                <a16:creationId xmlns:a16="http://schemas.microsoft.com/office/drawing/2014/main" id="{441EF347-0164-9DA6-9B06-37F9BA9AC399}"/>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CD0505"/>
                </a:solidFill>
                <a:latin typeface="#9Slide07 Cadena" panose="02000503000000020004" pitchFamily="2" charset="0"/>
              </a:rPr>
              <a:t>Từ</a:t>
            </a:r>
            <a:r>
              <a:rPr lang="en-US" sz="3200" dirty="0">
                <a:solidFill>
                  <a:srgbClr val="CD0505"/>
                </a:solidFill>
                <a:latin typeface="#9Slide07 Cadena" panose="02000503000000020004" pitchFamily="2" charset="0"/>
              </a:rPr>
              <a:t> </a:t>
            </a:r>
            <a:r>
              <a:rPr lang="en-US" sz="3200" dirty="0" err="1">
                <a:solidFill>
                  <a:srgbClr val="CD0505"/>
                </a:solidFill>
                <a:latin typeface="#9Slide07 Cadena" panose="02000503000000020004" pitchFamily="2" charset="0"/>
              </a:rPr>
              <a:t>Trường</a:t>
            </a:r>
            <a:endParaRPr lang="en-US" sz="3200" dirty="0">
              <a:solidFill>
                <a:srgbClr val="CD0505"/>
              </a:solidFill>
              <a:latin typeface="#9Slide07 Cadena" panose="02000503000000020004" pitchFamily="2" charset="0"/>
            </a:endParaRPr>
          </a:p>
        </p:txBody>
      </p:sp>
      <p:grpSp>
        <p:nvGrpSpPr>
          <p:cNvPr id="201" name="Group 200">
            <a:extLst>
              <a:ext uri="{FF2B5EF4-FFF2-40B4-BE49-F238E27FC236}">
                <a16:creationId xmlns:a16="http://schemas.microsoft.com/office/drawing/2014/main" id="{04F85984-8C25-2FDE-316F-BDEBB91A2A54}"/>
              </a:ext>
            </a:extLst>
          </p:cNvPr>
          <p:cNvGrpSpPr/>
          <p:nvPr/>
        </p:nvGrpSpPr>
        <p:grpSpPr>
          <a:xfrm>
            <a:off x="0" y="953302"/>
            <a:ext cx="1349259" cy="489894"/>
            <a:chOff x="9301953" y="2521456"/>
            <a:chExt cx="1463750" cy="578023"/>
          </a:xfrm>
          <a:solidFill>
            <a:srgbClr val="D96C75"/>
          </a:solidFill>
        </p:grpSpPr>
        <p:sp>
          <p:nvSpPr>
            <p:cNvPr id="202" name="Arrow: Pentagon 201">
              <a:extLst>
                <a:ext uri="{FF2B5EF4-FFF2-40B4-BE49-F238E27FC236}">
                  <a16:creationId xmlns:a16="http://schemas.microsoft.com/office/drawing/2014/main" id="{680A8A20-8967-7E0C-FA07-8DD63BD23605}"/>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Arrow: Chevron 202">
              <a:extLst>
                <a:ext uri="{FF2B5EF4-FFF2-40B4-BE49-F238E27FC236}">
                  <a16:creationId xmlns:a16="http://schemas.microsoft.com/office/drawing/2014/main" id="{A45CCCC3-0809-15D6-5BDE-D2ED2221D106}"/>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4" name="TextBox 203">
            <a:extLst>
              <a:ext uri="{FF2B5EF4-FFF2-40B4-BE49-F238E27FC236}">
                <a16:creationId xmlns:a16="http://schemas.microsoft.com/office/drawing/2014/main" id="{3F0239FA-BB8C-48C7-D063-327DC2CA74AE}"/>
              </a:ext>
            </a:extLst>
          </p:cNvPr>
          <p:cNvSpPr txBox="1"/>
          <p:nvPr/>
        </p:nvSpPr>
        <p:spPr>
          <a:xfrm>
            <a:off x="1349259" y="910422"/>
            <a:ext cx="6479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rgbClr val="1A3490"/>
                </a:solidFill>
                <a:effectLst/>
                <a:uLnTx/>
                <a:uFillTx/>
                <a:latin typeface="#9Slide07 IcielBaliho Script" pitchFamily="2" charset="0"/>
                <a:ea typeface="+mn-ea"/>
                <a:cs typeface="+mn-cs"/>
              </a:rPr>
              <a:t>dây</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dẫn</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mang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dòng</a:t>
            </a:r>
            <a:r>
              <a:rPr kumimoji="0" lang="en-US" sz="2800" b="0" i="0" u="none" strike="noStrike" kern="1200" cap="none" spc="0" normalizeH="0" noProof="0" dirty="0">
                <a:ln>
                  <a:noFill/>
                </a:ln>
                <a:solidFill>
                  <a:srgbClr val="1A3490"/>
                </a:solidFill>
                <a:effectLst/>
                <a:uLnTx/>
                <a:uFillTx/>
                <a:latin typeface="#9Slide07 IcielBaliho Script" pitchFamily="2" charset="0"/>
                <a:ea typeface="+mn-ea"/>
                <a:cs typeface="+mn-cs"/>
              </a:rPr>
              <a:t> </a:t>
            </a:r>
            <a:r>
              <a:rPr kumimoji="0" lang="en-US" sz="2800" b="0" i="0" u="none" strike="noStrike" kern="1200" cap="none" spc="0" normalizeH="0" noProof="0" dirty="0" err="1">
                <a:ln>
                  <a:noFill/>
                </a:ln>
                <a:solidFill>
                  <a:srgbClr val="1A3490"/>
                </a:solidFill>
                <a:effectLst/>
                <a:uLnTx/>
                <a:uFillTx/>
                <a:latin typeface="#9Slide07 IcielBaliho Script" pitchFamily="2" charset="0"/>
                <a:ea typeface="+mn-ea"/>
                <a:cs typeface="+mn-cs"/>
              </a:rPr>
              <a:t>điện</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4159897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Effect transition="in" filter="circle(out)">
                                      <p:cBhvr>
                                        <p:cTn id="18" dur="500"/>
                                        <p:tgtEl>
                                          <p:spTgt spid="194"/>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195"/>
                                        </p:tgtEl>
                                        <p:attrNameLst>
                                          <p:attrName>style.visibility</p:attrName>
                                        </p:attrNameLst>
                                      </p:cBhvr>
                                      <p:to>
                                        <p:strVal val="visible"/>
                                      </p:to>
                                    </p:set>
                                    <p:animEffect transition="in" filter="wipe(up)">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5846875-D872-A044-CDC1-F9C69C882DCB}"/>
              </a:ext>
            </a:extLst>
          </p:cNvPr>
          <p:cNvSpPr/>
          <p:nvPr/>
        </p:nvSpPr>
        <p:spPr>
          <a:xfrm>
            <a:off x="1019337" y="1322962"/>
            <a:ext cx="9951396" cy="4595571"/>
          </a:xfrm>
          <a:prstGeom prst="roundRect">
            <a:avLst>
              <a:gd name="adj" fmla="val 12126"/>
            </a:avLst>
          </a:prstGeom>
          <a:noFill/>
          <a:ln w="28575">
            <a:solidFill>
              <a:srgbClr val="D96C7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Oval 22">
            <a:extLst>
              <a:ext uri="{FF2B5EF4-FFF2-40B4-BE49-F238E27FC236}">
                <a16:creationId xmlns:a16="http://schemas.microsoft.com/office/drawing/2014/main" id="{1A394349-5141-6020-8EDA-8D1812BB5945}"/>
              </a:ext>
            </a:extLst>
          </p:cNvPr>
          <p:cNvSpPr/>
          <p:nvPr/>
        </p:nvSpPr>
        <p:spPr>
          <a:xfrm>
            <a:off x="913239" y="969574"/>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E10BA97B-CF62-1EDE-F86B-1A739AEAF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39" y="1079974"/>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CA147F2-B3BF-B7EE-0405-6680BA473CD0}"/>
              </a:ext>
            </a:extLst>
          </p:cNvPr>
          <p:cNvSpPr txBox="1"/>
          <p:nvPr/>
        </p:nvSpPr>
        <p:spPr>
          <a:xfrm>
            <a:off x="1205508" y="958522"/>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
        <p:nvSpPr>
          <p:cNvPr id="26" name="TextBox 25">
            <a:extLst>
              <a:ext uri="{FF2B5EF4-FFF2-40B4-BE49-F238E27FC236}">
                <a16:creationId xmlns:a16="http://schemas.microsoft.com/office/drawing/2014/main" id="{2C970695-628D-9CF5-27B9-FC28F9C5AFF3}"/>
              </a:ext>
            </a:extLst>
          </p:cNvPr>
          <p:cNvSpPr txBox="1"/>
          <p:nvPr/>
        </p:nvSpPr>
        <p:spPr>
          <a:xfrm>
            <a:off x="1145623" y="1687258"/>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Không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nam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dòng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tồn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tại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a:t>
            </a:r>
          </a:p>
        </p:txBody>
      </p:sp>
      <p:pic>
        <p:nvPicPr>
          <p:cNvPr id="27" name="Picture 26">
            <a:extLst>
              <a:ext uri="{FF2B5EF4-FFF2-40B4-BE49-F238E27FC236}">
                <a16:creationId xmlns:a16="http://schemas.microsoft.com/office/drawing/2014/main" id="{CA3423C8-AFA0-3839-F6D4-55556AE989B9}"/>
              </a:ext>
            </a:extLst>
          </p:cNvPr>
          <p:cNvPicPr>
            <a:picLocks noChangeAspect="1"/>
          </p:cNvPicPr>
          <p:nvPr/>
        </p:nvPicPr>
        <p:blipFill rotWithShape="1">
          <a:blip r:embed="rId3">
            <a:extLst>
              <a:ext uri="{28A0092B-C50C-407E-A947-70E740481C1C}">
                <a14:useLocalDpi xmlns:a14="http://schemas.microsoft.com/office/drawing/2010/main" val="0"/>
              </a:ext>
            </a:extLst>
          </a:blip>
          <a:srcRect l="16865" t="27061" r="44136" b="3857"/>
          <a:stretch/>
        </p:blipFill>
        <p:spPr>
          <a:xfrm>
            <a:off x="3352690" y="3087869"/>
            <a:ext cx="1609965" cy="1847324"/>
          </a:xfrm>
          <a:prstGeom prst="rect">
            <a:avLst/>
          </a:prstGeom>
        </p:spPr>
      </p:pic>
      <p:pic>
        <p:nvPicPr>
          <p:cNvPr id="3074" name="Picture 2" descr="Bài 13: Dòng điện trong kim loại - Vật lý lớp 11 - Lecttr">
            <a:extLst>
              <a:ext uri="{FF2B5EF4-FFF2-40B4-BE49-F238E27FC236}">
                <a16:creationId xmlns:a16="http://schemas.microsoft.com/office/drawing/2014/main" id="{CF5FA7BA-159E-0B9A-483E-64930CE14A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81" b="97552" l="2500" r="97070">
                        <a14:foregroundMark x1="12383" y1="84948" x2="2500" y2="97604"/>
                        <a14:foregroundMark x1="24609" y1="84375" x2="29063" y2="87656"/>
                        <a14:foregroundMark x1="35781" y1="75885" x2="29297" y2="83854"/>
                        <a14:foregroundMark x1="84180" y1="7656" x2="97070" y2="3281"/>
                        <a14:foregroundMark x1="31836" y1="78281" x2="18750" y2="93333"/>
                        <a14:foregroundMark x1="18750" y1="93333" x2="18672" y2="93750"/>
                        <a14:foregroundMark x1="24922" y1="87240" x2="21641" y2="94323"/>
                        <a14:foregroundMark x1="71094" y1="29948" x2="84727" y2="11198"/>
                        <a14:foregroundMark x1="70664" y1="45833" x2="70156" y2="55313"/>
                        <a14:foregroundMark x1="72148" y1="48229" x2="71328" y2="56719"/>
                        <a14:foregroundMark x1="70781" y1="45365" x2="70820" y2="56510"/>
                        <a14:foregroundMark x1="70820" y1="56510" x2="7066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6152597" y="2926073"/>
            <a:ext cx="2508350" cy="188126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7920613-F144-F7A7-31DB-3443C0D1D684}"/>
              </a:ext>
            </a:extLst>
          </p:cNvPr>
          <p:cNvSpPr txBox="1"/>
          <p:nvPr/>
        </p:nvSpPr>
        <p:spPr>
          <a:xfrm>
            <a:off x="1255300" y="5011531"/>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dụng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lực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vật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liệu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trong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nó</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3644922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500" fill="hold"/>
                                        <p:tgtEl>
                                          <p:spTgt spid="3074"/>
                                        </p:tgtEl>
                                        <p:attrNameLst>
                                          <p:attrName>ppt_w</p:attrName>
                                        </p:attrNameLst>
                                      </p:cBhvr>
                                      <p:tavLst>
                                        <p:tav tm="0">
                                          <p:val>
                                            <p:fltVal val="0"/>
                                          </p:val>
                                        </p:tav>
                                        <p:tav tm="100000">
                                          <p:val>
                                            <p:strVal val="#ppt_w"/>
                                          </p:val>
                                        </p:tav>
                                      </p:tavLst>
                                    </p:anim>
                                    <p:anim calcmode="lin" valueType="num">
                                      <p:cBhvr>
                                        <p:cTn id="19" dur="500" fill="hold"/>
                                        <p:tgtEl>
                                          <p:spTgt spid="3074"/>
                                        </p:tgtEl>
                                        <p:attrNameLst>
                                          <p:attrName>ppt_h</p:attrName>
                                        </p:attrNameLst>
                                      </p:cBhvr>
                                      <p:tavLst>
                                        <p:tav tm="0">
                                          <p:val>
                                            <p:fltVal val="0"/>
                                          </p:val>
                                        </p:tav>
                                        <p:tav tm="100000">
                                          <p:val>
                                            <p:strVal val="#ppt_h"/>
                                          </p:val>
                                        </p:tav>
                                      </p:tavLst>
                                    </p:anim>
                                    <p:animEffect transition="in" filter="fade">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6000"/>
                                  </p:iterate>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 t="14906" r="135" b="721"/>
          <a:stretch/>
        </p:blipFill>
        <p:spPr bwMode="auto">
          <a:xfrm>
            <a:off x="-169685" y="-77539"/>
            <a:ext cx="12329847" cy="69355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203224" y="-169359"/>
            <a:ext cx="12395224" cy="7105180"/>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0613837-C368-7CC7-593C-7C3E470B4333}"/>
              </a:ext>
            </a:extLst>
          </p:cNvPr>
          <p:cNvSpPr txBox="1"/>
          <p:nvPr/>
        </p:nvSpPr>
        <p:spPr>
          <a:xfrm>
            <a:off x="972722" y="255117"/>
            <a:ext cx="10517132" cy="1154162"/>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Tại</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các</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phòng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chụp</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cộng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hưởng</a:t>
            </a:r>
            <a:r>
              <a:rPr lang="en-US" sz="2400" dirty="0">
                <a:solidFill>
                  <a:schemeClr val="bg1"/>
                </a:solidFill>
                <a:latin typeface="#9Slide03 Arima Madurai Black" panose="00000A00000000000000" pitchFamily="2" charset="0"/>
                <a:cs typeface="#9Slide03 Arima Madurai Black" panose="00000A00000000000000" pitchFamily="2" charset="0"/>
              </a:rPr>
              <a:t> </a:t>
            </a:r>
            <a:r>
              <a:rPr lang="en-US" sz="2400" dirty="0" err="1">
                <a:solidFill>
                  <a:schemeClr val="bg1"/>
                </a:solidFill>
                <a:latin typeface="#9Slide03 Arima Madurai Black" panose="00000A00000000000000" pitchFamily="2" charset="0"/>
                <a:cs typeface="#9Slide03 Arima Madurai Black" panose="00000A00000000000000" pitchFamily="2" charset="0"/>
              </a:rPr>
              <a:t>từ</a:t>
            </a:r>
            <a:r>
              <a:rPr lang="vi-VN" sz="2400" dirty="0">
                <a:solidFill>
                  <a:schemeClr val="bg1"/>
                </a:solidFill>
                <a:latin typeface="#9Slide03 Arima Madurai Black" panose="00000A00000000000000" pitchFamily="2" charset="0"/>
                <a:cs typeface="#9Slide03 Arima Madurai Black" panose="00000A00000000000000" pitchFamily="2" charset="0"/>
              </a:rPr>
              <a:t> (MRI) trong bệnh viện, có các nam châm tạo nên từ trường mạnh, có thể ảnh hưởng đến</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0" name="TextBox 9">
            <a:extLst>
              <a:ext uri="{FF2B5EF4-FFF2-40B4-BE49-F238E27FC236}">
                <a16:creationId xmlns:a16="http://schemas.microsoft.com/office/drawing/2014/main" id="{A5346978-54C0-E3E7-2E44-9B65C4388E1C}"/>
              </a:ext>
            </a:extLst>
          </p:cNvPr>
          <p:cNvSpPr txBox="1"/>
          <p:nvPr/>
        </p:nvSpPr>
        <p:spPr>
          <a:xfrm>
            <a:off x="1302620" y="532116"/>
            <a:ext cx="9586759" cy="600164"/>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1. Hoạt động của các thiết bị điện tử: đồng hồ, điện thoại, thẻ từ ...</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873446A3-144B-AAB7-ED8F-04D9521074F7}"/>
              </a:ext>
            </a:extLst>
          </p:cNvPr>
          <p:cNvSpPr txBox="1"/>
          <p:nvPr/>
        </p:nvSpPr>
        <p:spPr>
          <a:xfrm>
            <a:off x="1783928" y="571027"/>
            <a:ext cx="8420920" cy="600164"/>
          </a:xfrm>
          <a:prstGeom prst="rect">
            <a:avLst/>
          </a:prstGeom>
          <a:noFill/>
        </p:spPr>
        <p:txBody>
          <a:bodyPr wrap="square" rtlCol="0">
            <a:spAutoFit/>
          </a:bodyPr>
          <a:lstStyle/>
          <a:p>
            <a:pPr algn="ctr">
              <a:lnSpc>
                <a:spcPct val="150000"/>
              </a:lnSpc>
            </a:pPr>
            <a:r>
              <a:rPr lang="vi-VN" sz="2400" dirty="0">
                <a:solidFill>
                  <a:schemeClr val="bg1"/>
                </a:solidFill>
                <a:latin typeface="#9Slide03 Arima Madurai Black" panose="00000A00000000000000" pitchFamily="2" charset="0"/>
                <a:cs typeface="#9Slide03 Arima Madurai Black" panose="00000A00000000000000" pitchFamily="2" charset="0"/>
              </a:rPr>
              <a:t>2. Sức khỏe của con người như gây chóng mặt, buồn nôn ...</a:t>
            </a:r>
            <a:endParaRPr lang="en-US" sz="24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12" name="Picture 11">
            <a:extLst>
              <a:ext uri="{FF2B5EF4-FFF2-40B4-BE49-F238E27FC236}">
                <a16:creationId xmlns:a16="http://schemas.microsoft.com/office/drawing/2014/main" id="{CAF9A40E-2617-71A4-0155-D10AF87A3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825" y="6517415"/>
            <a:ext cx="1602222" cy="1380963"/>
          </a:xfrm>
          <a:prstGeom prst="rect">
            <a:avLst/>
          </a:prstGeom>
        </p:spPr>
      </p:pic>
    </p:spTree>
    <p:extLst>
      <p:ext uri="{BB962C8B-B14F-4D97-AF65-F5344CB8AC3E}">
        <p14:creationId xmlns:p14="http://schemas.microsoft.com/office/powerpoint/2010/main" val="34640472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par>
                                <p:cTn id="13" presetID="22" presetClass="entr" presetSubtype="1" fill="hold" grpId="0" nodeType="withEffect">
                                  <p:stCondLst>
                                    <p:cond delay="0"/>
                                  </p:stCondLst>
                                  <p:iterate type="lt">
                                    <p:tmPct val="6000"/>
                                  </p:iterate>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1" fill="hold" grpId="0" nodeType="withEffect">
                                  <p:stCondLst>
                                    <p:cond delay="0"/>
                                  </p:stCondLst>
                                  <p:iterate type="lt">
                                    <p:tmPct val="6000"/>
                                  </p:iterate>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FEAD0B-EA35-A4B9-63C9-40931A1E0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048" y="76037"/>
            <a:ext cx="5492399" cy="4733925"/>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 t="14906" r="135" b="721"/>
          <a:stretch/>
        </p:blipFill>
        <p:spPr bwMode="auto">
          <a:xfrm>
            <a:off x="3382189" y="-2597744"/>
            <a:ext cx="2579510" cy="14509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12410237" y="5410126"/>
            <a:ext cx="4459357" cy="2556189"/>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C4EAAC-95E8-454A-9970-EE9BBBC57E08}"/>
              </a:ext>
            </a:extLst>
          </p:cNvPr>
          <p:cNvSpPr txBox="1"/>
          <p:nvPr/>
        </p:nvSpPr>
        <p:spPr>
          <a:xfrm>
            <a:off x="1612787" y="5110044"/>
            <a:ext cx="8420920" cy="684803"/>
          </a:xfrm>
          <a:prstGeom prst="rect">
            <a:avLst/>
          </a:prstGeom>
          <a:noFill/>
        </p:spPr>
        <p:txBody>
          <a:bodyPr wrap="square" rtlCol="0">
            <a:spAutoFit/>
          </a:bodyPr>
          <a:lstStyle/>
          <a:p>
            <a:pPr algn="ctr">
              <a:lnSpc>
                <a:spcPct val="150000"/>
              </a:lnSpc>
            </a:pPr>
            <a:r>
              <a:rPr lang="vi-VN" sz="2800" dirty="0">
                <a:solidFill>
                  <a:srgbClr val="1A3490"/>
                </a:solidFill>
                <a:latin typeface="#9Slide03 Arima Madurai Black" panose="00000A00000000000000" pitchFamily="2" charset="0"/>
                <a:cs typeface="#9Slide03 Arima Madurai Black" panose="00000A00000000000000" pitchFamily="2" charset="0"/>
              </a:rPr>
              <a:t>Vì vậy thường có bảng cảnh báo từ trường mạnh</a:t>
            </a:r>
            <a:endParaRPr lang="en-US" sz="2800" dirty="0">
              <a:solidFill>
                <a:srgbClr val="1A3490"/>
              </a:solidFill>
              <a:latin typeface="#9Slide03 Arima Madurai Black" panose="00000A00000000000000" pitchFamily="2" charset="0"/>
              <a:cs typeface="#9Slide03 Arima Madurai Black" panose="00000A00000000000000" pitchFamily="2" charset="0"/>
            </a:endParaRPr>
          </a:p>
        </p:txBody>
      </p:sp>
      <p:sp>
        <p:nvSpPr>
          <p:cNvPr id="15" name="Oval 14">
            <a:extLst>
              <a:ext uri="{FF2B5EF4-FFF2-40B4-BE49-F238E27FC236}">
                <a16:creationId xmlns:a16="http://schemas.microsoft.com/office/drawing/2014/main" id="{732DAD16-E5D7-7FFF-3B25-B40C36836B42}"/>
              </a:ext>
            </a:extLst>
          </p:cNvPr>
          <p:cNvSpPr/>
          <p:nvPr/>
        </p:nvSpPr>
        <p:spPr>
          <a:xfrm>
            <a:off x="649763" y="568123"/>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9A17D3B1-844C-B93B-4BFC-213B933C5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63" y="678523"/>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D86FA1B-30FB-B2BE-AD21-FC5761185A81}"/>
              </a:ext>
            </a:extLst>
          </p:cNvPr>
          <p:cNvSpPr txBox="1"/>
          <p:nvPr/>
        </p:nvSpPr>
        <p:spPr>
          <a:xfrm>
            <a:off x="942032" y="557071"/>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17701892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6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2503810" y="-149060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10640161" y="5405807"/>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Trẻ em cần lưu ý gì khi chụp cộng hưởng từ sọ não | Vinmec">
            <a:extLst>
              <a:ext uri="{FF2B5EF4-FFF2-40B4-BE49-F238E27FC236}">
                <a16:creationId xmlns:a16="http://schemas.microsoft.com/office/drawing/2014/main" id="{957EB342-FAC3-BF83-99D8-4276DCE940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 t="14906" r="135" b="721"/>
          <a:stretch/>
        </p:blipFill>
        <p:spPr bwMode="auto">
          <a:xfrm>
            <a:off x="3382189" y="-2597744"/>
            <a:ext cx="2579510" cy="14509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D25E7C-D7DE-7D65-F02E-70075C9E7DC4}"/>
              </a:ext>
            </a:extLst>
          </p:cNvPr>
          <p:cNvSpPr/>
          <p:nvPr/>
        </p:nvSpPr>
        <p:spPr>
          <a:xfrm>
            <a:off x="12410237" y="5410126"/>
            <a:ext cx="4459357" cy="2556189"/>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C4EAAC-95E8-454A-9970-EE9BBBC57E08}"/>
              </a:ext>
            </a:extLst>
          </p:cNvPr>
          <p:cNvSpPr txBox="1"/>
          <p:nvPr/>
        </p:nvSpPr>
        <p:spPr>
          <a:xfrm>
            <a:off x="2024860" y="692411"/>
            <a:ext cx="8420920" cy="902363"/>
          </a:xfrm>
          <a:prstGeom prst="rect">
            <a:avLst/>
          </a:prstGeom>
          <a:noFill/>
        </p:spPr>
        <p:txBody>
          <a:bodyPr wrap="square" rtlCol="0">
            <a:spAutoFit/>
          </a:bodyPr>
          <a:lstStyle/>
          <a:p>
            <a:pPr algn="ctr">
              <a:lnSpc>
                <a:spcPct val="150000"/>
              </a:lnSpc>
            </a:pPr>
            <a:r>
              <a:rPr lang="vi-VN" sz="4000" dirty="0">
                <a:solidFill>
                  <a:srgbClr val="1A3490"/>
                </a:solidFill>
                <a:latin typeface="#9Slide07 IcielBaliho Script" pitchFamily="2" charset="0"/>
                <a:cs typeface="#9Slide03 Arima Madurai Black" panose="00000A00000000000000" pitchFamily="2" charset="0"/>
              </a:rPr>
              <a:t>Xung quanh vật nào sau đây có từ trường</a:t>
            </a:r>
            <a:endParaRPr lang="en-US" sz="4000" dirty="0">
              <a:solidFill>
                <a:srgbClr val="1A3490"/>
              </a:solidFill>
              <a:latin typeface="#9Slide07 IcielBaliho Script" pitchFamily="2" charset="0"/>
              <a:cs typeface="#9Slide03 Arima Madurai Black" panose="00000A00000000000000" pitchFamily="2" charset="0"/>
            </a:endParaRPr>
          </a:p>
        </p:txBody>
      </p:sp>
      <p:grpSp>
        <p:nvGrpSpPr>
          <p:cNvPr id="11" name="Group 10">
            <a:extLst>
              <a:ext uri="{FF2B5EF4-FFF2-40B4-BE49-F238E27FC236}">
                <a16:creationId xmlns:a16="http://schemas.microsoft.com/office/drawing/2014/main" id="{7906271B-5C6D-22ED-D216-681C5A18F2E6}"/>
              </a:ext>
            </a:extLst>
          </p:cNvPr>
          <p:cNvGrpSpPr/>
          <p:nvPr/>
        </p:nvGrpSpPr>
        <p:grpSpPr>
          <a:xfrm>
            <a:off x="956005" y="643256"/>
            <a:ext cx="1150937" cy="1158448"/>
            <a:chOff x="7667526" y="1730139"/>
            <a:chExt cx="4093347" cy="4120062"/>
          </a:xfrm>
        </p:grpSpPr>
        <p:grpSp>
          <p:nvGrpSpPr>
            <p:cNvPr id="13" name="Graphic 5">
              <a:extLst>
                <a:ext uri="{FF2B5EF4-FFF2-40B4-BE49-F238E27FC236}">
                  <a16:creationId xmlns:a16="http://schemas.microsoft.com/office/drawing/2014/main" id="{1D8B6386-7473-46D1-4FFF-0AD369FEC23A}"/>
                </a:ext>
              </a:extLst>
            </p:cNvPr>
            <p:cNvGrpSpPr/>
            <p:nvPr/>
          </p:nvGrpSpPr>
          <p:grpSpPr>
            <a:xfrm>
              <a:off x="7719266" y="1738963"/>
              <a:ext cx="3992479" cy="3127215"/>
              <a:chOff x="1218616" y="1609419"/>
              <a:chExt cx="2994359" cy="2345411"/>
            </a:xfrm>
          </p:grpSpPr>
          <p:sp>
            <p:nvSpPr>
              <p:cNvPr id="141" name="Freeform: Shape 140">
                <a:extLst>
                  <a:ext uri="{FF2B5EF4-FFF2-40B4-BE49-F238E27FC236}">
                    <a16:creationId xmlns:a16="http://schemas.microsoft.com/office/drawing/2014/main" id="{5ACF634E-5B78-0FB4-4C08-FEC408197D44}"/>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27D3E6EF-4EE9-3DD0-2223-8F6A5229A42D}"/>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15DD9CD0-04CA-6868-C7AB-F7E68ED84537}"/>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A226A209-49F3-CAE1-D0D2-82A780D1F7E4}"/>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C3CD6E81-ABE2-05DF-5E20-D122ABAAAB4A}"/>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805FD05B-FCA8-ADB5-386F-A145B3417476}"/>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AB2AEA70-0C2B-8DF7-A074-F7CC2B685C62}"/>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76EAE676-2D88-B3CF-FE10-33575F553D8B}"/>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CCDA07A-B53C-1CCA-6BB8-C5A1D71AF8A9}"/>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0" name="Freeform: Shape 149">
                <a:extLst>
                  <a:ext uri="{FF2B5EF4-FFF2-40B4-BE49-F238E27FC236}">
                    <a16:creationId xmlns:a16="http://schemas.microsoft.com/office/drawing/2014/main" id="{C7B226F5-3CDF-E04E-1D9F-BC022C1CD34C}"/>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0920C07D-9FB7-B5CB-73D8-45E92756C233}"/>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0915EB0-8126-5A57-AC47-B5407FDB1E4A}"/>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1CB559B8-A3E4-021C-2EC7-E7E3B3316B68}"/>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1D9C268-12EB-2F89-4C9A-F62DA5427058}"/>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3C2A4948-CFA7-D782-39E7-B403F4514FF3}"/>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DBEADED5-72CF-B4B7-69CB-C6BB163656B2}"/>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F8404366-DD3D-922C-FE77-7FD37B2C1B7A}"/>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237D5561-302A-A750-E2E7-551ED0CFCF07}"/>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0B609A21-5C35-77AA-F239-BF2D408B555E}"/>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9F9E9B22-DCED-277E-BA53-301388CC321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031F5B9B-1AFD-43D4-BE73-37E07BED3CFE}"/>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CFAC5464-0510-5E2B-C465-93D952731F51}"/>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11FA5C8B-551C-37F1-09BF-A44713CCFB5A}"/>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72D6D98B-1510-B23F-DD74-70FC61F733A5}"/>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926D2BE3-B7CF-0207-9730-D0D0D39C978B}"/>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4BBF91D5-5CAA-2E64-91B7-037568631E54}"/>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0BC4F2ED-BBDD-00A9-28B9-4DF096B4E12D}"/>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35B87D74-67A2-37A3-EACE-5C3FE93D3844}"/>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58E8B3CF-169B-E88C-8D2A-6273FB396E87}"/>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39FCA034-AAC3-81FC-0730-D5BE1EBF0A31}"/>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63B11103-C0E5-FE1F-3C57-5351C2588D40}"/>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B54E61F6-0551-DFBC-7EEB-2BC17F942A45}"/>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3915A61F-4251-8C3C-F0BA-40BEAC7DA9EB}"/>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1C31E001-7AFD-70C1-DFF3-7CD2701D230C}"/>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E68C9BA6-8AAF-7D96-ED52-0DEFC15E2AD4}"/>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4263AB57-BAB6-6AF5-7011-33ED277B3F64}"/>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D5934A81-8410-DCCD-92CA-CB6BC0D022D0}"/>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7B2B7709-7ABC-B2C3-3640-EE5D3B1FEFBF}"/>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0EE902DF-AB99-F6E8-BD73-55580375F6F1}"/>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83110656-FB5C-BD7A-22A8-904974C553E4}"/>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CD886A6E-B353-C19C-1137-E5EA1CE1AA74}"/>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703102DF-9A5F-BCEC-16C9-40B4938D4988}"/>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6F9C6C47-1077-A0F9-98DD-7C8A0DBA2D78}"/>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0DBE46F4-B829-F496-63EE-1135328E230B}"/>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14" name="Freeform: Shape 13">
              <a:extLst>
                <a:ext uri="{FF2B5EF4-FFF2-40B4-BE49-F238E27FC236}">
                  <a16:creationId xmlns:a16="http://schemas.microsoft.com/office/drawing/2014/main" id="{D9865DC1-3930-53CC-70BF-6EB42249A19C}"/>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 name="Freeform: Shape 14">
              <a:extLst>
                <a:ext uri="{FF2B5EF4-FFF2-40B4-BE49-F238E27FC236}">
                  <a16:creationId xmlns:a16="http://schemas.microsoft.com/office/drawing/2014/main" id="{FD06377A-3CE8-F6C6-A677-9B0C812F0667}"/>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16" name="Graphic 5">
              <a:extLst>
                <a:ext uri="{FF2B5EF4-FFF2-40B4-BE49-F238E27FC236}">
                  <a16:creationId xmlns:a16="http://schemas.microsoft.com/office/drawing/2014/main" id="{26DC53C4-A8DF-8EA5-1FB6-C491DC885F30}"/>
                </a:ext>
              </a:extLst>
            </p:cNvPr>
            <p:cNvGrpSpPr/>
            <p:nvPr/>
          </p:nvGrpSpPr>
          <p:grpSpPr>
            <a:xfrm>
              <a:off x="10580914" y="3966952"/>
              <a:ext cx="1031992" cy="1386933"/>
              <a:chOff x="3364852" y="3280411"/>
              <a:chExt cx="773994" cy="1040200"/>
            </a:xfrm>
          </p:grpSpPr>
          <p:sp>
            <p:nvSpPr>
              <p:cNvPr id="107" name="Freeform: Shape 106">
                <a:extLst>
                  <a:ext uri="{FF2B5EF4-FFF2-40B4-BE49-F238E27FC236}">
                    <a16:creationId xmlns:a16="http://schemas.microsoft.com/office/drawing/2014/main" id="{AB36BCA1-A179-4DD2-6835-14D165FED695}"/>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57542CAB-7C5D-7C52-39AC-7013BDBF3CD3}"/>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F440E103-0093-E4CF-3E29-07B4AB417AFF}"/>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ABD59136-A75D-6658-9AD0-6C0C83B92B42}"/>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C3BCBED1-B2A5-EF86-0D7E-2A0B3874DB45}"/>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6DFDA286-2F91-412F-9AAF-8777D546500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6AD3C0E2-F356-6FEC-8BAC-84B3813D2190}"/>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8C7CF378-2A2C-467F-644E-2CC22C0267D3}"/>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DC1A5D62-2D79-E8EF-8B7A-E43656EAEA0E}"/>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E39108BF-030C-2462-13F1-FB1815B05F9F}"/>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753DA050-ED00-0A62-C7B3-676C9F9A5668}"/>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47B9DF27-7102-57CA-7C4F-379E7AD2D98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39708672-6D42-1E76-CAE1-1D758A5F5994}"/>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5EBB97ED-0246-BF27-6902-DF6D0D0E13E5}"/>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2D6D7556-817C-86EB-3694-A51B210E3938}"/>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D123C7A1-98E0-57C6-7D58-C244D43B33B2}"/>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13A96DCC-1E15-6B01-15CF-CA215819CF00}"/>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2E5F2182-6E05-E8B7-FBDF-FA6B1495D783}"/>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546F8BA5-BD94-07C6-8876-97970C76CBD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3E54C0E8-6CBA-1F5E-1FA8-88CF15A85E4F}"/>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04460AB0-AEC1-CD4B-0FDA-B0FA8D8FD07F}"/>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CF36BF9B-1C12-6361-4121-3BD90C3CAF95}"/>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30A074F9-B570-7199-536E-9A02EB6CB217}"/>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5C9A0853-6F55-D569-42D8-CACB92568D0D}"/>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700213BF-95D9-84A2-0857-5D9B8A3472A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16745654-3007-2E43-A663-F02A8DE555CD}"/>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2B07F34-8356-0AED-0175-0CED2C4358E6}"/>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69EA823F-BE3E-CF29-0340-F5CDCF2DA2B5}"/>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ADA56572-B662-B2B5-C9EB-0D4DA3A70822}"/>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965B5BAA-1B38-576C-C9EB-D53E0AC74F15}"/>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5F9F45FE-AC80-5782-396C-4C1E5526BCB7}"/>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EE5A351B-70D0-AC4B-97C9-7A64D7352BED}"/>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238BD340-1B2D-0D5A-2855-208E73BEA75A}"/>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A7A7E0E8-1609-04B8-D476-470B0992B551}"/>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17" name="Graphic 5">
              <a:extLst>
                <a:ext uri="{FF2B5EF4-FFF2-40B4-BE49-F238E27FC236}">
                  <a16:creationId xmlns:a16="http://schemas.microsoft.com/office/drawing/2014/main" id="{5DBDCD18-8128-DA00-FE00-3FED783D695D}"/>
                </a:ext>
              </a:extLst>
            </p:cNvPr>
            <p:cNvGrpSpPr/>
            <p:nvPr/>
          </p:nvGrpSpPr>
          <p:grpSpPr>
            <a:xfrm>
              <a:off x="8877948" y="2220963"/>
              <a:ext cx="2048049" cy="3407965"/>
              <a:chOff x="2087627" y="1970919"/>
              <a:chExt cx="1536037" cy="2555974"/>
            </a:xfrm>
          </p:grpSpPr>
          <p:sp>
            <p:nvSpPr>
              <p:cNvPr id="104" name="Freeform: Shape 103">
                <a:extLst>
                  <a:ext uri="{FF2B5EF4-FFF2-40B4-BE49-F238E27FC236}">
                    <a16:creationId xmlns:a16="http://schemas.microsoft.com/office/drawing/2014/main" id="{ADDA80D8-2BA5-9D00-2875-74D02287E403}"/>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1FF66A07-F27D-F750-4F67-CABD6DCB15B8}"/>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7CC042DC-1BF8-1EFC-91D7-F4052F0F099D}"/>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3" name="Graphic 5">
              <a:extLst>
                <a:ext uri="{FF2B5EF4-FFF2-40B4-BE49-F238E27FC236}">
                  <a16:creationId xmlns:a16="http://schemas.microsoft.com/office/drawing/2014/main" id="{47360B1F-7DDE-4700-4E9B-CD75FE9FF7CC}"/>
                </a:ext>
              </a:extLst>
            </p:cNvPr>
            <p:cNvGrpSpPr/>
            <p:nvPr/>
          </p:nvGrpSpPr>
          <p:grpSpPr>
            <a:xfrm>
              <a:off x="7903618" y="2373648"/>
              <a:ext cx="1183931" cy="3342981"/>
              <a:chOff x="1356880" y="2085433"/>
              <a:chExt cx="887948" cy="2507236"/>
            </a:xfrm>
          </p:grpSpPr>
          <p:sp>
            <p:nvSpPr>
              <p:cNvPr id="33" name="Freeform: Shape 32">
                <a:extLst>
                  <a:ext uri="{FF2B5EF4-FFF2-40B4-BE49-F238E27FC236}">
                    <a16:creationId xmlns:a16="http://schemas.microsoft.com/office/drawing/2014/main" id="{7C3EAE1F-12F0-8C3B-83D7-A2370CB13430}"/>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4" name="Freeform: Shape 33">
                <a:extLst>
                  <a:ext uri="{FF2B5EF4-FFF2-40B4-BE49-F238E27FC236}">
                    <a16:creationId xmlns:a16="http://schemas.microsoft.com/office/drawing/2014/main" id="{D7E93C5A-6D27-8BE8-6F8C-7CDECC17C9D1}"/>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8F149F0E-5682-05DF-F1E3-F9AF56CA7EAE}"/>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6" name="Freeform: Shape 35">
                <a:extLst>
                  <a:ext uri="{FF2B5EF4-FFF2-40B4-BE49-F238E27FC236}">
                    <a16:creationId xmlns:a16="http://schemas.microsoft.com/office/drawing/2014/main" id="{125D2C3F-F1A2-FDD5-902F-7E78BD177B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1E4C1858-989C-84EC-1410-7B6A72503FD7}"/>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0191BD23-5341-40C7-8E95-A1FC483EA9A9}"/>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9D94F844-2B3F-C20B-F235-9987FD48884B}"/>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256A2460-BB3F-EED0-73CB-37F4C09C0E7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1CEC49E0-8096-2E67-102E-FA5E83694D39}"/>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2" name="Freeform: Shape 41">
                <a:extLst>
                  <a:ext uri="{FF2B5EF4-FFF2-40B4-BE49-F238E27FC236}">
                    <a16:creationId xmlns:a16="http://schemas.microsoft.com/office/drawing/2014/main" id="{508A42D6-051C-7F90-F3A3-F4214BFB4F80}"/>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AC0C7A83-64F2-24E5-EB4E-EE4E50933E7B}"/>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B055BF8B-C034-5DE3-0A06-22D76ED5F92C}"/>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9F06D59E-2A2F-6E58-856E-D41B78862A24}"/>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3FEC9BEA-7C1A-CB3C-97B3-400D6E34DCDB}"/>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BF615462-1115-5326-5049-6B3E7416E9BB}"/>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496F9BD-6F87-21A4-57CE-8E04AB240A4A}"/>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A4588790-3190-E94D-D469-5C1BE51B0EAB}"/>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94BDFBE1-BC7B-A9C7-9D65-F10A2D754E40}"/>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190F2970-824B-2ED9-8A80-607BD1A24CC2}"/>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BACB8E7E-ACD5-9072-C74C-3EA2E0F3D57F}"/>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01C4A7E6-BF58-91E5-01CF-FD0512DBB48F}"/>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F6641EA-5B6E-29AE-BD80-FC81F8699A82}"/>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842DF1EC-6615-FFD7-8C28-A87B9500CE99}"/>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03688856-7EB3-21B9-19F2-B072049D4FCF}"/>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63B5E5EE-81B1-2734-9B88-CAF28F386810}"/>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36C4358C-61CD-BE76-C3A0-4584122D302E}"/>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D32BFC8E-F7F7-B899-FACA-AF8F6B6385D0}"/>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C1FF34E7-4192-AEB8-CB2D-2F2580AD0179}"/>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D1829BA4-970F-EC57-5CB7-B273E1E342D4}"/>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8AB7B9CE-0C52-B1C5-9612-E1E1E0922F7F}"/>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91F12A5-8C31-64FA-8572-06B2106D232F}"/>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B74737-4B49-3F1E-35C5-4EF56419BEB1}"/>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A8531788-8AC9-B94D-8827-A7334620011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EF688EEF-ECB5-69C3-42AD-B0CA527B00DA}"/>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45B165D2-E429-3DF5-7813-D8B64F42EDE0}"/>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BC603155-7348-074F-53F6-2B4CA858F9D1}"/>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75590803-800A-6746-8596-3265C45BBF0E}"/>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57B537A3-D708-7CE4-230E-0332ABFACB74}"/>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DD042838-407C-95C2-B6E7-8506800A6CFE}"/>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92C0DD0-F6C7-61FA-3E1D-467008CA3BA2}"/>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3D580CAC-389A-21BF-2557-31A9D930C07C}"/>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F77BC506-D55E-643D-EC79-5631392A12E4}"/>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0DB46986-44FC-4CB4-35B1-3E3C0E0C7582}"/>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7CE983B7-ED65-5141-0929-093642A98E0D}"/>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3111EE51-D45D-9A1D-E96E-26066F4E80C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1C98BE76-BEAC-CC5E-E340-F066ECC473B9}"/>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91E7FA92-2C82-7453-724C-64F70A908FD4}"/>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FA1A6FFC-D6F0-BA6B-17AB-89FE46CCF126}"/>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61101499-55C4-A9C2-1501-572566C5EF0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4DD37D92-02A1-F071-36B7-B6C3F05AD275}"/>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78EC0B01-7A8B-F419-7E04-0B3290822693}"/>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568D4F9C-FF7F-F3BB-54B3-6A6C4D0522AE}"/>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FB6437F-6384-3882-82AD-7C770CE1EBA1}"/>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5F73E6D0-0B6E-DC57-83CC-4426CD206524}"/>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EA8E7511-42DA-812D-06CC-30F0103F5D2D}"/>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6314AFFD-E0FC-4934-2463-46291BCBB5C3}"/>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091D9E6D-9D11-65A8-9910-65615057789A}"/>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E1D00167-BA1A-C39A-BFA1-0E2106B9613F}"/>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622373C9-862A-ED9D-18FE-49147CF3C8B5}"/>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E5577BB0-163C-9DFE-553B-7A12F7E2135E}"/>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18F8426B-CDE0-81FE-B054-DB7A3938D75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B5CB9F1A-DF5A-BBE6-4996-C4E07D7A608E}"/>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721A0932-FE06-D707-DDBF-303245DDEDBD}"/>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F210B62A-9CAF-27DF-3D0C-43729C8BC576}"/>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1570A6A-17C3-88F2-B6A1-3F5823AB4F03}"/>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79413F7A-A4F1-2BCB-A654-C0861762E6DD}"/>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3AD28A63-90B0-6210-6D1A-44E7778CBB10}"/>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04F5E891-1E7E-3D48-D77C-4D2DF4891A77}"/>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691C6D37-D85E-B0E4-08AF-187902726C3B}"/>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43712A81-A563-346D-6468-6C57EE300B23}"/>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816631B-919E-2047-FEB9-643EAC1E7DC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4" name="Graphic 5">
              <a:extLst>
                <a:ext uri="{FF2B5EF4-FFF2-40B4-BE49-F238E27FC236}">
                  <a16:creationId xmlns:a16="http://schemas.microsoft.com/office/drawing/2014/main" id="{ECE0D5B9-AE5E-654E-A419-0496489469D8}"/>
                </a:ext>
              </a:extLst>
            </p:cNvPr>
            <p:cNvGrpSpPr/>
            <p:nvPr/>
          </p:nvGrpSpPr>
          <p:grpSpPr>
            <a:xfrm>
              <a:off x="8560752" y="1730139"/>
              <a:ext cx="605953" cy="680956"/>
              <a:chOff x="1849730" y="1602801"/>
              <a:chExt cx="454465" cy="510717"/>
            </a:xfrm>
          </p:grpSpPr>
          <p:sp>
            <p:nvSpPr>
              <p:cNvPr id="25" name="Freeform: Shape 24">
                <a:extLst>
                  <a:ext uri="{FF2B5EF4-FFF2-40B4-BE49-F238E27FC236}">
                    <a16:creationId xmlns:a16="http://schemas.microsoft.com/office/drawing/2014/main" id="{7BE4D617-1FFA-7BAA-31A6-BC913A75D406}"/>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6" name="Freeform: Shape 25">
                <a:extLst>
                  <a:ext uri="{FF2B5EF4-FFF2-40B4-BE49-F238E27FC236}">
                    <a16:creationId xmlns:a16="http://schemas.microsoft.com/office/drawing/2014/main" id="{2A853C19-4952-E73E-616F-B28C041349CC}"/>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7" name="Freeform: Shape 26">
                <a:extLst>
                  <a:ext uri="{FF2B5EF4-FFF2-40B4-BE49-F238E27FC236}">
                    <a16:creationId xmlns:a16="http://schemas.microsoft.com/office/drawing/2014/main" id="{7CBEF8DA-A2CA-7408-6CDB-BB3D3E4C2AF2}"/>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8" name="Freeform: Shape 27">
                <a:extLst>
                  <a:ext uri="{FF2B5EF4-FFF2-40B4-BE49-F238E27FC236}">
                    <a16:creationId xmlns:a16="http://schemas.microsoft.com/office/drawing/2014/main" id="{533168A9-F4D3-29CE-F6AF-21CB5E45E0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9" name="Freeform: Shape 28">
                <a:extLst>
                  <a:ext uri="{FF2B5EF4-FFF2-40B4-BE49-F238E27FC236}">
                    <a16:creationId xmlns:a16="http://schemas.microsoft.com/office/drawing/2014/main" id="{CF81C381-FDC9-A796-930C-9388ECDD8DE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876F9F93-1E0C-9ABC-98C2-BC9B32E7A82E}"/>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1" name="Freeform: Shape 30">
                <a:extLst>
                  <a:ext uri="{FF2B5EF4-FFF2-40B4-BE49-F238E27FC236}">
                    <a16:creationId xmlns:a16="http://schemas.microsoft.com/office/drawing/2014/main" id="{C49D2E48-2D8E-B2C7-0EC8-78C66E72D5E4}"/>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2" name="Freeform: Shape 31">
                <a:extLst>
                  <a:ext uri="{FF2B5EF4-FFF2-40B4-BE49-F238E27FC236}">
                    <a16:creationId xmlns:a16="http://schemas.microsoft.com/office/drawing/2014/main" id="{F625E9CC-8629-B407-8B72-B91D5F94E946}"/>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5" name="Picture 4">
            <a:extLst>
              <a:ext uri="{FF2B5EF4-FFF2-40B4-BE49-F238E27FC236}">
                <a16:creationId xmlns:a16="http://schemas.microsoft.com/office/drawing/2014/main" id="{DEF1CC45-7353-0E1A-4904-2F3B53496D8B}"/>
              </a:ext>
            </a:extLst>
          </p:cNvPr>
          <p:cNvPicPr>
            <a:picLocks noChangeAspect="1"/>
          </p:cNvPicPr>
          <p:nvPr/>
        </p:nvPicPr>
        <p:blipFill>
          <a:blip r:embed="rId3"/>
          <a:stretch>
            <a:fillRect/>
          </a:stretch>
        </p:blipFill>
        <p:spPr>
          <a:xfrm>
            <a:off x="1485793" y="2406026"/>
            <a:ext cx="4628871" cy="2606633"/>
          </a:xfrm>
          <a:prstGeom prst="rect">
            <a:avLst/>
          </a:prstGeom>
        </p:spPr>
      </p:pic>
      <p:pic>
        <p:nvPicPr>
          <p:cNvPr id="1028" name="Picture 4" descr="Cuộn Dây Đồng Cách Điện 0.1mm | Shopee Việt Nam">
            <a:extLst>
              <a:ext uri="{FF2B5EF4-FFF2-40B4-BE49-F238E27FC236}">
                <a16:creationId xmlns:a16="http://schemas.microsoft.com/office/drawing/2014/main" id="{0953F637-DA02-2445-3C10-A8C086342F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76582" y="1690923"/>
            <a:ext cx="3720904" cy="3720904"/>
          </a:xfrm>
          <a:prstGeom prst="rect">
            <a:avLst/>
          </a:prstGeom>
          <a:noFill/>
          <a:extLst>
            <a:ext uri="{909E8E84-426E-40DD-AFC4-6F175D3DCCD1}">
              <a14:hiddenFill xmlns:a14="http://schemas.microsoft.com/office/drawing/2010/main">
                <a:solidFill>
                  <a:srgbClr val="FFFFFF"/>
                </a:solidFill>
              </a14:hiddenFill>
            </a:ext>
          </a:extLst>
        </p:spPr>
      </p:pic>
      <p:sp>
        <p:nvSpPr>
          <p:cNvPr id="185" name="TextBox 184">
            <a:extLst>
              <a:ext uri="{FF2B5EF4-FFF2-40B4-BE49-F238E27FC236}">
                <a16:creationId xmlns:a16="http://schemas.microsoft.com/office/drawing/2014/main" id="{5E9B4EE0-93AC-EFBD-0A58-C70C4DA84CF5}"/>
              </a:ext>
            </a:extLst>
          </p:cNvPr>
          <p:cNvSpPr txBox="1"/>
          <p:nvPr/>
        </p:nvSpPr>
        <p:spPr>
          <a:xfrm>
            <a:off x="1728885" y="5408644"/>
            <a:ext cx="3996652" cy="600164"/>
          </a:xfrm>
          <a:prstGeom prst="rect">
            <a:avLst/>
          </a:prstGeom>
          <a:noFill/>
        </p:spPr>
        <p:txBody>
          <a:bodyPr wrap="square" rtlCol="0">
            <a:spAutoFit/>
          </a:bodyPr>
          <a:lstStyle/>
          <a:p>
            <a:pPr algn="ctr">
              <a:lnSpc>
                <a:spcPct val="150000"/>
              </a:lnSpc>
            </a:pPr>
            <a:r>
              <a:rPr lang="vi-VN" sz="2400" dirty="0">
                <a:latin typeface="#9Slide03 Arima Madurai Black" panose="00000A00000000000000" pitchFamily="2" charset="0"/>
                <a:cs typeface="#9Slide03 Arima Madurai Black" panose="00000A00000000000000" pitchFamily="2" charset="0"/>
              </a:rPr>
              <a:t>Bóng đèn điện đang sáng</a:t>
            </a:r>
            <a:endParaRPr lang="en-US" sz="2400" dirty="0">
              <a:latin typeface="#9Slide03 Arima Madurai Black" panose="00000A00000000000000" pitchFamily="2" charset="0"/>
              <a:cs typeface="#9Slide03 Arima Madurai Black" panose="00000A00000000000000" pitchFamily="2" charset="0"/>
            </a:endParaRPr>
          </a:p>
        </p:txBody>
      </p:sp>
      <p:sp>
        <p:nvSpPr>
          <p:cNvPr id="186" name="TextBox 185">
            <a:extLst>
              <a:ext uri="{FF2B5EF4-FFF2-40B4-BE49-F238E27FC236}">
                <a16:creationId xmlns:a16="http://schemas.microsoft.com/office/drawing/2014/main" id="{41DD8B7F-7099-DE03-3281-55FA5EE61FCB}"/>
              </a:ext>
            </a:extLst>
          </p:cNvPr>
          <p:cNvSpPr txBox="1"/>
          <p:nvPr/>
        </p:nvSpPr>
        <p:spPr>
          <a:xfrm>
            <a:off x="7176582" y="5417273"/>
            <a:ext cx="3996652" cy="600164"/>
          </a:xfrm>
          <a:prstGeom prst="rect">
            <a:avLst/>
          </a:prstGeom>
          <a:noFill/>
        </p:spPr>
        <p:txBody>
          <a:bodyPr wrap="square" rtlCol="0">
            <a:spAutoFit/>
          </a:bodyPr>
          <a:lstStyle/>
          <a:p>
            <a:pPr algn="ctr">
              <a:lnSpc>
                <a:spcPct val="150000"/>
              </a:lnSpc>
            </a:pPr>
            <a:r>
              <a:rPr lang="vi-VN" sz="2400" dirty="0">
                <a:latin typeface="#9Slide03 Arima Madurai Black" panose="00000A00000000000000" pitchFamily="2" charset="0"/>
                <a:cs typeface="#9Slide03 Arima Madurai Black" panose="00000A00000000000000" pitchFamily="2" charset="0"/>
              </a:rPr>
              <a:t>Cuộn dây đồng</a:t>
            </a:r>
            <a:endParaRPr lang="en-US"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623773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1" fill="hold" grpId="0" nodeType="withEffect">
                                  <p:stCondLst>
                                    <p:cond delay="0"/>
                                  </p:stCondLst>
                                  <p:iterate type="lt">
                                    <p:tmPct val="6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iterate type="lt">
                                    <p:tmPct val="6000"/>
                                  </p:iterate>
                                  <p:childTnLst>
                                    <p:set>
                                      <p:cBhvr>
                                        <p:cTn id="22" dur="1" fill="hold">
                                          <p:stCondLst>
                                            <p:cond delay="0"/>
                                          </p:stCondLst>
                                        </p:cTn>
                                        <p:tgtEl>
                                          <p:spTgt spid="185"/>
                                        </p:tgtEl>
                                        <p:attrNameLst>
                                          <p:attrName>style.visibility</p:attrName>
                                        </p:attrNameLst>
                                      </p:cBhvr>
                                      <p:to>
                                        <p:strVal val="visible"/>
                                      </p:to>
                                    </p:set>
                                    <p:animEffect transition="in" filter="wipe(up)">
                                      <p:cBhvr>
                                        <p:cTn id="23" dur="500"/>
                                        <p:tgtEl>
                                          <p:spTgt spid="18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p:cTn id="28" dur="500" fill="hold"/>
                                        <p:tgtEl>
                                          <p:spTgt spid="1028"/>
                                        </p:tgtEl>
                                        <p:attrNameLst>
                                          <p:attrName>ppt_w</p:attrName>
                                        </p:attrNameLst>
                                      </p:cBhvr>
                                      <p:tavLst>
                                        <p:tav tm="0">
                                          <p:val>
                                            <p:fltVal val="0"/>
                                          </p:val>
                                        </p:tav>
                                        <p:tav tm="100000">
                                          <p:val>
                                            <p:strVal val="#ppt_w"/>
                                          </p:val>
                                        </p:tav>
                                      </p:tavLst>
                                    </p:anim>
                                    <p:anim calcmode="lin" valueType="num">
                                      <p:cBhvr>
                                        <p:cTn id="29" dur="500" fill="hold"/>
                                        <p:tgtEl>
                                          <p:spTgt spid="1028"/>
                                        </p:tgtEl>
                                        <p:attrNameLst>
                                          <p:attrName>ppt_h</p:attrName>
                                        </p:attrNameLst>
                                      </p:cBhvr>
                                      <p:tavLst>
                                        <p:tav tm="0">
                                          <p:val>
                                            <p:fltVal val="0"/>
                                          </p:val>
                                        </p:tav>
                                        <p:tav tm="100000">
                                          <p:val>
                                            <p:strVal val="#ppt_h"/>
                                          </p:val>
                                        </p:tav>
                                      </p:tavLst>
                                    </p:anim>
                                    <p:animEffect transition="in" filter="fade">
                                      <p:cBhvr>
                                        <p:cTn id="30" dur="500"/>
                                        <p:tgtEl>
                                          <p:spTgt spid="1028"/>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6000"/>
                                  </p:iterate>
                                  <p:childTnLst>
                                    <p:set>
                                      <p:cBhvr>
                                        <p:cTn id="33" dur="1" fill="hold">
                                          <p:stCondLst>
                                            <p:cond delay="0"/>
                                          </p:stCondLst>
                                        </p:cTn>
                                        <p:tgtEl>
                                          <p:spTgt spid="186"/>
                                        </p:tgtEl>
                                        <p:attrNameLst>
                                          <p:attrName>style.visibility</p:attrName>
                                        </p:attrNameLst>
                                      </p:cBhvr>
                                      <p:to>
                                        <p:strVal val="visible"/>
                                      </p:to>
                                    </p:set>
                                    <p:animEffect transition="in" filter="wipe(up)">
                                      <p:cBhvr>
                                        <p:cTn id="34" dur="500"/>
                                        <p:tgtEl>
                                          <p:spTgt spid="18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85"/>
                                        </p:tgtEl>
                                        <p:attrNameLst>
                                          <p:attrName>fillcolor</p:attrName>
                                        </p:attrNameLst>
                                      </p:cBhvr>
                                      <p:to>
                                        <a:schemeClr val="accent2"/>
                                      </p:to>
                                    </p:animClr>
                                    <p:set>
                                      <p:cBhvr>
                                        <p:cTn id="39" dur="2000" fill="hold"/>
                                        <p:tgtEl>
                                          <p:spTgt spid="185"/>
                                        </p:tgtEl>
                                        <p:attrNameLst>
                                          <p:attrName>fill.type</p:attrName>
                                        </p:attrNameLst>
                                      </p:cBhvr>
                                      <p:to>
                                        <p:strVal val="solid"/>
                                      </p:to>
                                    </p:set>
                                    <p:set>
                                      <p:cBhvr>
                                        <p:cTn id="40" dur="2000" fill="hold"/>
                                        <p:tgtEl>
                                          <p:spTgt spid="1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5" grpId="0"/>
      <p:bldP spid="1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BCF71042-3147-4D8C-938D-D34178D1D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83615">
            <a:off x="4091279" y="2157524"/>
            <a:ext cx="4009442" cy="710764"/>
          </a:xfrm>
          <a:prstGeom prst="rect">
            <a:avLst/>
          </a:prstGeom>
        </p:spPr>
      </p:pic>
      <p:sp>
        <p:nvSpPr>
          <p:cNvPr id="8" name="TextBox 7">
            <a:extLst>
              <a:ext uri="{FF2B5EF4-FFF2-40B4-BE49-F238E27FC236}">
                <a16:creationId xmlns:a16="http://schemas.microsoft.com/office/drawing/2014/main" id="{AEA80426-E8DA-465D-BF98-60EA15F6EB40}"/>
              </a:ext>
            </a:extLst>
          </p:cNvPr>
          <p:cNvSpPr txBox="1"/>
          <p:nvPr/>
        </p:nvSpPr>
        <p:spPr>
          <a:xfrm>
            <a:off x="702145" y="4544468"/>
            <a:ext cx="10787709" cy="1865126"/>
          </a:xfrm>
          <a:prstGeom prst="rect">
            <a:avLst/>
          </a:prstGeom>
          <a:noFill/>
        </p:spPr>
        <p:txBody>
          <a:bodyPr wrap="square">
            <a:spAutoFit/>
          </a:bodyPr>
          <a:lstStyle/>
          <a:p>
            <a:pPr algn="ctr">
              <a:lnSpc>
                <a:spcPct val="120000"/>
              </a:lnSpc>
            </a:pPr>
            <a:r>
              <a:rPr lang="vi-VN" sz="2400" dirty="0">
                <a:latin typeface="#9Slide03 Arima Madurai Black" panose="00000A00000000000000" pitchFamily="2" charset="0"/>
                <a:cs typeface="#9Slide03 Arima Madurai Black" panose="00000A00000000000000" pitchFamily="2" charset="0"/>
              </a:rPr>
              <a:t>Ta đã biết xung quanh </a:t>
            </a:r>
            <a:r>
              <a:rPr lang="vi-VN" sz="2400" dirty="0">
                <a:solidFill>
                  <a:schemeClr val="accent6"/>
                </a:solidFill>
                <a:latin typeface="#9Slide03 Arima Madurai Black" panose="00000A00000000000000" pitchFamily="2" charset="0"/>
                <a:cs typeface="#9Slide03 Arima Madurai Black" panose="00000A00000000000000" pitchFamily="2" charset="0"/>
              </a:rPr>
              <a:t>nam châm</a:t>
            </a:r>
            <a:r>
              <a:rPr lang="vi-VN" sz="2400" dirty="0">
                <a:latin typeface="#9Slide03 Arima Madurai Black" panose="00000A00000000000000" pitchFamily="2" charset="0"/>
                <a:cs typeface="#9Slide03 Arima Madurai Black" panose="00000A00000000000000" pitchFamily="2" charset="0"/>
              </a:rPr>
              <a:t>, xung quanh </a:t>
            </a:r>
            <a:r>
              <a:rPr lang="vi-VN" sz="2400" dirty="0">
                <a:solidFill>
                  <a:schemeClr val="accent6"/>
                </a:solidFill>
                <a:latin typeface="#9Slide03 Arima Madurai Black" panose="00000A00000000000000" pitchFamily="2" charset="0"/>
                <a:cs typeface="#9Slide03 Arima Madurai Black" panose="00000A00000000000000" pitchFamily="2" charset="0"/>
              </a:rPr>
              <a:t>dòng điện</a:t>
            </a:r>
            <a:r>
              <a:rPr lang="vi-VN" sz="2400" dirty="0">
                <a:latin typeface="#9Slide03 Arima Madurai Black" panose="00000A00000000000000" pitchFamily="2" charset="0"/>
                <a:cs typeface="#9Slide03 Arima Madurai Black" panose="00000A00000000000000" pitchFamily="2" charset="0"/>
              </a:rPr>
              <a:t> có </a:t>
            </a:r>
            <a:r>
              <a:rPr lang="vi-VN" sz="2400" dirty="0">
                <a:solidFill>
                  <a:schemeClr val="accent6"/>
                </a:solidFill>
                <a:latin typeface="#9Slide03 Arima Madurai Black" panose="00000A00000000000000" pitchFamily="2" charset="0"/>
                <a:cs typeface="#9Slide03 Arima Madurai Black" panose="00000A00000000000000" pitchFamily="2" charset="0"/>
              </a:rPr>
              <a:t>từ trường</a:t>
            </a:r>
            <a:r>
              <a:rPr lang="vi-VN" sz="2400" dirty="0">
                <a:latin typeface="#9Slide03 Arima Madurai Black" panose="00000A00000000000000" pitchFamily="2" charset="0"/>
                <a:cs typeface="#9Slide03 Arima Madurai Black" panose="00000A00000000000000" pitchFamily="2" charset="0"/>
              </a:rPr>
              <a:t>. Bằng mắt thường chúng ta không thể nhìn thấy </a:t>
            </a:r>
            <a:r>
              <a:rPr lang="vi-VN" sz="2400" dirty="0">
                <a:solidFill>
                  <a:schemeClr val="accent6"/>
                </a:solidFill>
                <a:latin typeface="#9Slide03 Arima Madurai Black" panose="00000A00000000000000" pitchFamily="2" charset="0"/>
                <a:cs typeface="#9Slide03 Arima Madurai Black" panose="00000A00000000000000" pitchFamily="2" charset="0"/>
              </a:rPr>
              <a:t>từ trường</a:t>
            </a:r>
            <a:r>
              <a:rPr lang="vi-VN" sz="2400" dirty="0">
                <a:latin typeface="#9Slide03 Arima Madurai Black" panose="00000A00000000000000" pitchFamily="2" charset="0"/>
                <a:cs typeface="#9Slide03 Arima Madurai Black" panose="00000A00000000000000" pitchFamily="2" charset="0"/>
              </a:rPr>
              <a:t>. Vậy làm thế nào để có thể hình dung ra </a:t>
            </a:r>
            <a:r>
              <a:rPr lang="vi-VN" sz="2400" dirty="0">
                <a:solidFill>
                  <a:schemeClr val="accent6"/>
                </a:solidFill>
                <a:latin typeface="#9Slide03 Arima Madurai Black" panose="00000A00000000000000" pitchFamily="2" charset="0"/>
                <a:cs typeface="#9Slide03 Arima Madurai Black" panose="00000A00000000000000" pitchFamily="2" charset="0"/>
              </a:rPr>
              <a:t>từ trường </a:t>
            </a:r>
            <a:r>
              <a:rPr lang="vi-VN" sz="2400" dirty="0">
                <a:latin typeface="#9Slide03 Arima Madurai Black" panose="00000A00000000000000" pitchFamily="2" charset="0"/>
                <a:cs typeface="#9Slide03 Arima Madurai Black" panose="00000A00000000000000" pitchFamily="2" charset="0"/>
              </a:rPr>
              <a:t>và nghiên cứu </a:t>
            </a:r>
            <a:r>
              <a:rPr lang="vi-VN" sz="2400" dirty="0">
                <a:solidFill>
                  <a:schemeClr val="accent6"/>
                </a:solidFill>
                <a:latin typeface="#9Slide03 Arima Madurai Black" panose="00000A00000000000000" pitchFamily="2" charset="0"/>
                <a:cs typeface="#9Slide03 Arima Madurai Black" panose="00000A00000000000000" pitchFamily="2" charset="0"/>
              </a:rPr>
              <a:t>từ tính </a:t>
            </a:r>
            <a:r>
              <a:rPr lang="vi-VN" sz="2400" dirty="0">
                <a:latin typeface="#9Slide03 Arima Madurai Black" panose="00000A00000000000000" pitchFamily="2" charset="0"/>
                <a:cs typeface="#9Slide03 Arima Madurai Black" panose="00000A00000000000000" pitchFamily="2" charset="0"/>
              </a:rPr>
              <a:t>của nó một cách dễ dàng, thuận lợi ?</a:t>
            </a:r>
            <a:endParaRPr lang="en-US" sz="2400" dirty="0">
              <a:latin typeface="#9Slide03 Arima Madurai Black" panose="00000A00000000000000" pitchFamily="2" charset="0"/>
              <a:cs typeface="#9Slide03 Arima Madurai Black" panose="00000A00000000000000" pitchFamily="2" charset="0"/>
            </a:endParaRPr>
          </a:p>
        </p:txBody>
      </p:sp>
      <p:pic>
        <p:nvPicPr>
          <p:cNvPr id="11" name="Picture 10" descr="Logo, icon&#10;&#10;Description automatically generated">
            <a:extLst>
              <a:ext uri="{FF2B5EF4-FFF2-40B4-BE49-F238E27FC236}">
                <a16:creationId xmlns:a16="http://schemas.microsoft.com/office/drawing/2014/main" id="{368C6FCD-F768-42B9-95E9-3D87E5381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3810162" y="1840111"/>
            <a:ext cx="516612" cy="516612"/>
          </a:xfrm>
          <a:prstGeom prst="rect">
            <a:avLst/>
          </a:prstGeom>
        </p:spPr>
      </p:pic>
      <p:pic>
        <p:nvPicPr>
          <p:cNvPr id="12" name="Picture 11" descr="Logo, icon&#10;&#10;Description automatically generated">
            <a:extLst>
              <a:ext uri="{FF2B5EF4-FFF2-40B4-BE49-F238E27FC236}">
                <a16:creationId xmlns:a16="http://schemas.microsoft.com/office/drawing/2014/main" id="{DB2B5954-926D-432F-B8DC-EAD45AD73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620112">
            <a:off x="2957299" y="2589989"/>
            <a:ext cx="1071050" cy="1071050"/>
          </a:xfrm>
          <a:prstGeom prst="rect">
            <a:avLst/>
          </a:prstGeom>
        </p:spPr>
      </p:pic>
      <p:pic>
        <p:nvPicPr>
          <p:cNvPr id="13" name="Picture 12" descr="Logo, icon&#10;&#10;Description automatically generated">
            <a:extLst>
              <a:ext uri="{FF2B5EF4-FFF2-40B4-BE49-F238E27FC236}">
                <a16:creationId xmlns:a16="http://schemas.microsoft.com/office/drawing/2014/main" id="{A71C88DF-02B4-46E3-A360-04DE900528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58605">
            <a:off x="4600498" y="3200400"/>
            <a:ext cx="883452" cy="883452"/>
          </a:xfrm>
          <a:prstGeom prst="rect">
            <a:avLst/>
          </a:prstGeom>
        </p:spPr>
      </p:pic>
      <p:pic>
        <p:nvPicPr>
          <p:cNvPr id="14" name="Picture 13" descr="Logo, icon&#10;&#10;Description automatically generated">
            <a:extLst>
              <a:ext uri="{FF2B5EF4-FFF2-40B4-BE49-F238E27FC236}">
                <a16:creationId xmlns:a16="http://schemas.microsoft.com/office/drawing/2014/main" id="{189B0D20-C2F6-4AC8-B970-89C6D260E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79496">
            <a:off x="7508398" y="1019364"/>
            <a:ext cx="516612" cy="516612"/>
          </a:xfrm>
          <a:prstGeom prst="rect">
            <a:avLst/>
          </a:prstGeom>
        </p:spPr>
      </p:pic>
      <p:pic>
        <p:nvPicPr>
          <p:cNvPr id="15" name="Picture 14" descr="Logo, icon&#10;&#10;Description automatically generated">
            <a:extLst>
              <a:ext uri="{FF2B5EF4-FFF2-40B4-BE49-F238E27FC236}">
                <a16:creationId xmlns:a16="http://schemas.microsoft.com/office/drawing/2014/main" id="{69545878-9C65-4049-8570-746BEFE200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8605">
            <a:off x="8245010" y="2549159"/>
            <a:ext cx="698769" cy="698769"/>
          </a:xfrm>
          <a:prstGeom prst="rect">
            <a:avLst/>
          </a:prstGeom>
        </p:spPr>
      </p:pic>
      <p:pic>
        <p:nvPicPr>
          <p:cNvPr id="16" name="Picture 15" descr="Logo, icon&#10;&#10;Description automatically generated">
            <a:extLst>
              <a:ext uri="{FF2B5EF4-FFF2-40B4-BE49-F238E27FC236}">
                <a16:creationId xmlns:a16="http://schemas.microsoft.com/office/drawing/2014/main" id="{5BE0E667-5A6A-41E0-AF4C-20A63CBE6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41777">
            <a:off x="8222055" y="1405308"/>
            <a:ext cx="516612" cy="516612"/>
          </a:xfrm>
          <a:prstGeom prst="rect">
            <a:avLst/>
          </a:prstGeom>
        </p:spPr>
      </p:pic>
      <p:pic>
        <p:nvPicPr>
          <p:cNvPr id="17" name="Picture 16" descr="Logo, icon&#10;&#10;Description automatically generated">
            <a:extLst>
              <a:ext uri="{FF2B5EF4-FFF2-40B4-BE49-F238E27FC236}">
                <a16:creationId xmlns:a16="http://schemas.microsoft.com/office/drawing/2014/main" id="{A405CEEA-5DCF-4A89-887C-15D7CFE3FF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41777">
            <a:off x="4922545" y="1947508"/>
            <a:ext cx="386750" cy="386750"/>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Oval 22">
            <a:extLst>
              <a:ext uri="{FF2B5EF4-FFF2-40B4-BE49-F238E27FC236}">
                <a16:creationId xmlns:a16="http://schemas.microsoft.com/office/drawing/2014/main" id="{7331EDD1-A7B8-7998-CFCB-9641C7A93AC6}"/>
              </a:ext>
            </a:extLst>
          </p:cNvPr>
          <p:cNvSpPr/>
          <p:nvPr/>
        </p:nvSpPr>
        <p:spPr>
          <a:xfrm>
            <a:off x="759047" y="46641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55DDCBA7-A3F0-F266-2349-DBF1CF0EC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447" y="57681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9868247-55A8-60D4-0970-A5D6006CF3B2}"/>
              </a:ext>
            </a:extLst>
          </p:cNvPr>
          <p:cNvSpPr txBox="1"/>
          <p:nvPr/>
        </p:nvSpPr>
        <p:spPr>
          <a:xfrm>
            <a:off x="1051316" y="455359"/>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30701087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32" presetClass="emph" presetSubtype="0" repeatCount="indefinite" fill="remove" nodeType="withEffect">
                                  <p:stCondLst>
                                    <p:cond delay="0"/>
                                  </p:stCondLst>
                                  <p:childTnLst>
                                    <p:animRot by="120000">
                                      <p:cBhvr>
                                        <p:cTn id="30" dur="150" fill="hold">
                                          <p:stCondLst>
                                            <p:cond delay="0"/>
                                          </p:stCondLst>
                                        </p:cTn>
                                        <p:tgtEl>
                                          <p:spTgt spid="4"/>
                                        </p:tgtEl>
                                        <p:attrNameLst>
                                          <p:attrName>r</p:attrName>
                                        </p:attrNameLst>
                                      </p:cBhvr>
                                    </p:animRot>
                                    <p:animRot by="-240000">
                                      <p:cBhvr>
                                        <p:cTn id="31" dur="300" fill="hold">
                                          <p:stCondLst>
                                            <p:cond delay="300"/>
                                          </p:stCondLst>
                                        </p:cTn>
                                        <p:tgtEl>
                                          <p:spTgt spid="4"/>
                                        </p:tgtEl>
                                        <p:attrNameLst>
                                          <p:attrName>r</p:attrName>
                                        </p:attrNameLst>
                                      </p:cBhvr>
                                    </p:animRot>
                                    <p:animRot by="240000">
                                      <p:cBhvr>
                                        <p:cTn id="32" dur="300" fill="hold">
                                          <p:stCondLst>
                                            <p:cond delay="600"/>
                                          </p:stCondLst>
                                        </p:cTn>
                                        <p:tgtEl>
                                          <p:spTgt spid="4"/>
                                        </p:tgtEl>
                                        <p:attrNameLst>
                                          <p:attrName>r</p:attrName>
                                        </p:attrNameLst>
                                      </p:cBhvr>
                                    </p:animRot>
                                    <p:animRot by="-240000">
                                      <p:cBhvr>
                                        <p:cTn id="33" dur="300" fill="hold">
                                          <p:stCondLst>
                                            <p:cond delay="900"/>
                                          </p:stCondLst>
                                        </p:cTn>
                                        <p:tgtEl>
                                          <p:spTgt spid="4"/>
                                        </p:tgtEl>
                                        <p:attrNameLst>
                                          <p:attrName>r</p:attrName>
                                        </p:attrNameLst>
                                      </p:cBhvr>
                                    </p:animRot>
                                    <p:animRot by="120000">
                                      <p:cBhvr>
                                        <p:cTn id="34" dur="300" fill="hold">
                                          <p:stCondLst>
                                            <p:cond delay="1200"/>
                                          </p:stCondLst>
                                        </p:cTn>
                                        <p:tgtEl>
                                          <p:spTgt spid="4"/>
                                        </p:tgtEl>
                                        <p:attrNameLst>
                                          <p:attrName>r</p:attrName>
                                        </p:attrNameLst>
                                      </p:cBhvr>
                                    </p:animRot>
                                  </p:childTnLst>
                                </p:cTn>
                              </p:par>
                              <p:par>
                                <p:cTn id="35" presetID="8" presetClass="emph" presetSubtype="0" repeatCount="indefinite" decel="100000" autoRev="1" fill="hold" nodeType="withEffect">
                                  <p:stCondLst>
                                    <p:cond delay="0"/>
                                  </p:stCondLst>
                                  <p:childTnLst>
                                    <p:animRot by="21600000">
                                      <p:cBhvr>
                                        <p:cTn id="36" dur="6000" fill="hold"/>
                                        <p:tgtEl>
                                          <p:spTgt spid="14"/>
                                        </p:tgtEl>
                                        <p:attrNameLst>
                                          <p:attrName>r</p:attrName>
                                        </p:attrNameLst>
                                      </p:cBhvr>
                                    </p:animRot>
                                  </p:childTnLst>
                                </p:cTn>
                              </p:par>
                              <p:par>
                                <p:cTn id="37" presetID="8" presetClass="emph" presetSubtype="0" repeatCount="indefinite" decel="100000" autoRev="1" fill="hold" nodeType="withEffect">
                                  <p:stCondLst>
                                    <p:cond delay="300"/>
                                  </p:stCondLst>
                                  <p:childTnLst>
                                    <p:animRot by="21600000">
                                      <p:cBhvr>
                                        <p:cTn id="38" dur="6000" fill="hold"/>
                                        <p:tgtEl>
                                          <p:spTgt spid="11"/>
                                        </p:tgtEl>
                                        <p:attrNameLst>
                                          <p:attrName>r</p:attrName>
                                        </p:attrNameLst>
                                      </p:cBhvr>
                                    </p:animRot>
                                  </p:childTnLst>
                                </p:cTn>
                              </p:par>
                              <p:par>
                                <p:cTn id="39" presetID="8" presetClass="emph" presetSubtype="0" repeatCount="indefinite" decel="100000" autoRev="1" fill="hold" nodeType="withEffect">
                                  <p:stCondLst>
                                    <p:cond delay="100"/>
                                  </p:stCondLst>
                                  <p:childTnLst>
                                    <p:animRot by="21600000">
                                      <p:cBhvr>
                                        <p:cTn id="40" dur="6000" fill="hold"/>
                                        <p:tgtEl>
                                          <p:spTgt spid="12"/>
                                        </p:tgtEl>
                                        <p:attrNameLst>
                                          <p:attrName>r</p:attrName>
                                        </p:attrNameLst>
                                      </p:cBhvr>
                                    </p:animRot>
                                  </p:childTnLst>
                                </p:cTn>
                              </p:par>
                              <p:par>
                                <p:cTn id="41" presetID="8" presetClass="emph" presetSubtype="0" repeatCount="indefinite" decel="100000" autoRev="1" fill="hold" nodeType="withEffect">
                                  <p:stCondLst>
                                    <p:cond delay="500"/>
                                  </p:stCondLst>
                                  <p:childTnLst>
                                    <p:animRot by="21600000">
                                      <p:cBhvr>
                                        <p:cTn id="42" dur="6000" fill="hold"/>
                                        <p:tgtEl>
                                          <p:spTgt spid="13"/>
                                        </p:tgtEl>
                                        <p:attrNameLst>
                                          <p:attrName>r</p:attrName>
                                        </p:attrNameLst>
                                      </p:cBhvr>
                                    </p:animRot>
                                  </p:childTnLst>
                                </p:cTn>
                              </p:par>
                              <p:par>
                                <p:cTn id="43" presetID="8" presetClass="emph" presetSubtype="0" repeatCount="indefinite" decel="100000" autoRev="1" fill="hold" nodeType="withEffect">
                                  <p:stCondLst>
                                    <p:cond delay="300"/>
                                  </p:stCondLst>
                                  <p:childTnLst>
                                    <p:animRot by="21600000">
                                      <p:cBhvr>
                                        <p:cTn id="44" dur="6000" fill="hold"/>
                                        <p:tgtEl>
                                          <p:spTgt spid="15"/>
                                        </p:tgtEl>
                                        <p:attrNameLst>
                                          <p:attrName>r</p:attrName>
                                        </p:attrNameLst>
                                      </p:cBhvr>
                                    </p:animRot>
                                  </p:childTnLst>
                                </p:cTn>
                              </p:par>
                              <p:par>
                                <p:cTn id="45" presetID="8" presetClass="emph" presetSubtype="0" repeatCount="indefinite" decel="100000" autoRev="1" fill="hold" nodeType="withEffect">
                                  <p:stCondLst>
                                    <p:cond delay="1100"/>
                                  </p:stCondLst>
                                  <p:childTnLst>
                                    <p:animRot by="21600000">
                                      <p:cBhvr>
                                        <p:cTn id="46" dur="6000" fill="hold"/>
                                        <p:tgtEl>
                                          <p:spTgt spid="16"/>
                                        </p:tgtEl>
                                        <p:attrNameLst>
                                          <p:attrName>r</p:attrName>
                                        </p:attrNameLst>
                                      </p:cBhvr>
                                    </p:animRo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8" presetClass="emph" presetSubtype="0" repeatCount="indefinite" decel="100000" autoRev="1" fill="hold" nodeType="withEffect">
                                  <p:stCondLst>
                                    <p:cond delay="300"/>
                                  </p:stCondLst>
                                  <p:childTnLst>
                                    <p:animRot by="21600000">
                                      <p:cBhvr>
                                        <p:cTn id="51" dur="6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sp>
        <p:nvSpPr>
          <p:cNvPr id="25" name="Oval 24">
            <a:extLst>
              <a:ext uri="{FF2B5EF4-FFF2-40B4-BE49-F238E27FC236}">
                <a16:creationId xmlns:a16="http://schemas.microsoft.com/office/drawing/2014/main" id="{E0EF3373-E7DF-ACFD-CD6F-425013FAC9EF}"/>
              </a:ext>
            </a:extLst>
          </p:cNvPr>
          <p:cNvSpPr/>
          <p:nvPr/>
        </p:nvSpPr>
        <p:spPr>
          <a:xfrm>
            <a:off x="12946211" y="1681292"/>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2074965" y="1559702"/>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2713458" y="2195119"/>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5566127" y="2764523"/>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13164328" y="1886021"/>
            <a:ext cx="1200329" cy="1200329"/>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11142958" y="7446817"/>
            <a:ext cx="3221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77147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9DEC88C8-1E0D-008B-3896-39A995A00CF1}"/>
              </a:ext>
            </a:extLst>
          </p:cNvPr>
          <p:cNvGrpSpPr/>
          <p:nvPr/>
        </p:nvGrpSpPr>
        <p:grpSpPr>
          <a:xfrm>
            <a:off x="514748" y="275208"/>
            <a:ext cx="660909" cy="660909"/>
            <a:chOff x="514748" y="275208"/>
            <a:chExt cx="777099" cy="777099"/>
          </a:xfrm>
        </p:grpSpPr>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2"/>
            <a:stretch>
              <a:fillRect/>
            </a:stretch>
          </p:blipFill>
          <p:spPr>
            <a:xfrm>
              <a:off x="645293" y="405124"/>
              <a:ext cx="504553" cy="504553"/>
            </a:xfrm>
            <a:prstGeom prst="rect">
              <a:avLst/>
            </a:prstGeom>
          </p:spPr>
        </p:pic>
      </p:grpSp>
      <p:sp>
        <p:nvSpPr>
          <p:cNvPr id="35" name="TextBox 34">
            <a:extLst>
              <a:ext uri="{FF2B5EF4-FFF2-40B4-BE49-F238E27FC236}">
                <a16:creationId xmlns:a16="http://schemas.microsoft.com/office/drawing/2014/main" id="{C5CD4758-2766-B98C-8D9F-EFFCA551FCB2}"/>
              </a:ext>
            </a:extLst>
          </p:cNvPr>
          <p:cNvSpPr txBox="1"/>
          <p:nvPr/>
        </p:nvSpPr>
        <p:spPr>
          <a:xfrm>
            <a:off x="944975" y="279386"/>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0891" y="979361"/>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291847" y="918481"/>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41" name="Rectangle: Rounded Corners 40">
            <a:extLst>
              <a:ext uri="{FF2B5EF4-FFF2-40B4-BE49-F238E27FC236}">
                <a16:creationId xmlns:a16="http://schemas.microsoft.com/office/drawing/2014/main" id="{661CA016-44C7-A074-11A7-833EF1463C3F}"/>
              </a:ext>
            </a:extLst>
          </p:cNvPr>
          <p:cNvSpPr/>
          <p:nvPr/>
        </p:nvSpPr>
        <p:spPr>
          <a:xfrm>
            <a:off x="5153022" y="1695193"/>
            <a:ext cx="1885955" cy="523220"/>
          </a:xfrm>
          <a:prstGeom prst="roundRect">
            <a:avLst>
              <a:gd name="adj" fmla="val 25963"/>
            </a:avLst>
          </a:prstGeom>
          <a:solidFill>
            <a:srgbClr val="1A3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9Slide07 Cadena" panose="02000503000000020004" pitchFamily="2" charset="0"/>
              </a:rPr>
              <a:t>Chuẩn</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bị</a:t>
            </a:r>
            <a:endParaRPr lang="en-US" sz="2800" dirty="0">
              <a:solidFill>
                <a:schemeClr val="bg1"/>
              </a:solidFill>
              <a:latin typeface="#9Slide07 Cadena" panose="02000503000000020004" pitchFamily="2" charset="0"/>
            </a:endParaRPr>
          </a:p>
        </p:txBody>
      </p:sp>
      <p:sp>
        <p:nvSpPr>
          <p:cNvPr id="44" name="TextBox 43">
            <a:extLst>
              <a:ext uri="{FF2B5EF4-FFF2-40B4-BE49-F238E27FC236}">
                <a16:creationId xmlns:a16="http://schemas.microsoft.com/office/drawing/2014/main" id="{DDC88CFC-4ADE-7AF6-4419-5042EB1413A7}"/>
              </a:ext>
            </a:extLst>
          </p:cNvPr>
          <p:cNvSpPr txBox="1"/>
          <p:nvPr/>
        </p:nvSpPr>
        <p:spPr>
          <a:xfrm>
            <a:off x="717876" y="5536229"/>
            <a:ext cx="3198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Tấm nhựa trong</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45" name="TextBox 44">
            <a:extLst>
              <a:ext uri="{FF2B5EF4-FFF2-40B4-BE49-F238E27FC236}">
                <a16:creationId xmlns:a16="http://schemas.microsoft.com/office/drawing/2014/main" id="{D23F2B0C-ECFA-5B1E-ECD6-B596A380DCA3}"/>
              </a:ext>
            </a:extLst>
          </p:cNvPr>
          <p:cNvSpPr txBox="1"/>
          <p:nvPr/>
        </p:nvSpPr>
        <p:spPr>
          <a:xfrm>
            <a:off x="4625183" y="5536229"/>
            <a:ext cx="2885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accent4"/>
                </a:solidFill>
                <a:effectLst/>
                <a:uLnTx/>
                <a:uFillTx/>
                <a:latin typeface="#9Slide03 Arima Madurai Black" panose="00000A00000000000000" pitchFamily="2" charset="0"/>
                <a:cs typeface="#9Slide03 Arima Madurai Black" panose="00000A00000000000000" pitchFamily="2" charset="0"/>
              </a:rPr>
              <a:t>Mạt sắt</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pic>
        <p:nvPicPr>
          <p:cNvPr id="2050" name="Picture 2" descr="Tổng hợp Nhựa Cứng Trong Suốt giá rẻ, bán chạy tháng 7/2022 - BeeCost">
            <a:extLst>
              <a:ext uri="{FF2B5EF4-FFF2-40B4-BE49-F238E27FC236}">
                <a16:creationId xmlns:a16="http://schemas.microsoft.com/office/drawing/2014/main" id="{CFD502D6-0427-A338-EDB0-B6099E162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330" y="2139905"/>
            <a:ext cx="2953528" cy="29535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9CC8845-5429-460E-5007-824F1C3BB093}"/>
              </a:ext>
            </a:extLst>
          </p:cNvPr>
          <p:cNvPicPr>
            <a:picLocks noChangeAspect="1"/>
          </p:cNvPicPr>
          <p:nvPr/>
        </p:nvPicPr>
        <p:blipFill rotWithShape="1">
          <a:blip r:embed="rId4"/>
          <a:srcRect l="4409" t="36577" r="3554" b="4811"/>
          <a:stretch/>
        </p:blipFill>
        <p:spPr>
          <a:xfrm>
            <a:off x="4276530" y="2995126"/>
            <a:ext cx="3638939" cy="2317389"/>
          </a:xfrm>
          <a:prstGeom prst="rect">
            <a:avLst/>
          </a:prstGeom>
        </p:spPr>
      </p:pic>
      <p:pic>
        <p:nvPicPr>
          <p:cNvPr id="50" name="Picture 49">
            <a:extLst>
              <a:ext uri="{FF2B5EF4-FFF2-40B4-BE49-F238E27FC236}">
                <a16:creationId xmlns:a16="http://schemas.microsoft.com/office/drawing/2014/main" id="{A22B3692-0F16-B947-466B-62B777F46D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504" b="65252" l="16796" r="53823">
                        <a14:foregroundMark x1="21521" y1="58488" x2="19502" y2="58488"/>
                        <a14:foregroundMark x1="50473" y1="31366" x2="52363" y2="34416"/>
                        <a14:foregroundMark x1="51847" y1="32759" x2="50601" y2="35279"/>
                        <a14:foregroundMark x1="51418" y1="33223" x2="24656" y2="55968"/>
                        <a14:foregroundMark x1="24656" y1="55968" x2="23668" y2="57626"/>
                        <a14:foregroundMark x1="49012" y1="34682" x2="48625" y2="32361"/>
                        <a14:foregroundMark x1="49699" y1="30504" x2="50902" y2="32162"/>
                        <a14:foregroundMark x1="19115" y1="56830" x2="23668" y2="55371"/>
                        <a14:foregroundMark x1="18986" y1="58687" x2="18986" y2="60743"/>
                        <a14:foregroundMark x1="34235" y1="43369" x2="20962" y2="57029"/>
                        <a14:foregroundMark x1="29167" y1="46883" x2="24313" y2="52653"/>
                        <a14:foregroundMark x1="30112" y1="47480" x2="33033" y2="47878"/>
                        <a14:foregroundMark x1="32131" y1="46021" x2="28608" y2="49536"/>
                        <a14:foregroundMark x1="32904" y1="46220" x2="26890" y2="50000"/>
                        <a14:foregroundMark x1="32904" y1="45027" x2="27148" y2="48939"/>
                        <a14:foregroundMark x1="31186" y1="45822" x2="18299" y2="59284"/>
                        <a14:foregroundMark x1="25687" y1="50597" x2="19502" y2="55371"/>
                        <a14:foregroundMark x1="26761" y1="50995" x2="17354" y2="57029"/>
                        <a14:foregroundMark x1="18814" y1="55968" x2="18686" y2="62599"/>
                        <a14:foregroundMark x1="27019" y1="50398" x2="31314" y2="47082"/>
                        <a14:foregroundMark x1="16838" y1="61538" x2="22981" y2="64456"/>
                        <a14:foregroundMark x1="22723" y1="65318" x2="27964" y2="58687"/>
                        <a14:foregroundMark x1="25387" y1="60743" x2="35739" y2="52851"/>
                        <a14:foregroundMark x1="30885" y1="55769" x2="24184" y2="61340"/>
                        <a14:foregroundMark x1="32259" y1="56366" x2="24742" y2="61340"/>
                        <a14:foregroundMark x1="30756" y1="58289" x2="24184" y2="63859"/>
                        <a14:foregroundMark x1="40292" y1="48939" x2="53050" y2="38196"/>
                        <a14:foregroundMark x1="32517" y1="45225" x2="45275" y2="37135"/>
                        <a14:foregroundMark x1="34665" y1="43767" x2="49399" y2="31101"/>
                        <a14:foregroundMark x1="53823" y1="33223" x2="53565" y2="38992"/>
                        <a14:backgroundMark x1="38273" y1="53515" x2="38273" y2="60544"/>
                        <a14:backgroundMark x1="39218" y1="51658" x2="36125" y2="54509"/>
                      </a14:backgroundRemoval>
                    </a14:imgEffect>
                  </a14:imgLayer>
                </a14:imgProps>
              </a:ext>
              <a:ext uri="{28A0092B-C50C-407E-A947-70E740481C1C}">
                <a14:useLocalDpi xmlns:a14="http://schemas.microsoft.com/office/drawing/2010/main" val="0"/>
              </a:ext>
            </a:extLst>
          </a:blip>
          <a:srcRect l="16865" t="27061" r="44136" b="32217"/>
          <a:stretch/>
        </p:blipFill>
        <p:spPr>
          <a:xfrm>
            <a:off x="8398141" y="2802379"/>
            <a:ext cx="2712888" cy="1834936"/>
          </a:xfrm>
          <a:prstGeom prst="rect">
            <a:avLst/>
          </a:prstGeom>
        </p:spPr>
      </p:pic>
      <p:sp>
        <p:nvSpPr>
          <p:cNvPr id="51" name="TextBox 50">
            <a:extLst>
              <a:ext uri="{FF2B5EF4-FFF2-40B4-BE49-F238E27FC236}">
                <a16:creationId xmlns:a16="http://schemas.microsoft.com/office/drawing/2014/main" id="{13D17148-5430-7D99-AF4D-991962F69432}"/>
              </a:ext>
            </a:extLst>
          </p:cNvPr>
          <p:cNvSpPr txBox="1"/>
          <p:nvPr/>
        </p:nvSpPr>
        <p:spPr>
          <a:xfrm>
            <a:off x="8083334" y="5433677"/>
            <a:ext cx="31984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51745168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animEffect transition="in" filter="fade">
                                      <p:cBhvr>
                                        <p:cTn id="38" dur="500"/>
                                        <p:tgtEl>
                                          <p:spTgt spid="5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45"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E9396A4-2709-4172-BC66-BD96415C0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935" y="3930441"/>
            <a:ext cx="5042129" cy="893831"/>
          </a:xfrm>
          <a:prstGeom prst="rect">
            <a:avLst/>
          </a:prstGeom>
          <a:ln>
            <a:noFill/>
          </a:ln>
        </p:spPr>
      </p:pic>
      <p:grpSp>
        <p:nvGrpSpPr>
          <p:cNvPr id="158" name="miếng nhựa phủ sắt">
            <a:extLst>
              <a:ext uri="{FF2B5EF4-FFF2-40B4-BE49-F238E27FC236}">
                <a16:creationId xmlns:a16="http://schemas.microsoft.com/office/drawing/2014/main" id="{F0A9F5A2-7553-4239-989D-165ED4F5FB38}"/>
              </a:ext>
            </a:extLst>
          </p:cNvPr>
          <p:cNvGrpSpPr/>
          <p:nvPr/>
        </p:nvGrpSpPr>
        <p:grpSpPr>
          <a:xfrm>
            <a:off x="2901787" y="3025937"/>
            <a:ext cx="6388424" cy="2702838"/>
            <a:chOff x="6530202" y="2321135"/>
            <a:chExt cx="5080000" cy="2149265"/>
          </a:xfrm>
        </p:grpSpPr>
        <p:pic>
          <p:nvPicPr>
            <p:cNvPr id="150" name="Picture 149">
              <a:extLst>
                <a:ext uri="{FF2B5EF4-FFF2-40B4-BE49-F238E27FC236}">
                  <a16:creationId xmlns:a16="http://schemas.microsoft.com/office/drawing/2014/main" id="{C9765075-F36E-432D-9E93-E9EC5243BA2D}"/>
                </a:ext>
              </a:extLst>
            </p:cNvPr>
            <p:cNvPicPr>
              <a:picLocks noChangeAspect="1"/>
            </p:cNvPicPr>
            <p:nvPr/>
          </p:nvPicPr>
          <p:blipFill>
            <a:blip r:embed="rId3">
              <a:alphaModFix amt="80000"/>
            </a:blip>
            <a:stretch>
              <a:fillRect/>
            </a:stretch>
          </p:blipFill>
          <p:spPr>
            <a:xfrm flipV="1">
              <a:off x="6530202" y="2321135"/>
              <a:ext cx="5080000" cy="985451"/>
            </a:xfrm>
            <a:prstGeom prst="rect">
              <a:avLst/>
            </a:prstGeom>
          </p:spPr>
        </p:pic>
        <p:pic>
          <p:nvPicPr>
            <p:cNvPr id="151" name="Picture 150">
              <a:extLst>
                <a:ext uri="{FF2B5EF4-FFF2-40B4-BE49-F238E27FC236}">
                  <a16:creationId xmlns:a16="http://schemas.microsoft.com/office/drawing/2014/main" id="{4E517718-6BA4-4A20-8509-7633E36150EF}"/>
                </a:ext>
              </a:extLst>
            </p:cNvPr>
            <p:cNvPicPr>
              <a:picLocks noChangeAspect="1"/>
            </p:cNvPicPr>
            <p:nvPr/>
          </p:nvPicPr>
          <p:blipFill>
            <a:blip r:embed="rId3">
              <a:alphaModFix amt="80000"/>
            </a:blip>
            <a:stretch>
              <a:fillRect/>
            </a:stretch>
          </p:blipFill>
          <p:spPr>
            <a:xfrm>
              <a:off x="6530202" y="3306587"/>
              <a:ext cx="5080000" cy="1163813"/>
            </a:xfrm>
            <a:prstGeom prst="rect">
              <a:avLst/>
            </a:prstGeom>
          </p:spPr>
        </p:pic>
      </p:grpSp>
      <p:grpSp>
        <p:nvGrpSpPr>
          <p:cNvPr id="146" name="Group 145">
            <a:extLst>
              <a:ext uri="{FF2B5EF4-FFF2-40B4-BE49-F238E27FC236}">
                <a16:creationId xmlns:a16="http://schemas.microsoft.com/office/drawing/2014/main" id="{2ADCBC83-854A-4D77-A892-B490C4177005}"/>
              </a:ext>
            </a:extLst>
          </p:cNvPr>
          <p:cNvGrpSpPr/>
          <p:nvPr/>
        </p:nvGrpSpPr>
        <p:grpSpPr>
          <a:xfrm>
            <a:off x="2832939" y="3061739"/>
            <a:ext cx="6526121" cy="2631234"/>
            <a:chOff x="6530460" y="2324098"/>
            <a:chExt cx="5189494" cy="2092326"/>
          </a:xfrm>
        </p:grpSpPr>
        <p:pic>
          <p:nvPicPr>
            <p:cNvPr id="137" name="Picture 136">
              <a:extLst>
                <a:ext uri="{FF2B5EF4-FFF2-40B4-BE49-F238E27FC236}">
                  <a16:creationId xmlns:a16="http://schemas.microsoft.com/office/drawing/2014/main" id="{01024181-95A3-4874-BB04-DF5ECE162B9B}"/>
                </a:ext>
              </a:extLst>
            </p:cNvPr>
            <p:cNvPicPr>
              <a:picLocks noChangeAspect="1"/>
            </p:cNvPicPr>
            <p:nvPr/>
          </p:nvPicPr>
          <p:blipFill>
            <a:blip r:embed="rId4">
              <a:alphaModFix amt="50000"/>
            </a:blip>
            <a:stretch>
              <a:fillRect/>
            </a:stretch>
          </p:blipFill>
          <p:spPr>
            <a:xfrm>
              <a:off x="6541372" y="2324101"/>
              <a:ext cx="971686" cy="2092109"/>
            </a:xfrm>
            <a:prstGeom prst="rect">
              <a:avLst/>
            </a:prstGeom>
          </p:spPr>
        </p:pic>
        <p:pic>
          <p:nvPicPr>
            <p:cNvPr id="138" name="Picture 137">
              <a:extLst>
                <a:ext uri="{FF2B5EF4-FFF2-40B4-BE49-F238E27FC236}">
                  <a16:creationId xmlns:a16="http://schemas.microsoft.com/office/drawing/2014/main" id="{584CAD1E-DBB4-41D5-B6D2-FF05001E3F5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98000"/>
                      </a14:imgEffect>
                    </a14:imgLayer>
                  </a14:imgProps>
                </a:ext>
              </a:extLst>
            </a:blip>
            <a:stretch>
              <a:fillRect/>
            </a:stretch>
          </p:blipFill>
          <p:spPr>
            <a:xfrm flipH="1">
              <a:off x="10643828" y="2324099"/>
              <a:ext cx="971686" cy="2092111"/>
            </a:xfrm>
            <a:prstGeom prst="rect">
              <a:avLst/>
            </a:prstGeom>
          </p:spPr>
        </p:pic>
        <p:grpSp>
          <p:nvGrpSpPr>
            <p:cNvPr id="142" name="Group 141">
              <a:extLst>
                <a:ext uri="{FF2B5EF4-FFF2-40B4-BE49-F238E27FC236}">
                  <a16:creationId xmlns:a16="http://schemas.microsoft.com/office/drawing/2014/main" id="{25E6A918-E480-42A2-97AD-EF43A7D34E06}"/>
                </a:ext>
              </a:extLst>
            </p:cNvPr>
            <p:cNvGrpSpPr/>
            <p:nvPr/>
          </p:nvGrpSpPr>
          <p:grpSpPr>
            <a:xfrm>
              <a:off x="6530460" y="2324098"/>
              <a:ext cx="5179454" cy="1072932"/>
              <a:chOff x="6530460" y="2324098"/>
              <a:chExt cx="5179454" cy="1072932"/>
            </a:xfrm>
          </p:grpSpPr>
          <p:pic>
            <p:nvPicPr>
              <p:cNvPr id="140" name="Picture 139">
                <a:extLst>
                  <a:ext uri="{FF2B5EF4-FFF2-40B4-BE49-F238E27FC236}">
                    <a16:creationId xmlns:a16="http://schemas.microsoft.com/office/drawing/2014/main" id="{3A16764A-E24D-4B18-BED8-AB23F94F1A79}"/>
                  </a:ext>
                </a:extLst>
              </p:cNvPr>
              <p:cNvPicPr>
                <a:picLocks noChangeAspect="1"/>
              </p:cNvPicPr>
              <p:nvPr/>
            </p:nvPicPr>
            <p:blipFill rotWithShape="1">
              <a:blip r:embed="rId7">
                <a:alphaModFix amt="50000"/>
              </a:blip>
              <a:srcRect l="6470" r="45937"/>
              <a:stretch/>
            </p:blipFill>
            <p:spPr>
              <a:xfrm>
                <a:off x="6530460" y="2324098"/>
                <a:ext cx="2594489" cy="1072932"/>
              </a:xfrm>
              <a:prstGeom prst="rect">
                <a:avLst/>
              </a:prstGeom>
            </p:spPr>
          </p:pic>
          <p:pic>
            <p:nvPicPr>
              <p:cNvPr id="141" name="Picture 140">
                <a:extLst>
                  <a:ext uri="{FF2B5EF4-FFF2-40B4-BE49-F238E27FC236}">
                    <a16:creationId xmlns:a16="http://schemas.microsoft.com/office/drawing/2014/main" id="{C4701C4A-7523-4947-9B4E-A13CAB4F5E21}"/>
                  </a:ext>
                </a:extLst>
              </p:cNvPr>
              <p:cNvPicPr>
                <a:picLocks noChangeAspect="1"/>
              </p:cNvPicPr>
              <p:nvPr/>
            </p:nvPicPr>
            <p:blipFill rotWithShape="1">
              <a:blip r:embed="rId7">
                <a:alphaModFix amt="50000"/>
              </a:blip>
              <a:srcRect l="6470" r="45937"/>
              <a:stretch/>
            </p:blipFill>
            <p:spPr>
              <a:xfrm flipH="1">
                <a:off x="9124949" y="2324313"/>
                <a:ext cx="2584965" cy="1072503"/>
              </a:xfrm>
              <a:prstGeom prst="rect">
                <a:avLst/>
              </a:prstGeom>
            </p:spPr>
          </p:pic>
        </p:grpSp>
        <p:grpSp>
          <p:nvGrpSpPr>
            <p:cNvPr id="143" name="Group 142">
              <a:extLst>
                <a:ext uri="{FF2B5EF4-FFF2-40B4-BE49-F238E27FC236}">
                  <a16:creationId xmlns:a16="http://schemas.microsoft.com/office/drawing/2014/main" id="{E427CBAD-8800-496B-AD84-8E17054FF189}"/>
                </a:ext>
              </a:extLst>
            </p:cNvPr>
            <p:cNvGrpSpPr/>
            <p:nvPr/>
          </p:nvGrpSpPr>
          <p:grpSpPr>
            <a:xfrm flipV="1">
              <a:off x="6540500" y="3396816"/>
              <a:ext cx="5179454" cy="1019608"/>
              <a:chOff x="6530460" y="2324099"/>
              <a:chExt cx="5179454" cy="1019608"/>
            </a:xfrm>
          </p:grpSpPr>
          <p:pic>
            <p:nvPicPr>
              <p:cNvPr id="144" name="Picture 143">
                <a:extLst>
                  <a:ext uri="{FF2B5EF4-FFF2-40B4-BE49-F238E27FC236}">
                    <a16:creationId xmlns:a16="http://schemas.microsoft.com/office/drawing/2014/main" id="{84732713-9AF0-4B6E-AA5E-5DBA5EFD2E85}"/>
                  </a:ext>
                </a:extLst>
              </p:cNvPr>
              <p:cNvPicPr>
                <a:picLocks noChangeAspect="1"/>
              </p:cNvPicPr>
              <p:nvPr/>
            </p:nvPicPr>
            <p:blipFill rotWithShape="1">
              <a:blip r:embed="rId7">
                <a:alphaModFix amt="50000"/>
              </a:blip>
              <a:srcRect l="6470" r="45937"/>
              <a:stretch/>
            </p:blipFill>
            <p:spPr>
              <a:xfrm>
                <a:off x="6530460" y="2324099"/>
                <a:ext cx="2594489" cy="1019394"/>
              </a:xfrm>
              <a:prstGeom prst="rect">
                <a:avLst/>
              </a:prstGeom>
            </p:spPr>
          </p:pic>
          <p:pic>
            <p:nvPicPr>
              <p:cNvPr id="145" name="Picture 144">
                <a:extLst>
                  <a:ext uri="{FF2B5EF4-FFF2-40B4-BE49-F238E27FC236}">
                    <a16:creationId xmlns:a16="http://schemas.microsoft.com/office/drawing/2014/main" id="{ECAED706-82D8-4410-AB11-413E0F71645A}"/>
                  </a:ext>
                </a:extLst>
              </p:cNvPr>
              <p:cNvPicPr>
                <a:picLocks noChangeAspect="1"/>
              </p:cNvPicPr>
              <p:nvPr/>
            </p:nvPicPr>
            <p:blipFill rotWithShape="1">
              <a:blip r:embed="rId7">
                <a:alphaModFix amt="50000"/>
              </a:blip>
              <a:srcRect l="6470" r="45937"/>
              <a:stretch/>
            </p:blipFill>
            <p:spPr>
              <a:xfrm flipH="1">
                <a:off x="9124949" y="2324313"/>
                <a:ext cx="2584965" cy="1019394"/>
              </a:xfrm>
              <a:prstGeom prst="rect">
                <a:avLst/>
              </a:prstGeom>
            </p:spPr>
          </p:pic>
        </p:grpSp>
      </p:grpSp>
      <p:grpSp>
        <p:nvGrpSpPr>
          <p:cNvPr id="162" name="Group 161">
            <a:extLst>
              <a:ext uri="{FF2B5EF4-FFF2-40B4-BE49-F238E27FC236}">
                <a16:creationId xmlns:a16="http://schemas.microsoft.com/office/drawing/2014/main" id="{BC71B49C-2BA1-431A-9874-1811FE983476}"/>
              </a:ext>
            </a:extLst>
          </p:cNvPr>
          <p:cNvGrpSpPr/>
          <p:nvPr/>
        </p:nvGrpSpPr>
        <p:grpSpPr>
          <a:xfrm>
            <a:off x="548848" y="2055031"/>
            <a:ext cx="7082033" cy="988942"/>
            <a:chOff x="2938371" y="1040119"/>
            <a:chExt cx="7082033" cy="988942"/>
          </a:xfrm>
        </p:grpSpPr>
        <p:sp>
          <p:nvSpPr>
            <p:cNvPr id="159" name="TextBox 158">
              <a:extLst>
                <a:ext uri="{FF2B5EF4-FFF2-40B4-BE49-F238E27FC236}">
                  <a16:creationId xmlns:a16="http://schemas.microsoft.com/office/drawing/2014/main" id="{ADC26249-9169-482A-A7F6-11A6E2318BB3}"/>
                </a:ext>
              </a:extLst>
            </p:cNvPr>
            <p:cNvSpPr txBox="1"/>
            <p:nvPr/>
          </p:nvSpPr>
          <p:spPr>
            <a:xfrm>
              <a:off x="2938371" y="1040119"/>
              <a:ext cx="6148736" cy="904863"/>
            </a:xfrm>
            <a:prstGeom prst="rect">
              <a:avLst/>
            </a:prstGeom>
            <a:noFill/>
          </p:spPr>
          <p:txBody>
            <a:bodyPr wrap="square" rtlCol="0">
              <a:spAutoFit/>
            </a:bodyPr>
            <a:lstStyle/>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Đặt tấm nhựa trong lên thanh nam châm</a:t>
              </a:r>
            </a:p>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Rắc đều 1 lớp mạt sắt lên tấm nhựa</a:t>
              </a:r>
              <a:endParaRPr lang="en-US" sz="22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161" name="Straight Arrow Connector 160">
              <a:extLst>
                <a:ext uri="{FF2B5EF4-FFF2-40B4-BE49-F238E27FC236}">
                  <a16:creationId xmlns:a16="http://schemas.microsoft.com/office/drawing/2014/main" id="{4AB0F3D4-7597-4B38-83EB-61FB0C186C1E}"/>
                </a:ext>
              </a:extLst>
            </p:cNvPr>
            <p:cNvCxnSpPr>
              <a:cxnSpLocks/>
            </p:cNvCxnSpPr>
            <p:nvPr/>
          </p:nvCxnSpPr>
          <p:spPr>
            <a:xfrm>
              <a:off x="8297437" y="1616338"/>
              <a:ext cx="1722967" cy="41272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9D6F3FC3-F3ED-43F1-B4BE-E1DBD04031BA}"/>
              </a:ext>
            </a:extLst>
          </p:cNvPr>
          <p:cNvGrpSpPr/>
          <p:nvPr/>
        </p:nvGrpSpPr>
        <p:grpSpPr>
          <a:xfrm>
            <a:off x="3836896" y="5279183"/>
            <a:ext cx="2859157" cy="1403101"/>
            <a:chOff x="6151012" y="-611476"/>
            <a:chExt cx="2859157" cy="1403101"/>
          </a:xfrm>
        </p:grpSpPr>
        <p:sp>
          <p:nvSpPr>
            <p:cNvPr id="164" name="TextBox 163">
              <a:extLst>
                <a:ext uri="{FF2B5EF4-FFF2-40B4-BE49-F238E27FC236}">
                  <a16:creationId xmlns:a16="http://schemas.microsoft.com/office/drawing/2014/main" id="{64BE6033-9340-4460-A753-F41508FF02A7}"/>
                </a:ext>
              </a:extLst>
            </p:cNvPr>
            <p:cNvSpPr txBox="1"/>
            <p:nvPr/>
          </p:nvSpPr>
          <p:spPr>
            <a:xfrm>
              <a:off x="6151012" y="293027"/>
              <a:ext cx="2859157" cy="498598"/>
            </a:xfrm>
            <a:prstGeom prst="rect">
              <a:avLst/>
            </a:prstGeom>
            <a:noFill/>
          </p:spPr>
          <p:txBody>
            <a:bodyPr wrap="square" rtlCol="0">
              <a:spAutoFit/>
            </a:bodyPr>
            <a:lstStyle/>
            <a:p>
              <a:pPr algn="just">
                <a:lnSpc>
                  <a:spcPct val="120000"/>
                </a:lnSpc>
              </a:pPr>
              <a:r>
                <a:rPr lang="vi-VN" sz="2200" dirty="0">
                  <a:solidFill>
                    <a:schemeClr val="accent1"/>
                  </a:solidFill>
                  <a:latin typeface="#9Slide03 Arima Madurai Black" panose="00000A00000000000000" pitchFamily="2" charset="0"/>
                  <a:cs typeface="#9Slide03 Arima Madurai Black" panose="00000A00000000000000" pitchFamily="2" charset="0"/>
                </a:rPr>
                <a:t>Gõ nhẹ</a:t>
              </a:r>
              <a:endParaRPr lang="en-US" sz="22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165" name="Straight Arrow Connector 164">
              <a:extLst>
                <a:ext uri="{FF2B5EF4-FFF2-40B4-BE49-F238E27FC236}">
                  <a16:creationId xmlns:a16="http://schemas.microsoft.com/office/drawing/2014/main" id="{5FDA243B-B8B5-4082-B33C-B1EE1AFA3926}"/>
                </a:ext>
              </a:extLst>
            </p:cNvPr>
            <p:cNvCxnSpPr>
              <a:cxnSpLocks/>
            </p:cNvCxnSpPr>
            <p:nvPr/>
          </p:nvCxnSpPr>
          <p:spPr>
            <a:xfrm flipV="1">
              <a:off x="7580591" y="-611476"/>
              <a:ext cx="324510" cy="10997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8"/>
          <a:stretch>
            <a:fillRect/>
          </a:stretch>
        </p:blipFill>
        <p:spPr>
          <a:xfrm>
            <a:off x="645293" y="405124"/>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048996" y="381153"/>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flipH="1">
            <a:off x="10831587" y="668817"/>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4766478" y="621939"/>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Rectangle: Rounded Corners 35">
            <a:extLst>
              <a:ext uri="{FF2B5EF4-FFF2-40B4-BE49-F238E27FC236}">
                <a16:creationId xmlns:a16="http://schemas.microsoft.com/office/drawing/2014/main" id="{FFA364CE-7A8D-9A86-32C4-24BAADE46C9D}"/>
              </a:ext>
            </a:extLst>
          </p:cNvPr>
          <p:cNvSpPr/>
          <p:nvPr/>
        </p:nvSpPr>
        <p:spPr>
          <a:xfrm>
            <a:off x="4085231" y="1165027"/>
            <a:ext cx="4091033" cy="523220"/>
          </a:xfrm>
          <a:prstGeom prst="roundRect">
            <a:avLst>
              <a:gd name="adj" fmla="val 25963"/>
            </a:avLst>
          </a:prstGeom>
          <a:solidFill>
            <a:srgbClr val="1A3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latin typeface="#9Slide07 Cadena" panose="02000503000000020004" pitchFamily="2" charset="0"/>
              </a:rPr>
              <a:t>Tiến Hành Thí Nghiệm</a:t>
            </a:r>
            <a:endParaRPr lang="en-US" sz="2800" dirty="0">
              <a:solidFill>
                <a:schemeClr val="bg1"/>
              </a:solidFill>
              <a:latin typeface="#9Slide07 Cadena" panose="02000503000000020004" pitchFamily="2" charset="0"/>
            </a:endParaRPr>
          </a:p>
        </p:txBody>
      </p:sp>
    </p:spTree>
    <p:extLst>
      <p:ext uri="{BB962C8B-B14F-4D97-AF65-F5344CB8AC3E}">
        <p14:creationId xmlns:p14="http://schemas.microsoft.com/office/powerpoint/2010/main" val="4017132339"/>
      </p:ext>
    </p:extLst>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wipe(up)">
                                      <p:cBhvr>
                                        <p:cTn id="19" dur="500"/>
                                        <p:tgtEl>
                                          <p:spTgt spid="162"/>
                                        </p:tgtEl>
                                      </p:cBhvr>
                                    </p:animEffect>
                                  </p:childTnLst>
                                </p:cTn>
                              </p:par>
                              <p:par>
                                <p:cTn id="20" presetID="10" presetClass="entr" presetSubtype="0" fill="hold" nodeType="with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fade">
                                      <p:cBhvr>
                                        <p:cTn id="22" dur="1500"/>
                                        <p:tgtEl>
                                          <p:spTgt spid="1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3"/>
                                        </p:tgtEl>
                                        <p:attrNameLst>
                                          <p:attrName>style.visibility</p:attrName>
                                        </p:attrNameLst>
                                      </p:cBhvr>
                                      <p:to>
                                        <p:strVal val="visible"/>
                                      </p:to>
                                    </p:set>
                                    <p:animEffect transition="in" filter="wipe(down)">
                                      <p:cBhvr>
                                        <p:cTn id="27" dur="500"/>
                                        <p:tgtEl>
                                          <p:spTgt spid="163"/>
                                        </p:tgtEl>
                                      </p:cBhvr>
                                    </p:animEffect>
                                  </p:childTnLst>
                                </p:cTn>
                              </p:par>
                              <p:par>
                                <p:cTn id="28" presetID="32" presetClass="emph" presetSubtype="0" fill="remove" nodeType="withEffect">
                                  <p:stCondLst>
                                    <p:cond delay="0"/>
                                  </p:stCondLst>
                                  <p:childTnLst>
                                    <p:animRot by="120000">
                                      <p:cBhvr>
                                        <p:cTn id="29" dur="150" fill="hold">
                                          <p:stCondLst>
                                            <p:cond delay="0"/>
                                          </p:stCondLst>
                                        </p:cTn>
                                        <p:tgtEl>
                                          <p:spTgt spid="6"/>
                                        </p:tgtEl>
                                        <p:attrNameLst>
                                          <p:attrName>r</p:attrName>
                                        </p:attrNameLst>
                                      </p:cBhvr>
                                    </p:animRot>
                                    <p:animRot by="-240000">
                                      <p:cBhvr>
                                        <p:cTn id="30" dur="300" fill="hold">
                                          <p:stCondLst>
                                            <p:cond delay="300"/>
                                          </p:stCondLst>
                                        </p:cTn>
                                        <p:tgtEl>
                                          <p:spTgt spid="6"/>
                                        </p:tgtEl>
                                        <p:attrNameLst>
                                          <p:attrName>r</p:attrName>
                                        </p:attrNameLst>
                                      </p:cBhvr>
                                    </p:animRot>
                                    <p:animRot by="240000">
                                      <p:cBhvr>
                                        <p:cTn id="31" dur="300" fill="hold">
                                          <p:stCondLst>
                                            <p:cond delay="600"/>
                                          </p:stCondLst>
                                        </p:cTn>
                                        <p:tgtEl>
                                          <p:spTgt spid="6"/>
                                        </p:tgtEl>
                                        <p:attrNameLst>
                                          <p:attrName>r</p:attrName>
                                        </p:attrNameLst>
                                      </p:cBhvr>
                                    </p:animRot>
                                    <p:animRot by="-240000">
                                      <p:cBhvr>
                                        <p:cTn id="32" dur="300" fill="hold">
                                          <p:stCondLst>
                                            <p:cond delay="900"/>
                                          </p:stCondLst>
                                        </p:cTn>
                                        <p:tgtEl>
                                          <p:spTgt spid="6"/>
                                        </p:tgtEl>
                                        <p:attrNameLst>
                                          <p:attrName>r</p:attrName>
                                        </p:attrNameLst>
                                      </p:cBhvr>
                                    </p:animRot>
                                    <p:animRot by="120000">
                                      <p:cBhvr>
                                        <p:cTn id="33" dur="300" fill="hold">
                                          <p:stCondLst>
                                            <p:cond delay="1200"/>
                                          </p:stCondLst>
                                        </p:cTn>
                                        <p:tgtEl>
                                          <p:spTgt spid="6"/>
                                        </p:tgtEl>
                                        <p:attrNameLst>
                                          <p:attrName>r</p:attrName>
                                        </p:attrNameLst>
                                      </p:cBhvr>
                                    </p:animRot>
                                  </p:childTnLst>
                                </p:cTn>
                              </p:par>
                              <p:par>
                                <p:cTn id="34" presetID="10" presetClass="exit" presetSubtype="0" fill="hold" nodeType="withEffect">
                                  <p:stCondLst>
                                    <p:cond delay="0"/>
                                  </p:stCondLst>
                                  <p:childTnLst>
                                    <p:animEffect transition="out" filter="fade">
                                      <p:cBhvr>
                                        <p:cTn id="35" dur="500"/>
                                        <p:tgtEl>
                                          <p:spTgt spid="162"/>
                                        </p:tgtEl>
                                      </p:cBhvr>
                                    </p:animEffect>
                                    <p:set>
                                      <p:cBhvr>
                                        <p:cTn id="36" dur="1" fill="hold">
                                          <p:stCondLst>
                                            <p:cond delay="499"/>
                                          </p:stCondLst>
                                        </p:cTn>
                                        <p:tgtEl>
                                          <p:spTgt spid="16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58"/>
                                        </p:tgtEl>
                                      </p:cBhvr>
                                    </p:animEffect>
                                    <p:set>
                                      <p:cBhvr>
                                        <p:cTn id="39" dur="1" fill="hold">
                                          <p:stCondLst>
                                            <p:cond delay="499"/>
                                          </p:stCondLst>
                                        </p:cTn>
                                        <p:tgtEl>
                                          <p:spTgt spid="15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46"/>
                                        </p:tgtEl>
                                        <p:attrNameLst>
                                          <p:attrName>style.visibility</p:attrName>
                                        </p:attrNameLst>
                                      </p:cBhvr>
                                      <p:to>
                                        <p:strVal val="visible"/>
                                      </p:to>
                                    </p:set>
                                    <p:animEffect transition="in" filter="fade">
                                      <p:cBhvr>
                                        <p:cTn id="4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7E4C9E-E51D-4DD0-426F-501D158060ED}"/>
              </a:ext>
            </a:extLst>
          </p:cNvPr>
          <p:cNvSpPr/>
          <p:nvPr/>
        </p:nvSpPr>
        <p:spPr>
          <a:xfrm>
            <a:off x="10030691" y="-302770"/>
            <a:ext cx="2168359" cy="7581025"/>
          </a:xfrm>
          <a:prstGeom prst="rect">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839779" y="-1140190"/>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460256" y="-808909"/>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734623" y="5636621"/>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AEA80426-E8DA-465D-BF98-60EA15F6EB40}"/>
              </a:ext>
            </a:extLst>
          </p:cNvPr>
          <p:cNvSpPr txBox="1"/>
          <p:nvPr/>
        </p:nvSpPr>
        <p:spPr>
          <a:xfrm>
            <a:off x="10458942" y="183430"/>
            <a:ext cx="1463878" cy="5947334"/>
          </a:xfrm>
          <a:prstGeom prst="rect">
            <a:avLst/>
          </a:prstGeom>
          <a:noFill/>
        </p:spPr>
        <p:txBody>
          <a:bodyPr wrap="square">
            <a:spAutoFit/>
          </a:bodyPr>
          <a:lstStyle/>
          <a:p>
            <a:pPr algn="ctr">
              <a:lnSpc>
                <a:spcPct val="120000"/>
              </a:lnSpc>
            </a:pPr>
            <a:r>
              <a:rPr lang="en-US" sz="3200" b="1" dirty="0" err="1">
                <a:solidFill>
                  <a:schemeClr val="bg1"/>
                </a:solidFill>
                <a:latin typeface="#9Slide03 Arima Madurai Black" panose="00000A00000000000000" pitchFamily="2" charset="0"/>
                <a:cs typeface="#9Slide03 Arima Madurai Black" panose="00000A00000000000000" pitchFamily="2" charset="0"/>
              </a:rPr>
              <a:t>Vùng</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không</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gian</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xung</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quanh</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nam</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châm</a:t>
            </a:r>
            <a:r>
              <a:rPr lang="en-US" sz="3200" b="1" dirty="0">
                <a:solidFill>
                  <a:schemeClr val="bg1"/>
                </a:solidFill>
                <a:latin typeface="#9Slide03 Arima Madurai Black" panose="00000A00000000000000" pitchFamily="2" charset="0"/>
                <a:cs typeface="#9Slide03 Arima Madurai Black" panose="00000A00000000000000" pitchFamily="2" charset="0"/>
              </a:rPr>
              <a:t> có </a:t>
            </a:r>
            <a:r>
              <a:rPr lang="en-US" sz="3200" b="1" dirty="0" err="1">
                <a:solidFill>
                  <a:schemeClr val="bg1"/>
                </a:solidFill>
                <a:latin typeface="#9Slide03 Arima Madurai Black" panose="00000A00000000000000" pitchFamily="2" charset="0"/>
                <a:cs typeface="#9Slide03 Arima Madurai Black" panose="00000A00000000000000" pitchFamily="2" charset="0"/>
              </a:rPr>
              <a:t>tính</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chất</a:t>
            </a:r>
            <a:r>
              <a:rPr lang="en-US" sz="3200" b="1" dirty="0">
                <a:solidFill>
                  <a:schemeClr val="bg1"/>
                </a:solidFill>
                <a:latin typeface="#9Slide03 Arima Madurai Black" panose="00000A00000000000000" pitchFamily="2" charset="0"/>
                <a:cs typeface="#9Slide03 Arima Madurai Black" panose="00000A00000000000000" pitchFamily="2" charset="0"/>
              </a:rPr>
              <a:t> gì?</a:t>
            </a:r>
          </a:p>
        </p:txBody>
      </p:sp>
      <p:pic>
        <p:nvPicPr>
          <p:cNvPr id="23"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A619E042-ECCD-ACFF-AE4D-29E7AB26F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1" y="39563"/>
            <a:ext cx="10233884" cy="682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6092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E9396A4-2709-4172-BC66-BD96415C0C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272" y="4032365"/>
            <a:ext cx="4009442" cy="710764"/>
          </a:xfrm>
          <a:prstGeom prst="rect">
            <a:avLst/>
          </a:prstGeom>
          <a:ln>
            <a:noFill/>
          </a:ln>
        </p:spPr>
      </p:pic>
      <p:grpSp>
        <p:nvGrpSpPr>
          <p:cNvPr id="158" name="miếng nhựa phủ sắt">
            <a:extLst>
              <a:ext uri="{FF2B5EF4-FFF2-40B4-BE49-F238E27FC236}">
                <a16:creationId xmlns:a16="http://schemas.microsoft.com/office/drawing/2014/main" id="{F0A9F5A2-7553-4239-989D-165ED4F5FB38}"/>
              </a:ext>
            </a:extLst>
          </p:cNvPr>
          <p:cNvGrpSpPr/>
          <p:nvPr/>
        </p:nvGrpSpPr>
        <p:grpSpPr>
          <a:xfrm>
            <a:off x="6610993" y="3313115"/>
            <a:ext cx="5080000" cy="2149265"/>
            <a:chOff x="6530202" y="2321135"/>
            <a:chExt cx="5080000" cy="2149265"/>
          </a:xfrm>
        </p:grpSpPr>
        <p:pic>
          <p:nvPicPr>
            <p:cNvPr id="150" name="Picture 149">
              <a:extLst>
                <a:ext uri="{FF2B5EF4-FFF2-40B4-BE49-F238E27FC236}">
                  <a16:creationId xmlns:a16="http://schemas.microsoft.com/office/drawing/2014/main" id="{C9765075-F36E-432D-9E93-E9EC5243BA2D}"/>
                </a:ext>
              </a:extLst>
            </p:cNvPr>
            <p:cNvPicPr>
              <a:picLocks noChangeAspect="1"/>
            </p:cNvPicPr>
            <p:nvPr/>
          </p:nvPicPr>
          <p:blipFill>
            <a:blip r:embed="rId3">
              <a:alphaModFix amt="80000"/>
            </a:blip>
            <a:stretch>
              <a:fillRect/>
            </a:stretch>
          </p:blipFill>
          <p:spPr>
            <a:xfrm flipV="1">
              <a:off x="6530202" y="2321135"/>
              <a:ext cx="5080000" cy="985451"/>
            </a:xfrm>
            <a:prstGeom prst="rect">
              <a:avLst/>
            </a:prstGeom>
          </p:spPr>
        </p:pic>
        <p:pic>
          <p:nvPicPr>
            <p:cNvPr id="151" name="Picture 150">
              <a:extLst>
                <a:ext uri="{FF2B5EF4-FFF2-40B4-BE49-F238E27FC236}">
                  <a16:creationId xmlns:a16="http://schemas.microsoft.com/office/drawing/2014/main" id="{4E517718-6BA4-4A20-8509-7633E36150EF}"/>
                </a:ext>
              </a:extLst>
            </p:cNvPr>
            <p:cNvPicPr>
              <a:picLocks noChangeAspect="1"/>
            </p:cNvPicPr>
            <p:nvPr/>
          </p:nvPicPr>
          <p:blipFill>
            <a:blip r:embed="rId3">
              <a:alphaModFix amt="80000"/>
            </a:blip>
            <a:stretch>
              <a:fillRect/>
            </a:stretch>
          </p:blipFill>
          <p:spPr>
            <a:xfrm>
              <a:off x="6530202" y="3306587"/>
              <a:ext cx="5080000" cy="1163813"/>
            </a:xfrm>
            <a:prstGeom prst="rect">
              <a:avLst/>
            </a:prstGeom>
          </p:spPr>
        </p:pic>
      </p:grpSp>
      <p:grpSp>
        <p:nvGrpSpPr>
          <p:cNvPr id="146" name="Group 145">
            <a:extLst>
              <a:ext uri="{FF2B5EF4-FFF2-40B4-BE49-F238E27FC236}">
                <a16:creationId xmlns:a16="http://schemas.microsoft.com/office/drawing/2014/main" id="{2ADCBC83-854A-4D77-A892-B490C4177005}"/>
              </a:ext>
            </a:extLst>
          </p:cNvPr>
          <p:cNvGrpSpPr/>
          <p:nvPr/>
        </p:nvGrpSpPr>
        <p:grpSpPr>
          <a:xfrm>
            <a:off x="6612799" y="3303271"/>
            <a:ext cx="5189494" cy="2092326"/>
            <a:chOff x="6530460" y="2324098"/>
            <a:chExt cx="5189494" cy="2092326"/>
          </a:xfrm>
        </p:grpSpPr>
        <p:pic>
          <p:nvPicPr>
            <p:cNvPr id="137" name="Picture 136">
              <a:extLst>
                <a:ext uri="{FF2B5EF4-FFF2-40B4-BE49-F238E27FC236}">
                  <a16:creationId xmlns:a16="http://schemas.microsoft.com/office/drawing/2014/main" id="{01024181-95A3-4874-BB04-DF5ECE162B9B}"/>
                </a:ext>
              </a:extLst>
            </p:cNvPr>
            <p:cNvPicPr>
              <a:picLocks noChangeAspect="1"/>
            </p:cNvPicPr>
            <p:nvPr/>
          </p:nvPicPr>
          <p:blipFill>
            <a:blip r:embed="rId4">
              <a:alphaModFix amt="50000"/>
            </a:blip>
            <a:stretch>
              <a:fillRect/>
            </a:stretch>
          </p:blipFill>
          <p:spPr>
            <a:xfrm>
              <a:off x="6541372" y="2324101"/>
              <a:ext cx="971686" cy="2092109"/>
            </a:xfrm>
            <a:prstGeom prst="rect">
              <a:avLst/>
            </a:prstGeom>
          </p:spPr>
        </p:pic>
        <p:pic>
          <p:nvPicPr>
            <p:cNvPr id="138" name="Picture 137">
              <a:extLst>
                <a:ext uri="{FF2B5EF4-FFF2-40B4-BE49-F238E27FC236}">
                  <a16:creationId xmlns:a16="http://schemas.microsoft.com/office/drawing/2014/main" id="{584CAD1E-DBB4-41D5-B6D2-FF05001E3F5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98000"/>
                      </a14:imgEffect>
                    </a14:imgLayer>
                  </a14:imgProps>
                </a:ext>
              </a:extLst>
            </a:blip>
            <a:stretch>
              <a:fillRect/>
            </a:stretch>
          </p:blipFill>
          <p:spPr>
            <a:xfrm flipH="1">
              <a:off x="10643828" y="2324099"/>
              <a:ext cx="971686" cy="2092111"/>
            </a:xfrm>
            <a:prstGeom prst="rect">
              <a:avLst/>
            </a:prstGeom>
          </p:spPr>
        </p:pic>
        <p:grpSp>
          <p:nvGrpSpPr>
            <p:cNvPr id="142" name="Group 141">
              <a:extLst>
                <a:ext uri="{FF2B5EF4-FFF2-40B4-BE49-F238E27FC236}">
                  <a16:creationId xmlns:a16="http://schemas.microsoft.com/office/drawing/2014/main" id="{25E6A918-E480-42A2-97AD-EF43A7D34E06}"/>
                </a:ext>
              </a:extLst>
            </p:cNvPr>
            <p:cNvGrpSpPr/>
            <p:nvPr/>
          </p:nvGrpSpPr>
          <p:grpSpPr>
            <a:xfrm>
              <a:off x="6530460" y="2324098"/>
              <a:ext cx="5179454" cy="1072932"/>
              <a:chOff x="6530460" y="2324098"/>
              <a:chExt cx="5179454" cy="1072932"/>
            </a:xfrm>
          </p:grpSpPr>
          <p:pic>
            <p:nvPicPr>
              <p:cNvPr id="140" name="Picture 139">
                <a:extLst>
                  <a:ext uri="{FF2B5EF4-FFF2-40B4-BE49-F238E27FC236}">
                    <a16:creationId xmlns:a16="http://schemas.microsoft.com/office/drawing/2014/main" id="{3A16764A-E24D-4B18-BED8-AB23F94F1A79}"/>
                  </a:ext>
                </a:extLst>
              </p:cNvPr>
              <p:cNvPicPr>
                <a:picLocks noChangeAspect="1"/>
              </p:cNvPicPr>
              <p:nvPr/>
            </p:nvPicPr>
            <p:blipFill rotWithShape="1">
              <a:blip r:embed="rId7">
                <a:alphaModFix amt="50000"/>
              </a:blip>
              <a:srcRect l="6470" r="45937"/>
              <a:stretch/>
            </p:blipFill>
            <p:spPr>
              <a:xfrm>
                <a:off x="6530460" y="2324098"/>
                <a:ext cx="2594489" cy="1072932"/>
              </a:xfrm>
              <a:prstGeom prst="rect">
                <a:avLst/>
              </a:prstGeom>
            </p:spPr>
          </p:pic>
          <p:pic>
            <p:nvPicPr>
              <p:cNvPr id="141" name="Picture 140">
                <a:extLst>
                  <a:ext uri="{FF2B5EF4-FFF2-40B4-BE49-F238E27FC236}">
                    <a16:creationId xmlns:a16="http://schemas.microsoft.com/office/drawing/2014/main" id="{C4701C4A-7523-4947-9B4E-A13CAB4F5E21}"/>
                  </a:ext>
                </a:extLst>
              </p:cNvPr>
              <p:cNvPicPr>
                <a:picLocks noChangeAspect="1"/>
              </p:cNvPicPr>
              <p:nvPr/>
            </p:nvPicPr>
            <p:blipFill rotWithShape="1">
              <a:blip r:embed="rId7">
                <a:alphaModFix amt="50000"/>
              </a:blip>
              <a:srcRect l="6470" r="45937"/>
              <a:stretch/>
            </p:blipFill>
            <p:spPr>
              <a:xfrm flipH="1">
                <a:off x="9124949" y="2324313"/>
                <a:ext cx="2584965" cy="1072503"/>
              </a:xfrm>
              <a:prstGeom prst="rect">
                <a:avLst/>
              </a:prstGeom>
            </p:spPr>
          </p:pic>
        </p:grpSp>
        <p:grpSp>
          <p:nvGrpSpPr>
            <p:cNvPr id="143" name="Group 142">
              <a:extLst>
                <a:ext uri="{FF2B5EF4-FFF2-40B4-BE49-F238E27FC236}">
                  <a16:creationId xmlns:a16="http://schemas.microsoft.com/office/drawing/2014/main" id="{E427CBAD-8800-496B-AD84-8E17054FF189}"/>
                </a:ext>
              </a:extLst>
            </p:cNvPr>
            <p:cNvGrpSpPr/>
            <p:nvPr/>
          </p:nvGrpSpPr>
          <p:grpSpPr>
            <a:xfrm flipV="1">
              <a:off x="6540500" y="3396816"/>
              <a:ext cx="5179454" cy="1019608"/>
              <a:chOff x="6530460" y="2324099"/>
              <a:chExt cx="5179454" cy="1019608"/>
            </a:xfrm>
          </p:grpSpPr>
          <p:pic>
            <p:nvPicPr>
              <p:cNvPr id="144" name="Picture 143">
                <a:extLst>
                  <a:ext uri="{FF2B5EF4-FFF2-40B4-BE49-F238E27FC236}">
                    <a16:creationId xmlns:a16="http://schemas.microsoft.com/office/drawing/2014/main" id="{84732713-9AF0-4B6E-AA5E-5DBA5EFD2E85}"/>
                  </a:ext>
                </a:extLst>
              </p:cNvPr>
              <p:cNvPicPr>
                <a:picLocks noChangeAspect="1"/>
              </p:cNvPicPr>
              <p:nvPr/>
            </p:nvPicPr>
            <p:blipFill rotWithShape="1">
              <a:blip r:embed="rId7">
                <a:alphaModFix amt="50000"/>
              </a:blip>
              <a:srcRect l="6470" r="45937"/>
              <a:stretch/>
            </p:blipFill>
            <p:spPr>
              <a:xfrm>
                <a:off x="6530460" y="2324099"/>
                <a:ext cx="2594489" cy="1019394"/>
              </a:xfrm>
              <a:prstGeom prst="rect">
                <a:avLst/>
              </a:prstGeom>
            </p:spPr>
          </p:pic>
          <p:pic>
            <p:nvPicPr>
              <p:cNvPr id="145" name="Picture 144">
                <a:extLst>
                  <a:ext uri="{FF2B5EF4-FFF2-40B4-BE49-F238E27FC236}">
                    <a16:creationId xmlns:a16="http://schemas.microsoft.com/office/drawing/2014/main" id="{ECAED706-82D8-4410-AB11-413E0F71645A}"/>
                  </a:ext>
                </a:extLst>
              </p:cNvPr>
              <p:cNvPicPr>
                <a:picLocks noChangeAspect="1"/>
              </p:cNvPicPr>
              <p:nvPr/>
            </p:nvPicPr>
            <p:blipFill rotWithShape="1">
              <a:blip r:embed="rId7">
                <a:alphaModFix amt="50000"/>
              </a:blip>
              <a:srcRect l="6470" r="45937"/>
              <a:stretch/>
            </p:blipFill>
            <p:spPr>
              <a:xfrm flipH="1">
                <a:off x="9124949" y="2324313"/>
                <a:ext cx="2584965" cy="1019394"/>
              </a:xfrm>
              <a:prstGeom prst="rect">
                <a:avLst/>
              </a:prstGeom>
            </p:spPr>
          </p:pic>
        </p:grpSp>
      </p:gr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5E5BC019-4B46-08B0-0636-A6B7BFA768FB}"/>
              </a:ext>
            </a:extLst>
          </p:cNvPr>
          <p:cNvSpPr/>
          <p:nvPr/>
        </p:nvSpPr>
        <p:spPr>
          <a:xfrm>
            <a:off x="514748" y="275208"/>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4" name="Picture 33">
            <a:extLst>
              <a:ext uri="{FF2B5EF4-FFF2-40B4-BE49-F238E27FC236}">
                <a16:creationId xmlns:a16="http://schemas.microsoft.com/office/drawing/2014/main" id="{2B7D151B-A54D-C62E-DC6D-A1739CD535F8}"/>
              </a:ext>
            </a:extLst>
          </p:cNvPr>
          <p:cNvPicPr>
            <a:picLocks noChangeAspect="1"/>
          </p:cNvPicPr>
          <p:nvPr/>
        </p:nvPicPr>
        <p:blipFill>
          <a:blip r:embed="rId8"/>
          <a:stretch>
            <a:fillRect/>
          </a:stretch>
        </p:blipFill>
        <p:spPr>
          <a:xfrm>
            <a:off x="645293" y="405124"/>
            <a:ext cx="504553" cy="504553"/>
          </a:xfrm>
          <a:prstGeom prst="rect">
            <a:avLst/>
          </a:prstGeom>
        </p:spPr>
      </p:pic>
      <p:sp>
        <p:nvSpPr>
          <p:cNvPr id="35" name="TextBox 34">
            <a:extLst>
              <a:ext uri="{FF2B5EF4-FFF2-40B4-BE49-F238E27FC236}">
                <a16:creationId xmlns:a16="http://schemas.microsoft.com/office/drawing/2014/main" id="{C5CD4758-2766-B98C-8D9F-EFFCA551FCB2}"/>
              </a:ext>
            </a:extLst>
          </p:cNvPr>
          <p:cNvSpPr txBox="1"/>
          <p:nvPr/>
        </p:nvSpPr>
        <p:spPr>
          <a:xfrm>
            <a:off x="1048996" y="381153"/>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grpSp>
        <p:nvGrpSpPr>
          <p:cNvPr id="37" name="Group 36">
            <a:extLst>
              <a:ext uri="{FF2B5EF4-FFF2-40B4-BE49-F238E27FC236}">
                <a16:creationId xmlns:a16="http://schemas.microsoft.com/office/drawing/2014/main" id="{DA735277-E392-C9F5-6663-45C0CCB0B74B}"/>
              </a:ext>
            </a:extLst>
          </p:cNvPr>
          <p:cNvGrpSpPr/>
          <p:nvPr/>
        </p:nvGrpSpPr>
        <p:grpSpPr>
          <a:xfrm>
            <a:off x="-70891" y="1163635"/>
            <a:ext cx="1349259" cy="489894"/>
            <a:chOff x="9301953" y="2521456"/>
            <a:chExt cx="1463750" cy="578023"/>
          </a:xfrm>
          <a:solidFill>
            <a:srgbClr val="D96C75"/>
          </a:solidFill>
        </p:grpSpPr>
        <p:sp>
          <p:nvSpPr>
            <p:cNvPr id="38" name="Arrow: Pentagon 37">
              <a:extLst>
                <a:ext uri="{FF2B5EF4-FFF2-40B4-BE49-F238E27FC236}">
                  <a16:creationId xmlns:a16="http://schemas.microsoft.com/office/drawing/2014/main" id="{53D21DC3-2EBF-0DF1-0880-7B3FEC1FE713}"/>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Chevron 38">
              <a:extLst>
                <a:ext uri="{FF2B5EF4-FFF2-40B4-BE49-F238E27FC236}">
                  <a16:creationId xmlns:a16="http://schemas.microsoft.com/office/drawing/2014/main" id="{7E4E4508-05B9-119C-A8EE-20837726D463}"/>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4F7D4BA2-EFBF-7A14-00EF-E6031CE15737}"/>
              </a:ext>
            </a:extLst>
          </p:cNvPr>
          <p:cNvSpPr txBox="1"/>
          <p:nvPr/>
        </p:nvSpPr>
        <p:spPr>
          <a:xfrm>
            <a:off x="1291847" y="1102755"/>
            <a:ext cx="62192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1A3490"/>
                </a:solidFill>
                <a:effectLst/>
                <a:uLnTx/>
                <a:uFillTx/>
                <a:latin typeface="#9Slide07 IcielBaliho Script" pitchFamily="2" charset="0"/>
                <a:ea typeface="+mn-ea"/>
                <a:cs typeface="+mn-cs"/>
              </a:rPr>
              <a:t>Thí nghiệm quan sát từ phổ của một nam châm</a:t>
            </a:r>
            <a:endParaRPr kumimoji="0" lang="en-US" sz="28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243421" y="2245816"/>
            <a:ext cx="9605759" cy="584775"/>
          </a:xfrm>
          <a:prstGeom prst="rect">
            <a:avLst/>
          </a:prstGeom>
          <a:noFill/>
        </p:spPr>
        <p:txBody>
          <a:bodyPr wrap="square" rtlCol="0">
            <a:spAutoFit/>
          </a:bodyPr>
          <a:lstStyle/>
          <a:p>
            <a:r>
              <a:rPr lang="en-US" sz="3200" dirty="0" err="1">
                <a:solidFill>
                  <a:srgbClr val="1A3490"/>
                </a:solidFill>
                <a:latin typeface="#9Slide07 IcielBaliho Script" pitchFamily="2" charset="0"/>
              </a:rPr>
              <a:t>Nhận</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xét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về</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hình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dạng</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sắp</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xếp</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mạt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sắt</a:t>
            </a:r>
            <a:r>
              <a:rPr lang="en-US" sz="3200" dirty="0">
                <a:solidFill>
                  <a:srgbClr val="1A3490"/>
                </a:solidFill>
                <a:latin typeface="#9Slide07 IcielBaliho Script" pitchFamily="2" charset="0"/>
              </a:rPr>
              <a:t> ở </a:t>
            </a:r>
            <a:r>
              <a:rPr lang="en-US" sz="3200" dirty="0" err="1">
                <a:solidFill>
                  <a:srgbClr val="1A3490"/>
                </a:solidFill>
                <a:latin typeface="#9Slide07 IcielBaliho Script" pitchFamily="2" charset="0"/>
              </a:rPr>
              <a:t>xung</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quanh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a:t>
            </a: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796269" y="1805017"/>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2870" y="3397483"/>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173577" y="3465733"/>
            <a:ext cx="4280522" cy="1938992"/>
          </a:xfrm>
          <a:prstGeom prst="rect">
            <a:avLst/>
          </a:prstGeom>
          <a:noFill/>
        </p:spPr>
        <p:txBody>
          <a:bodyPr wrap="square" rtlCol="0">
            <a:spAutoFit/>
          </a:bodyPr>
          <a:lstStyle/>
          <a:p>
            <a:r>
              <a:rPr lang="vi-VN" sz="2400" dirty="0">
                <a:latin typeface="#9Slide03 Arima Madurai Bold" panose="00000800000000000000" pitchFamily="2" charset="0"/>
                <a:cs typeface="#9Slide03 Arima Madurai Bold" panose="00000800000000000000" pitchFamily="2" charset="0"/>
              </a:rPr>
              <a:t>Các mạt sắt xung quanh nam châm được sắp xếp thành những đường cong kín nối từ cực này sang cực kia của nam châm.</a:t>
            </a:r>
            <a:endParaRPr lang="en-US" sz="2400" dirty="0">
              <a:latin typeface="#9Slide03 Arima Madurai Bold" panose="00000800000000000000" pitchFamily="2" charset="0"/>
              <a:cs typeface="#9Slide03 Arima Madurai Bold" panose="00000800000000000000" pitchFamily="2" charset="0"/>
            </a:endParaRPr>
          </a:p>
        </p:txBody>
      </p:sp>
      <p:sp>
        <p:nvSpPr>
          <p:cNvPr id="231" name="TextBox 230">
            <a:extLst>
              <a:ext uri="{FF2B5EF4-FFF2-40B4-BE49-F238E27FC236}">
                <a16:creationId xmlns:a16="http://schemas.microsoft.com/office/drawing/2014/main" id="{AB3DA13B-FEE7-5969-C5A8-33C7EE475F52}"/>
              </a:ext>
            </a:extLst>
          </p:cNvPr>
          <p:cNvSpPr txBox="1"/>
          <p:nvPr/>
        </p:nvSpPr>
        <p:spPr>
          <a:xfrm>
            <a:off x="645293" y="5631679"/>
            <a:ext cx="9791939" cy="461665"/>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Càng ra xa nam châm, các đường này càng thưa dần và mở rộng ra.</a:t>
            </a:r>
            <a:endParaRPr lang="en-US" dirty="0"/>
          </a:p>
        </p:txBody>
      </p:sp>
    </p:spTree>
    <p:extLst>
      <p:ext uri="{BB962C8B-B14F-4D97-AF65-F5344CB8AC3E}">
        <p14:creationId xmlns:p14="http://schemas.microsoft.com/office/powerpoint/2010/main" val="2059983420"/>
      </p:ext>
    </p:extLst>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childTnLst>
                          </p:cTn>
                        </p:par>
                        <p:par>
                          <p:cTn id="23" fill="hold">
                            <p:stCondLst>
                              <p:cond delay="3640"/>
                            </p:stCondLst>
                            <p:childTnLst>
                              <p:par>
                                <p:cTn id="24" presetID="22" presetClass="entr" presetSubtype="1" fill="hold" grpId="0" nodeType="afterEffect">
                                  <p:stCondLst>
                                    <p:cond delay="0"/>
                                  </p:stCondLst>
                                  <p:iterate type="lt">
                                    <p:tmPct val="6000"/>
                                  </p:iterate>
                                  <p:childTnLst>
                                    <p:set>
                                      <p:cBhvr>
                                        <p:cTn id="25" dur="1" fill="hold">
                                          <p:stCondLst>
                                            <p:cond delay="0"/>
                                          </p:stCondLst>
                                        </p:cTn>
                                        <p:tgtEl>
                                          <p:spTgt spid="231"/>
                                        </p:tgtEl>
                                        <p:attrNameLst>
                                          <p:attrName>style.visibility</p:attrName>
                                        </p:attrNameLst>
                                      </p:cBhvr>
                                      <p:to>
                                        <p:strVal val="visible"/>
                                      </p:to>
                                    </p:set>
                                    <p:animEffect transition="in" filter="wipe(up)">
                                      <p:cBhvr>
                                        <p:cTn id="26"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P spid="23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 name="Rectangle: Rounded Corners 231">
            <a:extLst>
              <a:ext uri="{FF2B5EF4-FFF2-40B4-BE49-F238E27FC236}">
                <a16:creationId xmlns:a16="http://schemas.microsoft.com/office/drawing/2014/main" id="{048E0613-8D28-BC94-77AD-27BF8771F3BD}"/>
              </a:ext>
            </a:extLst>
          </p:cNvPr>
          <p:cNvSpPr/>
          <p:nvPr/>
        </p:nvSpPr>
        <p:spPr>
          <a:xfrm>
            <a:off x="1094981" y="1369719"/>
            <a:ext cx="9951396" cy="4651570"/>
          </a:xfrm>
          <a:prstGeom prst="roundRect">
            <a:avLst>
              <a:gd name="adj" fmla="val 12126"/>
            </a:avLst>
          </a:prstGeom>
          <a:noFill/>
          <a:ln w="28575">
            <a:solidFill>
              <a:srgbClr val="1A349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a:off x="0" y="5147633"/>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0800000">
            <a:off x="7377954" y="-78368"/>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TextBox 235">
            <a:extLst>
              <a:ext uri="{FF2B5EF4-FFF2-40B4-BE49-F238E27FC236}">
                <a16:creationId xmlns:a16="http://schemas.microsoft.com/office/drawing/2014/main" id="{16860024-5911-BEA2-EDEC-F2C06D2BEE06}"/>
              </a:ext>
            </a:extLst>
          </p:cNvPr>
          <p:cNvSpPr txBox="1"/>
          <p:nvPr/>
        </p:nvSpPr>
        <p:spPr>
          <a:xfrm>
            <a:off x="1333406" y="1835460"/>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Hình ảnh các đường mạt sắt sắp xếp xung quanh nam châm được gọi là từ phổ</a:t>
            </a:r>
            <a:endParaRPr lang="en-US" sz="2400" dirty="0">
              <a:latin typeface="#9Slide03 Arima Madurai Black" panose="00000A00000000000000" pitchFamily="2" charset="0"/>
              <a:cs typeface="#9Slide03 Arima Madurai Black" panose="00000A00000000000000" pitchFamily="2" charset="0"/>
            </a:endParaRPr>
          </a:p>
        </p:txBody>
      </p:sp>
      <p:sp>
        <p:nvSpPr>
          <p:cNvPr id="239" name="TextBox 238">
            <a:extLst>
              <a:ext uri="{FF2B5EF4-FFF2-40B4-BE49-F238E27FC236}">
                <a16:creationId xmlns:a16="http://schemas.microsoft.com/office/drawing/2014/main" id="{A894B57A-90CD-652B-55C7-533468F6FBE2}"/>
              </a:ext>
            </a:extLst>
          </p:cNvPr>
          <p:cNvSpPr txBox="1"/>
          <p:nvPr/>
        </p:nvSpPr>
        <p:spPr>
          <a:xfrm>
            <a:off x="1255300" y="5011531"/>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phổ cho ta hình ảnh trực quan về từ trường</a:t>
            </a:r>
            <a:endParaRPr lang="en-US" sz="2400" dirty="0">
              <a:latin typeface="#9Slide03 Arima Madurai Black" panose="00000A00000000000000" pitchFamily="2" charset="0"/>
              <a:cs typeface="#9Slide03 Arima Madurai Black" panose="00000A00000000000000" pitchFamily="2" charset="0"/>
            </a:endParaRPr>
          </a:p>
        </p:txBody>
      </p:sp>
      <p:sp>
        <p:nvSpPr>
          <p:cNvPr id="243" name="Oval 242">
            <a:extLst>
              <a:ext uri="{FF2B5EF4-FFF2-40B4-BE49-F238E27FC236}">
                <a16:creationId xmlns:a16="http://schemas.microsoft.com/office/drawing/2014/main" id="{A6F70770-7E1B-E193-9B31-DDFA3F80E89E}"/>
              </a:ext>
            </a:extLst>
          </p:cNvPr>
          <p:cNvSpPr/>
          <p:nvPr/>
        </p:nvSpPr>
        <p:spPr>
          <a:xfrm>
            <a:off x="12946211" y="1681292"/>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44" name="Picture 243">
            <a:extLst>
              <a:ext uri="{FF2B5EF4-FFF2-40B4-BE49-F238E27FC236}">
                <a16:creationId xmlns:a16="http://schemas.microsoft.com/office/drawing/2014/main" id="{B71E115A-18DB-2F0F-43FD-38550B68F710}"/>
              </a:ext>
            </a:extLst>
          </p:cNvPr>
          <p:cNvPicPr>
            <a:picLocks noChangeAspect="1"/>
          </p:cNvPicPr>
          <p:nvPr/>
        </p:nvPicPr>
        <p:blipFill>
          <a:blip r:embed="rId2"/>
          <a:stretch>
            <a:fillRect/>
          </a:stretch>
        </p:blipFill>
        <p:spPr>
          <a:xfrm>
            <a:off x="13164328" y="1886021"/>
            <a:ext cx="1200329" cy="1200329"/>
          </a:xfrm>
          <a:prstGeom prst="rect">
            <a:avLst/>
          </a:prstGeom>
        </p:spPr>
      </p:pic>
      <p:sp>
        <p:nvSpPr>
          <p:cNvPr id="245" name="TextBox 244">
            <a:extLst>
              <a:ext uri="{FF2B5EF4-FFF2-40B4-BE49-F238E27FC236}">
                <a16:creationId xmlns:a16="http://schemas.microsoft.com/office/drawing/2014/main" id="{E8942002-4853-498D-42DB-14127759F1A9}"/>
              </a:ext>
            </a:extLst>
          </p:cNvPr>
          <p:cNvSpPr txBox="1"/>
          <p:nvPr/>
        </p:nvSpPr>
        <p:spPr>
          <a:xfrm>
            <a:off x="11142958" y="7446817"/>
            <a:ext cx="3221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254"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A46789FF-D2D3-438F-A40F-62FC92388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044" y="3239364"/>
            <a:ext cx="2101275" cy="1401550"/>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44" descr="Nam châm hình móng ngựa màu đỏ và xanh hoặc từ trường học và bàn là từ trường sắt trên nền trắng của bản đồ.  Thí nghiệm khoa học trong khoa học tiết kiệm ở trường.">
            <a:extLst>
              <a:ext uri="{FF2B5EF4-FFF2-40B4-BE49-F238E27FC236}">
                <a16:creationId xmlns:a16="http://schemas.microsoft.com/office/drawing/2014/main" id="{408461CA-8519-A924-C28D-4F856188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777" y="3268584"/>
            <a:ext cx="2074467" cy="1402457"/>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42" descr="Các đường xung quanh một nam châm, có các mảnh sắt vụn trên một tấm thủy tinh trên nam châm.">
            <a:extLst>
              <a:ext uri="{FF2B5EF4-FFF2-40B4-BE49-F238E27FC236}">
                <a16:creationId xmlns:a16="http://schemas.microsoft.com/office/drawing/2014/main" id="{71D63ED7-6D2C-1934-4AB0-35A6E7E3A7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046" y="3262119"/>
            <a:ext cx="2114005" cy="1401550"/>
          </a:xfrm>
          <a:prstGeom prst="rect">
            <a:avLst/>
          </a:prstGeom>
          <a:noFill/>
          <a:extLst>
            <a:ext uri="{909E8E84-426E-40DD-AFC4-6F175D3DCCD1}">
              <a14:hiddenFill xmlns:a14="http://schemas.microsoft.com/office/drawing/2010/main">
                <a:solidFill>
                  <a:srgbClr val="FFFFFF"/>
                </a:solidFill>
              </a14:hiddenFill>
            </a:ext>
          </a:extLst>
        </p:spPr>
      </p:pic>
      <p:sp>
        <p:nvSpPr>
          <p:cNvPr id="257" name="Oval 256">
            <a:extLst>
              <a:ext uri="{FF2B5EF4-FFF2-40B4-BE49-F238E27FC236}">
                <a16:creationId xmlns:a16="http://schemas.microsoft.com/office/drawing/2014/main" id="{06FC2DC4-02D7-9A9A-FAE9-C5EE203B59B4}"/>
              </a:ext>
            </a:extLst>
          </p:cNvPr>
          <p:cNvSpPr/>
          <p:nvPr/>
        </p:nvSpPr>
        <p:spPr>
          <a:xfrm>
            <a:off x="1145623" y="815707"/>
            <a:ext cx="777099" cy="777099"/>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58" name="Picture 257">
            <a:extLst>
              <a:ext uri="{FF2B5EF4-FFF2-40B4-BE49-F238E27FC236}">
                <a16:creationId xmlns:a16="http://schemas.microsoft.com/office/drawing/2014/main" id="{9B80C3D2-9694-51C1-088B-DE7248116107}"/>
              </a:ext>
            </a:extLst>
          </p:cNvPr>
          <p:cNvPicPr>
            <a:picLocks noChangeAspect="1"/>
          </p:cNvPicPr>
          <p:nvPr/>
        </p:nvPicPr>
        <p:blipFill>
          <a:blip r:embed="rId6"/>
          <a:stretch>
            <a:fillRect/>
          </a:stretch>
        </p:blipFill>
        <p:spPr>
          <a:xfrm>
            <a:off x="1276168" y="945623"/>
            <a:ext cx="504553" cy="504553"/>
          </a:xfrm>
          <a:prstGeom prst="rect">
            <a:avLst/>
          </a:prstGeom>
        </p:spPr>
      </p:pic>
      <p:sp>
        <p:nvSpPr>
          <p:cNvPr id="259" name="TextBox 258">
            <a:extLst>
              <a:ext uri="{FF2B5EF4-FFF2-40B4-BE49-F238E27FC236}">
                <a16:creationId xmlns:a16="http://schemas.microsoft.com/office/drawing/2014/main" id="{2A924C69-5E1D-D53D-2C8D-2014701DAFCA}"/>
              </a:ext>
            </a:extLst>
          </p:cNvPr>
          <p:cNvSpPr txBox="1"/>
          <p:nvPr/>
        </p:nvSpPr>
        <p:spPr>
          <a:xfrm>
            <a:off x="1679871" y="921652"/>
            <a:ext cx="1971126"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Phổ</a:t>
            </a:r>
            <a:endParaRPr lang="en-US" sz="32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779060036"/>
      </p:ext>
    </p:extLst>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36"/>
                                        </p:tgtEl>
                                        <p:attrNameLst>
                                          <p:attrName>style.visibility</p:attrName>
                                        </p:attrNameLst>
                                      </p:cBhvr>
                                      <p:to>
                                        <p:strVal val="visible"/>
                                      </p:to>
                                    </p:set>
                                    <p:animEffect transition="in" filter="wipe(up)">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4"/>
                                        </p:tgtEl>
                                        <p:attrNameLst>
                                          <p:attrName>style.visibility</p:attrName>
                                        </p:attrNameLst>
                                      </p:cBhvr>
                                      <p:to>
                                        <p:strVal val="visible"/>
                                      </p:to>
                                    </p:set>
                                    <p:anim calcmode="lin" valueType="num">
                                      <p:cBhvr>
                                        <p:cTn id="12" dur="500" fill="hold"/>
                                        <p:tgtEl>
                                          <p:spTgt spid="254"/>
                                        </p:tgtEl>
                                        <p:attrNameLst>
                                          <p:attrName>ppt_w</p:attrName>
                                        </p:attrNameLst>
                                      </p:cBhvr>
                                      <p:tavLst>
                                        <p:tav tm="0">
                                          <p:val>
                                            <p:fltVal val="0"/>
                                          </p:val>
                                        </p:tav>
                                        <p:tav tm="100000">
                                          <p:val>
                                            <p:strVal val="#ppt_w"/>
                                          </p:val>
                                        </p:tav>
                                      </p:tavLst>
                                    </p:anim>
                                    <p:anim calcmode="lin" valueType="num">
                                      <p:cBhvr>
                                        <p:cTn id="13" dur="500" fill="hold"/>
                                        <p:tgtEl>
                                          <p:spTgt spid="254"/>
                                        </p:tgtEl>
                                        <p:attrNameLst>
                                          <p:attrName>ppt_h</p:attrName>
                                        </p:attrNameLst>
                                      </p:cBhvr>
                                      <p:tavLst>
                                        <p:tav tm="0">
                                          <p:val>
                                            <p:fltVal val="0"/>
                                          </p:val>
                                        </p:tav>
                                        <p:tav tm="100000">
                                          <p:val>
                                            <p:strVal val="#ppt_h"/>
                                          </p:val>
                                        </p:tav>
                                      </p:tavLst>
                                    </p:anim>
                                    <p:animEffect transition="in" filter="fade">
                                      <p:cBhvr>
                                        <p:cTn id="14" dur="500"/>
                                        <p:tgtEl>
                                          <p:spTgt spid="25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56"/>
                                        </p:tgtEl>
                                        <p:attrNameLst>
                                          <p:attrName>style.visibility</p:attrName>
                                        </p:attrNameLst>
                                      </p:cBhvr>
                                      <p:to>
                                        <p:strVal val="visible"/>
                                      </p:to>
                                    </p:set>
                                    <p:anim calcmode="lin" valueType="num">
                                      <p:cBhvr>
                                        <p:cTn id="18" dur="500" fill="hold"/>
                                        <p:tgtEl>
                                          <p:spTgt spid="256"/>
                                        </p:tgtEl>
                                        <p:attrNameLst>
                                          <p:attrName>ppt_w</p:attrName>
                                        </p:attrNameLst>
                                      </p:cBhvr>
                                      <p:tavLst>
                                        <p:tav tm="0">
                                          <p:val>
                                            <p:fltVal val="0"/>
                                          </p:val>
                                        </p:tav>
                                        <p:tav tm="100000">
                                          <p:val>
                                            <p:strVal val="#ppt_w"/>
                                          </p:val>
                                        </p:tav>
                                      </p:tavLst>
                                    </p:anim>
                                    <p:anim calcmode="lin" valueType="num">
                                      <p:cBhvr>
                                        <p:cTn id="19" dur="500" fill="hold"/>
                                        <p:tgtEl>
                                          <p:spTgt spid="256"/>
                                        </p:tgtEl>
                                        <p:attrNameLst>
                                          <p:attrName>ppt_h</p:attrName>
                                        </p:attrNameLst>
                                      </p:cBhvr>
                                      <p:tavLst>
                                        <p:tav tm="0">
                                          <p:val>
                                            <p:fltVal val="0"/>
                                          </p:val>
                                        </p:tav>
                                        <p:tav tm="100000">
                                          <p:val>
                                            <p:strVal val="#ppt_h"/>
                                          </p:val>
                                        </p:tav>
                                      </p:tavLst>
                                    </p:anim>
                                    <p:animEffect transition="in" filter="fade">
                                      <p:cBhvr>
                                        <p:cTn id="20" dur="500"/>
                                        <p:tgtEl>
                                          <p:spTgt spid="256"/>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55"/>
                                        </p:tgtEl>
                                        <p:attrNameLst>
                                          <p:attrName>style.visibility</p:attrName>
                                        </p:attrNameLst>
                                      </p:cBhvr>
                                      <p:to>
                                        <p:strVal val="visible"/>
                                      </p:to>
                                    </p:set>
                                    <p:anim calcmode="lin" valueType="num">
                                      <p:cBhvr>
                                        <p:cTn id="24" dur="500" fill="hold"/>
                                        <p:tgtEl>
                                          <p:spTgt spid="255"/>
                                        </p:tgtEl>
                                        <p:attrNameLst>
                                          <p:attrName>ppt_w</p:attrName>
                                        </p:attrNameLst>
                                      </p:cBhvr>
                                      <p:tavLst>
                                        <p:tav tm="0">
                                          <p:val>
                                            <p:fltVal val="0"/>
                                          </p:val>
                                        </p:tav>
                                        <p:tav tm="100000">
                                          <p:val>
                                            <p:strVal val="#ppt_w"/>
                                          </p:val>
                                        </p:tav>
                                      </p:tavLst>
                                    </p:anim>
                                    <p:anim calcmode="lin" valueType="num">
                                      <p:cBhvr>
                                        <p:cTn id="25" dur="500" fill="hold"/>
                                        <p:tgtEl>
                                          <p:spTgt spid="255"/>
                                        </p:tgtEl>
                                        <p:attrNameLst>
                                          <p:attrName>ppt_h</p:attrName>
                                        </p:attrNameLst>
                                      </p:cBhvr>
                                      <p:tavLst>
                                        <p:tav tm="0">
                                          <p:val>
                                            <p:fltVal val="0"/>
                                          </p:val>
                                        </p:tav>
                                        <p:tav tm="100000">
                                          <p:val>
                                            <p:strVal val="#ppt_h"/>
                                          </p:val>
                                        </p:tav>
                                      </p:tavLst>
                                    </p:anim>
                                    <p:animEffect transition="in" filter="fade">
                                      <p:cBhvr>
                                        <p:cTn id="26" dur="500"/>
                                        <p:tgtEl>
                                          <p:spTgt spid="2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iterate type="lt">
                                    <p:tmPct val="6000"/>
                                  </p:iterate>
                                  <p:childTnLst>
                                    <p:set>
                                      <p:cBhvr>
                                        <p:cTn id="30" dur="1" fill="hold">
                                          <p:stCondLst>
                                            <p:cond delay="0"/>
                                          </p:stCondLst>
                                        </p:cTn>
                                        <p:tgtEl>
                                          <p:spTgt spid="239"/>
                                        </p:tgtEl>
                                        <p:attrNameLst>
                                          <p:attrName>style.visibility</p:attrName>
                                        </p:attrNameLst>
                                      </p:cBhvr>
                                      <p:to>
                                        <p:strVal val="visible"/>
                                      </p:to>
                                    </p:set>
                                    <p:animEffect transition="in" filter="wipe(up)">
                                      <p:cBhvr>
                                        <p:cTn id="3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2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4406317" y="7429278"/>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5044810" y="8064695"/>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1033357" y="7446817"/>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5" name="Oval 24">
            <a:extLst>
              <a:ext uri="{FF2B5EF4-FFF2-40B4-BE49-F238E27FC236}">
                <a16:creationId xmlns:a16="http://schemas.microsoft.com/office/drawing/2014/main" id="{E0EF3373-E7DF-ACFD-CD6F-425013FAC9EF}"/>
              </a:ext>
            </a:extLst>
          </p:cNvPr>
          <p:cNvSpPr/>
          <p:nvPr/>
        </p:nvSpPr>
        <p:spPr>
          <a:xfrm>
            <a:off x="1237405" y="1430167"/>
            <a:ext cx="4084353" cy="4084353"/>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1781757" y="1941107"/>
            <a:ext cx="2995647" cy="2995647"/>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5321756" y="2717691"/>
            <a:ext cx="60921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7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0288758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070805F-B8F0-4C1D-BAD7-FDBE541938BF}"/>
              </a:ext>
            </a:extLst>
          </p:cNvPr>
          <p:cNvSpPr txBox="1"/>
          <p:nvPr/>
        </p:nvSpPr>
        <p:spPr>
          <a:xfrm>
            <a:off x="630935" y="1197153"/>
            <a:ext cx="11078022" cy="1089529"/>
          </a:xfrm>
          <a:prstGeom prst="rect">
            <a:avLst/>
          </a:prstGeom>
          <a:noFill/>
        </p:spPr>
        <p:txBody>
          <a:bodyPr wrap="square" rtlCol="0">
            <a:spAutoFit/>
          </a:bodyPr>
          <a:lstStyle/>
          <a:p>
            <a:pPr algn="ctr">
              <a:lnSpc>
                <a:spcPct val="140000"/>
              </a:lnSpc>
            </a:pPr>
            <a:r>
              <a:rPr lang="en-US" sz="2400" dirty="0" err="1">
                <a:latin typeface="#9Slide03 Arima Madurai Black" panose="00000A00000000000000" pitchFamily="2" charset="0"/>
                <a:cs typeface="#9Slide03 Arima Madurai Black" panose="00000A00000000000000" pitchFamily="2" charset="0"/>
              </a:rPr>
              <a:t>Ngoài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mạt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sắt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như</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người</a:t>
            </a:r>
            <a:r>
              <a:rPr lang="en-US" sz="2400" dirty="0">
                <a:latin typeface="#9Slide03 Arima Madurai Black" panose="00000A00000000000000" pitchFamily="2" charset="0"/>
                <a:cs typeface="#9Slide03 Arima Madurai Black" panose="00000A00000000000000" pitchFamily="2" charset="0"/>
              </a:rPr>
              <a:t> ta </a:t>
            </a:r>
            <a:r>
              <a:rPr lang="en-US" sz="2400" dirty="0" err="1">
                <a:latin typeface="#9Slide03 Arima Madurai Black" panose="00000A00000000000000" pitchFamily="2" charset="0"/>
                <a:cs typeface="#9Slide03 Arima Madurai Black" panose="00000A00000000000000" pitchFamily="2" charset="0"/>
              </a:rPr>
              <a:t>cũng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dùnb</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sức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ảnh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trực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về</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từ</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trường</a:t>
            </a:r>
            <a:endParaRPr lang="en-US" sz="2400" dirty="0">
              <a:solidFill>
                <a:schemeClr val="accent6"/>
              </a:solidFill>
              <a:latin typeface="#9Slide03 Arima Madurai Black" panose="00000A00000000000000" pitchFamily="2" charset="0"/>
              <a:cs typeface="#9Slide03 Arima Madurai Black" panose="00000A00000000000000" pitchFamily="2" charset="0"/>
            </a:endParaRPr>
          </a:p>
        </p:txBody>
      </p:sp>
      <p:sp>
        <p:nvSpPr>
          <p:cNvPr id="89" name="Google Shape;12;p2">
            <a:extLst>
              <a:ext uri="{FF2B5EF4-FFF2-40B4-BE49-F238E27FC236}">
                <a16:creationId xmlns:a16="http://schemas.microsoft.com/office/drawing/2014/main" id="{26B757AB-BC23-48BC-B7CD-4C1C0DD51A9B}"/>
              </a:ext>
            </a:extLst>
          </p:cNvPr>
          <p:cNvSpPr/>
          <p:nvPr/>
        </p:nvSpPr>
        <p:spPr>
          <a:xfrm rot="10800000">
            <a:off x="-419760" y="5861583"/>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a:off x="8986367" y="-62692"/>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10534147" y="-25622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2"/>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510609" y="1552027"/>
            <a:ext cx="3318673" cy="538163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a:extLst>
              <a:ext uri="{FF2B5EF4-FFF2-40B4-BE49-F238E27FC236}">
                <a16:creationId xmlns:a16="http://schemas.microsoft.com/office/drawing/2014/main" id="{B09E01CE-A05D-7AD2-29C7-EF46E97A6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900" y="2756091"/>
            <a:ext cx="2488822" cy="1818290"/>
          </a:xfrm>
          <a:prstGeom prst="rect">
            <a:avLst/>
          </a:prstGeom>
        </p:spPr>
      </p:pic>
    </p:spTree>
    <p:extLst>
      <p:ext uri="{BB962C8B-B14F-4D97-AF65-F5344CB8AC3E}">
        <p14:creationId xmlns:p14="http://schemas.microsoft.com/office/powerpoint/2010/main" val="2728609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par>
                                <p:cTn id="8" presetID="14" presetClass="entr" presetSubtype="5"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vertical)">
                                      <p:cBhvr>
                                        <p:cTn id="10" dur="125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73551-216B-5E91-E75B-AE29B0486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643" y="947096"/>
            <a:ext cx="6579394" cy="4806790"/>
          </a:xfrm>
          <a:prstGeom prst="rect">
            <a:avLst/>
          </a:prstGeom>
        </p:spPr>
      </p:pic>
      <p:sp>
        <p:nvSpPr>
          <p:cNvPr id="24" name="TextBox 23">
            <a:extLst>
              <a:ext uri="{FF2B5EF4-FFF2-40B4-BE49-F238E27FC236}">
                <a16:creationId xmlns:a16="http://schemas.microsoft.com/office/drawing/2014/main" id="{5070805F-B8F0-4C1D-BAD7-FDBE541938BF}"/>
              </a:ext>
            </a:extLst>
          </p:cNvPr>
          <p:cNvSpPr txBox="1"/>
          <p:nvPr/>
        </p:nvSpPr>
        <p:spPr>
          <a:xfrm>
            <a:off x="367893" y="5657023"/>
            <a:ext cx="11456214"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en-US" sz="2800" dirty="0" err="1"/>
              <a:t>Em</a:t>
            </a:r>
            <a:r>
              <a:rPr lang="en-US" sz="2800" dirty="0"/>
              <a:t> </a:t>
            </a:r>
            <a:r>
              <a:rPr lang="en-US" sz="2800" dirty="0" err="1"/>
              <a:t>hãy</a:t>
            </a:r>
            <a:r>
              <a:rPr lang="en-US" sz="2800" dirty="0"/>
              <a:t> </a:t>
            </a:r>
            <a:r>
              <a:rPr lang="en-US" sz="2800" dirty="0" err="1"/>
              <a:t>xác</a:t>
            </a:r>
            <a:r>
              <a:rPr lang="en-US" sz="2800" dirty="0"/>
              <a:t> </a:t>
            </a:r>
            <a:r>
              <a:rPr lang="en-US" sz="2800" dirty="0" err="1"/>
              <a:t>định</a:t>
            </a:r>
            <a:r>
              <a:rPr lang="en-US" sz="2800" dirty="0"/>
              <a:t> </a:t>
            </a:r>
            <a:r>
              <a:rPr lang="en-US" sz="2800" dirty="0" err="1"/>
              <a:t>cực</a:t>
            </a:r>
            <a:r>
              <a:rPr lang="en-US" sz="2800" dirty="0"/>
              <a:t> </a:t>
            </a:r>
            <a:r>
              <a:rPr lang="en-US" sz="2800" dirty="0" err="1"/>
              <a:t>Bắc</a:t>
            </a:r>
            <a:r>
              <a:rPr lang="en-US" sz="2800" dirty="0"/>
              <a:t> </a:t>
            </a:r>
            <a:r>
              <a:rPr lang="en-US" sz="2800" dirty="0" err="1"/>
              <a:t>và</a:t>
            </a:r>
            <a:r>
              <a:rPr lang="en-US" sz="2800" dirty="0"/>
              <a:t> Nam </a:t>
            </a:r>
            <a:r>
              <a:rPr lang="en-US" sz="2800" dirty="0" err="1"/>
              <a:t>của</a:t>
            </a:r>
            <a:r>
              <a:rPr lang="en-US" sz="2800" dirty="0"/>
              <a:t> </a:t>
            </a:r>
            <a:r>
              <a:rPr lang="en-US" sz="2800" dirty="0" err="1"/>
              <a:t>kim</a:t>
            </a:r>
            <a:r>
              <a:rPr lang="en-US" sz="2800" dirty="0"/>
              <a:t> </a:t>
            </a:r>
            <a:r>
              <a:rPr lang="en-US" sz="2800" dirty="0" err="1"/>
              <a:t>nam</a:t>
            </a:r>
            <a:r>
              <a:rPr lang="en-US" sz="2800" dirty="0"/>
              <a:t> </a:t>
            </a:r>
            <a:r>
              <a:rPr lang="en-US" sz="2800" dirty="0" err="1"/>
              <a:t>châm</a:t>
            </a:r>
            <a:r>
              <a:rPr lang="en-US" sz="2800" dirty="0"/>
              <a:t> </a:t>
            </a:r>
            <a:r>
              <a:rPr lang="en-US" sz="2800" dirty="0" err="1"/>
              <a:t>trong</a:t>
            </a:r>
            <a:r>
              <a:rPr lang="en-US" sz="2800" dirty="0"/>
              <a:t> </a:t>
            </a:r>
            <a:r>
              <a:rPr lang="en-US" sz="2800" dirty="0" err="1"/>
              <a:t>Hình</a:t>
            </a:r>
            <a:r>
              <a:rPr lang="en-US" sz="2800" dirty="0"/>
              <a:t> 19.4.</a:t>
            </a:r>
          </a:p>
        </p:txBody>
      </p:sp>
      <p:sp>
        <p:nvSpPr>
          <p:cNvPr id="89" name="Google Shape;12;p2">
            <a:extLst>
              <a:ext uri="{FF2B5EF4-FFF2-40B4-BE49-F238E27FC236}">
                <a16:creationId xmlns:a16="http://schemas.microsoft.com/office/drawing/2014/main" id="{26B757AB-BC23-48BC-B7CD-4C1C0DD51A9B}"/>
              </a:ext>
            </a:extLst>
          </p:cNvPr>
          <p:cNvSpPr/>
          <p:nvPr/>
        </p:nvSpPr>
        <p:spPr>
          <a:xfrm rot="10800000">
            <a:off x="-419760" y="5861583"/>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a:off x="8986367" y="-62692"/>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10534147" y="-25622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3"/>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3224488" y="2700500"/>
            <a:ext cx="1963731" cy="318443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Line arrow Clockwise curve">
            <a:extLst>
              <a:ext uri="{FF2B5EF4-FFF2-40B4-BE49-F238E27FC236}">
                <a16:creationId xmlns:a16="http://schemas.microsoft.com/office/drawing/2014/main" id="{3D5CD2CB-032A-4A6B-94DE-0CDA24AFE4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4357936" y="4634926"/>
            <a:ext cx="914400" cy="914400"/>
          </a:xfrm>
          <a:prstGeom prst="rect">
            <a:avLst/>
          </a:prstGeom>
        </p:spPr>
      </p:pic>
      <p:sp>
        <p:nvSpPr>
          <p:cNvPr id="16" name="TextBox 15">
            <a:extLst>
              <a:ext uri="{FF2B5EF4-FFF2-40B4-BE49-F238E27FC236}">
                <a16:creationId xmlns:a16="http://schemas.microsoft.com/office/drawing/2014/main" id="{B1E1B96B-0DA1-4636-1D39-137511AA24CF}"/>
              </a:ext>
            </a:extLst>
          </p:cNvPr>
          <p:cNvSpPr txBox="1"/>
          <p:nvPr/>
        </p:nvSpPr>
        <p:spPr>
          <a:xfrm>
            <a:off x="2688460" y="4882854"/>
            <a:ext cx="1863798"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en-US" sz="2800" dirty="0" err="1"/>
              <a:t>Cực</a:t>
            </a:r>
            <a:r>
              <a:rPr lang="en-US" sz="2800" dirty="0"/>
              <a:t> </a:t>
            </a:r>
            <a:r>
              <a:rPr lang="en-US" sz="2800" dirty="0" err="1"/>
              <a:t>Bắc</a:t>
            </a:r>
            <a:r>
              <a:rPr lang="en-US" sz="2800" dirty="0"/>
              <a:t> </a:t>
            </a:r>
          </a:p>
        </p:txBody>
      </p:sp>
      <p:pic>
        <p:nvPicPr>
          <p:cNvPr id="17" name="Graphic 16" descr="Line arrow Clockwise curve">
            <a:extLst>
              <a:ext uri="{FF2B5EF4-FFF2-40B4-BE49-F238E27FC236}">
                <a16:creationId xmlns:a16="http://schemas.microsoft.com/office/drawing/2014/main" id="{67F4761D-56FE-9FC0-D36A-361FFB84EE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7811718" y="4634926"/>
            <a:ext cx="914400" cy="914400"/>
          </a:xfrm>
          <a:prstGeom prst="rect">
            <a:avLst/>
          </a:prstGeom>
        </p:spPr>
      </p:pic>
      <p:sp>
        <p:nvSpPr>
          <p:cNvPr id="18" name="TextBox 17">
            <a:extLst>
              <a:ext uri="{FF2B5EF4-FFF2-40B4-BE49-F238E27FC236}">
                <a16:creationId xmlns:a16="http://schemas.microsoft.com/office/drawing/2014/main" id="{71E22A21-1ECB-6470-8806-C493DBBAA947}"/>
              </a:ext>
            </a:extLst>
          </p:cNvPr>
          <p:cNvSpPr txBox="1"/>
          <p:nvPr/>
        </p:nvSpPr>
        <p:spPr>
          <a:xfrm>
            <a:off x="8590688" y="4833306"/>
            <a:ext cx="1863798"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en-US" sz="2800" dirty="0" err="1"/>
              <a:t>Cực</a:t>
            </a:r>
            <a:r>
              <a:rPr lang="en-US" sz="2800" dirty="0"/>
              <a:t> Nam</a:t>
            </a:r>
          </a:p>
        </p:txBody>
      </p:sp>
    </p:spTree>
    <p:extLst>
      <p:ext uri="{BB962C8B-B14F-4D97-AF65-F5344CB8AC3E}">
        <p14:creationId xmlns:p14="http://schemas.microsoft.com/office/powerpoint/2010/main" val="38173332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2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p:stCondLst>
                              <p:cond delay="500"/>
                            </p:stCondLst>
                            <p:childTnLst>
                              <p:par>
                                <p:cTn id="17" presetID="22" presetClass="entr" presetSubtype="8" fill="hold" grpId="0" nodeType="afterEffect">
                                  <p:stCondLst>
                                    <p:cond delay="0"/>
                                  </p:stCondLst>
                                  <p:iterate type="lt">
                                    <p:tmPct val="6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750"/>
                                        <p:tgtEl>
                                          <p:spTgt spid="16"/>
                                        </p:tgtEl>
                                      </p:cBhvr>
                                    </p:animEffect>
                                  </p:childTnLst>
                                </p:cTn>
                              </p:par>
                              <p:par>
                                <p:cTn id="20" presetID="22" presetClass="entr" presetSubtype="2"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1475"/>
                            </p:stCondLst>
                            <p:childTnLst>
                              <p:par>
                                <p:cTn id="24" presetID="22" presetClass="entr" presetSubtype="8" fill="hold" grpId="0" nodeType="afterEffect">
                                  <p:stCondLst>
                                    <p:cond delay="0"/>
                                  </p:stCondLst>
                                  <p:iterate type="lt">
                                    <p:tmPct val="6000"/>
                                  </p:iterate>
                                  <p:childTnLst>
                                    <p:set>
                                      <p:cBhvr>
                                        <p:cTn id="25" dur="1" fill="hold">
                                          <p:stCondLst>
                                            <p:cond delay="0"/>
                                          </p:stCondLst>
                                        </p:cTn>
                                        <p:tgtEl>
                                          <p:spTgt spid="18"/>
                                        </p:tgtEl>
                                        <p:attrNameLst>
                                          <p:attrName>style.visibility</p:attrName>
                                        </p:attrNameLst>
                                      </p:cBhvr>
                                      <p:to>
                                        <p:strVal val="visible"/>
                                      </p:to>
                                    </p:set>
                                    <p:animEffect transition="in" filter="wipe(left)">
                                      <p:cBhvr>
                                        <p:cTn id="26"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73551-216B-5E91-E75B-AE29B0486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481" y="393175"/>
            <a:ext cx="6728245" cy="4915538"/>
          </a:xfrm>
          <a:prstGeom prst="rect">
            <a:avLst/>
          </a:prstGeom>
        </p:spPr>
      </p:pic>
      <p:pic>
        <p:nvPicPr>
          <p:cNvPr id="4" name="Picture 3">
            <a:extLst>
              <a:ext uri="{FF2B5EF4-FFF2-40B4-BE49-F238E27FC236}">
                <a16:creationId xmlns:a16="http://schemas.microsoft.com/office/drawing/2014/main" id="{90F5EFF6-44CA-2823-6F04-3F3E40E8F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585" y="578370"/>
            <a:ext cx="6086609" cy="4677918"/>
          </a:xfrm>
          <a:prstGeom prst="rect">
            <a:avLst/>
          </a:prstGeom>
        </p:spPr>
      </p:pic>
      <p:sp>
        <p:nvSpPr>
          <p:cNvPr id="24" name="TextBox 23">
            <a:extLst>
              <a:ext uri="{FF2B5EF4-FFF2-40B4-BE49-F238E27FC236}">
                <a16:creationId xmlns:a16="http://schemas.microsoft.com/office/drawing/2014/main" id="{5070805F-B8F0-4C1D-BAD7-FDBE541938BF}"/>
              </a:ext>
            </a:extLst>
          </p:cNvPr>
          <p:cNvSpPr txBox="1"/>
          <p:nvPr/>
        </p:nvSpPr>
        <p:spPr>
          <a:xfrm>
            <a:off x="1283674" y="5038960"/>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Đặt thanh nam châm lên tờ giấy và kim nam châm tại 1 điểm bất kỳ nào đó trong từ trường</a:t>
            </a:r>
            <a:endParaRPr lang="en-US" sz="2800" dirty="0"/>
          </a:p>
        </p:txBody>
      </p:sp>
      <p:sp>
        <p:nvSpPr>
          <p:cNvPr id="89" name="Google Shape;12;p2">
            <a:extLst>
              <a:ext uri="{FF2B5EF4-FFF2-40B4-BE49-F238E27FC236}">
                <a16:creationId xmlns:a16="http://schemas.microsoft.com/office/drawing/2014/main" id="{26B757AB-BC23-48BC-B7CD-4C1C0DD51A9B}"/>
              </a:ext>
            </a:extLst>
          </p:cNvPr>
          <p:cNvSpPr/>
          <p:nvPr/>
        </p:nvSpPr>
        <p:spPr>
          <a:xfrm rot="5168644">
            <a:off x="9545207" y="4190198"/>
            <a:ext cx="3675485" cy="2046061"/>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p2">
            <a:extLst>
              <a:ext uri="{FF2B5EF4-FFF2-40B4-BE49-F238E27FC236}">
                <a16:creationId xmlns:a16="http://schemas.microsoft.com/office/drawing/2014/main" id="{0AF3035D-EAFF-4CA4-8130-99F7E9C22301}"/>
              </a:ext>
            </a:extLst>
          </p:cNvPr>
          <p:cNvSpPr/>
          <p:nvPr/>
        </p:nvSpPr>
        <p:spPr>
          <a:xfrm rot="15990402">
            <a:off x="-1028921" y="665318"/>
            <a:ext cx="3627772" cy="2019577"/>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p2">
            <a:extLst>
              <a:ext uri="{FF2B5EF4-FFF2-40B4-BE49-F238E27FC236}">
                <a16:creationId xmlns:a16="http://schemas.microsoft.com/office/drawing/2014/main" id="{EB2D4443-A5B9-4BA3-A54A-61CE3F739962}"/>
              </a:ext>
            </a:extLst>
          </p:cNvPr>
          <p:cNvSpPr/>
          <p:nvPr/>
        </p:nvSpPr>
        <p:spPr>
          <a:xfrm rot="10484934" flipH="1">
            <a:off x="8107328" y="-2067469"/>
            <a:ext cx="2087045" cy="106328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p2">
            <a:extLst>
              <a:ext uri="{FF2B5EF4-FFF2-40B4-BE49-F238E27FC236}">
                <a16:creationId xmlns:a16="http://schemas.microsoft.com/office/drawing/2014/main" id="{B3E72112-9F74-45B3-A07C-5ADD6F4C90FE}"/>
              </a:ext>
            </a:extLst>
          </p:cNvPr>
          <p:cNvSpPr/>
          <p:nvPr/>
        </p:nvSpPr>
        <p:spPr>
          <a:xfrm rot="5400000">
            <a:off x="-4518190" y="209521"/>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p2">
            <a:extLst>
              <a:ext uri="{FF2B5EF4-FFF2-40B4-BE49-F238E27FC236}">
                <a16:creationId xmlns:a16="http://schemas.microsoft.com/office/drawing/2014/main" id="{BE97367F-537A-4941-9711-F58F2E366584}"/>
              </a:ext>
            </a:extLst>
          </p:cNvPr>
          <p:cNvSpPr/>
          <p:nvPr/>
        </p:nvSpPr>
        <p:spPr>
          <a:xfrm rot="16200000">
            <a:off x="10449150" y="5292499"/>
            <a:ext cx="5201062"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Oval 85">
            <a:extLst>
              <a:ext uri="{FF2B5EF4-FFF2-40B4-BE49-F238E27FC236}">
                <a16:creationId xmlns:a16="http://schemas.microsoft.com/office/drawing/2014/main" id="{21F0D0AD-601F-75F4-B0E1-B1519309B94F}"/>
              </a:ext>
            </a:extLst>
          </p:cNvPr>
          <p:cNvSpPr/>
          <p:nvPr/>
        </p:nvSpPr>
        <p:spPr>
          <a:xfrm>
            <a:off x="520319" y="361083"/>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87" name="Picture 86">
            <a:extLst>
              <a:ext uri="{FF2B5EF4-FFF2-40B4-BE49-F238E27FC236}">
                <a16:creationId xmlns:a16="http://schemas.microsoft.com/office/drawing/2014/main" id="{F1B0616D-AD83-FE03-27BB-5531F6739042}"/>
              </a:ext>
            </a:extLst>
          </p:cNvPr>
          <p:cNvPicPr>
            <a:picLocks noChangeAspect="1"/>
          </p:cNvPicPr>
          <p:nvPr/>
        </p:nvPicPr>
        <p:blipFill>
          <a:blip r:embed="rId4"/>
          <a:stretch>
            <a:fillRect/>
          </a:stretch>
        </p:blipFill>
        <p:spPr>
          <a:xfrm>
            <a:off x="630935" y="464909"/>
            <a:ext cx="608735" cy="608735"/>
          </a:xfrm>
          <a:prstGeom prst="rect">
            <a:avLst/>
          </a:prstGeom>
        </p:spPr>
      </p:pic>
      <p:sp>
        <p:nvSpPr>
          <p:cNvPr id="102" name="TextBox 101">
            <a:extLst>
              <a:ext uri="{FF2B5EF4-FFF2-40B4-BE49-F238E27FC236}">
                <a16:creationId xmlns:a16="http://schemas.microsoft.com/office/drawing/2014/main" id="{21601FDE-7138-3801-EAAA-DDE7F21E975B}"/>
              </a:ext>
            </a:extLst>
          </p:cNvPr>
          <p:cNvSpPr txBox="1"/>
          <p:nvPr/>
        </p:nvSpPr>
        <p:spPr>
          <a:xfrm>
            <a:off x="1250865" y="484592"/>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103" name="Picture 22" descr="Trường từ">
            <a:extLst>
              <a:ext uri="{FF2B5EF4-FFF2-40B4-BE49-F238E27FC236}">
                <a16:creationId xmlns:a16="http://schemas.microsoft.com/office/drawing/2014/main" id="{459CA93C-31FA-0AD9-38FC-2C031A157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3224488" y="2700500"/>
            <a:ext cx="1963731" cy="31844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1E1B96B-0DA1-4636-1D39-137511AA24CF}"/>
              </a:ext>
            </a:extLst>
          </p:cNvPr>
          <p:cNvSpPr txBox="1"/>
          <p:nvPr/>
        </p:nvSpPr>
        <p:spPr>
          <a:xfrm>
            <a:off x="1767462" y="5308713"/>
            <a:ext cx="9449111" cy="652486"/>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Dùng bút đánh dấu 2 đầu kim nam châm trên tờ giấy</a:t>
            </a:r>
            <a:endParaRPr lang="en-US" sz="2800" dirty="0"/>
          </a:p>
        </p:txBody>
      </p:sp>
      <p:sp>
        <p:nvSpPr>
          <p:cNvPr id="19" name="TextBox 18">
            <a:extLst>
              <a:ext uri="{FF2B5EF4-FFF2-40B4-BE49-F238E27FC236}">
                <a16:creationId xmlns:a16="http://schemas.microsoft.com/office/drawing/2014/main" id="{4AA01ECE-15D8-AC71-65B1-A2CA93FC28A8}"/>
              </a:ext>
            </a:extLst>
          </p:cNvPr>
          <p:cNvSpPr txBox="1"/>
          <p:nvPr/>
        </p:nvSpPr>
        <p:spPr>
          <a:xfrm>
            <a:off x="1129550" y="5007092"/>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Di chuyển kim nam châm sao cho 1 đầu kim trùng với vị trí </a:t>
            </a:r>
            <a:r>
              <a:rPr lang="vi-VN" sz="2800"/>
              <a:t>trước đó, chấm điểm tiếp theo ở đầu kim còn lại</a:t>
            </a:r>
            <a:endParaRPr lang="en-US" sz="2800" dirty="0"/>
          </a:p>
        </p:txBody>
      </p:sp>
      <p:sp>
        <p:nvSpPr>
          <p:cNvPr id="20" name="TextBox 19">
            <a:extLst>
              <a:ext uri="{FF2B5EF4-FFF2-40B4-BE49-F238E27FC236}">
                <a16:creationId xmlns:a16="http://schemas.microsoft.com/office/drawing/2014/main" id="{ABC8A7BF-0F26-7357-2743-3D6C22D6B929}"/>
              </a:ext>
            </a:extLst>
          </p:cNvPr>
          <p:cNvSpPr txBox="1"/>
          <p:nvPr/>
        </p:nvSpPr>
        <p:spPr>
          <a:xfrm>
            <a:off x="1129550" y="4975224"/>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Nối các điểm có dấu chấm với nhau, ta được một đường cong liền nét. Đó là đường sức từ của từ trường</a:t>
            </a:r>
            <a:endParaRPr lang="en-US" sz="2800" dirty="0"/>
          </a:p>
        </p:txBody>
      </p:sp>
      <p:sp>
        <p:nvSpPr>
          <p:cNvPr id="21" name="TextBox 20">
            <a:extLst>
              <a:ext uri="{FF2B5EF4-FFF2-40B4-BE49-F238E27FC236}">
                <a16:creationId xmlns:a16="http://schemas.microsoft.com/office/drawing/2014/main" id="{AB4B53B6-5CF3-41BC-FD52-E842266F9910}"/>
              </a:ext>
            </a:extLst>
          </p:cNvPr>
          <p:cNvSpPr txBox="1"/>
          <p:nvPr/>
        </p:nvSpPr>
        <p:spPr>
          <a:xfrm>
            <a:off x="975426" y="4984820"/>
            <a:ext cx="9932900" cy="1255728"/>
          </a:xfrm>
          <a:prstGeom prst="rect">
            <a:avLst/>
          </a:prstGeom>
          <a:noFill/>
        </p:spPr>
        <p:txBody>
          <a:bodyPr wrap="square" rtlCol="0">
            <a:spAutoFit/>
          </a:bodyPr>
          <a:lstStyle>
            <a:defPPr>
              <a:defRPr lang="en-US"/>
            </a:defPPr>
            <a:lvl1pPr algn="ctr">
              <a:lnSpc>
                <a:spcPct val="140000"/>
              </a:lnSpc>
              <a:defRPr sz="2400">
                <a:latin typeface="#9Slide03 Arima Madurai Black" panose="00000A00000000000000" pitchFamily="2" charset="0"/>
                <a:cs typeface="#9Slide03 Arima Madurai Black" panose="00000A00000000000000" pitchFamily="2" charset="0"/>
              </a:defRPr>
            </a:lvl1pPr>
          </a:lstStyle>
          <a:p>
            <a:r>
              <a:rPr lang="vi-VN" sz="2800" dirty="0"/>
              <a:t>Chiều của đường sức từ là chiều theo hướng Nam – Bắc của kim nam châm </a:t>
            </a:r>
            <a:endParaRPr lang="en-US" sz="2800" dirty="0"/>
          </a:p>
        </p:txBody>
      </p:sp>
    </p:spTree>
    <p:extLst>
      <p:ext uri="{BB962C8B-B14F-4D97-AF65-F5344CB8AC3E}">
        <p14:creationId xmlns:p14="http://schemas.microsoft.com/office/powerpoint/2010/main" val="34855959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22" presetClass="entr" presetSubtype="8" fill="hold" grpId="0" nodeType="withEffect">
                                  <p:stCondLst>
                                    <p:cond delay="0"/>
                                  </p:stCondLst>
                                  <p:iterate type="lt">
                                    <p:tmPct val="6000"/>
                                  </p:iterate>
                                  <p:childTnLst>
                                    <p:set>
                                      <p:cBhvr>
                                        <p:cTn id="14" dur="1" fill="hold">
                                          <p:stCondLst>
                                            <p:cond delay="0"/>
                                          </p:stCondLst>
                                        </p:cTn>
                                        <p:tgtEl>
                                          <p:spTgt spid="16"/>
                                        </p:tgtEl>
                                        <p:attrNameLst>
                                          <p:attrName>style.visibility</p:attrName>
                                        </p:attrNameLst>
                                      </p:cBhvr>
                                      <p:to>
                                        <p:strVal val="visible"/>
                                      </p:to>
                                    </p:set>
                                    <p:animEffect transition="in" filter="wipe(left)">
                                      <p:cBhvr>
                                        <p:cTn id="15" dur="7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iterate type="lt">
                                    <p:tmPct val="0"/>
                                  </p:iterate>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22" presetClass="entr" presetSubtype="8" fill="hold" grpId="0" nodeType="withEffect">
                                  <p:stCondLst>
                                    <p:cond delay="0"/>
                                  </p:stCondLst>
                                  <p:iterate type="lt">
                                    <p:tmPct val="6000"/>
                                  </p:iterate>
                                  <p:childTnLst>
                                    <p:set>
                                      <p:cBhvr>
                                        <p:cTn id="22" dur="1" fill="hold">
                                          <p:stCondLst>
                                            <p:cond delay="0"/>
                                          </p:stCondLst>
                                        </p:cTn>
                                        <p:tgtEl>
                                          <p:spTgt spid="19"/>
                                        </p:tgtEl>
                                        <p:attrNameLst>
                                          <p:attrName>style.visibility</p:attrName>
                                        </p:attrNameLst>
                                      </p:cBhvr>
                                      <p:to>
                                        <p:strVal val="visible"/>
                                      </p:to>
                                    </p:set>
                                    <p:animEffect transition="in" filter="wipe(left)">
                                      <p:cBhvr>
                                        <p:cTn id="23" dur="75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iterate type="lt">
                                    <p:tmPct val="0"/>
                                  </p:iterate>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par>
                                <p:cTn id="37" presetID="22" presetClass="entr" presetSubtype="8" fill="hold" grpId="0" nodeType="withEffect">
                                  <p:stCondLst>
                                    <p:cond delay="0"/>
                                  </p:stCondLst>
                                  <p:iterate type="lt">
                                    <p:tmPct val="6000"/>
                                  </p:iterate>
                                  <p:childTnLst>
                                    <p:set>
                                      <p:cBhvr>
                                        <p:cTn id="38" dur="1" fill="hold">
                                          <p:stCondLst>
                                            <p:cond delay="0"/>
                                          </p:stCondLst>
                                        </p:cTn>
                                        <p:tgtEl>
                                          <p:spTgt spid="20"/>
                                        </p:tgtEl>
                                        <p:attrNameLst>
                                          <p:attrName>style.visibility</p:attrName>
                                        </p:attrNameLst>
                                      </p:cBhvr>
                                      <p:to>
                                        <p:strVal val="visible"/>
                                      </p:to>
                                    </p:set>
                                    <p:animEffect transition="in" filter="wipe(left)">
                                      <p:cBhvr>
                                        <p:cTn id="39" dur="75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iterate type="lt">
                                    <p:tmPct val="0"/>
                                  </p:iterate>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22" presetClass="entr" presetSubtype="8" fill="hold" grpId="0" nodeType="withEffect">
                                  <p:stCondLst>
                                    <p:cond delay="0"/>
                                  </p:stCondLst>
                                  <p:iterate type="lt">
                                    <p:tmPct val="6000"/>
                                  </p:iterate>
                                  <p:childTnLst>
                                    <p:set>
                                      <p:cBhvr>
                                        <p:cTn id="46" dur="1" fill="hold">
                                          <p:stCondLst>
                                            <p:cond delay="0"/>
                                          </p:stCondLst>
                                        </p:cTn>
                                        <p:tgtEl>
                                          <p:spTgt spid="21"/>
                                        </p:tgtEl>
                                        <p:attrNameLst>
                                          <p:attrName>style.visibility</p:attrName>
                                        </p:attrNameLst>
                                      </p:cBhvr>
                                      <p:to>
                                        <p:strVal val="visible"/>
                                      </p:to>
                                    </p:set>
                                    <p:animEffect transition="in" filter="wipe(left)">
                                      <p:cBhvr>
                                        <p:cTn id="4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6" grpId="0"/>
      <p:bldP spid="16" grpId="1"/>
      <p:bldP spid="19" grpId="0"/>
      <p:bldP spid="19" grpId="1"/>
      <p:bldP spid="20" grpId="0"/>
      <p:bldP spid="20" grpId="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119670" y="1297900"/>
            <a:ext cx="9605759" cy="1077218"/>
          </a:xfrm>
          <a:prstGeom prst="rect">
            <a:avLst/>
          </a:prstGeom>
          <a:noFill/>
        </p:spPr>
        <p:txBody>
          <a:bodyPr wrap="square" rtlCol="0">
            <a:spAutoFit/>
          </a:bodyPr>
          <a:lstStyle/>
          <a:p>
            <a:r>
              <a:rPr lang="vi-VN" sz="3200" dirty="0">
                <a:solidFill>
                  <a:srgbClr val="1A3490"/>
                </a:solidFill>
                <a:latin typeface="#9Slide07 IcielBaliho Script" pitchFamily="2" charset="0"/>
              </a:rPr>
              <a:t>Hãy nhận xét về hình dạng đường sức từ Hình 19.5 và sự sắp xếp các mạt sắt ở từ phổ Hình 19.3.</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533281" y="1069326"/>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sp>
        <p:nvSpPr>
          <p:cNvPr id="232" name="Oval 231">
            <a:extLst>
              <a:ext uri="{FF2B5EF4-FFF2-40B4-BE49-F238E27FC236}">
                <a16:creationId xmlns:a16="http://schemas.microsoft.com/office/drawing/2014/main" id="{27B16D4B-5560-E07C-3E2A-DD56A5587D69}"/>
              </a:ext>
            </a:extLst>
          </p:cNvPr>
          <p:cNvSpPr/>
          <p:nvPr/>
        </p:nvSpPr>
        <p:spPr>
          <a:xfrm>
            <a:off x="1081207" y="1774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2"/>
          <a:stretch>
            <a:fillRect/>
          </a:stretch>
        </p:blipFill>
        <p:spPr>
          <a:xfrm>
            <a:off x="1191823" y="2812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811753" y="3009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3" name="Picture 2">
            <a:extLst>
              <a:ext uri="{FF2B5EF4-FFF2-40B4-BE49-F238E27FC236}">
                <a16:creationId xmlns:a16="http://schemas.microsoft.com/office/drawing/2014/main" id="{0278107B-135C-9379-A854-09B1974BE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921" y="2494405"/>
            <a:ext cx="4358747" cy="3349954"/>
          </a:xfrm>
          <a:prstGeom prst="rect">
            <a:avLst/>
          </a:prstGeom>
        </p:spPr>
      </p:pic>
      <p:pic>
        <p:nvPicPr>
          <p:cNvPr id="5" name="Picture 4">
            <a:extLst>
              <a:ext uri="{FF2B5EF4-FFF2-40B4-BE49-F238E27FC236}">
                <a16:creationId xmlns:a16="http://schemas.microsoft.com/office/drawing/2014/main" id="{4D757FCF-DBB4-4A19-D1FE-F784FF5B6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428" y="2494405"/>
            <a:ext cx="5528016" cy="3349954"/>
          </a:xfrm>
          <a:prstGeom prst="rect">
            <a:avLst/>
          </a:prstGeom>
        </p:spPr>
      </p:pic>
      <p:sp>
        <p:nvSpPr>
          <p:cNvPr id="235" name="TextBox 234">
            <a:extLst>
              <a:ext uri="{FF2B5EF4-FFF2-40B4-BE49-F238E27FC236}">
                <a16:creationId xmlns:a16="http://schemas.microsoft.com/office/drawing/2014/main" id="{ABF08E70-8541-5F75-BD50-463440CAEBD5}"/>
              </a:ext>
            </a:extLst>
          </p:cNvPr>
          <p:cNvSpPr txBox="1"/>
          <p:nvPr/>
        </p:nvSpPr>
        <p:spPr>
          <a:xfrm>
            <a:off x="2556109" y="5836022"/>
            <a:ext cx="1710369" cy="584775"/>
          </a:xfrm>
          <a:prstGeom prst="rect">
            <a:avLst/>
          </a:prstGeom>
          <a:noFill/>
        </p:spPr>
        <p:txBody>
          <a:bodyPr wrap="square" rtlCol="0">
            <a:spAutoFit/>
          </a:bodyPr>
          <a:lstStyle/>
          <a:p>
            <a:r>
              <a:rPr lang="vi-VN" sz="3200" dirty="0">
                <a:solidFill>
                  <a:srgbClr val="1A3490"/>
                </a:solidFill>
                <a:latin typeface="#9Slide07 IcielBaliho Script" pitchFamily="2" charset="0"/>
              </a:rPr>
              <a:t>Hình 19.5</a:t>
            </a:r>
            <a:endParaRPr lang="en-US" sz="3200" dirty="0">
              <a:solidFill>
                <a:srgbClr val="1A3490"/>
              </a:solidFill>
              <a:latin typeface="#9Slide07 IcielBaliho Script" pitchFamily="2" charset="0"/>
            </a:endParaRPr>
          </a:p>
        </p:txBody>
      </p:sp>
      <p:sp>
        <p:nvSpPr>
          <p:cNvPr id="236" name="TextBox 235">
            <a:extLst>
              <a:ext uri="{FF2B5EF4-FFF2-40B4-BE49-F238E27FC236}">
                <a16:creationId xmlns:a16="http://schemas.microsoft.com/office/drawing/2014/main" id="{AABCD028-7EC3-7BA0-3112-4C7D7A0E8DA8}"/>
              </a:ext>
            </a:extLst>
          </p:cNvPr>
          <p:cNvSpPr txBox="1"/>
          <p:nvPr/>
        </p:nvSpPr>
        <p:spPr>
          <a:xfrm>
            <a:off x="8129643" y="5836021"/>
            <a:ext cx="1802153" cy="584775"/>
          </a:xfrm>
          <a:prstGeom prst="rect">
            <a:avLst/>
          </a:prstGeom>
          <a:noFill/>
        </p:spPr>
        <p:txBody>
          <a:bodyPr wrap="square" rtlCol="0">
            <a:spAutoFit/>
          </a:bodyPr>
          <a:lstStyle/>
          <a:p>
            <a:r>
              <a:rPr lang="vi-VN" sz="3200" dirty="0">
                <a:solidFill>
                  <a:srgbClr val="1A3490"/>
                </a:solidFill>
                <a:latin typeface="#9Slide07 IcielBaliho Script" pitchFamily="2" charset="0"/>
              </a:rPr>
              <a:t>Hình 19.3.</a:t>
            </a:r>
            <a:endParaRPr lang="en-US" sz="3200" dirty="0">
              <a:solidFill>
                <a:srgbClr val="1A3490"/>
              </a:solidFill>
              <a:latin typeface="#9Slide07 IcielBaliho Script" pitchFamily="2" charset="0"/>
            </a:endParaRPr>
          </a:p>
        </p:txBody>
      </p:sp>
    </p:spTree>
    <p:extLst>
      <p:ext uri="{BB962C8B-B14F-4D97-AF65-F5344CB8AC3E}">
        <p14:creationId xmlns:p14="http://schemas.microsoft.com/office/powerpoint/2010/main" val="89373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25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22" presetClass="entr" presetSubtype="1" fill="hold" grpId="0" nodeType="withEffect">
                                  <p:stCondLst>
                                    <p:cond delay="0"/>
                                  </p:stCondLst>
                                  <p:iterate type="lt">
                                    <p:tmPct val="6000"/>
                                  </p:iterate>
                                  <p:childTnLst>
                                    <p:set>
                                      <p:cBhvr>
                                        <p:cTn id="27" dur="1" fill="hold">
                                          <p:stCondLst>
                                            <p:cond delay="0"/>
                                          </p:stCondLst>
                                        </p:cTn>
                                        <p:tgtEl>
                                          <p:spTgt spid="235"/>
                                        </p:tgtEl>
                                        <p:attrNameLst>
                                          <p:attrName>style.visibility</p:attrName>
                                        </p:attrNameLst>
                                      </p:cBhvr>
                                      <p:to>
                                        <p:strVal val="visible"/>
                                      </p:to>
                                    </p:set>
                                    <p:animEffect transition="in" filter="wipe(up)">
                                      <p:cBhvr>
                                        <p:cTn id="28" dur="500"/>
                                        <p:tgtEl>
                                          <p:spTgt spid="235"/>
                                        </p:tgtEl>
                                      </p:cBhvr>
                                    </p:animEffect>
                                  </p:childTnLst>
                                </p:cTn>
                              </p:par>
                              <p:par>
                                <p:cTn id="29" presetID="22" presetClass="entr" presetSubtype="1" fill="hold" grpId="0" nodeType="withEffect">
                                  <p:stCondLst>
                                    <p:cond delay="250"/>
                                  </p:stCondLst>
                                  <p:iterate type="lt">
                                    <p:tmPct val="6000"/>
                                  </p:iterate>
                                  <p:childTnLst>
                                    <p:set>
                                      <p:cBhvr>
                                        <p:cTn id="30" dur="1" fill="hold">
                                          <p:stCondLst>
                                            <p:cond delay="0"/>
                                          </p:stCondLst>
                                        </p:cTn>
                                        <p:tgtEl>
                                          <p:spTgt spid="236"/>
                                        </p:tgtEl>
                                        <p:attrNameLst>
                                          <p:attrName>style.visibility</p:attrName>
                                        </p:attrNameLst>
                                      </p:cBhvr>
                                      <p:to>
                                        <p:strVal val="visible"/>
                                      </p:to>
                                    </p:set>
                                    <p:animEffect transition="in" filter="wipe(up)">
                                      <p:cBhvr>
                                        <p:cTn id="3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5" grpId="0"/>
      <p:bldP spid="23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348" y="1510002"/>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696091" y="1184187"/>
            <a:ext cx="7938579" cy="1200329"/>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Hình dạng đường sức từ Hình 19.5 giống với sự sắp xếp các mạt sắt ở từ phổ Hình 19.3.</a:t>
            </a:r>
          </a:p>
          <a:p>
            <a:endParaRPr lang="vi-VN" dirty="0"/>
          </a:p>
        </p:txBody>
      </p:sp>
      <p:sp>
        <p:nvSpPr>
          <p:cNvPr id="232" name="Oval 231">
            <a:extLst>
              <a:ext uri="{FF2B5EF4-FFF2-40B4-BE49-F238E27FC236}">
                <a16:creationId xmlns:a16="http://schemas.microsoft.com/office/drawing/2014/main" id="{27B16D4B-5560-E07C-3E2A-DD56A5587D69}"/>
              </a:ext>
            </a:extLst>
          </p:cNvPr>
          <p:cNvSpPr/>
          <p:nvPr/>
        </p:nvSpPr>
        <p:spPr>
          <a:xfrm>
            <a:off x="1081207" y="1774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4"/>
          <a:stretch>
            <a:fillRect/>
          </a:stretch>
        </p:blipFill>
        <p:spPr>
          <a:xfrm>
            <a:off x="1191823" y="2812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811753" y="3009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35" name="TextBox 234">
            <a:extLst>
              <a:ext uri="{FF2B5EF4-FFF2-40B4-BE49-F238E27FC236}">
                <a16:creationId xmlns:a16="http://schemas.microsoft.com/office/drawing/2014/main" id="{EF042332-99DA-A64F-28CA-B1DE7A5CF633}"/>
              </a:ext>
            </a:extLst>
          </p:cNvPr>
          <p:cNvSpPr txBox="1"/>
          <p:nvPr/>
        </p:nvSpPr>
        <p:spPr>
          <a:xfrm>
            <a:off x="3357951" y="2075760"/>
            <a:ext cx="8453049"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Chúng đều là những đường cong khép kín nối từ cực này sang cực kia của nam châm.</a:t>
            </a:r>
          </a:p>
        </p:txBody>
      </p:sp>
      <p:sp>
        <p:nvSpPr>
          <p:cNvPr id="236" name="TextBox 235">
            <a:extLst>
              <a:ext uri="{FF2B5EF4-FFF2-40B4-BE49-F238E27FC236}">
                <a16:creationId xmlns:a16="http://schemas.microsoft.com/office/drawing/2014/main" id="{A2582D5E-3038-8055-30EB-094463A0618D}"/>
              </a:ext>
            </a:extLst>
          </p:cNvPr>
          <p:cNvSpPr txBox="1"/>
          <p:nvPr/>
        </p:nvSpPr>
        <p:spPr>
          <a:xfrm>
            <a:off x="3357951" y="3013500"/>
            <a:ext cx="7680163" cy="830997"/>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Càng ra xa nam châm, các đường này càng thưa dần và mở rộng ra.</a:t>
            </a:r>
          </a:p>
        </p:txBody>
      </p:sp>
      <p:pic>
        <p:nvPicPr>
          <p:cNvPr id="237" name="Picture 236">
            <a:extLst>
              <a:ext uri="{FF2B5EF4-FFF2-40B4-BE49-F238E27FC236}">
                <a16:creationId xmlns:a16="http://schemas.microsoft.com/office/drawing/2014/main" id="{0C175840-51AC-60B1-2DC7-103210875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0558" y="3819314"/>
            <a:ext cx="3541307" cy="2721703"/>
          </a:xfrm>
          <a:prstGeom prst="rect">
            <a:avLst/>
          </a:prstGeom>
        </p:spPr>
      </p:pic>
      <p:pic>
        <p:nvPicPr>
          <p:cNvPr id="238" name="Picture 237">
            <a:extLst>
              <a:ext uri="{FF2B5EF4-FFF2-40B4-BE49-F238E27FC236}">
                <a16:creationId xmlns:a16="http://schemas.microsoft.com/office/drawing/2014/main" id="{394AF038-F1FF-AF4B-6F3B-20AA7FA96F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4911" y="3819314"/>
            <a:ext cx="4491291" cy="2721703"/>
          </a:xfrm>
          <a:prstGeom prst="rect">
            <a:avLst/>
          </a:prstGeom>
        </p:spPr>
      </p:pic>
    </p:spTree>
    <p:extLst>
      <p:ext uri="{BB962C8B-B14F-4D97-AF65-F5344CB8AC3E}">
        <p14:creationId xmlns:p14="http://schemas.microsoft.com/office/powerpoint/2010/main" val="42807160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circle(out)">
                                      <p:cBhvr>
                                        <p:cTn id="7" dur="500"/>
                                        <p:tgtEl>
                                          <p:spTgt spid="229"/>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230"/>
                                        </p:tgtEl>
                                        <p:attrNameLst>
                                          <p:attrName>style.visibility</p:attrName>
                                        </p:attrNameLst>
                                      </p:cBhvr>
                                      <p:to>
                                        <p:strVal val="visible"/>
                                      </p:to>
                                    </p:set>
                                    <p:animEffect transition="in" filter="wipe(up)">
                                      <p:cBhvr>
                                        <p:cTn id="11" dur="500"/>
                                        <p:tgtEl>
                                          <p:spTgt spid="230"/>
                                        </p:tgtEl>
                                      </p:cBhvr>
                                    </p:animEffect>
                                  </p:childTnLst>
                                </p:cTn>
                              </p:par>
                            </p:childTnLst>
                          </p:cTn>
                        </p:par>
                        <p:par>
                          <p:cTn id="12" fill="hold">
                            <p:stCondLst>
                              <p:cond delay="2950"/>
                            </p:stCondLst>
                            <p:childTnLst>
                              <p:par>
                                <p:cTn id="13" presetID="22" presetClass="entr" presetSubtype="1" fill="hold" grpId="0" nodeType="afterEffect">
                                  <p:stCondLst>
                                    <p:cond delay="0"/>
                                  </p:stCondLst>
                                  <p:iterate type="lt">
                                    <p:tmPct val="6000"/>
                                  </p:iterate>
                                  <p:childTnLst>
                                    <p:set>
                                      <p:cBhvr>
                                        <p:cTn id="14" dur="1" fill="hold">
                                          <p:stCondLst>
                                            <p:cond delay="0"/>
                                          </p:stCondLst>
                                        </p:cTn>
                                        <p:tgtEl>
                                          <p:spTgt spid="235"/>
                                        </p:tgtEl>
                                        <p:attrNameLst>
                                          <p:attrName>style.visibility</p:attrName>
                                        </p:attrNameLst>
                                      </p:cBhvr>
                                      <p:to>
                                        <p:strVal val="visible"/>
                                      </p:to>
                                    </p:set>
                                    <p:animEffect transition="in" filter="wipe(up)">
                                      <p:cBhvr>
                                        <p:cTn id="15" dur="500"/>
                                        <p:tgtEl>
                                          <p:spTgt spid="235"/>
                                        </p:tgtEl>
                                      </p:cBhvr>
                                    </p:animEffect>
                                  </p:childTnLst>
                                </p:cTn>
                              </p:par>
                            </p:childTnLst>
                          </p:cTn>
                        </p:par>
                        <p:par>
                          <p:cTn id="16" fill="hold">
                            <p:stCondLst>
                              <p:cond delay="5310"/>
                            </p:stCondLst>
                            <p:childTnLst>
                              <p:par>
                                <p:cTn id="17" presetID="22" presetClass="entr" presetSubtype="1" fill="hold" grpId="0" nodeType="afterEffect">
                                  <p:stCondLst>
                                    <p:cond delay="0"/>
                                  </p:stCondLst>
                                  <p:iterate type="lt">
                                    <p:tmPct val="6000"/>
                                  </p:iterate>
                                  <p:childTnLst>
                                    <p:set>
                                      <p:cBhvr>
                                        <p:cTn id="18" dur="1" fill="hold">
                                          <p:stCondLst>
                                            <p:cond delay="0"/>
                                          </p:stCondLst>
                                        </p:cTn>
                                        <p:tgtEl>
                                          <p:spTgt spid="236"/>
                                        </p:tgtEl>
                                        <p:attrNameLst>
                                          <p:attrName>style.visibility</p:attrName>
                                        </p:attrNameLst>
                                      </p:cBhvr>
                                      <p:to>
                                        <p:strVal val="visible"/>
                                      </p:to>
                                    </p:set>
                                    <p:animEffect transition="in" filter="wipe(up)">
                                      <p:cBhvr>
                                        <p:cTn id="19"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5" grpId="0"/>
      <p:bldP spid="23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383644" y="5146437"/>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8718159" y="-64282"/>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0265939" y="-243418"/>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3439606" y="-181644"/>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12353969" y="523816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173577" y="2052471"/>
            <a:ext cx="10135675" cy="584775"/>
          </a:xfrm>
          <a:prstGeom prst="rect">
            <a:avLst/>
          </a:prstGeom>
          <a:noFill/>
        </p:spPr>
        <p:txBody>
          <a:bodyPr wrap="square" rtlCol="0">
            <a:spAutoFit/>
          </a:bodyPr>
          <a:lstStyle/>
          <a:p>
            <a:r>
              <a:rPr lang="vi-VN" sz="3200" dirty="0">
                <a:solidFill>
                  <a:srgbClr val="1A3490"/>
                </a:solidFill>
                <a:latin typeface="#9Slide07 IcielBaliho Script" pitchFamily="2" charset="0"/>
              </a:rPr>
              <a:t>Có thể nhận biết từ trường mạnh yếu qua các đường sức từ không?</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749382" y="1627392"/>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231" y="3229426"/>
            <a:ext cx="1335618" cy="1335618"/>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2107936" y="3276267"/>
            <a:ext cx="3974122" cy="2677656"/>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r>
              <a:rPr lang="vi-VN" dirty="0"/>
              <a:t>Có thể nhận biết từ trường mạnh yếu dựa vào độ mau, thưa của các đường sức từ: chỗ đường sức từ càng mau thì từ trường càng mạnh, chỗ đường sức từ càng thưa thì từ trường càng yếu. </a:t>
            </a:r>
            <a:endParaRPr lang="en-US" dirty="0"/>
          </a:p>
        </p:txBody>
      </p:sp>
      <p:sp>
        <p:nvSpPr>
          <p:cNvPr id="232" name="Oval 231">
            <a:extLst>
              <a:ext uri="{FF2B5EF4-FFF2-40B4-BE49-F238E27FC236}">
                <a16:creationId xmlns:a16="http://schemas.microsoft.com/office/drawing/2014/main" id="{84B63873-AF40-A025-E3ED-92A647D10709}"/>
              </a:ext>
            </a:extLst>
          </p:cNvPr>
          <p:cNvSpPr/>
          <p:nvPr/>
        </p:nvSpPr>
        <p:spPr>
          <a:xfrm>
            <a:off x="554926" y="502109"/>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141BDA4C-3856-0655-68E1-67CEAE1368B2}"/>
              </a:ext>
            </a:extLst>
          </p:cNvPr>
          <p:cNvPicPr>
            <a:picLocks noChangeAspect="1"/>
          </p:cNvPicPr>
          <p:nvPr/>
        </p:nvPicPr>
        <p:blipFill>
          <a:blip r:embed="rId4"/>
          <a:stretch>
            <a:fillRect/>
          </a:stretch>
        </p:blipFill>
        <p:spPr>
          <a:xfrm>
            <a:off x="665542" y="605935"/>
            <a:ext cx="608735" cy="608735"/>
          </a:xfrm>
          <a:prstGeom prst="rect">
            <a:avLst/>
          </a:prstGeom>
        </p:spPr>
      </p:pic>
      <p:sp>
        <p:nvSpPr>
          <p:cNvPr id="234" name="TextBox 233">
            <a:extLst>
              <a:ext uri="{FF2B5EF4-FFF2-40B4-BE49-F238E27FC236}">
                <a16:creationId xmlns:a16="http://schemas.microsoft.com/office/drawing/2014/main" id="{D9064254-3856-69F4-66DE-941B4A817114}"/>
              </a:ext>
            </a:extLst>
          </p:cNvPr>
          <p:cNvSpPr txBox="1"/>
          <p:nvPr/>
        </p:nvSpPr>
        <p:spPr>
          <a:xfrm>
            <a:off x="1285472" y="625618"/>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grpSp>
        <p:nvGrpSpPr>
          <p:cNvPr id="238" name="Group 237">
            <a:extLst>
              <a:ext uri="{FF2B5EF4-FFF2-40B4-BE49-F238E27FC236}">
                <a16:creationId xmlns:a16="http://schemas.microsoft.com/office/drawing/2014/main" id="{5F021A9B-069C-D20F-90D3-5CA291D87E4D}"/>
              </a:ext>
            </a:extLst>
          </p:cNvPr>
          <p:cNvGrpSpPr/>
          <p:nvPr/>
        </p:nvGrpSpPr>
        <p:grpSpPr>
          <a:xfrm>
            <a:off x="6219617" y="2716388"/>
            <a:ext cx="5421240" cy="3390319"/>
            <a:chOff x="397053" y="2355170"/>
            <a:chExt cx="5421240" cy="3390319"/>
          </a:xfrm>
        </p:grpSpPr>
        <p:cxnSp>
          <p:nvCxnSpPr>
            <p:cNvPr id="239" name="Straight Connector 238">
              <a:extLst>
                <a:ext uri="{FF2B5EF4-FFF2-40B4-BE49-F238E27FC236}">
                  <a16:creationId xmlns:a16="http://schemas.microsoft.com/office/drawing/2014/main" id="{8F3C1BD4-2591-1662-7E31-0CC8D3325735}"/>
                </a:ext>
              </a:extLst>
            </p:cNvPr>
            <p:cNvCxnSpPr>
              <a:cxnSpLocks/>
            </p:cNvCxnSpPr>
            <p:nvPr/>
          </p:nvCxnSpPr>
          <p:spPr>
            <a:xfrm>
              <a:off x="505621" y="405171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4972CC39-FD50-DE2B-5215-04E1FF51451F}"/>
                </a:ext>
              </a:extLst>
            </p:cNvPr>
            <p:cNvGrpSpPr/>
            <p:nvPr/>
          </p:nvGrpSpPr>
          <p:grpSpPr>
            <a:xfrm>
              <a:off x="397053" y="2455224"/>
              <a:ext cx="5312672" cy="3200400"/>
              <a:chOff x="5066306" y="2389239"/>
              <a:chExt cx="6544423" cy="3200400"/>
            </a:xfrm>
          </p:grpSpPr>
          <p:pic>
            <p:nvPicPr>
              <p:cNvPr id="252" name="Graphic 251">
                <a:extLst>
                  <a:ext uri="{FF2B5EF4-FFF2-40B4-BE49-F238E27FC236}">
                    <a16:creationId xmlns:a16="http://schemas.microsoft.com/office/drawing/2014/main" id="{BB53D413-FD40-7DCA-116B-B33CBD7F88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6306" y="2389239"/>
                <a:ext cx="6544423" cy="3200400"/>
              </a:xfrm>
              <a:prstGeom prst="rect">
                <a:avLst/>
              </a:prstGeom>
            </p:spPr>
          </p:pic>
          <p:pic>
            <p:nvPicPr>
              <p:cNvPr id="253" name="Picture 252" descr="Chart&#10;&#10;Description automatically generated">
                <a:extLst>
                  <a:ext uri="{FF2B5EF4-FFF2-40B4-BE49-F238E27FC236}">
                    <a16:creationId xmlns:a16="http://schemas.microsoft.com/office/drawing/2014/main" id="{91F1E437-46C0-BD8D-953F-A2AACB381E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grpSp>
          <p:nvGrpSpPr>
            <p:cNvPr id="241" name="Group 240">
              <a:extLst>
                <a:ext uri="{FF2B5EF4-FFF2-40B4-BE49-F238E27FC236}">
                  <a16:creationId xmlns:a16="http://schemas.microsoft.com/office/drawing/2014/main" id="{B292E52B-BAE9-8956-6647-28039317ED12}"/>
                </a:ext>
              </a:extLst>
            </p:cNvPr>
            <p:cNvGrpSpPr/>
            <p:nvPr/>
          </p:nvGrpSpPr>
          <p:grpSpPr>
            <a:xfrm>
              <a:off x="883296" y="2355170"/>
              <a:ext cx="4636435" cy="1527027"/>
              <a:chOff x="907246" y="2425510"/>
              <a:chExt cx="4636435" cy="1527027"/>
            </a:xfrm>
          </p:grpSpPr>
          <p:sp>
            <p:nvSpPr>
              <p:cNvPr id="243" name="TextBox 242">
                <a:extLst>
                  <a:ext uri="{FF2B5EF4-FFF2-40B4-BE49-F238E27FC236}">
                    <a16:creationId xmlns:a16="http://schemas.microsoft.com/office/drawing/2014/main" id="{9D647807-2704-7391-D70D-7C25050FE3A3}"/>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4" name="TextBox 243">
                <a:extLst>
                  <a:ext uri="{FF2B5EF4-FFF2-40B4-BE49-F238E27FC236}">
                    <a16:creationId xmlns:a16="http://schemas.microsoft.com/office/drawing/2014/main" id="{61D3DFD6-0A1D-F829-7F2C-F0DBD591F91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5" name="TextBox 244">
                <a:extLst>
                  <a:ext uri="{FF2B5EF4-FFF2-40B4-BE49-F238E27FC236}">
                    <a16:creationId xmlns:a16="http://schemas.microsoft.com/office/drawing/2014/main" id="{54770932-02F6-FCBC-38F8-FAD56FBE1B06}"/>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6" name="TextBox 245">
                <a:extLst>
                  <a:ext uri="{FF2B5EF4-FFF2-40B4-BE49-F238E27FC236}">
                    <a16:creationId xmlns:a16="http://schemas.microsoft.com/office/drawing/2014/main" id="{79A7BBAF-CEC9-E50D-A537-FE24E15B5641}"/>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7" name="TextBox 246">
                <a:extLst>
                  <a:ext uri="{FF2B5EF4-FFF2-40B4-BE49-F238E27FC236}">
                    <a16:creationId xmlns:a16="http://schemas.microsoft.com/office/drawing/2014/main" id="{E6B6756C-33A4-5623-FDC9-CFFB1D9DA5AC}"/>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8" name="TextBox 247">
                <a:extLst>
                  <a:ext uri="{FF2B5EF4-FFF2-40B4-BE49-F238E27FC236}">
                    <a16:creationId xmlns:a16="http://schemas.microsoft.com/office/drawing/2014/main" id="{4BB358DB-189E-1199-E3FB-FA74FFA8C3C3}"/>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9" name="TextBox 248">
                <a:extLst>
                  <a:ext uri="{FF2B5EF4-FFF2-40B4-BE49-F238E27FC236}">
                    <a16:creationId xmlns:a16="http://schemas.microsoft.com/office/drawing/2014/main" id="{1A2FF0E3-8BC5-33CA-362A-766E3A299313}"/>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0" name="TextBox 249">
                <a:extLst>
                  <a:ext uri="{FF2B5EF4-FFF2-40B4-BE49-F238E27FC236}">
                    <a16:creationId xmlns:a16="http://schemas.microsoft.com/office/drawing/2014/main" id="{85CDF867-5A02-1617-B147-07539D9F7AE3}"/>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1" name="TextBox 250">
                <a:extLst>
                  <a:ext uri="{FF2B5EF4-FFF2-40B4-BE49-F238E27FC236}">
                    <a16:creationId xmlns:a16="http://schemas.microsoft.com/office/drawing/2014/main" id="{86CC17AB-BA82-F04C-503A-134F970BE223}"/>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pic>
          <p:nvPicPr>
            <p:cNvPr id="242" name="Picture 241" descr="A picture containing text, first-aid kit, sign, measuring stick&#10;&#10;Description automatically generated">
              <a:extLst>
                <a:ext uri="{FF2B5EF4-FFF2-40B4-BE49-F238E27FC236}">
                  <a16:creationId xmlns:a16="http://schemas.microsoft.com/office/drawing/2014/main" id="{404EFAB7-FC5F-75A5-B9C0-8D5DB91854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grpSp>
      <p:sp>
        <p:nvSpPr>
          <p:cNvPr id="254" name="Rectangle: Rounded Corners 253">
            <a:extLst>
              <a:ext uri="{FF2B5EF4-FFF2-40B4-BE49-F238E27FC236}">
                <a16:creationId xmlns:a16="http://schemas.microsoft.com/office/drawing/2014/main" id="{5A45426D-6A3D-7458-F16A-243332CBA406}"/>
              </a:ext>
            </a:extLst>
          </p:cNvPr>
          <p:cNvSpPr/>
          <p:nvPr/>
        </p:nvSpPr>
        <p:spPr>
          <a:xfrm>
            <a:off x="4432062" y="7250224"/>
            <a:ext cx="3641053" cy="2588396"/>
          </a:xfrm>
          <a:prstGeom prst="roundRect">
            <a:avLst>
              <a:gd name="adj" fmla="val 12126"/>
            </a:avLst>
          </a:prstGeom>
          <a:noFill/>
          <a:ln w="28575">
            <a:solidFill>
              <a:srgbClr val="1A349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0" name="Picture 16" descr="Nam châm hình móng ngựa màu đỏ và xanh hoặc từ tính vật lý với từ trường bột sắt trên nền trắng.  Thí nghiệm khoa học trong tiết học khoa học ở trường.">
            <a:extLst>
              <a:ext uri="{FF2B5EF4-FFF2-40B4-BE49-F238E27FC236}">
                <a16:creationId xmlns:a16="http://schemas.microsoft.com/office/drawing/2014/main" id="{B05E27CF-BF2F-EE5B-7C88-6AB609AA4B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3858" y="7004551"/>
            <a:ext cx="2101275" cy="140155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44" descr="Nam châm hình móng ngựa màu đỏ và xanh hoặc từ trường học và bàn là từ trường sắt trên nền trắng của bản đồ.  Thí nghiệm khoa học trong khoa học tiết kiệm ở trường.">
            <a:extLst>
              <a:ext uri="{FF2B5EF4-FFF2-40B4-BE49-F238E27FC236}">
                <a16:creationId xmlns:a16="http://schemas.microsoft.com/office/drawing/2014/main" id="{9BCE4AEB-5E20-B06F-5A2B-204794D831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92750" y="8033721"/>
            <a:ext cx="2074467" cy="1402457"/>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42" descr="Các đường xung quanh một nam châm, có các mảnh sắt vụn trên một tấm thủy tinh trên nam châm.">
            <a:extLst>
              <a:ext uri="{FF2B5EF4-FFF2-40B4-BE49-F238E27FC236}">
                <a16:creationId xmlns:a16="http://schemas.microsoft.com/office/drawing/2014/main" id="{53EC8A39-A36C-9068-ECCB-5E2001FE7B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920" y="8143624"/>
            <a:ext cx="2114005" cy="140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4558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circle(out)">
                                      <p:cBhvr>
                                        <p:cTn id="18" dur="500"/>
                                        <p:tgtEl>
                                          <p:spTgt spid="22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230"/>
                                        </p:tgtEl>
                                        <p:attrNameLst>
                                          <p:attrName>style.visibility</p:attrName>
                                        </p:attrNameLst>
                                      </p:cBhvr>
                                      <p:to>
                                        <p:strVal val="visible"/>
                                      </p:to>
                                    </p:set>
                                    <p:animEffect transition="in" filter="wipe(up)">
                                      <p:cBhvr>
                                        <p:cTn id="22"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9" name="Picture 14" descr="Khoa học vật lý về sự chuyển động của từ trường Vector cao cấp">
            <a:extLst>
              <a:ext uri="{FF2B5EF4-FFF2-40B4-BE49-F238E27FC236}">
                <a16:creationId xmlns:a16="http://schemas.microsoft.com/office/drawing/2014/main" id="{307C1D88-6657-8587-42DA-E8A636DC7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38" t="61696" r="52119" b="7128"/>
          <a:stretch/>
        </p:blipFill>
        <p:spPr bwMode="auto">
          <a:xfrm>
            <a:off x="3080809" y="3512035"/>
            <a:ext cx="2960557" cy="1512719"/>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36" descr="Đường sức từ nam châm.  Các ký hiệu kim nam châm nhỏ cho biết hướng của trường xung quanh nam châm trụ tại các điểm khác nhau.  Hình minh họa trên da trắng.">
            <a:extLst>
              <a:ext uri="{FF2B5EF4-FFF2-40B4-BE49-F238E27FC236}">
                <a16:creationId xmlns:a16="http://schemas.microsoft.com/office/drawing/2014/main" id="{0E4E2D78-1076-E393-9329-ABC616C4C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782" y="2235156"/>
            <a:ext cx="1992900" cy="1324920"/>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4" descr="Khoa học vật lý về sự chuyển động của từ trường Vector cao cấp">
            <a:extLst>
              <a:ext uri="{FF2B5EF4-FFF2-40B4-BE49-F238E27FC236}">
                <a16:creationId xmlns:a16="http://schemas.microsoft.com/office/drawing/2014/main" id="{999974D1-A3F0-245D-DEBE-46A306EF45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22" t="10526" r="38724" b="42882"/>
          <a:stretch/>
        </p:blipFill>
        <p:spPr bwMode="auto">
          <a:xfrm>
            <a:off x="5449517" y="1990744"/>
            <a:ext cx="1492469" cy="1724895"/>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14" descr="Khoa học vật lý về sự chuyển động của từ trường Vector cao cấp">
            <a:extLst>
              <a:ext uri="{FF2B5EF4-FFF2-40B4-BE49-F238E27FC236}">
                <a16:creationId xmlns:a16="http://schemas.microsoft.com/office/drawing/2014/main" id="{F3103D28-D97C-4C81-F4E0-5EBD33D460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44" t="6671" r="504" b="46737"/>
          <a:stretch/>
        </p:blipFill>
        <p:spPr bwMode="auto">
          <a:xfrm>
            <a:off x="8757822" y="1826413"/>
            <a:ext cx="2170385" cy="1724895"/>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Rounded Corners 230">
            <a:extLst>
              <a:ext uri="{FF2B5EF4-FFF2-40B4-BE49-F238E27FC236}">
                <a16:creationId xmlns:a16="http://schemas.microsoft.com/office/drawing/2014/main" id="{71C7015E-A350-A141-3EAC-C6E958391D17}"/>
              </a:ext>
            </a:extLst>
          </p:cNvPr>
          <p:cNvSpPr/>
          <p:nvPr/>
        </p:nvSpPr>
        <p:spPr>
          <a:xfrm>
            <a:off x="1024487" y="910701"/>
            <a:ext cx="10114582" cy="5526912"/>
          </a:xfrm>
          <a:prstGeom prst="roundRect">
            <a:avLst>
              <a:gd name="adj" fmla="val 12126"/>
            </a:avLst>
          </a:prstGeom>
          <a:noFill/>
          <a:ln w="28575">
            <a:solidFill>
              <a:srgbClr val="D96C7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2;p2">
            <a:extLst>
              <a:ext uri="{FF2B5EF4-FFF2-40B4-BE49-F238E27FC236}">
                <a16:creationId xmlns:a16="http://schemas.microsoft.com/office/drawing/2014/main" id="{D1037868-6787-49DB-AF76-8B13735FD47D}"/>
              </a:ext>
            </a:extLst>
          </p:cNvPr>
          <p:cNvSpPr/>
          <p:nvPr/>
        </p:nvSpPr>
        <p:spPr>
          <a:xfrm rot="10800000">
            <a:off x="-383644" y="5146437"/>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8718159" y="-64282"/>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0265939" y="-243418"/>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3439606" y="-181644"/>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12353969" y="5238160"/>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1483062" y="1147114"/>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9332" y="3813465"/>
            <a:ext cx="1335618" cy="1335618"/>
          </a:xfrm>
          <a:prstGeom prst="rect">
            <a:avLst/>
          </a:prstGeom>
        </p:spPr>
      </p:pic>
      <p:sp>
        <p:nvSpPr>
          <p:cNvPr id="232" name="Oval 231">
            <a:extLst>
              <a:ext uri="{FF2B5EF4-FFF2-40B4-BE49-F238E27FC236}">
                <a16:creationId xmlns:a16="http://schemas.microsoft.com/office/drawing/2014/main" id="{84B63873-AF40-A025-E3ED-92A647D10709}"/>
              </a:ext>
            </a:extLst>
          </p:cNvPr>
          <p:cNvSpPr/>
          <p:nvPr/>
        </p:nvSpPr>
        <p:spPr>
          <a:xfrm>
            <a:off x="933874" y="47259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141BDA4C-3856-0655-68E1-67CEAE1368B2}"/>
              </a:ext>
            </a:extLst>
          </p:cNvPr>
          <p:cNvPicPr>
            <a:picLocks noChangeAspect="1"/>
          </p:cNvPicPr>
          <p:nvPr/>
        </p:nvPicPr>
        <p:blipFill>
          <a:blip r:embed="rId6"/>
          <a:stretch>
            <a:fillRect/>
          </a:stretch>
        </p:blipFill>
        <p:spPr>
          <a:xfrm>
            <a:off x="1044490" y="576421"/>
            <a:ext cx="608735" cy="608735"/>
          </a:xfrm>
          <a:prstGeom prst="rect">
            <a:avLst/>
          </a:prstGeom>
        </p:spPr>
      </p:pic>
      <p:sp>
        <p:nvSpPr>
          <p:cNvPr id="234" name="TextBox 233">
            <a:extLst>
              <a:ext uri="{FF2B5EF4-FFF2-40B4-BE49-F238E27FC236}">
                <a16:creationId xmlns:a16="http://schemas.microsoft.com/office/drawing/2014/main" id="{D9064254-3856-69F4-66DE-941B4A817114}"/>
              </a:ext>
            </a:extLst>
          </p:cNvPr>
          <p:cNvSpPr txBox="1"/>
          <p:nvPr/>
        </p:nvSpPr>
        <p:spPr>
          <a:xfrm>
            <a:off x="1664420" y="59610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grpSp>
        <p:nvGrpSpPr>
          <p:cNvPr id="238" name="Group 237">
            <a:extLst>
              <a:ext uri="{FF2B5EF4-FFF2-40B4-BE49-F238E27FC236}">
                <a16:creationId xmlns:a16="http://schemas.microsoft.com/office/drawing/2014/main" id="{5F021A9B-069C-D20F-90D3-5CA291D87E4D}"/>
              </a:ext>
            </a:extLst>
          </p:cNvPr>
          <p:cNvGrpSpPr/>
          <p:nvPr/>
        </p:nvGrpSpPr>
        <p:grpSpPr>
          <a:xfrm>
            <a:off x="12525745" y="6437613"/>
            <a:ext cx="3229183" cy="2019457"/>
            <a:chOff x="397053" y="2355170"/>
            <a:chExt cx="5421240" cy="3390319"/>
          </a:xfrm>
        </p:grpSpPr>
        <p:cxnSp>
          <p:nvCxnSpPr>
            <p:cNvPr id="239" name="Straight Connector 238">
              <a:extLst>
                <a:ext uri="{FF2B5EF4-FFF2-40B4-BE49-F238E27FC236}">
                  <a16:creationId xmlns:a16="http://schemas.microsoft.com/office/drawing/2014/main" id="{8F3C1BD4-2591-1662-7E31-0CC8D3325735}"/>
                </a:ext>
              </a:extLst>
            </p:cNvPr>
            <p:cNvCxnSpPr>
              <a:cxnSpLocks/>
            </p:cNvCxnSpPr>
            <p:nvPr/>
          </p:nvCxnSpPr>
          <p:spPr>
            <a:xfrm>
              <a:off x="505621" y="4051711"/>
              <a:ext cx="531267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4972CC39-FD50-DE2B-5215-04E1FF51451F}"/>
                </a:ext>
              </a:extLst>
            </p:cNvPr>
            <p:cNvGrpSpPr/>
            <p:nvPr/>
          </p:nvGrpSpPr>
          <p:grpSpPr>
            <a:xfrm>
              <a:off x="397053" y="2455224"/>
              <a:ext cx="5312672" cy="3200400"/>
              <a:chOff x="5066306" y="2389239"/>
              <a:chExt cx="6544423" cy="3200400"/>
            </a:xfrm>
          </p:grpSpPr>
          <p:pic>
            <p:nvPicPr>
              <p:cNvPr id="252" name="Graphic 251">
                <a:extLst>
                  <a:ext uri="{FF2B5EF4-FFF2-40B4-BE49-F238E27FC236}">
                    <a16:creationId xmlns:a16="http://schemas.microsoft.com/office/drawing/2014/main" id="{BB53D413-FD40-7DCA-116B-B33CBD7F88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6306" y="2389239"/>
                <a:ext cx="6544423" cy="3200400"/>
              </a:xfrm>
              <a:prstGeom prst="rect">
                <a:avLst/>
              </a:prstGeom>
            </p:spPr>
          </p:pic>
          <p:pic>
            <p:nvPicPr>
              <p:cNvPr id="253" name="Picture 252" descr="Chart&#10;&#10;Description automatically generated">
                <a:extLst>
                  <a:ext uri="{FF2B5EF4-FFF2-40B4-BE49-F238E27FC236}">
                    <a16:creationId xmlns:a16="http://schemas.microsoft.com/office/drawing/2014/main" id="{91F1E437-46C0-BD8D-953F-A2AACB381E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1028" y="3685540"/>
                <a:ext cx="3001277" cy="607797"/>
              </a:xfrm>
              <a:prstGeom prst="rect">
                <a:avLst/>
              </a:prstGeom>
            </p:spPr>
          </p:pic>
        </p:grpSp>
        <p:grpSp>
          <p:nvGrpSpPr>
            <p:cNvPr id="241" name="Group 240">
              <a:extLst>
                <a:ext uri="{FF2B5EF4-FFF2-40B4-BE49-F238E27FC236}">
                  <a16:creationId xmlns:a16="http://schemas.microsoft.com/office/drawing/2014/main" id="{B292E52B-BAE9-8956-6647-28039317ED12}"/>
                </a:ext>
              </a:extLst>
            </p:cNvPr>
            <p:cNvGrpSpPr/>
            <p:nvPr/>
          </p:nvGrpSpPr>
          <p:grpSpPr>
            <a:xfrm>
              <a:off x="883296" y="2355170"/>
              <a:ext cx="4636435" cy="1527027"/>
              <a:chOff x="907246" y="2425510"/>
              <a:chExt cx="4636435" cy="1527027"/>
            </a:xfrm>
          </p:grpSpPr>
          <p:sp>
            <p:nvSpPr>
              <p:cNvPr id="243" name="TextBox 242">
                <a:extLst>
                  <a:ext uri="{FF2B5EF4-FFF2-40B4-BE49-F238E27FC236}">
                    <a16:creationId xmlns:a16="http://schemas.microsoft.com/office/drawing/2014/main" id="{9D647807-2704-7391-D70D-7C25050FE3A3}"/>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4" name="TextBox 243">
                <a:extLst>
                  <a:ext uri="{FF2B5EF4-FFF2-40B4-BE49-F238E27FC236}">
                    <a16:creationId xmlns:a16="http://schemas.microsoft.com/office/drawing/2014/main" id="{61D3DFD6-0A1D-F829-7F2C-F0DBD591F916}"/>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5" name="TextBox 244">
                <a:extLst>
                  <a:ext uri="{FF2B5EF4-FFF2-40B4-BE49-F238E27FC236}">
                    <a16:creationId xmlns:a16="http://schemas.microsoft.com/office/drawing/2014/main" id="{54770932-02F6-FCBC-38F8-FAD56FBE1B06}"/>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6" name="TextBox 245">
                <a:extLst>
                  <a:ext uri="{FF2B5EF4-FFF2-40B4-BE49-F238E27FC236}">
                    <a16:creationId xmlns:a16="http://schemas.microsoft.com/office/drawing/2014/main" id="{79A7BBAF-CEC9-E50D-A537-FE24E15B5641}"/>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7" name="TextBox 246">
                <a:extLst>
                  <a:ext uri="{FF2B5EF4-FFF2-40B4-BE49-F238E27FC236}">
                    <a16:creationId xmlns:a16="http://schemas.microsoft.com/office/drawing/2014/main" id="{E6B6756C-33A4-5623-FDC9-CFFB1D9DA5AC}"/>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8" name="TextBox 247">
                <a:extLst>
                  <a:ext uri="{FF2B5EF4-FFF2-40B4-BE49-F238E27FC236}">
                    <a16:creationId xmlns:a16="http://schemas.microsoft.com/office/drawing/2014/main" id="{4BB358DB-189E-1199-E3FB-FA74FFA8C3C3}"/>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49" name="TextBox 248">
                <a:extLst>
                  <a:ext uri="{FF2B5EF4-FFF2-40B4-BE49-F238E27FC236}">
                    <a16:creationId xmlns:a16="http://schemas.microsoft.com/office/drawing/2014/main" id="{1A2FF0E3-8BC5-33CA-362A-766E3A299313}"/>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0" name="TextBox 249">
                <a:extLst>
                  <a:ext uri="{FF2B5EF4-FFF2-40B4-BE49-F238E27FC236}">
                    <a16:creationId xmlns:a16="http://schemas.microsoft.com/office/drawing/2014/main" id="{85CDF867-5A02-1617-B147-07539D9F7AE3}"/>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251" name="TextBox 250">
                <a:extLst>
                  <a:ext uri="{FF2B5EF4-FFF2-40B4-BE49-F238E27FC236}">
                    <a16:creationId xmlns:a16="http://schemas.microsoft.com/office/drawing/2014/main" id="{86CC17AB-BA82-F04C-503A-134F970BE223}"/>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pic>
          <p:nvPicPr>
            <p:cNvPr id="242" name="Picture 241" descr="A picture containing text, first-aid kit, sign, measuring stick&#10;&#10;Description automatically generated">
              <a:extLst>
                <a:ext uri="{FF2B5EF4-FFF2-40B4-BE49-F238E27FC236}">
                  <a16:creationId xmlns:a16="http://schemas.microsoft.com/office/drawing/2014/main" id="{404EFAB7-FC5F-75A5-B9C0-8D5DB91854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875467" y="4185452"/>
              <a:ext cx="4693966" cy="1560037"/>
            </a:xfrm>
            <a:prstGeom prst="rect">
              <a:avLst/>
            </a:prstGeom>
          </p:spPr>
        </p:pic>
      </p:grpSp>
      <p:sp>
        <p:nvSpPr>
          <p:cNvPr id="254" name="TextBox 253">
            <a:extLst>
              <a:ext uri="{FF2B5EF4-FFF2-40B4-BE49-F238E27FC236}">
                <a16:creationId xmlns:a16="http://schemas.microsoft.com/office/drawing/2014/main" id="{6B509B4B-77E1-9C7F-5390-3F53A4542ECF}"/>
              </a:ext>
            </a:extLst>
          </p:cNvPr>
          <p:cNvSpPr txBox="1"/>
          <p:nvPr/>
        </p:nvSpPr>
        <p:spPr>
          <a:xfrm>
            <a:off x="1043052" y="1314293"/>
            <a:ext cx="9474546" cy="600164"/>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Các đường sức từ cho phép mô tả từ trường</a:t>
            </a:r>
            <a:endParaRPr lang="en-US" sz="2400" dirty="0">
              <a:latin typeface="#9Slide03 Arima Madurai Black" panose="00000A00000000000000" pitchFamily="2" charset="0"/>
              <a:cs typeface="#9Slide03 Arima Madurai Black" panose="00000A00000000000000" pitchFamily="2" charset="0"/>
            </a:endParaRPr>
          </a:p>
        </p:txBody>
      </p:sp>
      <p:sp>
        <p:nvSpPr>
          <p:cNvPr id="255" name="TextBox 254">
            <a:extLst>
              <a:ext uri="{FF2B5EF4-FFF2-40B4-BE49-F238E27FC236}">
                <a16:creationId xmlns:a16="http://schemas.microsoft.com/office/drawing/2014/main" id="{361DDF1D-6E74-1880-D43E-9B31939D35FF}"/>
              </a:ext>
            </a:extLst>
          </p:cNvPr>
          <p:cNvSpPr txBox="1"/>
          <p:nvPr/>
        </p:nvSpPr>
        <p:spPr>
          <a:xfrm>
            <a:off x="1358727" y="5071810"/>
            <a:ext cx="9474546" cy="1154162"/>
          </a:xfrm>
          <a:prstGeom prst="rect">
            <a:avLst/>
          </a:prstGeom>
          <a:noFill/>
        </p:spPr>
        <p:txBody>
          <a:bodyPr wrap="square" rtlCol="0">
            <a:spAutoFit/>
          </a:bodyPr>
          <a:lstStyle/>
          <a:p>
            <a:pPr>
              <a:lnSpc>
                <a:spcPct val="150000"/>
              </a:lnSpc>
            </a:pPr>
            <a:r>
              <a:rPr lang="en-US" sz="2400" dirty="0">
                <a:latin typeface="#9Slide03 Arima Madurai Black" panose="00000A00000000000000" pitchFamily="2" charset="0"/>
                <a:cs typeface="#9Slide03 Arima Madurai Black" panose="00000A00000000000000" pitchFamily="2" charset="0"/>
              </a:rPr>
              <a:t>             </a:t>
            </a:r>
            <a:r>
              <a:rPr lang="vi-VN" sz="2400" dirty="0">
                <a:latin typeface="#9Slide03 Arima Madurai Black" panose="00000A00000000000000" pitchFamily="2" charset="0"/>
                <a:cs typeface="#9Slide03 Arima Madurai Black" panose="00000A00000000000000" pitchFamily="2" charset="0"/>
              </a:rPr>
              <a:t>Hướng của đường sức từ tại một vị trí nhất định được quy ước là hướng nam – bắc của kim la bàn đặt gần nó</a:t>
            </a:r>
            <a:endParaRPr lang="en-US" sz="2400" dirty="0">
              <a:latin typeface="#9Slide03 Arima Madurai Black" panose="00000A00000000000000" pitchFamily="2" charset="0"/>
              <a:cs typeface="#9Slide03 Arima Madurai Black" panose="00000A00000000000000" pitchFamily="2" charset="0"/>
            </a:endParaRPr>
          </a:p>
        </p:txBody>
      </p:sp>
      <p:pic>
        <p:nvPicPr>
          <p:cNvPr id="263" name="Picture 14" descr="Khoa học vật lý về sự chuyển động của từ trường Vector cao cấp">
            <a:extLst>
              <a:ext uri="{FF2B5EF4-FFF2-40B4-BE49-F238E27FC236}">
                <a16:creationId xmlns:a16="http://schemas.microsoft.com/office/drawing/2014/main" id="{6BB0A9CE-6C3F-DA91-FF7D-6D93BFB39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43" t="63939" r="1809" b="7578"/>
          <a:stretch/>
        </p:blipFill>
        <p:spPr bwMode="auto">
          <a:xfrm>
            <a:off x="6663123" y="3602058"/>
            <a:ext cx="3317852" cy="138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877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54"/>
                                        </p:tgtEl>
                                        <p:attrNameLst>
                                          <p:attrName>style.visibility</p:attrName>
                                        </p:attrNameLst>
                                      </p:cBhvr>
                                      <p:to>
                                        <p:strVal val="visible"/>
                                      </p:to>
                                    </p:set>
                                    <p:animEffect transition="in" filter="wipe(up)">
                                      <p:cBhvr>
                                        <p:cTn id="7" dur="5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0"/>
                                        </p:tgtEl>
                                        <p:attrNameLst>
                                          <p:attrName>style.visibility</p:attrName>
                                        </p:attrNameLst>
                                      </p:cBhvr>
                                      <p:to>
                                        <p:strVal val="visible"/>
                                      </p:to>
                                    </p:set>
                                    <p:anim calcmode="lin" valueType="num">
                                      <p:cBhvr>
                                        <p:cTn id="12" dur="500" fill="hold"/>
                                        <p:tgtEl>
                                          <p:spTgt spid="260"/>
                                        </p:tgtEl>
                                        <p:attrNameLst>
                                          <p:attrName>ppt_w</p:attrName>
                                        </p:attrNameLst>
                                      </p:cBhvr>
                                      <p:tavLst>
                                        <p:tav tm="0">
                                          <p:val>
                                            <p:fltVal val="0"/>
                                          </p:val>
                                        </p:tav>
                                        <p:tav tm="100000">
                                          <p:val>
                                            <p:strVal val="#ppt_w"/>
                                          </p:val>
                                        </p:tav>
                                      </p:tavLst>
                                    </p:anim>
                                    <p:anim calcmode="lin" valueType="num">
                                      <p:cBhvr>
                                        <p:cTn id="13" dur="500" fill="hold"/>
                                        <p:tgtEl>
                                          <p:spTgt spid="260"/>
                                        </p:tgtEl>
                                        <p:attrNameLst>
                                          <p:attrName>ppt_h</p:attrName>
                                        </p:attrNameLst>
                                      </p:cBhvr>
                                      <p:tavLst>
                                        <p:tav tm="0">
                                          <p:val>
                                            <p:fltVal val="0"/>
                                          </p:val>
                                        </p:tav>
                                        <p:tav tm="100000">
                                          <p:val>
                                            <p:strVal val="#ppt_h"/>
                                          </p:val>
                                        </p:tav>
                                      </p:tavLst>
                                    </p:anim>
                                    <p:animEffect transition="in" filter="fade">
                                      <p:cBhvr>
                                        <p:cTn id="14" dur="500"/>
                                        <p:tgtEl>
                                          <p:spTgt spid="26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61"/>
                                        </p:tgtEl>
                                        <p:attrNameLst>
                                          <p:attrName>style.visibility</p:attrName>
                                        </p:attrNameLst>
                                      </p:cBhvr>
                                      <p:to>
                                        <p:strVal val="visible"/>
                                      </p:to>
                                    </p:set>
                                    <p:anim calcmode="lin" valueType="num">
                                      <p:cBhvr>
                                        <p:cTn id="18" dur="500" fill="hold"/>
                                        <p:tgtEl>
                                          <p:spTgt spid="261"/>
                                        </p:tgtEl>
                                        <p:attrNameLst>
                                          <p:attrName>ppt_w</p:attrName>
                                        </p:attrNameLst>
                                      </p:cBhvr>
                                      <p:tavLst>
                                        <p:tav tm="0">
                                          <p:val>
                                            <p:fltVal val="0"/>
                                          </p:val>
                                        </p:tav>
                                        <p:tav tm="100000">
                                          <p:val>
                                            <p:strVal val="#ppt_w"/>
                                          </p:val>
                                        </p:tav>
                                      </p:tavLst>
                                    </p:anim>
                                    <p:anim calcmode="lin" valueType="num">
                                      <p:cBhvr>
                                        <p:cTn id="19" dur="500" fill="hold"/>
                                        <p:tgtEl>
                                          <p:spTgt spid="261"/>
                                        </p:tgtEl>
                                        <p:attrNameLst>
                                          <p:attrName>ppt_h</p:attrName>
                                        </p:attrNameLst>
                                      </p:cBhvr>
                                      <p:tavLst>
                                        <p:tav tm="0">
                                          <p:val>
                                            <p:fltVal val="0"/>
                                          </p:val>
                                        </p:tav>
                                        <p:tav tm="100000">
                                          <p:val>
                                            <p:strVal val="#ppt_h"/>
                                          </p:val>
                                        </p:tav>
                                      </p:tavLst>
                                    </p:anim>
                                    <p:animEffect transition="in" filter="fade">
                                      <p:cBhvr>
                                        <p:cTn id="20" dur="500"/>
                                        <p:tgtEl>
                                          <p:spTgt spid="26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62"/>
                                        </p:tgtEl>
                                        <p:attrNameLst>
                                          <p:attrName>style.visibility</p:attrName>
                                        </p:attrNameLst>
                                      </p:cBhvr>
                                      <p:to>
                                        <p:strVal val="visible"/>
                                      </p:to>
                                    </p:set>
                                    <p:anim calcmode="lin" valueType="num">
                                      <p:cBhvr>
                                        <p:cTn id="24" dur="500" fill="hold"/>
                                        <p:tgtEl>
                                          <p:spTgt spid="262"/>
                                        </p:tgtEl>
                                        <p:attrNameLst>
                                          <p:attrName>ppt_w</p:attrName>
                                        </p:attrNameLst>
                                      </p:cBhvr>
                                      <p:tavLst>
                                        <p:tav tm="0">
                                          <p:val>
                                            <p:fltVal val="0"/>
                                          </p:val>
                                        </p:tav>
                                        <p:tav tm="100000">
                                          <p:val>
                                            <p:strVal val="#ppt_w"/>
                                          </p:val>
                                        </p:tav>
                                      </p:tavLst>
                                    </p:anim>
                                    <p:anim calcmode="lin" valueType="num">
                                      <p:cBhvr>
                                        <p:cTn id="25" dur="500" fill="hold"/>
                                        <p:tgtEl>
                                          <p:spTgt spid="262"/>
                                        </p:tgtEl>
                                        <p:attrNameLst>
                                          <p:attrName>ppt_h</p:attrName>
                                        </p:attrNameLst>
                                      </p:cBhvr>
                                      <p:tavLst>
                                        <p:tav tm="0">
                                          <p:val>
                                            <p:fltVal val="0"/>
                                          </p:val>
                                        </p:tav>
                                        <p:tav tm="100000">
                                          <p:val>
                                            <p:strVal val="#ppt_h"/>
                                          </p:val>
                                        </p:tav>
                                      </p:tavLst>
                                    </p:anim>
                                    <p:animEffect transition="in" filter="fade">
                                      <p:cBhvr>
                                        <p:cTn id="26" dur="500"/>
                                        <p:tgtEl>
                                          <p:spTgt spid="262"/>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59"/>
                                        </p:tgtEl>
                                        <p:attrNameLst>
                                          <p:attrName>style.visibility</p:attrName>
                                        </p:attrNameLst>
                                      </p:cBhvr>
                                      <p:to>
                                        <p:strVal val="visible"/>
                                      </p:to>
                                    </p:set>
                                    <p:anim calcmode="lin" valueType="num">
                                      <p:cBhvr>
                                        <p:cTn id="30" dur="500" fill="hold"/>
                                        <p:tgtEl>
                                          <p:spTgt spid="259"/>
                                        </p:tgtEl>
                                        <p:attrNameLst>
                                          <p:attrName>ppt_w</p:attrName>
                                        </p:attrNameLst>
                                      </p:cBhvr>
                                      <p:tavLst>
                                        <p:tav tm="0">
                                          <p:val>
                                            <p:fltVal val="0"/>
                                          </p:val>
                                        </p:tav>
                                        <p:tav tm="100000">
                                          <p:val>
                                            <p:strVal val="#ppt_w"/>
                                          </p:val>
                                        </p:tav>
                                      </p:tavLst>
                                    </p:anim>
                                    <p:anim calcmode="lin" valueType="num">
                                      <p:cBhvr>
                                        <p:cTn id="31" dur="500" fill="hold"/>
                                        <p:tgtEl>
                                          <p:spTgt spid="259"/>
                                        </p:tgtEl>
                                        <p:attrNameLst>
                                          <p:attrName>ppt_h</p:attrName>
                                        </p:attrNameLst>
                                      </p:cBhvr>
                                      <p:tavLst>
                                        <p:tav tm="0">
                                          <p:val>
                                            <p:fltVal val="0"/>
                                          </p:val>
                                        </p:tav>
                                        <p:tav tm="100000">
                                          <p:val>
                                            <p:strVal val="#ppt_h"/>
                                          </p:val>
                                        </p:tav>
                                      </p:tavLst>
                                    </p:anim>
                                    <p:animEffect transition="in" filter="fade">
                                      <p:cBhvr>
                                        <p:cTn id="32" dur="500"/>
                                        <p:tgtEl>
                                          <p:spTgt spid="259"/>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263"/>
                                        </p:tgtEl>
                                        <p:attrNameLst>
                                          <p:attrName>style.visibility</p:attrName>
                                        </p:attrNameLst>
                                      </p:cBhvr>
                                      <p:to>
                                        <p:strVal val="visible"/>
                                      </p:to>
                                    </p:set>
                                    <p:anim calcmode="lin" valueType="num">
                                      <p:cBhvr>
                                        <p:cTn id="36" dur="500" fill="hold"/>
                                        <p:tgtEl>
                                          <p:spTgt spid="263"/>
                                        </p:tgtEl>
                                        <p:attrNameLst>
                                          <p:attrName>ppt_w</p:attrName>
                                        </p:attrNameLst>
                                      </p:cBhvr>
                                      <p:tavLst>
                                        <p:tav tm="0">
                                          <p:val>
                                            <p:fltVal val="0"/>
                                          </p:val>
                                        </p:tav>
                                        <p:tav tm="100000">
                                          <p:val>
                                            <p:strVal val="#ppt_w"/>
                                          </p:val>
                                        </p:tav>
                                      </p:tavLst>
                                    </p:anim>
                                    <p:anim calcmode="lin" valueType="num">
                                      <p:cBhvr>
                                        <p:cTn id="37" dur="500" fill="hold"/>
                                        <p:tgtEl>
                                          <p:spTgt spid="263"/>
                                        </p:tgtEl>
                                        <p:attrNameLst>
                                          <p:attrName>ppt_h</p:attrName>
                                        </p:attrNameLst>
                                      </p:cBhvr>
                                      <p:tavLst>
                                        <p:tav tm="0">
                                          <p:val>
                                            <p:fltVal val="0"/>
                                          </p:val>
                                        </p:tav>
                                        <p:tav tm="100000">
                                          <p:val>
                                            <p:strVal val="#ppt_h"/>
                                          </p:val>
                                        </p:tav>
                                      </p:tavLst>
                                    </p:anim>
                                    <p:animEffect transition="in" filter="fade">
                                      <p:cBhvr>
                                        <p:cTn id="38" dur="500"/>
                                        <p:tgtEl>
                                          <p:spTgt spid="26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iterate type="lt">
                                    <p:tmPct val="6000"/>
                                  </p:iterate>
                                  <p:childTnLst>
                                    <p:set>
                                      <p:cBhvr>
                                        <p:cTn id="42" dur="1" fill="hold">
                                          <p:stCondLst>
                                            <p:cond delay="0"/>
                                          </p:stCondLst>
                                        </p:cTn>
                                        <p:tgtEl>
                                          <p:spTgt spid="255"/>
                                        </p:tgtEl>
                                        <p:attrNameLst>
                                          <p:attrName>style.visibility</p:attrName>
                                        </p:attrNameLst>
                                      </p:cBhvr>
                                      <p:to>
                                        <p:strVal val="visible"/>
                                      </p:to>
                                    </p:set>
                                    <p:animEffect transition="in" filter="wipe(up)">
                                      <p:cBhvr>
                                        <p:cTn id="43"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ree, sky, plant, outdoor&#10;&#10;Description automatically generated">
            <a:extLst>
              <a:ext uri="{FF2B5EF4-FFF2-40B4-BE49-F238E27FC236}">
                <a16:creationId xmlns:a16="http://schemas.microsoft.com/office/drawing/2014/main" id="{55BCA197-CA3E-46FA-AD71-7C934E5F27BE}"/>
              </a:ext>
            </a:extLst>
          </p:cNvPr>
          <p:cNvPicPr>
            <a:picLocks noChangeAspect="1"/>
          </p:cNvPicPr>
          <p:nvPr/>
        </p:nvPicPr>
        <p:blipFill>
          <a:blip r:embed="rId2" cstate="print">
            <a:duotone>
              <a:prstClr val="black"/>
              <a:srgbClr val="D9C3A5">
                <a:tint val="50000"/>
                <a:satMod val="180000"/>
              </a:srgbClr>
            </a:duotone>
            <a:alphaModFix/>
            <a:extLst>
              <a:ext uri="{BEBA8EAE-BF5A-486C-A8C5-ECC9F3942E4B}">
                <a14:imgProps xmlns:a14="http://schemas.microsoft.com/office/drawing/2010/main">
                  <a14:imgLayer r:embed="rId3">
                    <a14:imgEffect>
                      <a14:sharpenSoften amount="-7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AE8A708-00D6-412F-8B33-B8BBA63437B6}"/>
              </a:ext>
            </a:extLst>
          </p:cNvPr>
          <p:cNvSpPr txBox="1"/>
          <p:nvPr/>
        </p:nvSpPr>
        <p:spPr>
          <a:xfrm>
            <a:off x="1391977" y="2219359"/>
            <a:ext cx="9408046" cy="2800767"/>
          </a:xfrm>
          <a:prstGeom prst="rect">
            <a:avLst/>
          </a:prstGeom>
          <a:noFill/>
        </p:spPr>
        <p:txBody>
          <a:bodyPr wrap="square" rtlCol="0">
            <a:spAutoFit/>
          </a:bodyPr>
          <a:lstStyle/>
          <a:p>
            <a:pPr algn="ctr"/>
            <a:r>
              <a:rPr lang="en-US" sz="8800" dirty="0">
                <a:solidFill>
                  <a:schemeClr val="bg1"/>
                </a:solidFill>
                <a:latin typeface="#9Slide07 Cadena" panose="02000503000000020004" pitchFamily="2" charset="0"/>
              </a:rPr>
              <a:t>Bài 19: </a:t>
            </a:r>
          </a:p>
          <a:p>
            <a:pPr algn="ctr"/>
            <a:r>
              <a:rPr lang="en-US" sz="8800" dirty="0">
                <a:solidFill>
                  <a:schemeClr val="bg1"/>
                </a:solidFill>
                <a:latin typeface="#9Slide07 Cadena" panose="02000503000000020004" pitchFamily="2" charset="0"/>
              </a:rPr>
              <a:t>TỪ TRƯỜNG</a:t>
            </a:r>
          </a:p>
        </p:txBody>
      </p:sp>
    </p:spTree>
    <p:extLst>
      <p:ext uri="{BB962C8B-B14F-4D97-AF65-F5344CB8AC3E}">
        <p14:creationId xmlns:p14="http://schemas.microsoft.com/office/powerpoint/2010/main" val="142002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055231" y="1150976"/>
            <a:ext cx="9605759" cy="1569660"/>
          </a:xfrm>
          <a:prstGeom prst="rect">
            <a:avLst/>
          </a:prstGeom>
          <a:noFill/>
        </p:spPr>
        <p:txBody>
          <a:bodyPr wrap="square" rtlCol="0">
            <a:spAutoFit/>
          </a:bodyPr>
          <a:lstStyle/>
          <a:p>
            <a:pPr lvl="0"/>
            <a:r>
              <a:rPr lang="vi-VN" sz="3200" dirty="0">
                <a:solidFill>
                  <a:srgbClr val="1A3490"/>
                </a:solidFill>
                <a:latin typeface="#9Slide07 IcielBaliho Script" pitchFamily="2" charset="0"/>
              </a:rPr>
              <a:t>Từ hình ảnh của các đường sức từ (Hình 19.5), hãy nêu một phương pháp xác định chiều của đường sức từ nếu biết tên các cực của nam châm.</a:t>
            </a:r>
            <a:endParaRPr lang="en-US" sz="3200" dirty="0">
              <a:solidFill>
                <a:srgbClr val="1A3490"/>
              </a:solidFill>
              <a:latin typeface="#9Slide07 IcielBaliho Script" pitchFamily="2" charset="0"/>
            </a:endParaRP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533281" y="1383269"/>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sp>
        <p:nvSpPr>
          <p:cNvPr id="232" name="Oval 231">
            <a:extLst>
              <a:ext uri="{FF2B5EF4-FFF2-40B4-BE49-F238E27FC236}">
                <a16:creationId xmlns:a16="http://schemas.microsoft.com/office/drawing/2014/main" id="{27B16D4B-5560-E07C-3E2A-DD56A5587D69}"/>
              </a:ext>
            </a:extLst>
          </p:cNvPr>
          <p:cNvSpPr/>
          <p:nvPr/>
        </p:nvSpPr>
        <p:spPr>
          <a:xfrm>
            <a:off x="1081207" y="1774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2"/>
          <a:stretch>
            <a:fillRect/>
          </a:stretch>
        </p:blipFill>
        <p:spPr>
          <a:xfrm>
            <a:off x="1191823" y="2812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811753" y="3009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pic>
        <p:nvPicPr>
          <p:cNvPr id="3" name="Picture 2">
            <a:extLst>
              <a:ext uri="{FF2B5EF4-FFF2-40B4-BE49-F238E27FC236}">
                <a16:creationId xmlns:a16="http://schemas.microsoft.com/office/drawing/2014/main" id="{0278107B-135C-9379-A854-09B1974BE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700" y="2494405"/>
            <a:ext cx="4358747" cy="3349954"/>
          </a:xfrm>
          <a:prstGeom prst="rect">
            <a:avLst/>
          </a:prstGeom>
        </p:spPr>
      </p:pic>
      <p:sp>
        <p:nvSpPr>
          <p:cNvPr id="235" name="TextBox 234">
            <a:extLst>
              <a:ext uri="{FF2B5EF4-FFF2-40B4-BE49-F238E27FC236}">
                <a16:creationId xmlns:a16="http://schemas.microsoft.com/office/drawing/2014/main" id="{ABF08E70-8541-5F75-BD50-463440CAEBD5}"/>
              </a:ext>
            </a:extLst>
          </p:cNvPr>
          <p:cNvSpPr txBox="1"/>
          <p:nvPr/>
        </p:nvSpPr>
        <p:spPr>
          <a:xfrm>
            <a:off x="5887888" y="5836022"/>
            <a:ext cx="1710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A3490"/>
                </a:solidFill>
                <a:effectLst/>
                <a:uLnTx/>
                <a:uFillTx/>
                <a:latin typeface="#9Slide07 IcielBaliho Script" pitchFamily="2" charset="0"/>
                <a:ea typeface="+mn-ea"/>
                <a:cs typeface="+mn-cs"/>
              </a:rPr>
              <a:t>Hình 19.5</a:t>
            </a:r>
            <a:endParaRPr kumimoji="0" lang="en-US" sz="3200" b="0" i="0" u="none" strike="noStrike" kern="1200" cap="none" spc="0" normalizeH="0" baseline="0" noProof="0" dirty="0">
              <a:ln>
                <a:noFill/>
              </a:ln>
              <a:solidFill>
                <a:srgbClr val="1A3490"/>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13370252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22" presetClass="entr" presetSubtype="1" fill="hold" grpId="0" nodeType="withEffect">
                                  <p:stCondLst>
                                    <p:cond delay="0"/>
                                  </p:stCondLst>
                                  <p:iterate type="lt">
                                    <p:tmPct val="6000"/>
                                  </p:iterate>
                                  <p:childTnLst>
                                    <p:set>
                                      <p:cBhvr>
                                        <p:cTn id="22" dur="1" fill="hold">
                                          <p:stCondLst>
                                            <p:cond delay="0"/>
                                          </p:stCondLst>
                                        </p:cTn>
                                        <p:tgtEl>
                                          <p:spTgt spid="235"/>
                                        </p:tgtEl>
                                        <p:attrNameLst>
                                          <p:attrName>style.visibility</p:attrName>
                                        </p:attrNameLst>
                                      </p:cBhvr>
                                      <p:to>
                                        <p:strVal val="visible"/>
                                      </p:to>
                                    </p:set>
                                    <p:animEffect transition="in" filter="wipe(up)">
                                      <p:cBhvr>
                                        <p:cTn id="23"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7" name="Picture 236">
            <a:extLst>
              <a:ext uri="{FF2B5EF4-FFF2-40B4-BE49-F238E27FC236}">
                <a16:creationId xmlns:a16="http://schemas.microsoft.com/office/drawing/2014/main" id="{0C175840-51AC-60B1-2DC7-103210875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1251" y="3090277"/>
            <a:ext cx="4309911" cy="3312420"/>
          </a:xfrm>
          <a:prstGeom prst="rect">
            <a:avLst/>
          </a:prstGeom>
        </p:spPr>
      </p:pic>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267" y="1280547"/>
            <a:ext cx="1893813" cy="1893813"/>
          </a:xfrm>
          <a:prstGeom prst="rect">
            <a:avLst/>
          </a:prstGeom>
        </p:spPr>
      </p:pic>
      <p:sp>
        <p:nvSpPr>
          <p:cNvPr id="230" name="TextBox 229">
            <a:extLst>
              <a:ext uri="{FF2B5EF4-FFF2-40B4-BE49-F238E27FC236}">
                <a16:creationId xmlns:a16="http://schemas.microsoft.com/office/drawing/2014/main" id="{8C0482BC-C96E-B292-C54F-007EBB4E1CB8}"/>
              </a:ext>
            </a:extLst>
          </p:cNvPr>
          <p:cNvSpPr txBox="1"/>
          <p:nvPr/>
        </p:nvSpPr>
        <p:spPr>
          <a:xfrm>
            <a:off x="3189010" y="1604700"/>
            <a:ext cx="7938579" cy="1569660"/>
          </a:xfrm>
          <a:prstGeom prst="rect">
            <a:avLst/>
          </a:prstGeom>
          <a:noFill/>
        </p:spPr>
        <p:txBody>
          <a:bodyPr wrap="square" rtlCol="0">
            <a:spAutoFit/>
          </a:bodyPr>
          <a:lstStyle>
            <a:defPPr>
              <a:defRPr lang="en-US"/>
            </a:defPPr>
            <a:lvl1pPr>
              <a:defRPr sz="2400">
                <a:latin typeface="#9Slide03 Arima Madurai Bold" panose="00000800000000000000" pitchFamily="2" charset="0"/>
                <a:cs typeface="#9Slide03 Arima Madurai Bold" panose="00000800000000000000" pitchFamily="2" charset="0"/>
              </a:defRPr>
            </a:lvl1pPr>
          </a:lstStyle>
          <a:p>
            <a:pPr lvl="0"/>
            <a:r>
              <a:rPr lang="vi-VN" dirty="0"/>
              <a:t>Khi biết tên các cực của nam châm, chúng ta có thể xác định chiều của đường sức từ bằng cách áp dụng quy ước: bên ngoài nam châm, các đường sức từ có chiều đi ra từ cực Bắc, đi vào cực Nam của nam châm.</a:t>
            </a:r>
            <a:endParaRPr kumimoji="0" lang="vi-VN" sz="2400" b="0" i="0" u="none" strike="noStrike" kern="1200" cap="none" spc="0" normalizeH="0" baseline="0" noProof="0" dirty="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232" name="Oval 231">
            <a:extLst>
              <a:ext uri="{FF2B5EF4-FFF2-40B4-BE49-F238E27FC236}">
                <a16:creationId xmlns:a16="http://schemas.microsoft.com/office/drawing/2014/main" id="{27B16D4B-5560-E07C-3E2A-DD56A5587D69}"/>
              </a:ext>
            </a:extLst>
          </p:cNvPr>
          <p:cNvSpPr/>
          <p:nvPr/>
        </p:nvSpPr>
        <p:spPr>
          <a:xfrm>
            <a:off x="819672" y="482135"/>
            <a:ext cx="829967" cy="829967"/>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33" name="Picture 232">
            <a:extLst>
              <a:ext uri="{FF2B5EF4-FFF2-40B4-BE49-F238E27FC236}">
                <a16:creationId xmlns:a16="http://schemas.microsoft.com/office/drawing/2014/main" id="{2CA437C3-D446-DBF2-14E2-3CFFC0BD8D7F}"/>
              </a:ext>
            </a:extLst>
          </p:cNvPr>
          <p:cNvPicPr>
            <a:picLocks noChangeAspect="1"/>
          </p:cNvPicPr>
          <p:nvPr/>
        </p:nvPicPr>
        <p:blipFill>
          <a:blip r:embed="rId5"/>
          <a:stretch>
            <a:fillRect/>
          </a:stretch>
        </p:blipFill>
        <p:spPr>
          <a:xfrm>
            <a:off x="930288" y="585961"/>
            <a:ext cx="608735" cy="608735"/>
          </a:xfrm>
          <a:prstGeom prst="rect">
            <a:avLst/>
          </a:prstGeom>
        </p:spPr>
      </p:pic>
      <p:sp>
        <p:nvSpPr>
          <p:cNvPr id="234" name="TextBox 233">
            <a:extLst>
              <a:ext uri="{FF2B5EF4-FFF2-40B4-BE49-F238E27FC236}">
                <a16:creationId xmlns:a16="http://schemas.microsoft.com/office/drawing/2014/main" id="{91510536-A55D-E423-7760-DBAF1E67F092}"/>
              </a:ext>
            </a:extLst>
          </p:cNvPr>
          <p:cNvSpPr txBox="1"/>
          <p:nvPr/>
        </p:nvSpPr>
        <p:spPr>
          <a:xfrm>
            <a:off x="1550218" y="605644"/>
            <a:ext cx="2875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Đường</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Sức</a:t>
            </a:r>
            <a:r>
              <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2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endParaRPr kumimoji="0" lang="en-US" sz="3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9366380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circle(out)">
                                      <p:cBhvr>
                                        <p:cTn id="7" dur="500"/>
                                        <p:tgtEl>
                                          <p:spTgt spid="229"/>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230"/>
                                        </p:tgtEl>
                                        <p:attrNameLst>
                                          <p:attrName>style.visibility</p:attrName>
                                        </p:attrNameLst>
                                      </p:cBhvr>
                                      <p:to>
                                        <p:strVal val="visible"/>
                                      </p:to>
                                    </p:set>
                                    <p:animEffect transition="in" filter="wipe(up)">
                                      <p:cBhvr>
                                        <p:cTn id="11"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6" name="TextBox 35">
            <a:extLst>
              <a:ext uri="{FF2B5EF4-FFF2-40B4-BE49-F238E27FC236}">
                <a16:creationId xmlns:a16="http://schemas.microsoft.com/office/drawing/2014/main" id="{B6FADD70-054C-42A0-4567-22114D213067}"/>
              </a:ext>
            </a:extLst>
          </p:cNvPr>
          <p:cNvSpPr txBox="1"/>
          <p:nvPr/>
        </p:nvSpPr>
        <p:spPr>
          <a:xfrm>
            <a:off x="2026641" y="776816"/>
            <a:ext cx="9605759" cy="1077218"/>
          </a:xfrm>
          <a:prstGeom prst="rect">
            <a:avLst/>
          </a:prstGeom>
          <a:noFill/>
        </p:spPr>
        <p:txBody>
          <a:bodyPr wrap="square" rtlCol="0">
            <a:spAutoFit/>
          </a:bodyPr>
          <a:lstStyle/>
          <a:p>
            <a:pPr lvl="0"/>
            <a:r>
              <a:rPr lang="en-US" sz="3200" dirty="0">
                <a:solidFill>
                  <a:srgbClr val="1A3490"/>
                </a:solidFill>
                <a:latin typeface="#9Slide07 IcielBaliho Script" pitchFamily="2" charset="0"/>
              </a:rPr>
              <a:t>Cho </a:t>
            </a:r>
            <a:r>
              <a:rPr lang="en-US" sz="3200" dirty="0" err="1">
                <a:solidFill>
                  <a:srgbClr val="1A3490"/>
                </a:solidFill>
                <a:latin typeface="#9Slide07 IcielBaliho Script" pitchFamily="2" charset="0"/>
              </a:rPr>
              <a:t>hai</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thanh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đặt</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gần</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nhau</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Hãy</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chỉ</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rõ</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tên</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các</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cực</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của</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kim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và</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hai</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thanh</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nam</a:t>
            </a:r>
            <a:r>
              <a:rPr lang="en-US" sz="3200" dirty="0">
                <a:solidFill>
                  <a:srgbClr val="1A3490"/>
                </a:solidFill>
                <a:latin typeface="#9Slide07 IcielBaliho Script" pitchFamily="2" charset="0"/>
              </a:rPr>
              <a:t> </a:t>
            </a:r>
            <a:r>
              <a:rPr lang="en-US" sz="3200" dirty="0" err="1">
                <a:solidFill>
                  <a:srgbClr val="1A3490"/>
                </a:solidFill>
                <a:latin typeface="#9Slide07 IcielBaliho Script" pitchFamily="2" charset="0"/>
              </a:rPr>
              <a:t>châm</a:t>
            </a:r>
            <a:r>
              <a:rPr lang="en-US" sz="3200" dirty="0">
                <a:solidFill>
                  <a:srgbClr val="1A3490"/>
                </a:solidFill>
                <a:latin typeface="#9Slide07 IcielBaliho Script" pitchFamily="2" charset="0"/>
              </a:rPr>
              <a:t>.</a:t>
            </a:r>
          </a:p>
        </p:txBody>
      </p:sp>
      <p:grpSp>
        <p:nvGrpSpPr>
          <p:cNvPr id="41" name="Group 40">
            <a:extLst>
              <a:ext uri="{FF2B5EF4-FFF2-40B4-BE49-F238E27FC236}">
                <a16:creationId xmlns:a16="http://schemas.microsoft.com/office/drawing/2014/main" id="{CE979E6A-3FC3-DA28-588E-0404F894106F}"/>
              </a:ext>
            </a:extLst>
          </p:cNvPr>
          <p:cNvGrpSpPr/>
          <p:nvPr/>
        </p:nvGrpSpPr>
        <p:grpSpPr>
          <a:xfrm>
            <a:off x="562541" y="663464"/>
            <a:ext cx="1267277" cy="1275547"/>
            <a:chOff x="7667526" y="1730139"/>
            <a:chExt cx="4093347" cy="4120062"/>
          </a:xfrm>
        </p:grpSpPr>
        <p:grpSp>
          <p:nvGrpSpPr>
            <p:cNvPr id="42" name="Graphic 5">
              <a:extLst>
                <a:ext uri="{FF2B5EF4-FFF2-40B4-BE49-F238E27FC236}">
                  <a16:creationId xmlns:a16="http://schemas.microsoft.com/office/drawing/2014/main" id="{51D0812B-2337-3477-D01D-9D121FE4542A}"/>
                </a:ext>
              </a:extLst>
            </p:cNvPr>
            <p:cNvGrpSpPr/>
            <p:nvPr/>
          </p:nvGrpSpPr>
          <p:grpSpPr>
            <a:xfrm>
              <a:off x="7719266" y="1738963"/>
              <a:ext cx="3992479" cy="3127215"/>
              <a:chOff x="1218616" y="1609419"/>
              <a:chExt cx="2994359" cy="2345411"/>
            </a:xfrm>
          </p:grpSpPr>
          <p:sp>
            <p:nvSpPr>
              <p:cNvPr id="185" name="Freeform: Shape 184">
                <a:extLst>
                  <a:ext uri="{FF2B5EF4-FFF2-40B4-BE49-F238E27FC236}">
                    <a16:creationId xmlns:a16="http://schemas.microsoft.com/office/drawing/2014/main" id="{278C15C7-562A-DEC1-D94E-DFDFE712FEB3}"/>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B2602D0A-4C5C-AF2B-ED0C-F7322EC98B5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4D07AFD4-6760-EB55-1617-803F9F0F98FF}"/>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7E14004D-DD40-8EA8-4C9C-E4DA6219E185}"/>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6F8CFC03-2B31-9848-2558-D37B3AE9077E}"/>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678A55D-9014-885C-6252-03C0D800F90B}"/>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EE6C8FE1-BB5F-A1E5-6ED2-F395DF1C059F}"/>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42BC404E-CF17-9528-ADB8-D18595F98302}"/>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B43E906B-6E59-A1CA-67E3-B778C8A45F8C}"/>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4" name="Freeform: Shape 193">
                <a:extLst>
                  <a:ext uri="{FF2B5EF4-FFF2-40B4-BE49-F238E27FC236}">
                    <a16:creationId xmlns:a16="http://schemas.microsoft.com/office/drawing/2014/main" id="{95D8F3E5-21AD-5BB8-EEF8-3F2933436CB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5" name="Freeform: Shape 194">
                <a:extLst>
                  <a:ext uri="{FF2B5EF4-FFF2-40B4-BE49-F238E27FC236}">
                    <a16:creationId xmlns:a16="http://schemas.microsoft.com/office/drawing/2014/main" id="{8DF26BFF-010E-AB59-B121-0AC149AC7437}"/>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6" name="Freeform: Shape 195">
                <a:extLst>
                  <a:ext uri="{FF2B5EF4-FFF2-40B4-BE49-F238E27FC236}">
                    <a16:creationId xmlns:a16="http://schemas.microsoft.com/office/drawing/2014/main" id="{DF17FFC4-ACED-F6D2-09A7-EAAD09EA45E8}"/>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7" name="Freeform: Shape 196">
                <a:extLst>
                  <a:ext uri="{FF2B5EF4-FFF2-40B4-BE49-F238E27FC236}">
                    <a16:creationId xmlns:a16="http://schemas.microsoft.com/office/drawing/2014/main" id="{AB41DE59-5FE3-DCDF-678B-3EA31FCD3870}"/>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8" name="Freeform: Shape 197">
                <a:extLst>
                  <a:ext uri="{FF2B5EF4-FFF2-40B4-BE49-F238E27FC236}">
                    <a16:creationId xmlns:a16="http://schemas.microsoft.com/office/drawing/2014/main" id="{F1DBB736-EB58-20CC-0239-0CBE829A5F2F}"/>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99" name="Freeform: Shape 198">
                <a:extLst>
                  <a:ext uri="{FF2B5EF4-FFF2-40B4-BE49-F238E27FC236}">
                    <a16:creationId xmlns:a16="http://schemas.microsoft.com/office/drawing/2014/main" id="{05B00A6C-85FA-9C8A-F668-24DA89816651}"/>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0" name="Freeform: Shape 199">
                <a:extLst>
                  <a:ext uri="{FF2B5EF4-FFF2-40B4-BE49-F238E27FC236}">
                    <a16:creationId xmlns:a16="http://schemas.microsoft.com/office/drawing/2014/main" id="{C9D94CDE-2ACF-156A-6890-E6F0569E08DA}"/>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1" name="Freeform: Shape 200">
                <a:extLst>
                  <a:ext uri="{FF2B5EF4-FFF2-40B4-BE49-F238E27FC236}">
                    <a16:creationId xmlns:a16="http://schemas.microsoft.com/office/drawing/2014/main" id="{D349BB82-6384-4D03-AADD-ABF6295E7D4C}"/>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2" name="Freeform: Shape 201">
                <a:extLst>
                  <a:ext uri="{FF2B5EF4-FFF2-40B4-BE49-F238E27FC236}">
                    <a16:creationId xmlns:a16="http://schemas.microsoft.com/office/drawing/2014/main" id="{A5E5BFD3-FFA2-704E-25D0-505297E432F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3" name="Freeform: Shape 202">
                <a:extLst>
                  <a:ext uri="{FF2B5EF4-FFF2-40B4-BE49-F238E27FC236}">
                    <a16:creationId xmlns:a16="http://schemas.microsoft.com/office/drawing/2014/main" id="{B442BF63-0334-31D7-D8C5-93A7A23FEE41}"/>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4" name="Freeform: Shape 203">
                <a:extLst>
                  <a:ext uri="{FF2B5EF4-FFF2-40B4-BE49-F238E27FC236}">
                    <a16:creationId xmlns:a16="http://schemas.microsoft.com/office/drawing/2014/main" id="{22E7D857-0988-A46E-B5DA-629D0E7A1A7B}"/>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5" name="Freeform: Shape 204">
                <a:extLst>
                  <a:ext uri="{FF2B5EF4-FFF2-40B4-BE49-F238E27FC236}">
                    <a16:creationId xmlns:a16="http://schemas.microsoft.com/office/drawing/2014/main" id="{1E2E0585-D66C-FE0B-AD2B-88A092834014}"/>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6" name="Freeform: Shape 205">
                <a:extLst>
                  <a:ext uri="{FF2B5EF4-FFF2-40B4-BE49-F238E27FC236}">
                    <a16:creationId xmlns:a16="http://schemas.microsoft.com/office/drawing/2014/main" id="{B2C439BC-4A6E-4ED0-8B20-A67DABD8F7F5}"/>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7" name="Freeform: Shape 206">
                <a:extLst>
                  <a:ext uri="{FF2B5EF4-FFF2-40B4-BE49-F238E27FC236}">
                    <a16:creationId xmlns:a16="http://schemas.microsoft.com/office/drawing/2014/main" id="{0F744173-0BFC-33DC-B61A-C054668575C8}"/>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8" name="Freeform: Shape 207">
                <a:extLst>
                  <a:ext uri="{FF2B5EF4-FFF2-40B4-BE49-F238E27FC236}">
                    <a16:creationId xmlns:a16="http://schemas.microsoft.com/office/drawing/2014/main" id="{17D7FDB5-5348-A5AD-66CF-B145C467E7E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09" name="Freeform: Shape 208">
                <a:extLst>
                  <a:ext uri="{FF2B5EF4-FFF2-40B4-BE49-F238E27FC236}">
                    <a16:creationId xmlns:a16="http://schemas.microsoft.com/office/drawing/2014/main" id="{B92EB17C-D412-FADE-133B-AB41CB5A7D87}"/>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0" name="Freeform: Shape 209">
                <a:extLst>
                  <a:ext uri="{FF2B5EF4-FFF2-40B4-BE49-F238E27FC236}">
                    <a16:creationId xmlns:a16="http://schemas.microsoft.com/office/drawing/2014/main" id="{B158B58F-EDBE-FB4A-9059-113BF2176E73}"/>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1" name="Freeform: Shape 210">
                <a:extLst>
                  <a:ext uri="{FF2B5EF4-FFF2-40B4-BE49-F238E27FC236}">
                    <a16:creationId xmlns:a16="http://schemas.microsoft.com/office/drawing/2014/main" id="{3D051EFA-580F-2923-B5DA-7C2499257B70}"/>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2" name="Freeform: Shape 211">
                <a:extLst>
                  <a:ext uri="{FF2B5EF4-FFF2-40B4-BE49-F238E27FC236}">
                    <a16:creationId xmlns:a16="http://schemas.microsoft.com/office/drawing/2014/main" id="{FD1ACFB3-AE50-5540-02E2-D179099DE41E}"/>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3" name="Freeform: Shape 212">
                <a:extLst>
                  <a:ext uri="{FF2B5EF4-FFF2-40B4-BE49-F238E27FC236}">
                    <a16:creationId xmlns:a16="http://schemas.microsoft.com/office/drawing/2014/main" id="{554CD064-486A-8CCC-D157-D0ABE5E858BE}"/>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4" name="Freeform: Shape 213">
                <a:extLst>
                  <a:ext uri="{FF2B5EF4-FFF2-40B4-BE49-F238E27FC236}">
                    <a16:creationId xmlns:a16="http://schemas.microsoft.com/office/drawing/2014/main" id="{137EA9BC-4775-ECBF-290C-B8D053F4B4A0}"/>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5" name="Freeform: Shape 214">
                <a:extLst>
                  <a:ext uri="{FF2B5EF4-FFF2-40B4-BE49-F238E27FC236}">
                    <a16:creationId xmlns:a16="http://schemas.microsoft.com/office/drawing/2014/main" id="{93F054FD-D797-432B-750B-D3A148F20F2A}"/>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6" name="Freeform: Shape 215">
                <a:extLst>
                  <a:ext uri="{FF2B5EF4-FFF2-40B4-BE49-F238E27FC236}">
                    <a16:creationId xmlns:a16="http://schemas.microsoft.com/office/drawing/2014/main" id="{C163C0E5-1E30-2E44-D17F-960440CA57D9}"/>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7" name="Freeform: Shape 216">
                <a:extLst>
                  <a:ext uri="{FF2B5EF4-FFF2-40B4-BE49-F238E27FC236}">
                    <a16:creationId xmlns:a16="http://schemas.microsoft.com/office/drawing/2014/main" id="{EDCC41E5-7249-3EB7-9876-9D103C044E24}"/>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8" name="Freeform: Shape 217">
                <a:extLst>
                  <a:ext uri="{FF2B5EF4-FFF2-40B4-BE49-F238E27FC236}">
                    <a16:creationId xmlns:a16="http://schemas.microsoft.com/office/drawing/2014/main" id="{7785ACAA-EACC-F562-BA69-F545C1B85640}"/>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19" name="Freeform: Shape 218">
                <a:extLst>
                  <a:ext uri="{FF2B5EF4-FFF2-40B4-BE49-F238E27FC236}">
                    <a16:creationId xmlns:a16="http://schemas.microsoft.com/office/drawing/2014/main" id="{F7A2804A-A0FA-CC66-B055-7FE506D729CC}"/>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0" name="Freeform: Shape 219">
                <a:extLst>
                  <a:ext uri="{FF2B5EF4-FFF2-40B4-BE49-F238E27FC236}">
                    <a16:creationId xmlns:a16="http://schemas.microsoft.com/office/drawing/2014/main" id="{9FAA2F90-9AC7-686D-EED9-0338127417ED}"/>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1" name="Freeform: Shape 220">
                <a:extLst>
                  <a:ext uri="{FF2B5EF4-FFF2-40B4-BE49-F238E27FC236}">
                    <a16:creationId xmlns:a16="http://schemas.microsoft.com/office/drawing/2014/main" id="{4BDE5E6A-27EF-F4EA-C9B0-CF48786C619C}"/>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2" name="Freeform: Shape 221">
                <a:extLst>
                  <a:ext uri="{FF2B5EF4-FFF2-40B4-BE49-F238E27FC236}">
                    <a16:creationId xmlns:a16="http://schemas.microsoft.com/office/drawing/2014/main" id="{C5933A7A-9DF9-22B3-15BC-900A72960C2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3" name="Freeform: Shape 222">
                <a:extLst>
                  <a:ext uri="{FF2B5EF4-FFF2-40B4-BE49-F238E27FC236}">
                    <a16:creationId xmlns:a16="http://schemas.microsoft.com/office/drawing/2014/main" id="{0156934D-176B-0F00-5E44-E28ACD3EEDC4}"/>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4" name="Freeform: Shape 223">
                <a:extLst>
                  <a:ext uri="{FF2B5EF4-FFF2-40B4-BE49-F238E27FC236}">
                    <a16:creationId xmlns:a16="http://schemas.microsoft.com/office/drawing/2014/main" id="{E28FD2F0-5B1C-480A-87FA-77228E9CC3AD}"/>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5" name="Freeform: Shape 224">
                <a:extLst>
                  <a:ext uri="{FF2B5EF4-FFF2-40B4-BE49-F238E27FC236}">
                    <a16:creationId xmlns:a16="http://schemas.microsoft.com/office/drawing/2014/main" id="{CD3A3AC6-A35F-68F7-E4DC-384BE77077C6}"/>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6" name="Freeform: Shape 225">
                <a:extLst>
                  <a:ext uri="{FF2B5EF4-FFF2-40B4-BE49-F238E27FC236}">
                    <a16:creationId xmlns:a16="http://schemas.microsoft.com/office/drawing/2014/main" id="{07F68373-786E-D1CE-38B7-07AE66DCB11D}"/>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7" name="Freeform: Shape 226">
                <a:extLst>
                  <a:ext uri="{FF2B5EF4-FFF2-40B4-BE49-F238E27FC236}">
                    <a16:creationId xmlns:a16="http://schemas.microsoft.com/office/drawing/2014/main" id="{DB0E02CF-EC6D-F23B-6E68-EAB41309C809}"/>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228" name="Freeform: Shape 227">
                <a:extLst>
                  <a:ext uri="{FF2B5EF4-FFF2-40B4-BE49-F238E27FC236}">
                    <a16:creationId xmlns:a16="http://schemas.microsoft.com/office/drawing/2014/main" id="{A056CADE-137E-C0D1-7846-A4055E9A6A96}"/>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sp>
          <p:nvSpPr>
            <p:cNvPr id="43" name="Freeform: Shape 42">
              <a:extLst>
                <a:ext uri="{FF2B5EF4-FFF2-40B4-BE49-F238E27FC236}">
                  <a16:creationId xmlns:a16="http://schemas.microsoft.com/office/drawing/2014/main" id="{1259843A-1BB5-A280-D511-8AD003F7CD73}"/>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5192B4EB-15BE-D1EB-1680-36EA3E37F3E3}"/>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nvGrpSpPr>
            <p:cNvPr id="45" name="Graphic 5">
              <a:extLst>
                <a:ext uri="{FF2B5EF4-FFF2-40B4-BE49-F238E27FC236}">
                  <a16:creationId xmlns:a16="http://schemas.microsoft.com/office/drawing/2014/main" id="{710C1CAB-7367-5A1E-87F8-F3D1005974AE}"/>
                </a:ext>
              </a:extLst>
            </p:cNvPr>
            <p:cNvGrpSpPr/>
            <p:nvPr/>
          </p:nvGrpSpPr>
          <p:grpSpPr>
            <a:xfrm>
              <a:off x="10580914" y="3966952"/>
              <a:ext cx="1031992" cy="1386933"/>
              <a:chOff x="3364852" y="3280411"/>
              <a:chExt cx="773994" cy="1040200"/>
            </a:xfrm>
          </p:grpSpPr>
          <p:sp>
            <p:nvSpPr>
              <p:cNvPr id="131" name="Freeform: Shape 130">
                <a:extLst>
                  <a:ext uri="{FF2B5EF4-FFF2-40B4-BE49-F238E27FC236}">
                    <a16:creationId xmlns:a16="http://schemas.microsoft.com/office/drawing/2014/main" id="{4F3B46A9-FFB1-8ABA-02F2-60C13CA249D0}"/>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49222599-D28C-5A60-8047-039495CD61C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BFA1A891-8E86-7C12-BC86-9544EF8D8732}"/>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19AB7BCC-A980-214D-BB87-A29E469864D6}"/>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0BDFC306-A47C-E03D-F0C5-080E771702EE}"/>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B1053BA9-4A10-FE21-29BF-0099585DFCFD}"/>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9A6C2454-BF07-CD39-BE6B-95D54C95D18A}"/>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666740AB-688B-59DC-7F1F-ACA84A621E48}"/>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27883A29-A5A0-7FEF-6498-11A25C124C8C}"/>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6385EE7B-A30E-9929-95C3-70B3A9B5C09D}"/>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56FA3511-124A-6269-FCD5-61995F48699C}"/>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34E12ABC-3371-4CB0-73EB-5A0A245B7AA9}"/>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25C761E2-317A-A24A-A022-CE4B051179FC}"/>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0A470E83-0EC6-9B9D-9223-D6071A080DFE}"/>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7A8D708-7B87-7AAD-A1F8-4B3F5F9E892D}"/>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285DB373-6F0B-DFA8-5B55-CCCCD2DC5405}"/>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EB0CA24C-FBCD-AD38-2F38-54716A8F41D7}"/>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3B6E9986-5E20-8F73-806D-CA296144263D}"/>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9CB913E8-AF2D-B76C-DF6A-3B6553135B67}"/>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FED0D848-A281-1621-4F80-BBF10911A646}"/>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7A2641C2-7166-57BE-4790-EC0356428111}"/>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5B7BF6A1-F58B-652E-A55B-9E532DEB123A}"/>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4AB0D64E-C096-87F5-B871-9698B78946EA}"/>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3727696A-340C-ACE0-23BF-AEAEA653B9F5}"/>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9BA08448-2605-812C-1246-E442E99E206C}"/>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18BB8CF1-DE5D-0642-581C-D4124E8410FC}"/>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5436069C-A198-F407-576F-FEEF1AB283CB}"/>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282F4B24-AAA1-9D4E-D6B2-821592CAAA54}"/>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178A775F-8CB3-1601-9A49-739E65CBF87D}"/>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EF5CC915-4045-AFCB-050C-1DA5A365882E}"/>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70942FFB-5B41-537F-379D-E03742533CFA}"/>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E566285B-E643-3C88-04E3-6334E6121CC7}"/>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41CF6B4E-6E22-EC52-29E8-E3F285F3BD39}"/>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82A99306-52E5-43A7-0397-1E0DD9F5F3E6}"/>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6" name="Graphic 5">
              <a:extLst>
                <a:ext uri="{FF2B5EF4-FFF2-40B4-BE49-F238E27FC236}">
                  <a16:creationId xmlns:a16="http://schemas.microsoft.com/office/drawing/2014/main" id="{6719C9EE-59A7-A03E-55C2-DF9AE581E22B}"/>
                </a:ext>
              </a:extLst>
            </p:cNvPr>
            <p:cNvGrpSpPr/>
            <p:nvPr/>
          </p:nvGrpSpPr>
          <p:grpSpPr>
            <a:xfrm>
              <a:off x="8877948" y="2220963"/>
              <a:ext cx="2048049" cy="3407965"/>
              <a:chOff x="2087627" y="1970919"/>
              <a:chExt cx="1536037" cy="2555974"/>
            </a:xfrm>
          </p:grpSpPr>
          <p:sp>
            <p:nvSpPr>
              <p:cNvPr id="128" name="Freeform: Shape 127">
                <a:extLst>
                  <a:ext uri="{FF2B5EF4-FFF2-40B4-BE49-F238E27FC236}">
                    <a16:creationId xmlns:a16="http://schemas.microsoft.com/office/drawing/2014/main" id="{05224E59-12CE-100E-FFFA-20A6FF8CCFC6}"/>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E2FC91DF-2ECB-D152-9B3D-123435168644}"/>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F86EDBC9-D530-0E48-26B1-803AB36AD5A6}"/>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7" name="Graphic 5">
              <a:extLst>
                <a:ext uri="{FF2B5EF4-FFF2-40B4-BE49-F238E27FC236}">
                  <a16:creationId xmlns:a16="http://schemas.microsoft.com/office/drawing/2014/main" id="{A0A8E330-962C-EB90-7B17-0D1F339891BF}"/>
                </a:ext>
              </a:extLst>
            </p:cNvPr>
            <p:cNvGrpSpPr/>
            <p:nvPr/>
          </p:nvGrpSpPr>
          <p:grpSpPr>
            <a:xfrm>
              <a:off x="7903618" y="2373648"/>
              <a:ext cx="1183931" cy="3342981"/>
              <a:chOff x="1356880" y="2085433"/>
              <a:chExt cx="887948" cy="2507236"/>
            </a:xfrm>
          </p:grpSpPr>
          <p:sp>
            <p:nvSpPr>
              <p:cNvPr id="57" name="Freeform: Shape 56">
                <a:extLst>
                  <a:ext uri="{FF2B5EF4-FFF2-40B4-BE49-F238E27FC236}">
                    <a16:creationId xmlns:a16="http://schemas.microsoft.com/office/drawing/2014/main" id="{43595C79-B9DA-ED25-C4FB-2316725599D3}"/>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DE7C7A0F-6D65-54C1-E776-6130911D10DB}"/>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BADC7686-D04E-AD1B-2C99-62F71599D095}"/>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DA174113-7C80-14BA-01FD-C3A506D929E9}"/>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A812601D-7CAC-55BA-9B6A-5639C5A8D37F}"/>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5FC0714-AB8E-23DA-9BB7-03E073E7D758}"/>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4E507C68-CCF9-5007-6C42-C86B84EAD3C3}"/>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2DA43C3B-7CE4-6320-17AC-951630519B83}"/>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1FE8E01F-E6C1-3AFA-33CB-32F361323E08}"/>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437D1C28-5020-0AC9-B0D6-EBC472D3E9AB}"/>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256267A1-116D-34C7-0F55-69951500A2FF}"/>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CFB5E4B-8A54-8AA3-66E5-2BA2F0CB76A0}"/>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1C6D4FD2-B7A3-9AB0-27FB-2A3D5ADB6D1A}"/>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874618DE-B6BA-63AF-ADFF-58854DD22BE9}"/>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3054192B-61BF-18DF-6304-044250D06473}"/>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41EBD471-B563-AE58-5A67-2631E390535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D96DD500-AE37-79E5-623E-C6B4BBC460F6}"/>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9F154FD8-1E58-06CC-B3A9-6977419910BC}"/>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BE0E8AB3-E9CB-E84D-17F6-08E2AC4A502F}"/>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B73A5716-2C43-896E-AC16-D1817ECA0A99}"/>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1DD985C6-70D4-068D-E74A-2838BB1477B6}"/>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75AC966D-AC0B-53CE-780D-B39C02A57C9A}"/>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6BE1FFA6-D248-5FED-02E6-B1B19859D57D}"/>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E46445A2-5337-C69F-183E-DC368CDC50A5}"/>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08399F3C-AF50-BC3B-461B-99DD07CF5DBD}"/>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F2DF7428-E2CA-2BCD-F2DE-F957D2741CBD}"/>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D0147EDC-2120-5318-B50F-216D9E946F3B}"/>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F9B35068-35E2-DDE5-2378-DE252D9F41DF}"/>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731F86-902A-CE68-7F65-813A5036C940}"/>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BB8993CF-5D39-17D4-0931-9481B5555647}"/>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C01C134E-4121-5508-A0C6-FBCA7EB7D3EE}"/>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0EF3593-F8C4-9F83-361D-C8421BD4E4E2}"/>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6BCFE2E3-498C-C2C2-58CF-49E4B614BC97}"/>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5F3321F3-D0A7-B8E7-066B-01D0AE4CC8D0}"/>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F3BCFC9D-826D-F911-D12A-12A37D18A95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4F17E50C-6AEB-09CD-2C57-8AEA80E770F7}"/>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743179C1-A3E4-069F-5D87-C7AC658B9BD1}"/>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1753C6D7-66CB-CE75-1A15-69CA719B5C1A}"/>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BE2579F0-448C-CD7F-8D8E-BE1E96133E51}"/>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B88C54B7-ADF6-332E-5A14-C9E88B86FAF6}"/>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94CFF410-798A-47EB-6FAC-8CCF6CC08673}"/>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3ABF42C7-2F1D-F1F8-ED45-BA269625809B}"/>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6259D140-9322-A4C5-38E0-D7F24CD49A36}"/>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CA68DEB9-65DF-680E-0D2B-45A824573B81}"/>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090E1AEC-EEFF-431D-090A-40E0C5E9B15D}"/>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8CB33607-847F-4FDE-1E13-6D2A02C5C35A}"/>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552CF87A-6655-426C-BBD1-B6AFFF2D98A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73C705AA-DE19-B867-6915-F0C61AD9C51B}"/>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F54E1028-318A-C61F-FCCA-744F32FAD1FD}"/>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A5E2FDC2-CE73-1274-9EF5-D1F514D65B69}"/>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6AA24542-29C2-88CF-FC26-95BEE7B71CB1}"/>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08E8733D-8EE7-48D8-6473-822ED2DD9EE2}"/>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50F48149-3C13-A9CD-E26C-83273F46D8D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D8A7ADFD-372A-CF6B-8AAD-2FEA8F1861B8}"/>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62974005-4D33-8324-2C08-4B3B93397B69}"/>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4FB56A9E-7D20-3572-9409-D6E3BE8FDA91}"/>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3" name="Freeform: Shape 112">
                <a:extLst>
                  <a:ext uri="{FF2B5EF4-FFF2-40B4-BE49-F238E27FC236}">
                    <a16:creationId xmlns:a16="http://schemas.microsoft.com/office/drawing/2014/main" id="{35F977FC-25F8-04B5-0B6B-D8F4888AD855}"/>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51A75010-CDBF-C4FC-246D-9F14828627A3}"/>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031BA2F9-ADB9-5966-A842-1D31F57B8636}"/>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6" name="Freeform: Shape 115">
                <a:extLst>
                  <a:ext uri="{FF2B5EF4-FFF2-40B4-BE49-F238E27FC236}">
                    <a16:creationId xmlns:a16="http://schemas.microsoft.com/office/drawing/2014/main" id="{8320F2E8-E67C-4A68-3336-5751AA8693C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5B05F602-2751-3432-B34E-87AD82C61105}"/>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B687304-6169-EE6A-1835-E9D01E664418}"/>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9F7A08A8-EA53-63FE-8B31-EEF5514F916F}"/>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C5F3363C-945D-2D22-C41E-1546F504E591}"/>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B293E8D7-53FF-EEC0-AB7C-527F68ABFDD2}"/>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BF6EA7B2-A876-2B8E-16E5-9908E03BDD8F}"/>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334E7199-5D81-43B4-25D6-1AE7DBA2362B}"/>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D928DE30-8F96-1C6C-317E-541DE7F200D4}"/>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2BADB345-FF54-26D1-0843-9E5F6C5DCF4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C290A5F4-B5E9-DD9F-3703-196637DA600D}"/>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EABBDC66-EF1E-11B2-0928-DA530B17627E}"/>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nvGrpSpPr>
            <p:cNvPr id="48" name="Graphic 5">
              <a:extLst>
                <a:ext uri="{FF2B5EF4-FFF2-40B4-BE49-F238E27FC236}">
                  <a16:creationId xmlns:a16="http://schemas.microsoft.com/office/drawing/2014/main" id="{D586F851-FE94-2122-0A53-E367F91D6339}"/>
                </a:ext>
              </a:extLst>
            </p:cNvPr>
            <p:cNvGrpSpPr/>
            <p:nvPr/>
          </p:nvGrpSpPr>
          <p:grpSpPr>
            <a:xfrm>
              <a:off x="8560752" y="1730139"/>
              <a:ext cx="605953" cy="680956"/>
              <a:chOff x="1849730" y="1602801"/>
              <a:chExt cx="454465" cy="510717"/>
            </a:xfrm>
          </p:grpSpPr>
          <p:sp>
            <p:nvSpPr>
              <p:cNvPr id="49" name="Freeform: Shape 48">
                <a:extLst>
                  <a:ext uri="{FF2B5EF4-FFF2-40B4-BE49-F238E27FC236}">
                    <a16:creationId xmlns:a16="http://schemas.microsoft.com/office/drawing/2014/main" id="{D93C68F6-B3AC-97E2-2530-EDA6E9854005}"/>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BBDCB9A-9604-CCBC-1542-198EDCD3948A}"/>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21AA7608-BBDA-2C6C-B92D-899103142660}"/>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F8E4BA7E-0739-78DD-DCF3-C0CFEBE58E23}"/>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5C1162B1-BA0B-876A-FC38-0B6027BB7E17}"/>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4325F641-1A3D-0711-8C67-F308FA781B2B}"/>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311362AD-B738-86CC-3986-275A7A87FA0B}"/>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641E399-6DCE-0C1D-8B9B-E0D0A419D90E}"/>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grpSp>
      </p:grpSp>
      <p:pic>
        <p:nvPicPr>
          <p:cNvPr id="4" name="Picture 3">
            <a:extLst>
              <a:ext uri="{FF2B5EF4-FFF2-40B4-BE49-F238E27FC236}">
                <a16:creationId xmlns:a16="http://schemas.microsoft.com/office/drawing/2014/main" id="{64F3E347-8124-463C-C54D-E8EB0C00E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599" y="2071963"/>
            <a:ext cx="5950801" cy="4205030"/>
          </a:xfrm>
          <a:prstGeom prst="rect">
            <a:avLst/>
          </a:prstGeom>
        </p:spPr>
      </p:pic>
    </p:spTree>
    <p:extLst>
      <p:ext uri="{BB962C8B-B14F-4D97-AF65-F5344CB8AC3E}">
        <p14:creationId xmlns:p14="http://schemas.microsoft.com/office/powerpoint/2010/main" val="1134484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Google Shape;12;p2">
            <a:extLst>
              <a:ext uri="{FF2B5EF4-FFF2-40B4-BE49-F238E27FC236}">
                <a16:creationId xmlns:a16="http://schemas.microsoft.com/office/drawing/2014/main" id="{D1037868-6787-49DB-AF76-8B13735FD47D}"/>
              </a:ext>
            </a:extLst>
          </p:cNvPr>
          <p:cNvSpPr/>
          <p:nvPr/>
        </p:nvSpPr>
        <p:spPr>
          <a:xfrm rot="10800000">
            <a:off x="-1837743" y="6858000"/>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0" name="Google Shape;20;p2">
            <a:extLst>
              <a:ext uri="{FF2B5EF4-FFF2-40B4-BE49-F238E27FC236}">
                <a16:creationId xmlns:a16="http://schemas.microsoft.com/office/drawing/2014/main" id="{4AED79A9-2812-4725-B89D-45952BDC9645}"/>
              </a:ext>
            </a:extLst>
          </p:cNvPr>
          <p:cNvSpPr/>
          <p:nvPr/>
        </p:nvSpPr>
        <p:spPr>
          <a:xfrm>
            <a:off x="11133220" y="-136505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1" name="Google Shape;21;p2">
            <a:extLst>
              <a:ext uri="{FF2B5EF4-FFF2-40B4-BE49-F238E27FC236}">
                <a16:creationId xmlns:a16="http://schemas.microsoft.com/office/drawing/2014/main" id="{1448D8EF-DDF4-4F33-89E4-B97FF92E1A7C}"/>
              </a:ext>
            </a:extLst>
          </p:cNvPr>
          <p:cNvSpPr/>
          <p:nvPr/>
        </p:nvSpPr>
        <p:spPr>
          <a:xfrm rot="10484934" flipH="1">
            <a:off x="12681000" y="-1544193"/>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32" name="Google Shape;11;p2">
            <a:extLst>
              <a:ext uri="{FF2B5EF4-FFF2-40B4-BE49-F238E27FC236}">
                <a16:creationId xmlns:a16="http://schemas.microsoft.com/office/drawing/2014/main" id="{C839125F-58A2-4531-970A-C0C97F3E7182}"/>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8" name="Google Shape;19;p2">
            <a:extLst>
              <a:ext uri="{FF2B5EF4-FFF2-40B4-BE49-F238E27FC236}">
                <a16:creationId xmlns:a16="http://schemas.microsoft.com/office/drawing/2014/main" id="{8A257B5F-0069-4B2B-8A80-8C6B2DF53B94}"/>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pic>
        <p:nvPicPr>
          <p:cNvPr id="229" name="Graphic 228">
            <a:extLst>
              <a:ext uri="{FF2B5EF4-FFF2-40B4-BE49-F238E27FC236}">
                <a16:creationId xmlns:a16="http://schemas.microsoft.com/office/drawing/2014/main" id="{EBBF05E9-6553-D522-7E91-DEEFD83D08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001" y="395034"/>
            <a:ext cx="1893813" cy="1893813"/>
          </a:xfrm>
          <a:prstGeom prst="rect">
            <a:avLst/>
          </a:prstGeom>
        </p:spPr>
      </p:pic>
      <p:pic>
        <p:nvPicPr>
          <p:cNvPr id="13" name="Picture 12">
            <a:extLst>
              <a:ext uri="{FF2B5EF4-FFF2-40B4-BE49-F238E27FC236}">
                <a16:creationId xmlns:a16="http://schemas.microsoft.com/office/drawing/2014/main" id="{A5414A2A-B538-755E-98FE-EB40E3125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303" y="910832"/>
            <a:ext cx="7323394" cy="5174949"/>
          </a:xfrm>
          <a:prstGeom prst="rect">
            <a:avLst/>
          </a:prstGeom>
        </p:spPr>
      </p:pic>
      <p:sp>
        <p:nvSpPr>
          <p:cNvPr id="14" name="TextBox 13">
            <a:extLst>
              <a:ext uri="{FF2B5EF4-FFF2-40B4-BE49-F238E27FC236}">
                <a16:creationId xmlns:a16="http://schemas.microsoft.com/office/drawing/2014/main" id="{C1F4156A-BDF9-4E5D-1EB3-38620CD7651C}"/>
              </a:ext>
            </a:extLst>
          </p:cNvPr>
          <p:cNvSpPr txBox="1"/>
          <p:nvPr/>
        </p:nvSpPr>
        <p:spPr>
          <a:xfrm>
            <a:off x="4841925"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D0505"/>
                </a:solidFill>
                <a:effectLst/>
                <a:uLnTx/>
                <a:uFillTx/>
                <a:latin typeface="#9Slide07 Cadena" panose="02000503000000020004" pitchFamily="2" charset="0"/>
                <a:ea typeface="+mn-ea"/>
                <a:cs typeface="+mn-cs"/>
              </a:rPr>
              <a:t>N</a:t>
            </a:r>
          </a:p>
        </p:txBody>
      </p:sp>
      <p:sp>
        <p:nvSpPr>
          <p:cNvPr id="15" name="TextBox 14">
            <a:extLst>
              <a:ext uri="{FF2B5EF4-FFF2-40B4-BE49-F238E27FC236}">
                <a16:creationId xmlns:a16="http://schemas.microsoft.com/office/drawing/2014/main" id="{A229E6B0-59D1-B106-3649-F710DBFAE9A0}"/>
              </a:ext>
            </a:extLst>
          </p:cNvPr>
          <p:cNvSpPr txBox="1"/>
          <p:nvPr/>
        </p:nvSpPr>
        <p:spPr>
          <a:xfrm>
            <a:off x="4095295"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A3490"/>
                </a:solidFill>
                <a:latin typeface="#9Slide07 Cadena" panose="02000503000000020004" pitchFamily="2" charset="0"/>
              </a:rPr>
              <a:t>S</a:t>
            </a:r>
            <a:endParaRPr kumimoji="0" lang="en-US" sz="2800" b="0" i="0" u="none" strike="noStrike" kern="1200" cap="none" spc="0" normalizeH="0" baseline="0" noProof="0" dirty="0">
              <a:ln>
                <a:noFill/>
              </a:ln>
              <a:solidFill>
                <a:srgbClr val="1A3490"/>
              </a:solidFill>
              <a:effectLst/>
              <a:uLnTx/>
              <a:uFillTx/>
              <a:latin typeface="#9Slide07 Cadena" panose="02000503000000020004" pitchFamily="2" charset="0"/>
            </a:endParaRPr>
          </a:p>
        </p:txBody>
      </p:sp>
      <p:sp>
        <p:nvSpPr>
          <p:cNvPr id="16" name="TextBox 15">
            <a:extLst>
              <a:ext uri="{FF2B5EF4-FFF2-40B4-BE49-F238E27FC236}">
                <a16:creationId xmlns:a16="http://schemas.microsoft.com/office/drawing/2014/main" id="{9CDF63D1-9659-8917-7077-ECC8DB3096C3}"/>
              </a:ext>
            </a:extLst>
          </p:cNvPr>
          <p:cNvSpPr txBox="1"/>
          <p:nvPr/>
        </p:nvSpPr>
        <p:spPr>
          <a:xfrm>
            <a:off x="6800195"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D0505"/>
                </a:solidFill>
                <a:effectLst/>
                <a:uLnTx/>
                <a:uFillTx/>
                <a:latin typeface="#9Slide07 Cadena" panose="02000503000000020004" pitchFamily="2" charset="0"/>
                <a:ea typeface="+mn-ea"/>
                <a:cs typeface="+mn-cs"/>
              </a:rPr>
              <a:t>N</a:t>
            </a:r>
          </a:p>
        </p:txBody>
      </p:sp>
      <p:sp>
        <p:nvSpPr>
          <p:cNvPr id="17" name="TextBox 16">
            <a:extLst>
              <a:ext uri="{FF2B5EF4-FFF2-40B4-BE49-F238E27FC236}">
                <a16:creationId xmlns:a16="http://schemas.microsoft.com/office/drawing/2014/main" id="{97CD26EB-95DD-3FAA-0C16-B6506BB8CD37}"/>
              </a:ext>
            </a:extLst>
          </p:cNvPr>
          <p:cNvSpPr txBox="1"/>
          <p:nvPr/>
        </p:nvSpPr>
        <p:spPr>
          <a:xfrm>
            <a:off x="7529388" y="3317856"/>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A3490"/>
                </a:solidFill>
                <a:latin typeface="#9Slide07 Cadena" panose="02000503000000020004" pitchFamily="2" charset="0"/>
              </a:rPr>
              <a:t>S</a:t>
            </a:r>
            <a:endParaRPr kumimoji="0" lang="en-US" sz="2800" b="0" i="0" u="none" strike="noStrike" kern="1200" cap="none" spc="0" normalizeH="0" baseline="0" noProof="0" dirty="0">
              <a:ln>
                <a:noFill/>
              </a:ln>
              <a:solidFill>
                <a:srgbClr val="1A3490"/>
              </a:solidFill>
              <a:effectLst/>
              <a:uLnTx/>
              <a:uFillTx/>
              <a:latin typeface="#9Slide07 Cadena" panose="02000503000000020004" pitchFamily="2" charset="0"/>
            </a:endParaRPr>
          </a:p>
        </p:txBody>
      </p:sp>
      <p:sp>
        <p:nvSpPr>
          <p:cNvPr id="18" name="TextBox 17">
            <a:extLst>
              <a:ext uri="{FF2B5EF4-FFF2-40B4-BE49-F238E27FC236}">
                <a16:creationId xmlns:a16="http://schemas.microsoft.com/office/drawing/2014/main" id="{DBB738B0-9B3D-89F7-2CEA-9E6BBA84D662}"/>
              </a:ext>
            </a:extLst>
          </p:cNvPr>
          <p:cNvSpPr txBox="1"/>
          <p:nvPr/>
        </p:nvSpPr>
        <p:spPr>
          <a:xfrm>
            <a:off x="3360189" y="1893705"/>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D0505"/>
                </a:solidFill>
                <a:effectLst/>
                <a:uLnTx/>
                <a:uFillTx/>
                <a:latin typeface="#9Slide07 Cadena" panose="02000503000000020004" pitchFamily="2" charset="0"/>
                <a:ea typeface="+mn-ea"/>
                <a:cs typeface="+mn-cs"/>
              </a:rPr>
              <a:t>N</a:t>
            </a:r>
          </a:p>
        </p:txBody>
      </p:sp>
      <p:sp>
        <p:nvSpPr>
          <p:cNvPr id="19" name="TextBox 18">
            <a:extLst>
              <a:ext uri="{FF2B5EF4-FFF2-40B4-BE49-F238E27FC236}">
                <a16:creationId xmlns:a16="http://schemas.microsoft.com/office/drawing/2014/main" id="{F28F09A6-370A-EA73-6B1E-CF8D4F9EA070}"/>
              </a:ext>
            </a:extLst>
          </p:cNvPr>
          <p:cNvSpPr txBox="1"/>
          <p:nvPr/>
        </p:nvSpPr>
        <p:spPr>
          <a:xfrm>
            <a:off x="3941209" y="1515332"/>
            <a:ext cx="5814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A3490"/>
                </a:solidFill>
                <a:latin typeface="#9Slide07 Cadena" panose="02000503000000020004" pitchFamily="2" charset="0"/>
              </a:rPr>
              <a:t>S</a:t>
            </a:r>
            <a:endParaRPr kumimoji="0" lang="en-US" sz="2800" b="0" i="0" u="none" strike="noStrike" kern="1200" cap="none" spc="0" normalizeH="0" baseline="0" noProof="0" dirty="0">
              <a:ln>
                <a:noFill/>
              </a:ln>
              <a:solidFill>
                <a:srgbClr val="1A3490"/>
              </a:solidFill>
              <a:effectLst/>
              <a:uLnTx/>
              <a:uFillTx/>
              <a:latin typeface="#9Slide07 Cadena" panose="02000503000000020004" pitchFamily="2" charset="0"/>
            </a:endParaRPr>
          </a:p>
        </p:txBody>
      </p:sp>
    </p:spTree>
    <p:extLst>
      <p:ext uri="{BB962C8B-B14F-4D97-AF65-F5344CB8AC3E}">
        <p14:creationId xmlns:p14="http://schemas.microsoft.com/office/powerpoint/2010/main" val="32476069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3.Jovis-AmpleBold-San"/>
              <a:ea typeface="+mn-ea"/>
              <a:cs typeface="+mn-cs"/>
            </a:endParaRPr>
          </a:p>
        </p:txBody>
      </p:sp>
      <p:sp>
        <p:nvSpPr>
          <p:cNvPr id="2" name="Oval 1">
            <a:extLst>
              <a:ext uri="{FF2B5EF4-FFF2-40B4-BE49-F238E27FC236}">
                <a16:creationId xmlns:a16="http://schemas.microsoft.com/office/drawing/2014/main" id="{59A10B64-23F3-7F07-F9CF-5F422454884F}"/>
              </a:ext>
            </a:extLst>
          </p:cNvPr>
          <p:cNvSpPr/>
          <p:nvPr/>
        </p:nvSpPr>
        <p:spPr>
          <a:xfrm>
            <a:off x="-2405821" y="207942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sp>
        <p:nvSpPr>
          <p:cNvPr id="23" name="TextBox 22">
            <a:extLst>
              <a:ext uri="{FF2B5EF4-FFF2-40B4-BE49-F238E27FC236}">
                <a16:creationId xmlns:a16="http://schemas.microsoft.com/office/drawing/2014/main" id="{F4066275-074B-ADF5-2A90-136E66A58A99}"/>
              </a:ext>
            </a:extLst>
          </p:cNvPr>
          <p:cNvSpPr txBox="1"/>
          <p:nvPr/>
        </p:nvSpPr>
        <p:spPr>
          <a:xfrm>
            <a:off x="2937031" y="-1558032"/>
            <a:ext cx="62464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TỪ TRƯỜNG</a:t>
            </a:r>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21" y="234352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2851548" y="4092676"/>
            <a:ext cx="2396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36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Trường</a:t>
            </a:r>
            <a:endParaRPr kumimoji="0" lang="en-US" sz="36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24" name="Oval 23">
            <a:extLst>
              <a:ext uri="{FF2B5EF4-FFF2-40B4-BE49-F238E27FC236}">
                <a16:creationId xmlns:a16="http://schemas.microsoft.com/office/drawing/2014/main" id="{AB7E539C-C91E-5A0F-D1D1-17E05499521E}"/>
              </a:ext>
            </a:extLst>
          </p:cNvPr>
          <p:cNvSpPr/>
          <p:nvPr/>
        </p:nvSpPr>
        <p:spPr>
          <a:xfrm>
            <a:off x="4406317" y="7429278"/>
            <a:ext cx="3800776" cy="3800776"/>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Jovis-AmpleBold-San"/>
              <a:ea typeface="+mn-ea"/>
              <a:cs typeface="+mn-cs"/>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5044810" y="8064695"/>
            <a:ext cx="2467760" cy="2467760"/>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1033357" y="7446817"/>
            <a:ext cx="55645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Từ</a:t>
            </a:r>
            <a:r>
              <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 </a:t>
            </a:r>
            <a:r>
              <a:rPr kumimoji="0" lang="en-US" sz="8000" b="0" i="0" u="none" strike="noStrike" kern="1200" cap="none" spc="0" normalizeH="0" baseline="0" noProof="0" dirty="0" err="1">
                <a:ln>
                  <a:noFill/>
                </a:ln>
                <a:solidFill>
                  <a:srgbClr val="1A3490"/>
                </a:solidFill>
                <a:effectLst/>
                <a:uLnTx/>
                <a:uFillTx/>
                <a:latin typeface="#9Slide07 Cadena" panose="02000503000000020004" pitchFamily="2" charset="0"/>
                <a:ea typeface="+mn-ea"/>
                <a:cs typeface="+mn-cs"/>
              </a:rPr>
              <a:t>Phổ</a:t>
            </a:r>
            <a:endParaRPr kumimoji="0" lang="en-US" sz="80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endParaRPr>
          </a:p>
        </p:txBody>
      </p:sp>
      <p:sp>
        <p:nvSpPr>
          <p:cNvPr id="30" name="TextBox 29">
            <a:extLst>
              <a:ext uri="{FF2B5EF4-FFF2-40B4-BE49-F238E27FC236}">
                <a16:creationId xmlns:a16="http://schemas.microsoft.com/office/drawing/2014/main" id="{FAE7C495-142C-64C0-3032-45186BD735B4}"/>
              </a:ext>
            </a:extLst>
          </p:cNvPr>
          <p:cNvSpPr txBox="1"/>
          <p:nvPr/>
        </p:nvSpPr>
        <p:spPr>
          <a:xfrm>
            <a:off x="2436464" y="2640343"/>
            <a:ext cx="7740481"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1A3490"/>
                </a:solidFill>
                <a:effectLst/>
                <a:uLnTx/>
                <a:uFillTx/>
                <a:latin typeface="#9Slide07 Cadena" panose="02000503000000020004" pitchFamily="2" charset="0"/>
                <a:ea typeface="+mn-ea"/>
                <a:cs typeface="+mn-cs"/>
              </a:rPr>
              <a:t>LUYỆN TẬP</a:t>
            </a:r>
          </a:p>
        </p:txBody>
      </p:sp>
    </p:spTree>
    <p:extLst>
      <p:ext uri="{BB962C8B-B14F-4D97-AF65-F5344CB8AC3E}">
        <p14:creationId xmlns:p14="http://schemas.microsoft.com/office/powerpoint/2010/main" val="15027702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8" name="TextBox 7">
            <a:extLst>
              <a:ext uri="{FF2B5EF4-FFF2-40B4-BE49-F238E27FC236}">
                <a16:creationId xmlns:a16="http://schemas.microsoft.com/office/drawing/2014/main" id="{D724B47A-BE0E-47C2-8F82-411E76E4EC94}"/>
              </a:ext>
            </a:extLst>
          </p:cNvPr>
          <p:cNvSpPr txBox="1"/>
          <p:nvPr/>
        </p:nvSpPr>
        <p:spPr>
          <a:xfrm>
            <a:off x="2652665" y="2178040"/>
            <a:ext cx="7070757" cy="3416320"/>
          </a:xfrm>
          <a:prstGeom prst="rect">
            <a:avLst/>
          </a:prstGeom>
          <a:noFill/>
        </p:spPr>
        <p:txBody>
          <a:bodyPr wrap="square">
            <a:spAutoFit/>
          </a:bodyPr>
          <a:lstStyle/>
          <a:p>
            <a:r>
              <a:rPr lang="vi-VN" sz="2400" b="1" dirty="0"/>
              <a:t>Câu 1: </a:t>
            </a:r>
            <a:r>
              <a:rPr lang="vi-VN" sz="2400" b="1" dirty="0">
                <a:solidFill>
                  <a:schemeClr val="accent6"/>
                </a:solidFill>
              </a:rPr>
              <a:t>Từ phổ </a:t>
            </a:r>
            <a:r>
              <a:rPr lang="vi-VN" sz="2400" b="1" dirty="0"/>
              <a:t>là </a:t>
            </a:r>
            <a:r>
              <a:rPr lang="vi-VN" sz="2400" b="1" dirty="0">
                <a:solidFill>
                  <a:schemeClr val="accent6"/>
                </a:solidFill>
              </a:rPr>
              <a:t>hình ảnh cụ thể </a:t>
            </a:r>
            <a:r>
              <a:rPr lang="vi-VN" sz="2400" b="1" dirty="0"/>
              <a:t>về</a:t>
            </a:r>
            <a:r>
              <a:rPr lang="vi-VN" sz="2400" dirty="0"/>
              <a:t>:</a:t>
            </a:r>
          </a:p>
          <a:p>
            <a:endParaRPr lang="vi-VN" sz="2400" dirty="0"/>
          </a:p>
          <a:p>
            <a:pPr lvl="1"/>
            <a:r>
              <a:rPr lang="vi-VN" sz="2400" dirty="0"/>
              <a:t>A. các đường sức điện.</a:t>
            </a:r>
          </a:p>
          <a:p>
            <a:pPr lvl="1"/>
            <a:endParaRPr lang="vi-VN" sz="2400" dirty="0"/>
          </a:p>
          <a:p>
            <a:pPr lvl="1"/>
            <a:r>
              <a:rPr lang="vi-VN" sz="2400" dirty="0"/>
              <a:t>B. các đường sức từ.</a:t>
            </a:r>
          </a:p>
          <a:p>
            <a:pPr lvl="1"/>
            <a:endParaRPr lang="vi-VN" sz="2400" dirty="0"/>
          </a:p>
          <a:p>
            <a:pPr lvl="1"/>
            <a:r>
              <a:rPr lang="vi-VN" sz="2400" dirty="0"/>
              <a:t>C. cường độ điện trường.</a:t>
            </a:r>
          </a:p>
          <a:p>
            <a:pPr lvl="1"/>
            <a:endParaRPr lang="vi-VN" sz="2400" dirty="0"/>
          </a:p>
          <a:p>
            <a:pPr lvl="1"/>
            <a:r>
              <a:rPr lang="vi-VN" sz="2400" dirty="0"/>
              <a:t>D. cảm ứng từ.</a:t>
            </a:r>
            <a:endParaRPr lang="en-US" sz="2400" dirty="0"/>
          </a:p>
        </p:txBody>
      </p:sp>
    </p:spTree>
    <p:extLst>
      <p:ext uri="{BB962C8B-B14F-4D97-AF65-F5344CB8AC3E}">
        <p14:creationId xmlns:p14="http://schemas.microsoft.com/office/powerpoint/2010/main" val="69910643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8">
                                            <p:txEl>
                                              <p:pRg st="4" end="4"/>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400" accel="50000" decel="50000" autoRev="1" fill="hold">
                                          <p:stCondLst>
                                            <p:cond delay="0"/>
                                          </p:stCondLst>
                                        </p:cTn>
                                        <p:tgtEl>
                                          <p:spTgt spid="8">
                                            <p:txEl>
                                              <p:pRg st="4" end="4"/>
                                            </p:txEl>
                                          </p:spTgt>
                                        </p:tgtEl>
                                        <p:attrNameLst>
                                          <p:attrName>ppt_x</p:attrName>
                                          <p:attrName>ppt_y</p:attrName>
                                        </p:attrNameLst>
                                      </p:cBhvr>
                                    </p:animMotion>
                                    <p:animRot by="1500000">
                                      <p:cBhvr>
                                        <p:cTn id="9" dur="200" fill="hold">
                                          <p:stCondLst>
                                            <p:cond delay="0"/>
                                          </p:stCondLst>
                                        </p:cTn>
                                        <p:tgtEl>
                                          <p:spTgt spid="8">
                                            <p:txEl>
                                              <p:pRg st="4" end="4"/>
                                            </p:txEl>
                                          </p:spTgt>
                                        </p:tgtEl>
                                        <p:attrNameLst>
                                          <p:attrName>r</p:attrName>
                                        </p:attrNameLst>
                                      </p:cBhvr>
                                    </p:animRot>
                                    <p:animRot by="-1500000">
                                      <p:cBhvr>
                                        <p:cTn id="10" dur="200" fill="hold">
                                          <p:stCondLst>
                                            <p:cond delay="200"/>
                                          </p:stCondLst>
                                        </p:cTn>
                                        <p:tgtEl>
                                          <p:spTgt spid="8">
                                            <p:txEl>
                                              <p:pRg st="4" end="4"/>
                                            </p:txEl>
                                          </p:spTgt>
                                        </p:tgtEl>
                                        <p:attrNameLst>
                                          <p:attrName>r</p:attrName>
                                        </p:attrNameLst>
                                      </p:cBhvr>
                                    </p:animRot>
                                    <p:animRot by="-1500000">
                                      <p:cBhvr>
                                        <p:cTn id="11" dur="200" fill="hold">
                                          <p:stCondLst>
                                            <p:cond delay="400"/>
                                          </p:stCondLst>
                                        </p:cTn>
                                        <p:tgtEl>
                                          <p:spTgt spid="8">
                                            <p:txEl>
                                              <p:pRg st="4" end="4"/>
                                            </p:txEl>
                                          </p:spTgt>
                                        </p:tgtEl>
                                        <p:attrNameLst>
                                          <p:attrName>r</p:attrName>
                                        </p:attrNameLst>
                                      </p:cBhvr>
                                    </p:animRot>
                                    <p:animRot by="1500000">
                                      <p:cBhvr>
                                        <p:cTn id="12" dur="200" fill="hold">
                                          <p:stCondLst>
                                            <p:cond delay="600"/>
                                          </p:stCondLst>
                                        </p:cTn>
                                        <p:tgtEl>
                                          <p:spTgt spid="8">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167897" y="1905467"/>
            <a:ext cx="9159089" cy="4154984"/>
          </a:xfrm>
          <a:prstGeom prst="rect">
            <a:avLst/>
          </a:prstGeom>
          <a:noFill/>
        </p:spPr>
        <p:txBody>
          <a:bodyPr wrap="square">
            <a:spAutoFit/>
          </a:bodyPr>
          <a:lstStyle/>
          <a:p>
            <a:pPr algn="just">
              <a:lnSpc>
                <a:spcPct val="120000"/>
              </a:lnSpc>
            </a:pPr>
            <a:r>
              <a:rPr lang="vi-VN" sz="2200" b="1" dirty="0"/>
              <a:t>Câu 2: </a:t>
            </a:r>
            <a:r>
              <a:rPr lang="vi-VN" sz="2200" b="1" dirty="0">
                <a:solidFill>
                  <a:schemeClr val="accent6"/>
                </a:solidFill>
              </a:rPr>
              <a:t>Độ mau, thưa </a:t>
            </a:r>
            <a:r>
              <a:rPr lang="vi-VN" sz="2200" b="1" dirty="0"/>
              <a:t>của các </a:t>
            </a:r>
            <a:r>
              <a:rPr lang="vi-VN" sz="2200" b="1" dirty="0">
                <a:solidFill>
                  <a:schemeClr val="accent6"/>
                </a:solidFill>
              </a:rPr>
              <a:t>đường sức từ </a:t>
            </a:r>
            <a:r>
              <a:rPr lang="vi-VN" sz="2200" b="1" dirty="0"/>
              <a:t>trên cùng </a:t>
            </a:r>
            <a:r>
              <a:rPr lang="vi-VN" sz="2200" b="1" dirty="0">
                <a:solidFill>
                  <a:schemeClr val="accent6"/>
                </a:solidFill>
              </a:rPr>
              <a:t>một hình vẽ</a:t>
            </a:r>
            <a:r>
              <a:rPr lang="vi-VN" sz="2200" b="1" dirty="0"/>
              <a:t> cho ta biết điều gì về </a:t>
            </a:r>
            <a:r>
              <a:rPr lang="vi-VN" sz="2200" b="1" dirty="0">
                <a:solidFill>
                  <a:schemeClr val="accent6"/>
                </a:solidFill>
              </a:rPr>
              <a:t>từ trường</a:t>
            </a:r>
            <a:r>
              <a:rPr lang="vi-VN" sz="2200" b="1" dirty="0"/>
              <a:t>?</a:t>
            </a:r>
            <a:endParaRPr lang="vi-VN" sz="2200" dirty="0"/>
          </a:p>
          <a:p>
            <a:pPr lvl="1" algn="just">
              <a:lnSpc>
                <a:spcPct val="120000"/>
              </a:lnSpc>
            </a:pPr>
            <a:r>
              <a:rPr lang="vi-VN" sz="2200" dirty="0"/>
              <a:t>A. Chỗ đường sức từ càng mau thì từ trường càng yếu, chỗ càng thưa thì từ trường càng mạnh.</a:t>
            </a:r>
          </a:p>
          <a:p>
            <a:pPr lvl="1" algn="just">
              <a:lnSpc>
                <a:spcPct val="120000"/>
              </a:lnSpc>
            </a:pPr>
            <a:r>
              <a:rPr lang="vi-VN" sz="2200" dirty="0"/>
              <a:t>B. Chỗ đường sức từ càng mau thì từ trường càng mạnh, chỗ càng thưa thì từ trường càng yếu</a:t>
            </a:r>
          </a:p>
          <a:p>
            <a:pPr lvl="1" algn="just">
              <a:lnSpc>
                <a:spcPct val="120000"/>
              </a:lnSpc>
            </a:pPr>
            <a:r>
              <a:rPr lang="vi-VN" sz="2200" dirty="0"/>
              <a:t>C. Chỗ đường sức từ càng thưa thì dòng điện đặt ở đó có cường độ càng lớn.</a:t>
            </a:r>
          </a:p>
          <a:p>
            <a:pPr lvl="1" algn="just">
              <a:lnSpc>
                <a:spcPct val="120000"/>
              </a:lnSpc>
            </a:pPr>
            <a:r>
              <a:rPr lang="vi-VN" sz="2200" dirty="0"/>
              <a:t>D. Chỗ đường sức từ càng mau thì dây dẫn đặt ở đó càng bị nóng lên nhiều.</a:t>
            </a:r>
            <a:endParaRPr lang="en-US" sz="2200" dirty="0"/>
          </a:p>
        </p:txBody>
      </p:sp>
    </p:spTree>
    <p:extLst>
      <p:ext uri="{BB962C8B-B14F-4D97-AF65-F5344CB8AC3E}">
        <p14:creationId xmlns:p14="http://schemas.microsoft.com/office/powerpoint/2010/main" val="131474156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150" accel="50000" decel="50000" autoRev="1" fill="hold">
                                          <p:stCondLst>
                                            <p:cond delay="0"/>
                                          </p:stCondLst>
                                        </p:cTn>
                                        <p:tgtEl>
                                          <p:spTgt spid="6">
                                            <p:txEl>
                                              <p:pRg st="2" end="2"/>
                                            </p:txEl>
                                          </p:spTgt>
                                        </p:tgtEl>
                                        <p:attrNameLst>
                                          <p:attrName>ppt_x</p:attrName>
                                          <p:attrName>ppt_y</p:attrName>
                                        </p:attrNameLst>
                                      </p:cBhvr>
                                    </p:animMotion>
                                    <p:animRot by="1500000">
                                      <p:cBhvr>
                                        <p:cTn id="9" dur="75" fill="hold">
                                          <p:stCondLst>
                                            <p:cond delay="0"/>
                                          </p:stCondLst>
                                        </p:cTn>
                                        <p:tgtEl>
                                          <p:spTgt spid="6">
                                            <p:txEl>
                                              <p:pRg st="2" end="2"/>
                                            </p:txEl>
                                          </p:spTgt>
                                        </p:tgtEl>
                                        <p:attrNameLst>
                                          <p:attrName>r</p:attrName>
                                        </p:attrNameLst>
                                      </p:cBhvr>
                                    </p:animRot>
                                    <p:animRot by="-1500000">
                                      <p:cBhvr>
                                        <p:cTn id="10" dur="75" fill="hold">
                                          <p:stCondLst>
                                            <p:cond delay="75"/>
                                          </p:stCondLst>
                                        </p:cTn>
                                        <p:tgtEl>
                                          <p:spTgt spid="6">
                                            <p:txEl>
                                              <p:pRg st="2" end="2"/>
                                            </p:txEl>
                                          </p:spTgt>
                                        </p:tgtEl>
                                        <p:attrNameLst>
                                          <p:attrName>r</p:attrName>
                                        </p:attrNameLst>
                                      </p:cBhvr>
                                    </p:animRot>
                                    <p:animRot by="-1500000">
                                      <p:cBhvr>
                                        <p:cTn id="11" dur="75" fill="hold">
                                          <p:stCondLst>
                                            <p:cond delay="150"/>
                                          </p:stCondLst>
                                        </p:cTn>
                                        <p:tgtEl>
                                          <p:spTgt spid="6">
                                            <p:txEl>
                                              <p:pRg st="2" end="2"/>
                                            </p:txEl>
                                          </p:spTgt>
                                        </p:tgtEl>
                                        <p:attrNameLst>
                                          <p:attrName>r</p:attrName>
                                        </p:attrNameLst>
                                      </p:cBhvr>
                                    </p:animRot>
                                    <p:animRot by="1500000">
                                      <p:cBhvr>
                                        <p:cTn id="12" dur="75" fill="hold">
                                          <p:stCondLst>
                                            <p:cond delay="225"/>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838200" y="2128838"/>
            <a:ext cx="10515600" cy="3477875"/>
          </a:xfrm>
          <a:prstGeom prst="rect">
            <a:avLst/>
          </a:prstGeom>
          <a:noFill/>
        </p:spPr>
        <p:txBody>
          <a:bodyPr wrap="square">
            <a:spAutoFit/>
          </a:bodyPr>
          <a:lstStyle/>
          <a:p>
            <a:r>
              <a:rPr lang="vi-VN" sz="2200" b="1" dirty="0"/>
              <a:t>Câu 3: Chọn </a:t>
            </a:r>
            <a:r>
              <a:rPr lang="vi-VN" sz="2200" b="1" dirty="0">
                <a:solidFill>
                  <a:schemeClr val="accent6"/>
                </a:solidFill>
              </a:rPr>
              <a:t>phát biểu đúng</a:t>
            </a:r>
          </a:p>
          <a:p>
            <a:endParaRPr lang="vi-VN" sz="2200" dirty="0"/>
          </a:p>
          <a:p>
            <a:pPr lvl="1"/>
            <a:r>
              <a:rPr lang="vi-VN" sz="2200" dirty="0"/>
              <a:t>A. Có thể thu được từ phổ bằng rắc mạt sắt lên tấm nhựa trong đặt trong từ trường.</a:t>
            </a:r>
          </a:p>
          <a:p>
            <a:pPr lvl="1"/>
            <a:endParaRPr lang="vi-VN" sz="2200" dirty="0"/>
          </a:p>
          <a:p>
            <a:pPr lvl="1"/>
            <a:r>
              <a:rPr lang="vi-VN" sz="2200" dirty="0"/>
              <a:t>B. Từ phổ là hình ảnh cụ thể về các đường sức điện.</a:t>
            </a:r>
          </a:p>
          <a:p>
            <a:pPr lvl="1"/>
            <a:endParaRPr lang="vi-VN" sz="2200" dirty="0"/>
          </a:p>
          <a:p>
            <a:pPr lvl="1"/>
            <a:r>
              <a:rPr lang="vi-VN" sz="2200" dirty="0"/>
              <a:t>C. Nơi nào mạt sắt dày thì từ trường yếu.</a:t>
            </a:r>
          </a:p>
          <a:p>
            <a:pPr lvl="1"/>
            <a:endParaRPr lang="vi-VN" sz="2200" dirty="0"/>
          </a:p>
          <a:p>
            <a:pPr lvl="1"/>
            <a:r>
              <a:rPr lang="vi-VN" sz="2200" dirty="0"/>
              <a:t>D. Nơi nào mạt sắt thưa thì từ trường mạnh.</a:t>
            </a:r>
            <a:endParaRPr lang="en-US" sz="2200" dirty="0"/>
          </a:p>
        </p:txBody>
      </p:sp>
    </p:spTree>
    <p:extLst>
      <p:ext uri="{BB962C8B-B14F-4D97-AF65-F5344CB8AC3E}">
        <p14:creationId xmlns:p14="http://schemas.microsoft.com/office/powerpoint/2010/main" val="17705437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4762"/>
                                  </p:iterate>
                                  <p:childTnLst>
                                    <p:animMotion origin="layout" path="M 4.16667E-6 -3.7037E-7 L 4.16667E-6 -0.07222 " pathEditMode="relative" rAng="0" ptsTypes="AA">
                                      <p:cBhvr>
                                        <p:cTn id="8" dur="250" accel="50000" decel="50000" autoRev="1" fill="hold">
                                          <p:stCondLst>
                                            <p:cond delay="0"/>
                                          </p:stCondLst>
                                        </p:cTn>
                                        <p:tgtEl>
                                          <p:spTgt spid="6">
                                            <p:txEl>
                                              <p:pRg st="2" end="2"/>
                                            </p:txEl>
                                          </p:spTgt>
                                        </p:tgtEl>
                                        <p:attrNameLst>
                                          <p:attrName>ppt_x</p:attrName>
                                          <p:attrName>ppt_y</p:attrName>
                                        </p:attrNameLst>
                                      </p:cBhvr>
                                      <p:rCtr x="0" y="-3611"/>
                                    </p:animMotion>
                                    <p:animRot by="1500000">
                                      <p:cBhvr>
                                        <p:cTn id="9" dur="125" fill="hold">
                                          <p:stCondLst>
                                            <p:cond delay="0"/>
                                          </p:stCondLst>
                                        </p:cTn>
                                        <p:tgtEl>
                                          <p:spTgt spid="6">
                                            <p:txEl>
                                              <p:pRg st="2" end="2"/>
                                            </p:txEl>
                                          </p:spTgt>
                                        </p:tgtEl>
                                        <p:attrNameLst>
                                          <p:attrName>r</p:attrName>
                                        </p:attrNameLst>
                                      </p:cBhvr>
                                    </p:animRot>
                                    <p:animRot by="-1500000">
                                      <p:cBhvr>
                                        <p:cTn id="10" dur="125" fill="hold">
                                          <p:stCondLst>
                                            <p:cond delay="125"/>
                                          </p:stCondLst>
                                        </p:cTn>
                                        <p:tgtEl>
                                          <p:spTgt spid="6">
                                            <p:txEl>
                                              <p:pRg st="2" end="2"/>
                                            </p:txEl>
                                          </p:spTgt>
                                        </p:tgtEl>
                                        <p:attrNameLst>
                                          <p:attrName>r</p:attrName>
                                        </p:attrNameLst>
                                      </p:cBhvr>
                                    </p:animRot>
                                    <p:animRot by="-1500000">
                                      <p:cBhvr>
                                        <p:cTn id="11" dur="125" fill="hold">
                                          <p:stCondLst>
                                            <p:cond delay="250"/>
                                          </p:stCondLst>
                                        </p:cTn>
                                        <p:tgtEl>
                                          <p:spTgt spid="6">
                                            <p:txEl>
                                              <p:pRg st="2" end="2"/>
                                            </p:txEl>
                                          </p:spTgt>
                                        </p:tgtEl>
                                        <p:attrNameLst>
                                          <p:attrName>r</p:attrName>
                                        </p:attrNameLst>
                                      </p:cBhvr>
                                    </p:animRot>
                                    <p:animRot by="1500000">
                                      <p:cBhvr>
                                        <p:cTn id="12" dur="125" fill="hold">
                                          <p:stCondLst>
                                            <p:cond delay="375"/>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448555" y="2128838"/>
            <a:ext cx="9108718" cy="3613297"/>
          </a:xfrm>
          <a:prstGeom prst="rect">
            <a:avLst/>
          </a:prstGeom>
          <a:noFill/>
        </p:spPr>
        <p:txBody>
          <a:bodyPr wrap="square">
            <a:spAutoFit/>
          </a:bodyPr>
          <a:lstStyle/>
          <a:p>
            <a:pPr algn="just">
              <a:lnSpc>
                <a:spcPct val="120000"/>
              </a:lnSpc>
            </a:pPr>
            <a:r>
              <a:rPr lang="vi-VN" sz="2200" b="1" dirty="0"/>
              <a:t>Câu 4: </a:t>
            </a:r>
            <a:r>
              <a:rPr lang="vi-VN" sz="2200" b="1" dirty="0">
                <a:solidFill>
                  <a:schemeClr val="accent6"/>
                </a:solidFill>
              </a:rPr>
              <a:t>Đường sức từ</a:t>
            </a:r>
            <a:r>
              <a:rPr lang="vi-VN" sz="2200" b="1" dirty="0"/>
              <a:t> là những đường cong được vẽ theo quy ước sao cho</a:t>
            </a:r>
          </a:p>
          <a:p>
            <a:endParaRPr lang="vi-VN" sz="2200" dirty="0"/>
          </a:p>
          <a:p>
            <a:pPr lvl="1"/>
            <a:r>
              <a:rPr lang="vi-VN" sz="2200" dirty="0"/>
              <a:t>A. Có chiều từ cực Nam tới cực Bắc bên ngoài thanh nam châm.</a:t>
            </a:r>
          </a:p>
          <a:p>
            <a:pPr lvl="1"/>
            <a:endParaRPr lang="vi-VN" sz="2200" dirty="0"/>
          </a:p>
          <a:p>
            <a:pPr lvl="1"/>
            <a:r>
              <a:rPr lang="vi-VN" sz="2200" dirty="0"/>
              <a:t>B. Có độ mau thưa tùy ý.</a:t>
            </a:r>
          </a:p>
          <a:p>
            <a:pPr lvl="1"/>
            <a:endParaRPr lang="vi-VN" sz="2200" dirty="0"/>
          </a:p>
          <a:p>
            <a:pPr lvl="1"/>
            <a:r>
              <a:rPr lang="vi-VN" sz="2200" dirty="0"/>
              <a:t>C. Bắt đầu từ cực này và kết thúc ở cực kia của nam châm.</a:t>
            </a:r>
          </a:p>
          <a:p>
            <a:pPr lvl="1"/>
            <a:endParaRPr lang="vi-VN" sz="2200" dirty="0"/>
          </a:p>
          <a:p>
            <a:pPr lvl="1"/>
            <a:r>
              <a:rPr lang="vi-VN" sz="2200" dirty="0"/>
              <a:t>D. Có chiều từ cực Bắc tới cực Nam bên ngoài thanh nam châm.</a:t>
            </a:r>
            <a:endParaRPr lang="en-US" sz="2200" dirty="0"/>
          </a:p>
        </p:txBody>
      </p:sp>
    </p:spTree>
    <p:extLst>
      <p:ext uri="{BB962C8B-B14F-4D97-AF65-F5344CB8AC3E}">
        <p14:creationId xmlns:p14="http://schemas.microsoft.com/office/powerpoint/2010/main" val="427516519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8" end="8"/>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6522"/>
                                  </p:iterate>
                                  <p:childTnLst>
                                    <p:animMotion origin="layout" path="M -4.16667E-7 1.11111E-6 L -4.16667E-7 -0.07222 " pathEditMode="relative" rAng="0" ptsTypes="AA">
                                      <p:cBhvr>
                                        <p:cTn id="8" dur="250" accel="50000" decel="50000" autoRev="1" fill="hold">
                                          <p:stCondLst>
                                            <p:cond delay="0"/>
                                          </p:stCondLst>
                                        </p:cTn>
                                        <p:tgtEl>
                                          <p:spTgt spid="6">
                                            <p:txEl>
                                              <p:pRg st="8" end="8"/>
                                            </p:txEl>
                                          </p:spTgt>
                                        </p:tgtEl>
                                        <p:attrNameLst>
                                          <p:attrName>ppt_x</p:attrName>
                                          <p:attrName>ppt_y</p:attrName>
                                        </p:attrNameLst>
                                      </p:cBhvr>
                                      <p:rCtr x="0" y="-3611"/>
                                    </p:animMotion>
                                    <p:animRot by="1500000">
                                      <p:cBhvr>
                                        <p:cTn id="9" dur="125" fill="hold">
                                          <p:stCondLst>
                                            <p:cond delay="0"/>
                                          </p:stCondLst>
                                        </p:cTn>
                                        <p:tgtEl>
                                          <p:spTgt spid="6">
                                            <p:txEl>
                                              <p:pRg st="8" end="8"/>
                                            </p:txEl>
                                          </p:spTgt>
                                        </p:tgtEl>
                                        <p:attrNameLst>
                                          <p:attrName>r</p:attrName>
                                        </p:attrNameLst>
                                      </p:cBhvr>
                                    </p:animRot>
                                    <p:animRot by="-1500000">
                                      <p:cBhvr>
                                        <p:cTn id="10" dur="125" fill="hold">
                                          <p:stCondLst>
                                            <p:cond delay="125"/>
                                          </p:stCondLst>
                                        </p:cTn>
                                        <p:tgtEl>
                                          <p:spTgt spid="6">
                                            <p:txEl>
                                              <p:pRg st="8" end="8"/>
                                            </p:txEl>
                                          </p:spTgt>
                                        </p:tgtEl>
                                        <p:attrNameLst>
                                          <p:attrName>r</p:attrName>
                                        </p:attrNameLst>
                                      </p:cBhvr>
                                    </p:animRot>
                                    <p:animRot by="-1500000">
                                      <p:cBhvr>
                                        <p:cTn id="11" dur="125" fill="hold">
                                          <p:stCondLst>
                                            <p:cond delay="250"/>
                                          </p:stCondLst>
                                        </p:cTn>
                                        <p:tgtEl>
                                          <p:spTgt spid="6">
                                            <p:txEl>
                                              <p:pRg st="8" end="8"/>
                                            </p:txEl>
                                          </p:spTgt>
                                        </p:tgtEl>
                                        <p:attrNameLst>
                                          <p:attrName>r</p:attrName>
                                        </p:attrNameLst>
                                      </p:cBhvr>
                                    </p:animRot>
                                    <p:animRot by="1500000">
                                      <p:cBhvr>
                                        <p:cTn id="12" dur="125" fill="hold">
                                          <p:stCondLst>
                                            <p:cond delay="375"/>
                                          </p:stCondLst>
                                        </p:cTn>
                                        <p:tgtEl>
                                          <p:spTgt spid="6">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110854" y="2128838"/>
            <a:ext cx="10577170" cy="3139321"/>
          </a:xfrm>
          <a:prstGeom prst="rect">
            <a:avLst/>
          </a:prstGeom>
          <a:noFill/>
        </p:spPr>
        <p:txBody>
          <a:bodyPr wrap="square">
            <a:spAutoFit/>
          </a:bodyPr>
          <a:lstStyle/>
          <a:p>
            <a:r>
              <a:rPr lang="vi-VN" sz="2200" b="1" dirty="0"/>
              <a:t>Câu 5: </a:t>
            </a:r>
            <a:r>
              <a:rPr lang="vi-VN" sz="2200" b="1" dirty="0">
                <a:solidFill>
                  <a:schemeClr val="accent6"/>
                </a:solidFill>
              </a:rPr>
              <a:t>Chiều của đường sức từ </a:t>
            </a:r>
            <a:r>
              <a:rPr lang="vi-VN" sz="2200" b="1" dirty="0"/>
              <a:t>cho ta biết điều gì về từ trường tại điểm đó?</a:t>
            </a:r>
          </a:p>
          <a:p>
            <a:endParaRPr lang="vi-VN" sz="2200" dirty="0"/>
          </a:p>
          <a:p>
            <a:r>
              <a:rPr lang="vi-VN" sz="2200" dirty="0"/>
              <a:t>A. Chiều chuyển động của thanh nam châm đặt ở điểm đó.</a:t>
            </a:r>
          </a:p>
          <a:p>
            <a:endParaRPr lang="vi-VN" sz="2200" dirty="0"/>
          </a:p>
          <a:p>
            <a:r>
              <a:rPr lang="vi-VN" sz="2200" dirty="0"/>
              <a:t>B. Hướng của lực từ tác dụng lên cực Bắc của một kim nam châm đặt tại điểm đó.</a:t>
            </a:r>
          </a:p>
          <a:p>
            <a:endParaRPr lang="vi-VN" sz="2200" dirty="0"/>
          </a:p>
          <a:p>
            <a:r>
              <a:rPr lang="vi-VN" sz="2200" dirty="0"/>
              <a:t>C. Hướng của lực từ tác dụng lên vụn sắt đặt tại điểm đó.</a:t>
            </a:r>
          </a:p>
          <a:p>
            <a:endParaRPr lang="vi-VN" sz="2200" dirty="0"/>
          </a:p>
          <a:p>
            <a:r>
              <a:rPr lang="vi-VN" sz="2200" dirty="0"/>
              <a:t>D. Hướng của dòng điện trong dây dẫn đặt tại điểm đó.</a:t>
            </a:r>
            <a:endParaRPr lang="en-US" sz="2200" dirty="0"/>
          </a:p>
        </p:txBody>
      </p:sp>
    </p:spTree>
    <p:extLst>
      <p:ext uri="{BB962C8B-B14F-4D97-AF65-F5344CB8AC3E}">
        <p14:creationId xmlns:p14="http://schemas.microsoft.com/office/powerpoint/2010/main" val="285547984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4" end="4"/>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5085"/>
                                  </p:iterate>
                                  <p:childTnLst>
                                    <p:animMotion origin="layout" path="M -3.125E-6 2.96296E-6 L -3.125E-6 -0.07223 " pathEditMode="relative" rAng="0" ptsTypes="AA">
                                      <p:cBhvr>
                                        <p:cTn id="8" dur="250" accel="50000" decel="50000" autoRev="1" fill="hold">
                                          <p:stCondLst>
                                            <p:cond delay="0"/>
                                          </p:stCondLst>
                                        </p:cTn>
                                        <p:tgtEl>
                                          <p:spTgt spid="6">
                                            <p:txEl>
                                              <p:pRg st="4" end="4"/>
                                            </p:txEl>
                                          </p:spTgt>
                                        </p:tgtEl>
                                        <p:attrNameLst>
                                          <p:attrName>ppt_x</p:attrName>
                                          <p:attrName>ppt_y</p:attrName>
                                        </p:attrNameLst>
                                      </p:cBhvr>
                                      <p:rCtr x="0" y="-3611"/>
                                    </p:animMotion>
                                    <p:animRot by="1500000">
                                      <p:cBhvr>
                                        <p:cTn id="9" dur="125" fill="hold">
                                          <p:stCondLst>
                                            <p:cond delay="0"/>
                                          </p:stCondLst>
                                        </p:cTn>
                                        <p:tgtEl>
                                          <p:spTgt spid="6">
                                            <p:txEl>
                                              <p:pRg st="4" end="4"/>
                                            </p:txEl>
                                          </p:spTgt>
                                        </p:tgtEl>
                                        <p:attrNameLst>
                                          <p:attrName>r</p:attrName>
                                        </p:attrNameLst>
                                      </p:cBhvr>
                                    </p:animRot>
                                    <p:animRot by="-1500000">
                                      <p:cBhvr>
                                        <p:cTn id="10" dur="125" fill="hold">
                                          <p:stCondLst>
                                            <p:cond delay="125"/>
                                          </p:stCondLst>
                                        </p:cTn>
                                        <p:tgtEl>
                                          <p:spTgt spid="6">
                                            <p:txEl>
                                              <p:pRg st="4" end="4"/>
                                            </p:txEl>
                                          </p:spTgt>
                                        </p:tgtEl>
                                        <p:attrNameLst>
                                          <p:attrName>r</p:attrName>
                                        </p:attrNameLst>
                                      </p:cBhvr>
                                    </p:animRot>
                                    <p:animRot by="-1500000">
                                      <p:cBhvr>
                                        <p:cTn id="11" dur="125" fill="hold">
                                          <p:stCondLst>
                                            <p:cond delay="250"/>
                                          </p:stCondLst>
                                        </p:cTn>
                                        <p:tgtEl>
                                          <p:spTgt spid="6">
                                            <p:txEl>
                                              <p:pRg st="4" end="4"/>
                                            </p:txEl>
                                          </p:spTgt>
                                        </p:tgtEl>
                                        <p:attrNameLst>
                                          <p:attrName>r</p:attrName>
                                        </p:attrNameLst>
                                      </p:cBhvr>
                                    </p:animRot>
                                    <p:animRot by="1500000">
                                      <p:cBhvr>
                                        <p:cTn id="12" dur="125" fill="hold">
                                          <p:stCondLst>
                                            <p:cond delay="375"/>
                                          </p:stCondLst>
                                        </p:cTn>
                                        <p:tgtEl>
                                          <p:spTgt spid="6">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1775779" y="2624104"/>
            <a:ext cx="1636564" cy="1636564"/>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4066275-074B-ADF5-2A90-136E66A58A99}"/>
              </a:ext>
            </a:extLst>
          </p:cNvPr>
          <p:cNvSpPr txBox="1"/>
          <p:nvPr/>
        </p:nvSpPr>
        <p:spPr>
          <a:xfrm>
            <a:off x="2972752" y="863204"/>
            <a:ext cx="6246496" cy="1200329"/>
          </a:xfrm>
          <a:prstGeom prst="rect">
            <a:avLst/>
          </a:prstGeom>
          <a:noFill/>
        </p:spPr>
        <p:txBody>
          <a:bodyPr wrap="square" rtlCol="0">
            <a:spAutoFit/>
          </a:bodyPr>
          <a:lstStyle/>
          <a:p>
            <a:pPr algn="ctr"/>
            <a:r>
              <a:rPr lang="en-US" sz="7200" dirty="0">
                <a:solidFill>
                  <a:srgbClr val="1A3490"/>
                </a:solidFill>
                <a:latin typeface="#9Slide07 Cadena" panose="02000503000000020004" pitchFamily="2" charset="0"/>
              </a:rPr>
              <a:t>TỪ TRƯỜNG</a:t>
            </a:r>
          </a:p>
        </p:txBody>
      </p:sp>
      <p:sp>
        <p:nvSpPr>
          <p:cNvPr id="24" name="Oval 23">
            <a:extLst>
              <a:ext uri="{FF2B5EF4-FFF2-40B4-BE49-F238E27FC236}">
                <a16:creationId xmlns:a16="http://schemas.microsoft.com/office/drawing/2014/main" id="{AB7E539C-C91E-5A0F-D1D1-17E05499521E}"/>
              </a:ext>
            </a:extLst>
          </p:cNvPr>
          <p:cNvSpPr/>
          <p:nvPr/>
        </p:nvSpPr>
        <p:spPr>
          <a:xfrm>
            <a:off x="5308634" y="2624104"/>
            <a:ext cx="1636564" cy="1636564"/>
          </a:xfrm>
          <a:prstGeom prst="ellipse">
            <a:avLst/>
          </a:prstGeom>
          <a:solidFill>
            <a:srgbClr val="D96C7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0EF3373-E7DF-ACFD-CD6F-425013FAC9EF}"/>
              </a:ext>
            </a:extLst>
          </p:cNvPr>
          <p:cNvSpPr/>
          <p:nvPr/>
        </p:nvSpPr>
        <p:spPr>
          <a:xfrm>
            <a:off x="8841489" y="2624104"/>
            <a:ext cx="1636564" cy="1636564"/>
          </a:xfrm>
          <a:prstGeom prst="ellipse">
            <a:avLst/>
          </a:prstGeom>
          <a:solidFill>
            <a:srgbClr val="136AAE">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879" y="2888204"/>
            <a:ext cx="1108364" cy="11083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1330052" y="4637356"/>
            <a:ext cx="2396041" cy="646331"/>
          </a:xfrm>
          <a:prstGeom prst="rect">
            <a:avLst/>
          </a:prstGeom>
          <a:noFill/>
        </p:spPr>
        <p:txBody>
          <a:bodyPr wrap="square" rtlCol="0">
            <a:spAutoFit/>
          </a:bodyPr>
          <a:lstStyle/>
          <a:p>
            <a:pPr algn="ctr"/>
            <a:r>
              <a:rPr lang="en-US" sz="3600" dirty="0" err="1">
                <a:solidFill>
                  <a:srgbClr val="1A3490"/>
                </a:solidFill>
                <a:latin typeface="#9Slide07 Cadena" panose="02000503000000020004" pitchFamily="2" charset="0"/>
              </a:rPr>
              <a:t>Từ</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Trường</a:t>
            </a:r>
            <a:endParaRPr lang="en-US" sz="3600" dirty="0">
              <a:solidFill>
                <a:srgbClr val="1A3490"/>
              </a:solidFill>
              <a:latin typeface="#9Slide07 Cadena" panose="02000503000000020004" pitchFamily="2" charset="0"/>
            </a:endParaRPr>
          </a:p>
        </p:txBody>
      </p:sp>
      <p:pic>
        <p:nvPicPr>
          <p:cNvPr id="27" name="Picture 26">
            <a:extLst>
              <a:ext uri="{FF2B5EF4-FFF2-40B4-BE49-F238E27FC236}">
                <a16:creationId xmlns:a16="http://schemas.microsoft.com/office/drawing/2014/main" id="{5DC19DB3-87CD-FDC0-5B66-FE5BFA5BA861}"/>
              </a:ext>
            </a:extLst>
          </p:cNvPr>
          <p:cNvPicPr>
            <a:picLocks noChangeAspect="1"/>
          </p:cNvPicPr>
          <p:nvPr/>
        </p:nvPicPr>
        <p:blipFill>
          <a:blip r:embed="rId3"/>
          <a:stretch>
            <a:fillRect/>
          </a:stretch>
        </p:blipFill>
        <p:spPr>
          <a:xfrm>
            <a:off x="5583561" y="2897706"/>
            <a:ext cx="1062585" cy="1062585"/>
          </a:xfrm>
          <a:prstGeom prst="rect">
            <a:avLst/>
          </a:prstGeom>
        </p:spPr>
      </p:pic>
      <p:sp>
        <p:nvSpPr>
          <p:cNvPr id="28" name="TextBox 27">
            <a:extLst>
              <a:ext uri="{FF2B5EF4-FFF2-40B4-BE49-F238E27FC236}">
                <a16:creationId xmlns:a16="http://schemas.microsoft.com/office/drawing/2014/main" id="{CD536E52-814B-3EFC-B09A-59DC77135A87}"/>
              </a:ext>
            </a:extLst>
          </p:cNvPr>
          <p:cNvSpPr txBox="1"/>
          <p:nvPr/>
        </p:nvSpPr>
        <p:spPr>
          <a:xfrm>
            <a:off x="4928895" y="4637356"/>
            <a:ext cx="2396041" cy="646331"/>
          </a:xfrm>
          <a:prstGeom prst="rect">
            <a:avLst/>
          </a:prstGeom>
          <a:noFill/>
        </p:spPr>
        <p:txBody>
          <a:bodyPr wrap="square" rtlCol="0">
            <a:spAutoFit/>
          </a:bodyPr>
          <a:lstStyle/>
          <a:p>
            <a:pPr algn="ctr"/>
            <a:r>
              <a:rPr lang="en-US" sz="3600" dirty="0" err="1">
                <a:solidFill>
                  <a:srgbClr val="1A3490"/>
                </a:solidFill>
                <a:latin typeface="#9Slide07 Cadena" panose="02000503000000020004" pitchFamily="2" charset="0"/>
              </a:rPr>
              <a:t>Từ</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Phổ</a:t>
            </a:r>
            <a:endParaRPr lang="en-US" sz="3600" dirty="0">
              <a:solidFill>
                <a:srgbClr val="1A3490"/>
              </a:solidFill>
              <a:latin typeface="#9Slide07 Cadena" panose="02000503000000020004" pitchFamily="2" charset="0"/>
            </a:endParaRPr>
          </a:p>
        </p:txBody>
      </p:sp>
      <p:pic>
        <p:nvPicPr>
          <p:cNvPr id="29" name="Picture 28">
            <a:extLst>
              <a:ext uri="{FF2B5EF4-FFF2-40B4-BE49-F238E27FC236}">
                <a16:creationId xmlns:a16="http://schemas.microsoft.com/office/drawing/2014/main" id="{9F977831-D2E9-CA10-2EC4-6473DADCD89E}"/>
              </a:ext>
            </a:extLst>
          </p:cNvPr>
          <p:cNvPicPr>
            <a:picLocks noChangeAspect="1"/>
          </p:cNvPicPr>
          <p:nvPr/>
        </p:nvPicPr>
        <p:blipFill>
          <a:blip r:embed="rId4"/>
          <a:stretch>
            <a:fillRect/>
          </a:stretch>
        </p:blipFill>
        <p:spPr>
          <a:xfrm>
            <a:off x="9059606" y="2828833"/>
            <a:ext cx="1200329" cy="1200329"/>
          </a:xfrm>
          <a:prstGeom prst="rect">
            <a:avLst/>
          </a:prstGeom>
        </p:spPr>
      </p:pic>
      <p:sp>
        <p:nvSpPr>
          <p:cNvPr id="30" name="TextBox 29">
            <a:extLst>
              <a:ext uri="{FF2B5EF4-FFF2-40B4-BE49-F238E27FC236}">
                <a16:creationId xmlns:a16="http://schemas.microsoft.com/office/drawing/2014/main" id="{FAE7C495-142C-64C0-3032-45186BD735B4}"/>
              </a:ext>
            </a:extLst>
          </p:cNvPr>
          <p:cNvSpPr txBox="1"/>
          <p:nvPr/>
        </p:nvSpPr>
        <p:spPr>
          <a:xfrm>
            <a:off x="8048920" y="4637356"/>
            <a:ext cx="3221699" cy="646331"/>
          </a:xfrm>
          <a:prstGeom prst="rect">
            <a:avLst/>
          </a:prstGeom>
          <a:noFill/>
        </p:spPr>
        <p:txBody>
          <a:bodyPr wrap="square" rtlCol="0">
            <a:spAutoFit/>
          </a:bodyPr>
          <a:lstStyle/>
          <a:p>
            <a:pPr algn="ctr"/>
            <a:r>
              <a:rPr lang="en-US" sz="3600" dirty="0" err="1">
                <a:solidFill>
                  <a:srgbClr val="1A3490"/>
                </a:solidFill>
                <a:latin typeface="#9Slide07 Cadena" panose="02000503000000020004" pitchFamily="2" charset="0"/>
              </a:rPr>
              <a:t>Đường</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Sức</a:t>
            </a:r>
            <a:r>
              <a:rPr lang="en-US" sz="3600" dirty="0">
                <a:solidFill>
                  <a:srgbClr val="1A3490"/>
                </a:solidFill>
                <a:latin typeface="#9Slide07 Cadena" panose="02000503000000020004" pitchFamily="2" charset="0"/>
              </a:rPr>
              <a:t> </a:t>
            </a:r>
            <a:r>
              <a:rPr lang="en-US" sz="3600" dirty="0" err="1">
                <a:solidFill>
                  <a:srgbClr val="1A3490"/>
                </a:solidFill>
                <a:latin typeface="#9Slide07 Cadena" panose="02000503000000020004" pitchFamily="2" charset="0"/>
              </a:rPr>
              <a:t>Từ</a:t>
            </a:r>
            <a:endParaRPr lang="en-US" sz="36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1596341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25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53" presetClass="entr" presetSubtype="16" fill="hold" nodeType="withEffect">
                                  <p:stCondLst>
                                    <p:cond delay="25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53" presetClass="entr" presetSubtype="16" fill="hold" nodeType="withEffect">
                                  <p:stCondLst>
                                    <p:cond delay="25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P spid="26" grpId="0"/>
      <p:bldP spid="28"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997342" y="1912601"/>
            <a:ext cx="9280257" cy="430887"/>
          </a:xfrm>
          <a:prstGeom prst="rect">
            <a:avLst/>
          </a:prstGeom>
          <a:noFill/>
        </p:spPr>
        <p:txBody>
          <a:bodyPr wrap="square">
            <a:spAutoFit/>
          </a:bodyPr>
          <a:lstStyle/>
          <a:p>
            <a:r>
              <a:rPr lang="vi-VN" sz="2200" b="1" dirty="0"/>
              <a:t>Câu 6: </a:t>
            </a:r>
            <a:r>
              <a:rPr lang="vi-VN" sz="2200" b="1" dirty="0">
                <a:solidFill>
                  <a:schemeClr val="accent6"/>
                </a:solidFill>
              </a:rPr>
              <a:t>Chiều của đường sức từ</a:t>
            </a:r>
            <a:r>
              <a:rPr lang="vi-VN" sz="2200" b="1" dirty="0"/>
              <a:t> của nam châm </a:t>
            </a:r>
            <a:r>
              <a:rPr lang="vi-VN" sz="2200" b="1" dirty="0">
                <a:solidFill>
                  <a:schemeClr val="accent6"/>
                </a:solidFill>
              </a:rPr>
              <a:t>được vẽ như sau</a:t>
            </a:r>
            <a:r>
              <a:rPr lang="vi-VN" sz="2200" b="1" dirty="0"/>
              <a:t>:</a:t>
            </a:r>
            <a:endParaRPr lang="en-US" sz="2200" b="1" dirty="0"/>
          </a:p>
        </p:txBody>
      </p:sp>
      <p:sp>
        <p:nvSpPr>
          <p:cNvPr id="5" name="TextBox 4">
            <a:extLst>
              <a:ext uri="{FF2B5EF4-FFF2-40B4-BE49-F238E27FC236}">
                <a16:creationId xmlns:a16="http://schemas.microsoft.com/office/drawing/2014/main" id="{C6F6F63B-47A0-4C32-91DE-05535B6784E0}"/>
              </a:ext>
            </a:extLst>
          </p:cNvPr>
          <p:cNvSpPr txBox="1"/>
          <p:nvPr/>
        </p:nvSpPr>
        <p:spPr>
          <a:xfrm>
            <a:off x="1997343" y="2564608"/>
            <a:ext cx="6756039" cy="3139321"/>
          </a:xfrm>
          <a:prstGeom prst="rect">
            <a:avLst/>
          </a:prstGeom>
          <a:noFill/>
        </p:spPr>
        <p:txBody>
          <a:bodyPr wrap="square">
            <a:spAutoFit/>
          </a:bodyPr>
          <a:lstStyle/>
          <a:p>
            <a:r>
              <a:rPr lang="vi-VN" sz="2200">
                <a:solidFill>
                  <a:schemeClr val="accent6"/>
                </a:solidFill>
              </a:rPr>
              <a:t>Tên các cực từ của nam châm là</a:t>
            </a:r>
          </a:p>
          <a:p>
            <a:endParaRPr lang="vi-VN" sz="2200">
              <a:solidFill>
                <a:schemeClr val="accent6"/>
              </a:solidFill>
            </a:endParaRPr>
          </a:p>
          <a:p>
            <a:r>
              <a:rPr lang="vi-VN" sz="2200"/>
              <a:t>A. A là cực Bắc, B là cực Nam</a:t>
            </a:r>
          </a:p>
          <a:p>
            <a:endParaRPr lang="vi-VN" sz="2200"/>
          </a:p>
          <a:p>
            <a:r>
              <a:rPr lang="vi-VN" sz="2200"/>
              <a:t>B. A là cực Nam, B là cực Bắc.</a:t>
            </a:r>
          </a:p>
          <a:p>
            <a:endParaRPr lang="vi-VN" sz="2200"/>
          </a:p>
          <a:p>
            <a:r>
              <a:rPr lang="vi-VN" sz="2200"/>
              <a:t>C. A và B là cực Bắc.</a:t>
            </a:r>
          </a:p>
          <a:p>
            <a:endParaRPr lang="vi-VN" sz="2200"/>
          </a:p>
          <a:p>
            <a:r>
              <a:rPr lang="vi-VN" sz="2200"/>
              <a:t>D. A và B là cực Nam.</a:t>
            </a:r>
            <a:endParaRPr lang="en-US" sz="2200"/>
          </a:p>
        </p:txBody>
      </p:sp>
      <p:pic>
        <p:nvPicPr>
          <p:cNvPr id="3" name="Picture 2">
            <a:extLst>
              <a:ext uri="{FF2B5EF4-FFF2-40B4-BE49-F238E27FC236}">
                <a16:creationId xmlns:a16="http://schemas.microsoft.com/office/drawing/2014/main" id="{FE018C71-6BD3-47E2-8C1D-FF82E2BFFF32}"/>
              </a:ext>
            </a:extLst>
          </p:cNvPr>
          <p:cNvPicPr>
            <a:picLocks noChangeAspect="1"/>
          </p:cNvPicPr>
          <p:nvPr/>
        </p:nvPicPr>
        <p:blipFill rotWithShape="1">
          <a:blip r:embed="rId3"/>
          <a:srcRect/>
          <a:stretch/>
        </p:blipFill>
        <p:spPr>
          <a:xfrm>
            <a:off x="6823034" y="2564608"/>
            <a:ext cx="2979737" cy="3001808"/>
          </a:xfrm>
          <a:prstGeom prst="rect">
            <a:avLst/>
          </a:prstGeom>
        </p:spPr>
      </p:pic>
    </p:spTree>
    <p:extLst>
      <p:ext uri="{BB962C8B-B14F-4D97-AF65-F5344CB8AC3E}">
        <p14:creationId xmlns:p14="http://schemas.microsoft.com/office/powerpoint/2010/main" val="261840495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5">
                                            <p:txEl>
                                              <p:pRg st="4" end="4"/>
                                            </p:txEl>
                                          </p:spTgt>
                                        </p:tgtEl>
                                        <p:attrNameLst>
                                          <p:attrName>style.color</p:attrName>
                                        </p:attrNameLst>
                                      </p:cBhvr>
                                      <p:to>
                                        <a:schemeClr val="accent2"/>
                                      </p:to>
                                    </p:animClr>
                                  </p:childTnLst>
                                </p:cTn>
                              </p:par>
                              <p:par>
                                <p:cTn id="7" presetID="34" presetClass="emph" presetSubtype="0" fill="hold" nodeType="withEffect">
                                  <p:stCondLst>
                                    <p:cond delay="0"/>
                                  </p:stCondLst>
                                  <p:iterate type="lt">
                                    <p:tmPct val="14286"/>
                                  </p:iterate>
                                  <p:childTnLst>
                                    <p:animMotion origin="layout" path="M 0.0 0.0 L 0.0 -0.07213" pathEditMode="relative" ptsTypes="">
                                      <p:cBhvr>
                                        <p:cTn id="8" dur="250" accel="50000" decel="50000" autoRev="1" fill="hold">
                                          <p:stCondLst>
                                            <p:cond delay="0"/>
                                          </p:stCondLst>
                                        </p:cTn>
                                        <p:tgtEl>
                                          <p:spTgt spid="5">
                                            <p:txEl>
                                              <p:pRg st="4" end="4"/>
                                            </p:txEl>
                                          </p:spTgt>
                                        </p:tgtEl>
                                        <p:attrNameLst>
                                          <p:attrName>ppt_x</p:attrName>
                                          <p:attrName>ppt_y</p:attrName>
                                        </p:attrNameLst>
                                      </p:cBhvr>
                                    </p:animMotion>
                                    <p:animRot by="1500000">
                                      <p:cBhvr>
                                        <p:cTn id="9" dur="125" fill="hold">
                                          <p:stCondLst>
                                            <p:cond delay="0"/>
                                          </p:stCondLst>
                                        </p:cTn>
                                        <p:tgtEl>
                                          <p:spTgt spid="5">
                                            <p:txEl>
                                              <p:pRg st="4" end="4"/>
                                            </p:txEl>
                                          </p:spTgt>
                                        </p:tgtEl>
                                        <p:attrNameLst>
                                          <p:attrName>r</p:attrName>
                                        </p:attrNameLst>
                                      </p:cBhvr>
                                    </p:animRot>
                                    <p:animRot by="-1500000">
                                      <p:cBhvr>
                                        <p:cTn id="10" dur="125" fill="hold">
                                          <p:stCondLst>
                                            <p:cond delay="125"/>
                                          </p:stCondLst>
                                        </p:cTn>
                                        <p:tgtEl>
                                          <p:spTgt spid="5">
                                            <p:txEl>
                                              <p:pRg st="4" end="4"/>
                                            </p:txEl>
                                          </p:spTgt>
                                        </p:tgtEl>
                                        <p:attrNameLst>
                                          <p:attrName>r</p:attrName>
                                        </p:attrNameLst>
                                      </p:cBhvr>
                                    </p:animRot>
                                    <p:animRot by="-1500000">
                                      <p:cBhvr>
                                        <p:cTn id="11" dur="125" fill="hold">
                                          <p:stCondLst>
                                            <p:cond delay="250"/>
                                          </p:stCondLst>
                                        </p:cTn>
                                        <p:tgtEl>
                                          <p:spTgt spid="5">
                                            <p:txEl>
                                              <p:pRg st="4" end="4"/>
                                            </p:txEl>
                                          </p:spTgt>
                                        </p:tgtEl>
                                        <p:attrNameLst>
                                          <p:attrName>r</p:attrName>
                                        </p:attrNameLst>
                                      </p:cBhvr>
                                    </p:animRot>
                                    <p:animRot by="1500000">
                                      <p:cBhvr>
                                        <p:cTn id="12" dur="125" fill="hold">
                                          <p:stCondLst>
                                            <p:cond delay="375"/>
                                          </p:stCondLst>
                                        </p:cTn>
                                        <p:tgtEl>
                                          <p:spTgt spid="5">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997343" y="1912601"/>
            <a:ext cx="8984510" cy="4117602"/>
          </a:xfrm>
          <a:prstGeom prst="rect">
            <a:avLst/>
          </a:prstGeom>
          <a:noFill/>
        </p:spPr>
        <p:txBody>
          <a:bodyPr wrap="square">
            <a:spAutoFit/>
          </a:bodyPr>
          <a:lstStyle/>
          <a:p>
            <a:pPr algn="just">
              <a:lnSpc>
                <a:spcPct val="120000"/>
              </a:lnSpc>
            </a:pPr>
            <a:r>
              <a:rPr lang="vi-VN" sz="2200" b="1" dirty="0"/>
              <a:t>Câu 7: </a:t>
            </a:r>
            <a:r>
              <a:rPr lang="vi-VN" sz="2200" b="1" dirty="0">
                <a:solidFill>
                  <a:schemeClr val="accent6"/>
                </a:solidFill>
              </a:rPr>
              <a:t>Lực từ </a:t>
            </a:r>
            <a:r>
              <a:rPr lang="vi-VN" sz="2200" b="1" dirty="0"/>
              <a:t>tác dụng lên </a:t>
            </a:r>
            <a:r>
              <a:rPr lang="vi-VN" sz="2200" b="1" dirty="0">
                <a:solidFill>
                  <a:schemeClr val="accent6"/>
                </a:solidFill>
              </a:rPr>
              <a:t>kim nam châm trong hình sau </a:t>
            </a:r>
            <a:r>
              <a:rPr lang="vi-VN" sz="2200" b="1" dirty="0"/>
              <a:t>đặt ở </a:t>
            </a:r>
            <a:r>
              <a:rPr lang="vi-VN" sz="2200" b="1" dirty="0">
                <a:solidFill>
                  <a:schemeClr val="accent6"/>
                </a:solidFill>
              </a:rPr>
              <a:t>điểm nào là mạnh nhất</a:t>
            </a:r>
            <a:r>
              <a:rPr lang="vi-VN" sz="2200" b="1" dirty="0"/>
              <a:t>?</a:t>
            </a:r>
          </a:p>
          <a:p>
            <a:pPr algn="just">
              <a:lnSpc>
                <a:spcPct val="120000"/>
              </a:lnSpc>
            </a:pPr>
            <a:endParaRPr lang="vi-VN" sz="2200" dirty="0"/>
          </a:p>
          <a:p>
            <a:pPr lvl="1" algn="just">
              <a:lnSpc>
                <a:spcPct val="120000"/>
              </a:lnSpc>
            </a:pPr>
            <a:r>
              <a:rPr lang="vi-VN" sz="2200" dirty="0"/>
              <a:t>A. Điểm 1</a:t>
            </a:r>
          </a:p>
          <a:p>
            <a:pPr lvl="1" algn="just">
              <a:lnSpc>
                <a:spcPct val="120000"/>
              </a:lnSpc>
            </a:pPr>
            <a:endParaRPr lang="vi-VN" sz="2200" dirty="0"/>
          </a:p>
          <a:p>
            <a:pPr lvl="1" algn="just">
              <a:lnSpc>
                <a:spcPct val="120000"/>
              </a:lnSpc>
            </a:pPr>
            <a:r>
              <a:rPr lang="vi-VN" sz="2200" dirty="0"/>
              <a:t>B. Điểm 2</a:t>
            </a:r>
          </a:p>
          <a:p>
            <a:pPr lvl="1" algn="just">
              <a:lnSpc>
                <a:spcPct val="120000"/>
              </a:lnSpc>
            </a:pPr>
            <a:endParaRPr lang="vi-VN" sz="2200" dirty="0"/>
          </a:p>
          <a:p>
            <a:pPr lvl="1" algn="just">
              <a:lnSpc>
                <a:spcPct val="120000"/>
              </a:lnSpc>
            </a:pPr>
            <a:r>
              <a:rPr lang="vi-VN" sz="2200" dirty="0"/>
              <a:t>C. Điểm 3</a:t>
            </a:r>
          </a:p>
          <a:p>
            <a:pPr lvl="1" algn="just">
              <a:lnSpc>
                <a:spcPct val="120000"/>
              </a:lnSpc>
            </a:pPr>
            <a:endParaRPr lang="vi-VN" sz="2200" dirty="0"/>
          </a:p>
          <a:p>
            <a:pPr lvl="1" algn="just">
              <a:lnSpc>
                <a:spcPct val="120000"/>
              </a:lnSpc>
            </a:pPr>
            <a:r>
              <a:rPr lang="vi-VN" sz="2200" dirty="0"/>
              <a:t>D. Điểm 4</a:t>
            </a:r>
            <a:endParaRPr lang="en-US" sz="2200" dirty="0"/>
          </a:p>
        </p:txBody>
      </p:sp>
      <p:pic>
        <p:nvPicPr>
          <p:cNvPr id="5122" name="Picture 2" descr="Vật Lí lớp 9 | Tổng hợp Lý thuyết - Bài tập Vật Lý 9 có đáp án">
            <a:extLst>
              <a:ext uri="{FF2B5EF4-FFF2-40B4-BE49-F238E27FC236}">
                <a16:creationId xmlns:a16="http://schemas.microsoft.com/office/drawing/2014/main" id="{FB456503-22FD-4FF5-8738-E42070478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06268" y="3136287"/>
            <a:ext cx="3842711" cy="225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6117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2" end="2"/>
                                            </p:txEl>
                                          </p:spTgt>
                                        </p:tgtEl>
                                        <p:attrNameLst>
                                          <p:attrName>style.color</p:attrName>
                                        </p:attrNameLst>
                                      </p:cBhvr>
                                      <p:to>
                                        <a:schemeClr val="accent2"/>
                                      </p:to>
                                    </p:animClr>
                                  </p:childTnLst>
                                </p:cTn>
                              </p:par>
                              <p:par>
                                <p:cTn id="7" presetID="34" presetClass="emph" presetSubtype="0" fill="hold" nodeType="withEffect">
                                  <p:stCondLst>
                                    <p:cond delay="0"/>
                                  </p:stCondLst>
                                  <p:iterate type="lt">
                                    <p:tmPct val="38889"/>
                                  </p:iterate>
                                  <p:childTnLst>
                                    <p:animMotion origin="layout" path="M 0.0 0.0 L 0.0 -0.07213" pathEditMode="relative" ptsTypes="">
                                      <p:cBhvr>
                                        <p:cTn id="8" dur="300" accel="50000" decel="50000" autoRev="1" fill="hold">
                                          <p:stCondLst>
                                            <p:cond delay="0"/>
                                          </p:stCondLst>
                                        </p:cTn>
                                        <p:tgtEl>
                                          <p:spTgt spid="6">
                                            <p:txEl>
                                              <p:pRg st="2" end="2"/>
                                            </p:txEl>
                                          </p:spTgt>
                                        </p:tgtEl>
                                        <p:attrNameLst>
                                          <p:attrName>ppt_x</p:attrName>
                                          <p:attrName>ppt_y</p:attrName>
                                        </p:attrNameLst>
                                      </p:cBhvr>
                                    </p:animMotion>
                                    <p:animRot by="1500000">
                                      <p:cBhvr>
                                        <p:cTn id="9" dur="150" fill="hold">
                                          <p:stCondLst>
                                            <p:cond delay="0"/>
                                          </p:stCondLst>
                                        </p:cTn>
                                        <p:tgtEl>
                                          <p:spTgt spid="6">
                                            <p:txEl>
                                              <p:pRg st="2" end="2"/>
                                            </p:txEl>
                                          </p:spTgt>
                                        </p:tgtEl>
                                        <p:attrNameLst>
                                          <p:attrName>r</p:attrName>
                                        </p:attrNameLst>
                                      </p:cBhvr>
                                    </p:animRot>
                                    <p:animRot by="-1500000">
                                      <p:cBhvr>
                                        <p:cTn id="10" dur="150" fill="hold">
                                          <p:stCondLst>
                                            <p:cond delay="150"/>
                                          </p:stCondLst>
                                        </p:cTn>
                                        <p:tgtEl>
                                          <p:spTgt spid="6">
                                            <p:txEl>
                                              <p:pRg st="2" end="2"/>
                                            </p:txEl>
                                          </p:spTgt>
                                        </p:tgtEl>
                                        <p:attrNameLst>
                                          <p:attrName>r</p:attrName>
                                        </p:attrNameLst>
                                      </p:cBhvr>
                                    </p:animRot>
                                    <p:animRot by="-1500000">
                                      <p:cBhvr>
                                        <p:cTn id="11" dur="150" fill="hold">
                                          <p:stCondLst>
                                            <p:cond delay="300"/>
                                          </p:stCondLst>
                                        </p:cTn>
                                        <p:tgtEl>
                                          <p:spTgt spid="6">
                                            <p:txEl>
                                              <p:pRg st="2" end="2"/>
                                            </p:txEl>
                                          </p:spTgt>
                                        </p:tgtEl>
                                        <p:attrNameLst>
                                          <p:attrName>r</p:attrName>
                                        </p:attrNameLst>
                                      </p:cBhvr>
                                    </p:animRot>
                                    <p:animRot by="1500000">
                                      <p:cBhvr>
                                        <p:cTn id="12" dur="150" fill="hold">
                                          <p:stCondLst>
                                            <p:cond delay="450"/>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1514720" y="1687631"/>
            <a:ext cx="10194657" cy="4532844"/>
          </a:xfrm>
          <a:prstGeom prst="rect">
            <a:avLst/>
          </a:prstGeom>
          <a:noFill/>
        </p:spPr>
        <p:txBody>
          <a:bodyPr wrap="square">
            <a:spAutoFit/>
          </a:bodyPr>
          <a:lstStyle/>
          <a:p>
            <a:pPr>
              <a:lnSpc>
                <a:spcPct val="120000"/>
              </a:lnSpc>
            </a:pPr>
            <a:r>
              <a:rPr lang="vi-VN" sz="2200" b="1" dirty="0"/>
              <a:t>Câu 8: </a:t>
            </a:r>
            <a:r>
              <a:rPr lang="vi-VN" sz="2200" b="1" dirty="0">
                <a:solidFill>
                  <a:schemeClr val="accent6"/>
                </a:solidFill>
              </a:rPr>
              <a:t>Hình ảnh định hướng của kim nam châm </a:t>
            </a:r>
            <a:r>
              <a:rPr lang="vi-VN" sz="2200" b="1" dirty="0"/>
              <a:t>đặt tại các </a:t>
            </a:r>
            <a:r>
              <a:rPr lang="vi-VN" sz="2200" b="1" dirty="0">
                <a:solidFill>
                  <a:schemeClr val="accent6"/>
                </a:solidFill>
              </a:rPr>
              <a:t>điểm xung quanh thanh nam châm </a:t>
            </a:r>
            <a:r>
              <a:rPr lang="vi-VN" sz="2200" b="1" dirty="0"/>
              <a:t>như hình sau:</a:t>
            </a:r>
          </a:p>
          <a:p>
            <a:pPr>
              <a:lnSpc>
                <a:spcPct val="120000"/>
              </a:lnSpc>
            </a:pPr>
            <a:r>
              <a:rPr lang="vi-VN" sz="2200" b="1" dirty="0">
                <a:solidFill>
                  <a:schemeClr val="accent6"/>
                </a:solidFill>
              </a:rPr>
              <a:t>Cực Bắc </a:t>
            </a:r>
            <a:r>
              <a:rPr lang="vi-VN" sz="2200" b="1" dirty="0"/>
              <a:t>của nam châm là</a:t>
            </a:r>
          </a:p>
          <a:p>
            <a:pPr>
              <a:lnSpc>
                <a:spcPct val="120000"/>
              </a:lnSpc>
            </a:pPr>
            <a:endParaRPr lang="vi-VN" sz="2200" dirty="0"/>
          </a:p>
          <a:p>
            <a:pPr>
              <a:lnSpc>
                <a:spcPct val="120000"/>
              </a:lnSpc>
            </a:pPr>
            <a:r>
              <a:rPr lang="vi-VN" sz="2200" dirty="0"/>
              <a:t>A. Ở 2</a:t>
            </a:r>
          </a:p>
          <a:p>
            <a:pPr>
              <a:lnSpc>
                <a:spcPct val="120000"/>
              </a:lnSpc>
            </a:pPr>
            <a:endParaRPr lang="vi-VN" sz="2200" dirty="0"/>
          </a:p>
          <a:p>
            <a:pPr>
              <a:lnSpc>
                <a:spcPct val="120000"/>
              </a:lnSpc>
            </a:pPr>
            <a:r>
              <a:rPr lang="vi-VN" sz="2200" dirty="0"/>
              <a:t>B. Ở 1</a:t>
            </a:r>
          </a:p>
          <a:p>
            <a:pPr>
              <a:lnSpc>
                <a:spcPct val="120000"/>
              </a:lnSpc>
            </a:pPr>
            <a:endParaRPr lang="vi-VN" sz="2200" dirty="0"/>
          </a:p>
          <a:p>
            <a:pPr>
              <a:lnSpc>
                <a:spcPct val="120000"/>
              </a:lnSpc>
            </a:pPr>
            <a:r>
              <a:rPr lang="vi-VN" sz="2200" dirty="0"/>
              <a:t>C. Nam châm thử định hướng sai.</a:t>
            </a:r>
          </a:p>
          <a:p>
            <a:pPr>
              <a:lnSpc>
                <a:spcPct val="120000"/>
              </a:lnSpc>
            </a:pPr>
            <a:endParaRPr lang="vi-VN" sz="2200" dirty="0"/>
          </a:p>
          <a:p>
            <a:pPr>
              <a:lnSpc>
                <a:spcPct val="120000"/>
              </a:lnSpc>
            </a:pPr>
            <a:r>
              <a:rPr lang="vi-VN" sz="2200" dirty="0"/>
              <a:t>D. Không xác định được.</a:t>
            </a:r>
            <a:endParaRPr lang="en-US" sz="2200" dirty="0"/>
          </a:p>
        </p:txBody>
      </p:sp>
      <p:pic>
        <p:nvPicPr>
          <p:cNvPr id="7170" name="Picture 2" descr="Vật Lí lớp 9 | Tổng hợp Lý thuyết - Bài tập Vật Lý 9 có đáp án">
            <a:extLst>
              <a:ext uri="{FF2B5EF4-FFF2-40B4-BE49-F238E27FC236}">
                <a16:creationId xmlns:a16="http://schemas.microsoft.com/office/drawing/2014/main" id="{4734EE6C-4E68-4956-AF83-7CD7024764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120285" y="3453319"/>
            <a:ext cx="6073044" cy="276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99885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5" end="5"/>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100000"/>
                                  </p:iterate>
                                  <p:childTnLst>
                                    <p:animMotion origin="layout" path="M 0.0 0.0 L 0.0 -0.07213" pathEditMode="relative" ptsTypes="">
                                      <p:cBhvr>
                                        <p:cTn id="8" dur="250" accel="50000" decel="50000" autoRev="1" fill="hold">
                                          <p:stCondLst>
                                            <p:cond delay="0"/>
                                          </p:stCondLst>
                                        </p:cTn>
                                        <p:tgtEl>
                                          <p:spTgt spid="6">
                                            <p:txEl>
                                              <p:pRg st="5" end="5"/>
                                            </p:txEl>
                                          </p:spTgt>
                                        </p:tgtEl>
                                        <p:attrNameLst>
                                          <p:attrName>ppt_x</p:attrName>
                                          <p:attrName>ppt_y</p:attrName>
                                        </p:attrNameLst>
                                      </p:cBhvr>
                                    </p:animMotion>
                                    <p:animRot by="1500000">
                                      <p:cBhvr>
                                        <p:cTn id="9" dur="125" fill="hold">
                                          <p:stCondLst>
                                            <p:cond delay="0"/>
                                          </p:stCondLst>
                                        </p:cTn>
                                        <p:tgtEl>
                                          <p:spTgt spid="6">
                                            <p:txEl>
                                              <p:pRg st="5" end="5"/>
                                            </p:txEl>
                                          </p:spTgt>
                                        </p:tgtEl>
                                        <p:attrNameLst>
                                          <p:attrName>r</p:attrName>
                                        </p:attrNameLst>
                                      </p:cBhvr>
                                    </p:animRot>
                                    <p:animRot by="-1500000">
                                      <p:cBhvr>
                                        <p:cTn id="10" dur="125" fill="hold">
                                          <p:stCondLst>
                                            <p:cond delay="125"/>
                                          </p:stCondLst>
                                        </p:cTn>
                                        <p:tgtEl>
                                          <p:spTgt spid="6">
                                            <p:txEl>
                                              <p:pRg st="5" end="5"/>
                                            </p:txEl>
                                          </p:spTgt>
                                        </p:tgtEl>
                                        <p:attrNameLst>
                                          <p:attrName>r</p:attrName>
                                        </p:attrNameLst>
                                      </p:cBhvr>
                                    </p:animRot>
                                    <p:animRot by="-1500000">
                                      <p:cBhvr>
                                        <p:cTn id="11" dur="125" fill="hold">
                                          <p:stCondLst>
                                            <p:cond delay="250"/>
                                          </p:stCondLst>
                                        </p:cTn>
                                        <p:tgtEl>
                                          <p:spTgt spid="6">
                                            <p:txEl>
                                              <p:pRg st="5" end="5"/>
                                            </p:txEl>
                                          </p:spTgt>
                                        </p:tgtEl>
                                        <p:attrNameLst>
                                          <p:attrName>r</p:attrName>
                                        </p:attrNameLst>
                                      </p:cBhvr>
                                    </p:animRot>
                                    <p:animRot by="1500000">
                                      <p:cBhvr>
                                        <p:cTn id="12" dur="125" fill="hold">
                                          <p:stCondLst>
                                            <p:cond delay="375"/>
                                          </p:stCondLst>
                                        </p:cTn>
                                        <p:tgtEl>
                                          <p:spTgt spid="6">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45013-BEFC-47E2-B864-62C4CD9A5A83}"/>
              </a:ext>
            </a:extLst>
          </p:cNvPr>
          <p:cNvPicPr>
            <a:picLocks noChangeAspect="1"/>
          </p:cNvPicPr>
          <p:nvPr/>
        </p:nvPicPr>
        <p:blipFill rotWithShape="1">
          <a:blip r:embed="rId3"/>
          <a:srcRect l="6916" r="6916"/>
          <a:stretch/>
        </p:blipFill>
        <p:spPr>
          <a:xfrm>
            <a:off x="8019750" y="2354320"/>
            <a:ext cx="3589216" cy="3380801"/>
          </a:xfrm>
          <a:prstGeom prst="rect">
            <a:avLst/>
          </a:prstGeom>
        </p:spPr>
      </p:pic>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583034" y="1407241"/>
            <a:ext cx="8950265" cy="4493538"/>
          </a:xfrm>
          <a:prstGeom prst="rect">
            <a:avLst/>
          </a:prstGeom>
          <a:noFill/>
        </p:spPr>
        <p:txBody>
          <a:bodyPr wrap="square">
            <a:spAutoFit/>
          </a:bodyPr>
          <a:lstStyle/>
          <a:p>
            <a:pPr algn="just"/>
            <a:r>
              <a:rPr lang="vi-VN" sz="2200" b="1" dirty="0"/>
              <a:t>Câu 9: Nhìn vào </a:t>
            </a:r>
            <a:r>
              <a:rPr lang="vi-VN" sz="2200" b="1" dirty="0">
                <a:solidFill>
                  <a:schemeClr val="accent6"/>
                </a:solidFill>
              </a:rPr>
              <a:t>đường sức từ của nam châm hình chữ U </a:t>
            </a:r>
            <a:r>
              <a:rPr lang="vi-VN" sz="2200" b="1" dirty="0"/>
              <a:t>sau:</a:t>
            </a:r>
          </a:p>
          <a:p>
            <a:pPr algn="just"/>
            <a:r>
              <a:rPr lang="vi-VN" sz="2200" dirty="0"/>
              <a:t>Hãy cho biết </a:t>
            </a:r>
            <a:r>
              <a:rPr lang="vi-VN" sz="2200" dirty="0">
                <a:solidFill>
                  <a:schemeClr val="accent6"/>
                </a:solidFill>
              </a:rPr>
              <a:t>các cực của nam châm và tại những vị trí nào của nam châm có từ trường đều</a:t>
            </a:r>
            <a:r>
              <a:rPr lang="vi-VN" sz="2200" dirty="0"/>
              <a:t>?</a:t>
            </a:r>
          </a:p>
          <a:p>
            <a:pPr algn="just"/>
            <a:endParaRPr lang="vi-VN" sz="2200" dirty="0"/>
          </a:p>
          <a:p>
            <a:pPr algn="just"/>
            <a:r>
              <a:rPr lang="vi-VN" sz="2200" dirty="0"/>
              <a:t>A. Cực Bắc tại B, cực Nam tại A và từ trường đều ở hai cực.</a:t>
            </a:r>
          </a:p>
          <a:p>
            <a:pPr algn="just"/>
            <a:endParaRPr lang="vi-VN" sz="2200" dirty="0"/>
          </a:p>
          <a:p>
            <a:pPr algn="just"/>
            <a:r>
              <a:rPr lang="vi-VN" sz="2200" dirty="0"/>
              <a:t>B. Cực Bắc tại A, cực Nam tại B và từ trường đều ở hai cực.</a:t>
            </a:r>
          </a:p>
          <a:p>
            <a:pPr algn="just"/>
            <a:endParaRPr lang="vi-VN" sz="2200" dirty="0"/>
          </a:p>
          <a:p>
            <a:pPr algn="just"/>
            <a:r>
              <a:rPr lang="vi-VN" sz="2200" dirty="0"/>
              <a:t>C. Cực Bắc tại A, cực Nam tại B và từ trường đều ở giữa hai nhánh nam châm.</a:t>
            </a:r>
          </a:p>
          <a:p>
            <a:pPr algn="just"/>
            <a:endParaRPr lang="vi-VN" sz="2200" dirty="0"/>
          </a:p>
          <a:p>
            <a:pPr algn="just"/>
            <a:r>
              <a:rPr lang="vi-VN" sz="2200" dirty="0"/>
              <a:t>D. Cực Bắc tại B, cực Nam tại A và từ trường đều ở giữa hai nhánh nam châm.</a:t>
            </a:r>
            <a:endParaRPr lang="en-US" sz="2200" dirty="0"/>
          </a:p>
        </p:txBody>
      </p:sp>
    </p:spTree>
    <p:extLst>
      <p:ext uri="{BB962C8B-B14F-4D97-AF65-F5344CB8AC3E}">
        <p14:creationId xmlns:p14="http://schemas.microsoft.com/office/powerpoint/2010/main" val="350200005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3" end="3"/>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6977"/>
                                  </p:iterate>
                                  <p:childTnLst>
                                    <p:animMotion origin="layout" path="M 0.0 0.0 L 0.0 -0.07213" pathEditMode="relative" ptsTypes="">
                                      <p:cBhvr>
                                        <p:cTn id="8" dur="250" accel="50000" decel="50000" autoRev="1" fill="hold">
                                          <p:stCondLst>
                                            <p:cond delay="0"/>
                                          </p:stCondLst>
                                        </p:cTn>
                                        <p:tgtEl>
                                          <p:spTgt spid="6">
                                            <p:txEl>
                                              <p:pRg st="3" end="3"/>
                                            </p:txEl>
                                          </p:spTgt>
                                        </p:tgtEl>
                                        <p:attrNameLst>
                                          <p:attrName>ppt_x</p:attrName>
                                          <p:attrName>ppt_y</p:attrName>
                                        </p:attrNameLst>
                                      </p:cBhvr>
                                    </p:animMotion>
                                    <p:animRot by="1500000">
                                      <p:cBhvr>
                                        <p:cTn id="9" dur="125" fill="hold">
                                          <p:stCondLst>
                                            <p:cond delay="0"/>
                                          </p:stCondLst>
                                        </p:cTn>
                                        <p:tgtEl>
                                          <p:spTgt spid="6">
                                            <p:txEl>
                                              <p:pRg st="3" end="3"/>
                                            </p:txEl>
                                          </p:spTgt>
                                        </p:tgtEl>
                                        <p:attrNameLst>
                                          <p:attrName>r</p:attrName>
                                        </p:attrNameLst>
                                      </p:cBhvr>
                                    </p:animRot>
                                    <p:animRot by="-1500000">
                                      <p:cBhvr>
                                        <p:cTn id="10" dur="125" fill="hold">
                                          <p:stCondLst>
                                            <p:cond delay="125"/>
                                          </p:stCondLst>
                                        </p:cTn>
                                        <p:tgtEl>
                                          <p:spTgt spid="6">
                                            <p:txEl>
                                              <p:pRg st="3" end="3"/>
                                            </p:txEl>
                                          </p:spTgt>
                                        </p:tgtEl>
                                        <p:attrNameLst>
                                          <p:attrName>r</p:attrName>
                                        </p:attrNameLst>
                                      </p:cBhvr>
                                    </p:animRot>
                                    <p:animRot by="-1500000">
                                      <p:cBhvr>
                                        <p:cTn id="11" dur="125" fill="hold">
                                          <p:stCondLst>
                                            <p:cond delay="250"/>
                                          </p:stCondLst>
                                        </p:cTn>
                                        <p:tgtEl>
                                          <p:spTgt spid="6">
                                            <p:txEl>
                                              <p:pRg st="3" end="3"/>
                                            </p:txEl>
                                          </p:spTgt>
                                        </p:tgtEl>
                                        <p:attrNameLst>
                                          <p:attrName>r</p:attrName>
                                        </p:attrNameLst>
                                      </p:cBhvr>
                                    </p:animRot>
                                    <p:animRot by="1500000">
                                      <p:cBhvr>
                                        <p:cTn id="12" dur="125" fill="hold">
                                          <p:stCondLst>
                                            <p:cond delay="375"/>
                                          </p:stCondLst>
                                        </p:cTn>
                                        <p:tgtEl>
                                          <p:spTgt spid="6">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1B8F-2F64-4BE7-89B4-CF7008FF2A8A}"/>
              </a:ext>
            </a:extLst>
          </p:cNvPr>
          <p:cNvSpPr>
            <a:spLocks noGrp="1"/>
          </p:cNvSpPr>
          <p:nvPr>
            <p:ph type="title"/>
          </p:nvPr>
        </p:nvSpPr>
        <p:spPr>
          <a:xfrm>
            <a:off x="828675" y="365125"/>
            <a:ext cx="10515600" cy="1325563"/>
          </a:xfrm>
        </p:spPr>
        <p:txBody>
          <a:bodyPr/>
          <a:lstStyle/>
          <a:p>
            <a:pPr algn="ctr"/>
            <a:r>
              <a:rPr lang="vi-VN" spc="300">
                <a:solidFill>
                  <a:schemeClr val="accent4"/>
                </a:solidFill>
              </a:rPr>
              <a:t>Trả lời câu hỏi</a:t>
            </a:r>
            <a:endParaRPr lang="en-US" spc="300">
              <a:solidFill>
                <a:schemeClr val="accent4"/>
              </a:solidFill>
            </a:endParaRPr>
          </a:p>
        </p:txBody>
      </p:sp>
      <p:sp>
        <p:nvSpPr>
          <p:cNvPr id="4" name="Title 1">
            <a:extLst>
              <a:ext uri="{FF2B5EF4-FFF2-40B4-BE49-F238E27FC236}">
                <a16:creationId xmlns:a16="http://schemas.microsoft.com/office/drawing/2014/main" id="{23D4FC1C-01E7-4C05-9DC4-4F3AA81DB158}"/>
              </a:ext>
            </a:extLst>
          </p:cNvPr>
          <p:cNvSpPr txBox="1">
            <a:spLocks/>
          </p:cNvSpPr>
          <p:nvPr/>
        </p:nvSpPr>
        <p:spPr>
          <a:xfrm>
            <a:off x="762000" y="3659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pc="300">
                <a:ln>
                  <a:solidFill>
                    <a:schemeClr val="tx1"/>
                  </a:solidFill>
                </a:ln>
                <a:solidFill>
                  <a:schemeClr val="bg1"/>
                </a:solidFill>
              </a:rPr>
              <a:t>Trả lời câu hỏi</a:t>
            </a:r>
            <a:endParaRPr lang="en-US" spc="300">
              <a:ln>
                <a:solidFill>
                  <a:schemeClr val="tx1"/>
                </a:solidFill>
              </a:ln>
              <a:solidFill>
                <a:schemeClr val="bg1"/>
              </a:solidFill>
            </a:endParaRPr>
          </a:p>
        </p:txBody>
      </p:sp>
      <p:sp>
        <p:nvSpPr>
          <p:cNvPr id="6" name="TextBox 5">
            <a:extLst>
              <a:ext uri="{FF2B5EF4-FFF2-40B4-BE49-F238E27FC236}">
                <a16:creationId xmlns:a16="http://schemas.microsoft.com/office/drawing/2014/main" id="{D8354BC5-E418-473F-A649-DB6EFF88163D}"/>
              </a:ext>
            </a:extLst>
          </p:cNvPr>
          <p:cNvSpPr txBox="1"/>
          <p:nvPr/>
        </p:nvSpPr>
        <p:spPr>
          <a:xfrm>
            <a:off x="2143653" y="2072259"/>
            <a:ext cx="7904695" cy="3424079"/>
          </a:xfrm>
          <a:prstGeom prst="rect">
            <a:avLst/>
          </a:prstGeom>
          <a:noFill/>
        </p:spPr>
        <p:txBody>
          <a:bodyPr wrap="square">
            <a:spAutoFit/>
          </a:bodyPr>
          <a:lstStyle/>
          <a:p>
            <a:pPr>
              <a:lnSpc>
                <a:spcPct val="110000"/>
              </a:lnSpc>
            </a:pPr>
            <a:r>
              <a:rPr lang="vi-VN" sz="2200" b="1" dirty="0">
                <a:solidFill>
                  <a:schemeClr val="accent5">
                    <a:lumMod val="10000"/>
                  </a:schemeClr>
                </a:solidFill>
              </a:rPr>
              <a:t>Câu 10: </a:t>
            </a:r>
            <a:r>
              <a:rPr lang="vi-VN" sz="2200" b="1" dirty="0">
                <a:solidFill>
                  <a:schemeClr val="accent6"/>
                </a:solidFill>
              </a:rPr>
              <a:t>Trên hình vẽ</a:t>
            </a:r>
            <a:r>
              <a:rPr lang="vi-VN" sz="2200" b="1" dirty="0">
                <a:solidFill>
                  <a:schemeClr val="accent5">
                    <a:lumMod val="10000"/>
                  </a:schemeClr>
                </a:solidFill>
              </a:rPr>
              <a:t>, </a:t>
            </a:r>
            <a:r>
              <a:rPr lang="vi-VN" sz="2200" b="1" dirty="0">
                <a:solidFill>
                  <a:schemeClr val="accent6"/>
                </a:solidFill>
              </a:rPr>
              <a:t>đường sức từ nào vẽ sai</a:t>
            </a:r>
            <a:r>
              <a:rPr lang="vi-VN" sz="2200" b="1" dirty="0">
                <a:solidFill>
                  <a:schemeClr val="accent5">
                    <a:lumMod val="10000"/>
                  </a:schemeClr>
                </a:solidFill>
              </a:rPr>
              <a:t>?</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A. Đường 1</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B. Đường 2</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C. Đường 3</a:t>
            </a:r>
          </a:p>
          <a:p>
            <a:pPr>
              <a:lnSpc>
                <a:spcPct val="110000"/>
              </a:lnSpc>
            </a:pPr>
            <a:endParaRPr lang="vi-VN" sz="2200" dirty="0">
              <a:solidFill>
                <a:schemeClr val="accent5">
                  <a:lumMod val="10000"/>
                </a:schemeClr>
              </a:solidFill>
            </a:endParaRPr>
          </a:p>
          <a:p>
            <a:pPr>
              <a:lnSpc>
                <a:spcPct val="110000"/>
              </a:lnSpc>
            </a:pPr>
            <a:r>
              <a:rPr lang="vi-VN" sz="2200" dirty="0">
                <a:solidFill>
                  <a:schemeClr val="accent5">
                    <a:lumMod val="10000"/>
                  </a:schemeClr>
                </a:solidFill>
              </a:rPr>
              <a:t>D. Đường 4</a:t>
            </a:r>
            <a:endParaRPr lang="en-US" sz="2200" dirty="0">
              <a:solidFill>
                <a:schemeClr val="accent5">
                  <a:lumMod val="10000"/>
                </a:schemeClr>
              </a:solidFill>
            </a:endParaRPr>
          </a:p>
        </p:txBody>
      </p:sp>
      <p:pic>
        <p:nvPicPr>
          <p:cNvPr id="8196" name="Picture 4" descr="Vật Lí lớp 9 | Tổng hợp Lý thuyết - Bài tập Vật Lý 9 có đáp án">
            <a:extLst>
              <a:ext uri="{FF2B5EF4-FFF2-40B4-BE49-F238E27FC236}">
                <a16:creationId xmlns:a16="http://schemas.microsoft.com/office/drawing/2014/main" id="{5C930402-5617-4018-83CB-1E63CFE95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4" r="3082" b="3286"/>
          <a:stretch/>
        </p:blipFill>
        <p:spPr bwMode="auto">
          <a:xfrm>
            <a:off x="6096000" y="2565400"/>
            <a:ext cx="4394200" cy="283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0582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6">
                                            <p:txEl>
                                              <p:pRg st="6" end="6"/>
                                            </p:txEl>
                                          </p:spTgt>
                                        </p:tgtEl>
                                        <p:attrNameLst>
                                          <p:attrName>style.color</p:attrName>
                                        </p:attrNameLst>
                                      </p:cBhvr>
                                      <p:to>
                                        <a:srgbClr val="D92332"/>
                                      </p:to>
                                    </p:animClr>
                                  </p:childTnLst>
                                </p:cTn>
                              </p:par>
                              <p:par>
                                <p:cTn id="7" presetID="34" presetClass="emph" presetSubtype="0" fill="hold" nodeType="withEffect">
                                  <p:stCondLst>
                                    <p:cond delay="0"/>
                                  </p:stCondLst>
                                  <p:iterate type="lt">
                                    <p:tmPct val="42857"/>
                                  </p:iterate>
                                  <p:childTnLst>
                                    <p:animMotion origin="layout" path="M 0.0 0.0 L 0.0 -0.07213" pathEditMode="relative" ptsTypes="">
                                      <p:cBhvr>
                                        <p:cTn id="8" dur="250" accel="50000" decel="50000" autoRev="1" fill="hold">
                                          <p:stCondLst>
                                            <p:cond delay="0"/>
                                          </p:stCondLst>
                                        </p:cTn>
                                        <p:tgtEl>
                                          <p:spTgt spid="6">
                                            <p:txEl>
                                              <p:pRg st="6" end="6"/>
                                            </p:txEl>
                                          </p:spTgt>
                                        </p:tgtEl>
                                        <p:attrNameLst>
                                          <p:attrName>ppt_x</p:attrName>
                                          <p:attrName>ppt_y</p:attrName>
                                        </p:attrNameLst>
                                      </p:cBhvr>
                                    </p:animMotion>
                                    <p:animRot by="1500000">
                                      <p:cBhvr>
                                        <p:cTn id="9" dur="125" fill="hold">
                                          <p:stCondLst>
                                            <p:cond delay="0"/>
                                          </p:stCondLst>
                                        </p:cTn>
                                        <p:tgtEl>
                                          <p:spTgt spid="6">
                                            <p:txEl>
                                              <p:pRg st="6" end="6"/>
                                            </p:txEl>
                                          </p:spTgt>
                                        </p:tgtEl>
                                        <p:attrNameLst>
                                          <p:attrName>r</p:attrName>
                                        </p:attrNameLst>
                                      </p:cBhvr>
                                    </p:animRot>
                                    <p:animRot by="-1500000">
                                      <p:cBhvr>
                                        <p:cTn id="10" dur="125" fill="hold">
                                          <p:stCondLst>
                                            <p:cond delay="125"/>
                                          </p:stCondLst>
                                        </p:cTn>
                                        <p:tgtEl>
                                          <p:spTgt spid="6">
                                            <p:txEl>
                                              <p:pRg st="6" end="6"/>
                                            </p:txEl>
                                          </p:spTgt>
                                        </p:tgtEl>
                                        <p:attrNameLst>
                                          <p:attrName>r</p:attrName>
                                        </p:attrNameLst>
                                      </p:cBhvr>
                                    </p:animRot>
                                    <p:animRot by="-1500000">
                                      <p:cBhvr>
                                        <p:cTn id="11" dur="125" fill="hold">
                                          <p:stCondLst>
                                            <p:cond delay="250"/>
                                          </p:stCondLst>
                                        </p:cTn>
                                        <p:tgtEl>
                                          <p:spTgt spid="6">
                                            <p:txEl>
                                              <p:pRg st="6" end="6"/>
                                            </p:txEl>
                                          </p:spTgt>
                                        </p:tgtEl>
                                        <p:attrNameLst>
                                          <p:attrName>r</p:attrName>
                                        </p:attrNameLst>
                                      </p:cBhvr>
                                    </p:animRot>
                                    <p:animRot by="1500000">
                                      <p:cBhvr>
                                        <p:cTn id="12" dur="125" fill="hold">
                                          <p:stCondLst>
                                            <p:cond delay="375"/>
                                          </p:stCondLst>
                                        </p:cTn>
                                        <p:tgtEl>
                                          <p:spTgt spid="6">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BB6FB16-5CE2-4131-A2CC-3A943FBC8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39427" y="1418306"/>
            <a:ext cx="3374810" cy="4021388"/>
          </a:xfrm>
          <a:prstGeom prst="rect">
            <a:avLst/>
          </a:prstGeom>
        </p:spPr>
      </p:pic>
      <p:grpSp>
        <p:nvGrpSpPr>
          <p:cNvPr id="15" name="Group 14">
            <a:extLst>
              <a:ext uri="{FF2B5EF4-FFF2-40B4-BE49-F238E27FC236}">
                <a16:creationId xmlns:a16="http://schemas.microsoft.com/office/drawing/2014/main" id="{E2E18F68-7519-43A4-AEAA-9BC46D219709}"/>
              </a:ext>
            </a:extLst>
          </p:cNvPr>
          <p:cNvGrpSpPr/>
          <p:nvPr/>
        </p:nvGrpSpPr>
        <p:grpSpPr>
          <a:xfrm>
            <a:off x="8347556" y="3429001"/>
            <a:ext cx="1557337" cy="0"/>
            <a:chOff x="8062913" y="3429000"/>
            <a:chExt cx="1557337" cy="0"/>
          </a:xfrm>
        </p:grpSpPr>
        <p:cxnSp>
          <p:nvCxnSpPr>
            <p:cNvPr id="12" name="Straight Connector 11">
              <a:extLst>
                <a:ext uri="{FF2B5EF4-FFF2-40B4-BE49-F238E27FC236}">
                  <a16:creationId xmlns:a16="http://schemas.microsoft.com/office/drawing/2014/main" id="{E2A36AE0-CC46-4222-A24E-A0D49AE20E8D}"/>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47396B3-539A-44AD-A687-D73B5EBE3C2C}"/>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665DACB-D79D-4058-8DA9-BED71A3B61FC}"/>
              </a:ext>
            </a:extLst>
          </p:cNvPr>
          <p:cNvGrpSpPr/>
          <p:nvPr/>
        </p:nvGrpSpPr>
        <p:grpSpPr>
          <a:xfrm>
            <a:off x="8348164" y="4110039"/>
            <a:ext cx="1557337" cy="0"/>
            <a:chOff x="8062913" y="3429000"/>
            <a:chExt cx="1557337" cy="0"/>
          </a:xfrm>
        </p:grpSpPr>
        <p:cxnSp>
          <p:nvCxnSpPr>
            <p:cNvPr id="17" name="Straight Connector 16">
              <a:extLst>
                <a:ext uri="{FF2B5EF4-FFF2-40B4-BE49-F238E27FC236}">
                  <a16:creationId xmlns:a16="http://schemas.microsoft.com/office/drawing/2014/main" id="{61237F4F-C3D8-42F9-B5C2-43E3D1814FAD}"/>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70CE90-B721-4866-9C93-980E5BB1392C}"/>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EA79F09-0C4F-4FE1-9D54-76966E97A40F}"/>
              </a:ext>
            </a:extLst>
          </p:cNvPr>
          <p:cNvGrpSpPr/>
          <p:nvPr/>
        </p:nvGrpSpPr>
        <p:grpSpPr>
          <a:xfrm>
            <a:off x="8348164" y="4791076"/>
            <a:ext cx="1557337" cy="0"/>
            <a:chOff x="8062913" y="3429000"/>
            <a:chExt cx="1557337" cy="0"/>
          </a:xfrm>
        </p:grpSpPr>
        <p:cxnSp>
          <p:nvCxnSpPr>
            <p:cNvPr id="20" name="Straight Connector 19">
              <a:extLst>
                <a:ext uri="{FF2B5EF4-FFF2-40B4-BE49-F238E27FC236}">
                  <a16:creationId xmlns:a16="http://schemas.microsoft.com/office/drawing/2014/main" id="{E2999E82-0DFD-455B-9712-0A35314F5510}"/>
                </a:ext>
              </a:extLst>
            </p:cNvPr>
            <p:cNvCxnSpPr>
              <a:cxnSpLocks/>
            </p:cNvCxnSpPr>
            <p:nvPr/>
          </p:nvCxnSpPr>
          <p:spPr>
            <a:xfrm flipH="1">
              <a:off x="8062913" y="3429000"/>
              <a:ext cx="779277"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973719-AB70-4467-9DEF-EBC254D693D8}"/>
                </a:ext>
              </a:extLst>
            </p:cNvPr>
            <p:cNvCxnSpPr>
              <a:cxnSpLocks/>
            </p:cNvCxnSpPr>
            <p:nvPr/>
          </p:nvCxnSpPr>
          <p:spPr>
            <a:xfrm flipH="1">
              <a:off x="8769350" y="3429000"/>
              <a:ext cx="8509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74F86A8-F97A-43C4-935C-193A37B24D5F}"/>
              </a:ext>
            </a:extLst>
          </p:cNvPr>
          <p:cNvGrpSpPr/>
          <p:nvPr/>
        </p:nvGrpSpPr>
        <p:grpSpPr>
          <a:xfrm>
            <a:off x="7817113" y="5460144"/>
            <a:ext cx="2632139" cy="388208"/>
            <a:chOff x="7532470" y="5460142"/>
            <a:chExt cx="2632139" cy="616805"/>
          </a:xfrm>
        </p:grpSpPr>
        <p:sp>
          <p:nvSpPr>
            <p:cNvPr id="32" name="Arrow: Curved Right 31">
              <a:extLst>
                <a:ext uri="{FF2B5EF4-FFF2-40B4-BE49-F238E27FC236}">
                  <a16:creationId xmlns:a16="http://schemas.microsoft.com/office/drawing/2014/main" id="{4F4360E7-9A7E-400C-B5DE-2AF5BEC08555}"/>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 name="Straight Arrow Connector 33">
              <a:extLst>
                <a:ext uri="{FF2B5EF4-FFF2-40B4-BE49-F238E27FC236}">
                  <a16:creationId xmlns:a16="http://schemas.microsoft.com/office/drawing/2014/main" id="{C6CE221D-1D1E-4728-AD17-351783CBA161}"/>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8D91356-B5D0-4C9D-9E20-9EDE24629764}"/>
              </a:ext>
            </a:extLst>
          </p:cNvPr>
          <p:cNvGrpSpPr/>
          <p:nvPr/>
        </p:nvGrpSpPr>
        <p:grpSpPr>
          <a:xfrm>
            <a:off x="7817113" y="5439693"/>
            <a:ext cx="2632139" cy="884907"/>
            <a:chOff x="7532470" y="5460142"/>
            <a:chExt cx="2632139" cy="616805"/>
          </a:xfrm>
        </p:grpSpPr>
        <p:sp>
          <p:nvSpPr>
            <p:cNvPr id="40" name="Arrow: Curved Right 39">
              <a:extLst>
                <a:ext uri="{FF2B5EF4-FFF2-40B4-BE49-F238E27FC236}">
                  <a16:creationId xmlns:a16="http://schemas.microsoft.com/office/drawing/2014/main" id="{5405A70A-CD00-4208-B168-DAAEE5550DB5}"/>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1" name="Straight Arrow Connector 40">
              <a:extLst>
                <a:ext uri="{FF2B5EF4-FFF2-40B4-BE49-F238E27FC236}">
                  <a16:creationId xmlns:a16="http://schemas.microsoft.com/office/drawing/2014/main" id="{35CDF608-97FA-4C33-ABEC-1F05F58352E2}"/>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A27A18A-D6DD-433C-9BC5-0D991388BB73}"/>
              </a:ext>
            </a:extLst>
          </p:cNvPr>
          <p:cNvGrpSpPr/>
          <p:nvPr/>
        </p:nvGrpSpPr>
        <p:grpSpPr>
          <a:xfrm rot="20300377">
            <a:off x="10652619" y="4542939"/>
            <a:ext cx="880325" cy="821782"/>
            <a:chOff x="10596994" y="4779169"/>
            <a:chExt cx="880325" cy="821782"/>
          </a:xfrm>
        </p:grpSpPr>
        <p:sp>
          <p:nvSpPr>
            <p:cNvPr id="48" name="Arc 47">
              <a:extLst>
                <a:ext uri="{FF2B5EF4-FFF2-40B4-BE49-F238E27FC236}">
                  <a16:creationId xmlns:a16="http://schemas.microsoft.com/office/drawing/2014/main" id="{03C05BE3-1791-4A57-9595-020C0A43C409}"/>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1D822B35-75B2-4A4F-97E6-FD88D29A63D8}"/>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E7C5C839-B4EA-454D-99F8-1F2FD4601EB3}"/>
              </a:ext>
            </a:extLst>
          </p:cNvPr>
          <p:cNvGrpSpPr/>
          <p:nvPr/>
        </p:nvGrpSpPr>
        <p:grpSpPr>
          <a:xfrm rot="1085891">
            <a:off x="10685662" y="4996768"/>
            <a:ext cx="880325" cy="821782"/>
            <a:chOff x="10596994" y="4779169"/>
            <a:chExt cx="880325" cy="821782"/>
          </a:xfrm>
        </p:grpSpPr>
        <p:sp>
          <p:nvSpPr>
            <p:cNvPr id="59" name="Arc 58">
              <a:extLst>
                <a:ext uri="{FF2B5EF4-FFF2-40B4-BE49-F238E27FC236}">
                  <a16:creationId xmlns:a16="http://schemas.microsoft.com/office/drawing/2014/main" id="{C68ACC9F-3A4D-456C-922D-B2555209516F}"/>
                </a:ext>
              </a:extLst>
            </p:cNvPr>
            <p:cNvSpPr/>
            <p:nvPr/>
          </p:nvSpPr>
          <p:spPr>
            <a:xfrm rot="14781456" flipH="1">
              <a:off x="10626266" y="4749897"/>
              <a:ext cx="821782" cy="880325"/>
            </a:xfrm>
            <a:prstGeom prst="arc">
              <a:avLst>
                <a:gd name="adj1" fmla="val 16200000"/>
                <a:gd name="adj2" fmla="val 283736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6EB48C4C-F15B-4DFF-9BEA-267676417240}"/>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1FF56EC1-4D2F-4B52-9B10-0989C8417F0C}"/>
              </a:ext>
            </a:extLst>
          </p:cNvPr>
          <p:cNvGrpSpPr/>
          <p:nvPr/>
        </p:nvGrpSpPr>
        <p:grpSpPr>
          <a:xfrm rot="20300377">
            <a:off x="6609697" y="4542939"/>
            <a:ext cx="880325" cy="821782"/>
            <a:chOff x="10596994" y="4779169"/>
            <a:chExt cx="880325" cy="821782"/>
          </a:xfrm>
        </p:grpSpPr>
        <p:sp>
          <p:nvSpPr>
            <p:cNvPr id="74" name="Arc 73">
              <a:extLst>
                <a:ext uri="{FF2B5EF4-FFF2-40B4-BE49-F238E27FC236}">
                  <a16:creationId xmlns:a16="http://schemas.microsoft.com/office/drawing/2014/main" id="{A4843788-02D6-4F21-B43D-786A8B66419D}"/>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B7D7C81A-29B3-4AA3-8DCC-DA1B351EE04C}"/>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A61F5BCF-E8B6-47DF-A448-3476C8422735}"/>
              </a:ext>
            </a:extLst>
          </p:cNvPr>
          <p:cNvGrpSpPr/>
          <p:nvPr/>
        </p:nvGrpSpPr>
        <p:grpSpPr>
          <a:xfrm rot="19943457">
            <a:off x="6642740" y="4996768"/>
            <a:ext cx="880325" cy="821782"/>
            <a:chOff x="10596994" y="4779169"/>
            <a:chExt cx="880325" cy="821782"/>
          </a:xfrm>
        </p:grpSpPr>
        <p:sp>
          <p:nvSpPr>
            <p:cNvPr id="72" name="Arc 71">
              <a:extLst>
                <a:ext uri="{FF2B5EF4-FFF2-40B4-BE49-F238E27FC236}">
                  <a16:creationId xmlns:a16="http://schemas.microsoft.com/office/drawing/2014/main" id="{6C21644E-E6B3-48E0-AE7B-73BF12DBEAA5}"/>
                </a:ext>
              </a:extLst>
            </p:cNvPr>
            <p:cNvSpPr/>
            <p:nvPr/>
          </p:nvSpPr>
          <p:spPr>
            <a:xfrm rot="14781456" flipH="1">
              <a:off x="10626266" y="4749897"/>
              <a:ext cx="821782" cy="880325"/>
            </a:xfrm>
            <a:prstGeom prst="arc">
              <a:avLst>
                <a:gd name="adj1" fmla="val 14867156"/>
                <a:gd name="adj2" fmla="val 208779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3" name="Straight Arrow Connector 72">
              <a:extLst>
                <a:ext uri="{FF2B5EF4-FFF2-40B4-BE49-F238E27FC236}">
                  <a16:creationId xmlns:a16="http://schemas.microsoft.com/office/drawing/2014/main" id="{050BDFFE-650A-4ECC-B912-3AE8FB6AF8ED}"/>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9D1F8D49-F01D-44A6-A4D5-9D2D104F46F7}"/>
              </a:ext>
            </a:extLst>
          </p:cNvPr>
          <p:cNvSpPr txBox="1"/>
          <p:nvPr/>
        </p:nvSpPr>
        <p:spPr>
          <a:xfrm>
            <a:off x="498807" y="1418306"/>
            <a:ext cx="6151230" cy="904863"/>
          </a:xfrm>
          <a:prstGeom prst="rect">
            <a:avLst/>
          </a:prstGeom>
          <a:noFill/>
        </p:spPr>
        <p:txBody>
          <a:bodyPr wrap="square" rtlCol="0">
            <a:spAutoFit/>
          </a:bodyPr>
          <a:lstStyle/>
          <a:p>
            <a:pPr>
              <a:lnSpc>
                <a:spcPct val="120000"/>
              </a:lnSpc>
            </a:pPr>
            <a:r>
              <a:rPr lang="vi-VN" sz="2200" b="1" dirty="0">
                <a:solidFill>
                  <a:schemeClr val="accent1"/>
                </a:solidFill>
              </a:rPr>
              <a:t>C</a:t>
            </a:r>
            <a:r>
              <a:rPr lang="en-US" sz="2200" b="1" dirty="0" err="1">
                <a:solidFill>
                  <a:schemeClr val="accent1"/>
                </a:solidFill>
              </a:rPr>
              <a:t>âu</a:t>
            </a:r>
            <a:r>
              <a:rPr lang="en-US" sz="2200" b="1" dirty="0">
                <a:solidFill>
                  <a:schemeClr val="accent1"/>
                </a:solidFill>
              </a:rPr>
              <a:t> 11</a:t>
            </a:r>
            <a:r>
              <a:rPr lang="vi-VN" sz="2200" b="1" dirty="0">
                <a:solidFill>
                  <a:schemeClr val="accent1"/>
                </a:solidFill>
              </a:rPr>
              <a:t>. </a:t>
            </a:r>
            <a:r>
              <a:rPr lang="vi-VN" sz="2200" dirty="0">
                <a:solidFill>
                  <a:schemeClr val="accent1"/>
                </a:solidFill>
              </a:rPr>
              <a:t>Dựa vào hình ảnh từ phổ của nam châm chữ U, hãy vẽ các đường sức từ của nó.</a:t>
            </a:r>
            <a:endParaRPr lang="en-US" sz="2200" dirty="0">
              <a:solidFill>
                <a:schemeClr val="accent1"/>
              </a:solidFill>
            </a:endParaRPr>
          </a:p>
        </p:txBody>
      </p:sp>
      <p:pic>
        <p:nvPicPr>
          <p:cNvPr id="81" name="Picture 80">
            <a:extLst>
              <a:ext uri="{FF2B5EF4-FFF2-40B4-BE49-F238E27FC236}">
                <a16:creationId xmlns:a16="http://schemas.microsoft.com/office/drawing/2014/main" id="{DAD533F3-E457-425C-81F0-49017C5BDFB6}"/>
              </a:ext>
            </a:extLst>
          </p:cNvPr>
          <p:cNvPicPr>
            <a:picLocks noChangeAspect="1"/>
          </p:cNvPicPr>
          <p:nvPr/>
        </p:nvPicPr>
        <p:blipFill>
          <a:blip r:embed="rId4"/>
          <a:stretch>
            <a:fillRect/>
          </a:stretch>
        </p:blipFill>
        <p:spPr>
          <a:xfrm rot="10800000" flipH="1">
            <a:off x="1233702" y="2678546"/>
            <a:ext cx="3287296" cy="3355075"/>
          </a:xfrm>
          <a:prstGeom prst="rect">
            <a:avLst/>
          </a:prstGeom>
        </p:spPr>
      </p:pic>
      <p:sp>
        <p:nvSpPr>
          <p:cNvPr id="33" name="Google Shape;152;p11">
            <a:extLst>
              <a:ext uri="{FF2B5EF4-FFF2-40B4-BE49-F238E27FC236}">
                <a16:creationId xmlns:a16="http://schemas.microsoft.com/office/drawing/2014/main" id="{36CD7C2F-3E31-4DA0-8D73-A3F4217DC6C0}"/>
              </a:ext>
            </a:extLst>
          </p:cNvPr>
          <p:cNvSpPr/>
          <p:nvPr/>
        </p:nvSpPr>
        <p:spPr>
          <a:xfrm rot="10800000" flipH="1">
            <a:off x="8158591" y="-425856"/>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3;p11">
            <a:extLst>
              <a:ext uri="{FF2B5EF4-FFF2-40B4-BE49-F238E27FC236}">
                <a16:creationId xmlns:a16="http://schemas.microsoft.com/office/drawing/2014/main" id="{9013E170-38CC-4FDB-8237-22099A347C46}"/>
              </a:ext>
            </a:extLst>
          </p:cNvPr>
          <p:cNvSpPr/>
          <p:nvPr/>
        </p:nvSpPr>
        <p:spPr>
          <a:xfrm>
            <a:off x="10999141" y="6239452"/>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p11">
            <a:extLst>
              <a:ext uri="{FF2B5EF4-FFF2-40B4-BE49-F238E27FC236}">
                <a16:creationId xmlns:a16="http://schemas.microsoft.com/office/drawing/2014/main" id="{C2767C46-D5A3-4053-B9C5-AD26E11D2E18}"/>
              </a:ext>
            </a:extLst>
          </p:cNvPr>
          <p:cNvSpPr/>
          <p:nvPr/>
        </p:nvSpPr>
        <p:spPr>
          <a:xfrm rot="14079262" flipH="1">
            <a:off x="-770856" y="5785924"/>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21581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9"/>
                                        </p:tgtEl>
                                        <p:attrNameLst>
                                          <p:attrName>style.visibility</p:attrName>
                                        </p:attrNameLst>
                                      </p:cBhvr>
                                      <p:to>
                                        <p:strVal val="visible"/>
                                      </p:to>
                                    </p:set>
                                    <p:animEffect transition="in" filter="wipe(left)">
                                      <p:cBhvr>
                                        <p:cTn id="7" dur="75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par>
                                <p:cTn id="21" presetID="2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par>
                                <p:cTn id="24" presetID="22" presetClass="entr" presetSubtype="2"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right)">
                                      <p:cBhvr>
                                        <p:cTn id="30" dur="500"/>
                                        <p:tgtEl>
                                          <p:spTgt spid="38"/>
                                        </p:tgtEl>
                                      </p:cBhvr>
                                    </p:animEffect>
                                  </p:childTnLst>
                                </p:cTn>
                              </p:par>
                              <p:par>
                                <p:cTn id="31" presetID="22" presetClass="entr" presetSubtype="2"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right)">
                                      <p:cBhvr>
                                        <p:cTn id="33" dur="500"/>
                                        <p:tgtEl>
                                          <p:spTgt spid="39"/>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left)">
                                      <p:cBhvr>
                                        <p:cTn id="37" dur="500"/>
                                        <p:tgtEl>
                                          <p:spTgt spid="70"/>
                                        </p:tgtEl>
                                      </p:cBhvr>
                                    </p:animEffect>
                                  </p:childTnLst>
                                </p:cTn>
                              </p:par>
                              <p:par>
                                <p:cTn id="38" presetID="22" presetClass="entr" presetSubtype="8" fill="hold"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wipe(left)">
                                      <p:cBhvr>
                                        <p:cTn id="40" dur="500"/>
                                        <p:tgtEl>
                                          <p:spTgt spid="71"/>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par>
                                <p:cTn id="45" presetID="22" presetClass="entr" presetSubtype="8"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AEF50E5-5C83-481D-B31F-7B89FACEF68F}"/>
              </a:ext>
            </a:extLst>
          </p:cNvPr>
          <p:cNvGrpSpPr/>
          <p:nvPr/>
        </p:nvGrpSpPr>
        <p:grpSpPr>
          <a:xfrm rot="10800000">
            <a:off x="663514" y="1750040"/>
            <a:ext cx="5341257" cy="3366034"/>
            <a:chOff x="1117600" y="2239058"/>
            <a:chExt cx="5341257" cy="3366034"/>
          </a:xfrm>
        </p:grpSpPr>
        <p:grpSp>
          <p:nvGrpSpPr>
            <p:cNvPr id="8" name="Group 7">
              <a:extLst>
                <a:ext uri="{FF2B5EF4-FFF2-40B4-BE49-F238E27FC236}">
                  <a16:creationId xmlns:a16="http://schemas.microsoft.com/office/drawing/2014/main" id="{7E7908B4-D05A-41AF-B0B6-359A486C0D67}"/>
                </a:ext>
              </a:extLst>
            </p:cNvPr>
            <p:cNvGrpSpPr/>
            <p:nvPr/>
          </p:nvGrpSpPr>
          <p:grpSpPr>
            <a:xfrm>
              <a:off x="1117600" y="2321875"/>
              <a:ext cx="5341257" cy="3283217"/>
              <a:chOff x="1103086" y="2655703"/>
              <a:chExt cx="5341257" cy="3283217"/>
            </a:xfrm>
          </p:grpSpPr>
          <p:pic>
            <p:nvPicPr>
              <p:cNvPr id="5" name="Graphic 4">
                <a:extLst>
                  <a:ext uri="{FF2B5EF4-FFF2-40B4-BE49-F238E27FC236}">
                    <a16:creationId xmlns:a16="http://schemas.microsoft.com/office/drawing/2014/main" id="{C4E42032-8106-4F76-9732-D2B5CA9778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1671" y="2655703"/>
                <a:ext cx="5312672" cy="3200400"/>
              </a:xfrm>
              <a:prstGeom prst="rect">
                <a:avLst/>
              </a:prstGeom>
            </p:spPr>
          </p:pic>
          <p:sp>
            <p:nvSpPr>
              <p:cNvPr id="7" name="Rectangle 6">
                <a:extLst>
                  <a:ext uri="{FF2B5EF4-FFF2-40B4-BE49-F238E27FC236}">
                    <a16:creationId xmlns:a16="http://schemas.microsoft.com/office/drawing/2014/main" id="{200B6E43-7F29-4EC9-9F35-46A30C0D027F}"/>
                  </a:ext>
                </a:extLst>
              </p:cNvPr>
              <p:cNvSpPr/>
              <p:nvPr/>
            </p:nvSpPr>
            <p:spPr>
              <a:xfrm>
                <a:off x="1103086" y="4208318"/>
                <a:ext cx="5341257" cy="1730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10;&#10;Description automatically generated">
                <a:extLst>
                  <a:ext uri="{FF2B5EF4-FFF2-40B4-BE49-F238E27FC236}">
                    <a16:creationId xmlns:a16="http://schemas.microsoft.com/office/drawing/2014/main" id="{A1EBEBFA-8AC1-445B-896A-9DF0B36711D7}"/>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0817" r="10369"/>
              <a:stretch/>
            </p:blipFill>
            <p:spPr>
              <a:xfrm>
                <a:off x="2507706" y="3952004"/>
                <a:ext cx="2644140" cy="607797"/>
              </a:xfrm>
              <a:prstGeom prst="rect">
                <a:avLst/>
              </a:prstGeom>
            </p:spPr>
          </p:pic>
        </p:grpSp>
        <p:grpSp>
          <p:nvGrpSpPr>
            <p:cNvPr id="9" name="Group 8">
              <a:extLst>
                <a:ext uri="{FF2B5EF4-FFF2-40B4-BE49-F238E27FC236}">
                  <a16:creationId xmlns:a16="http://schemas.microsoft.com/office/drawing/2014/main" id="{CD618133-D374-406F-AF8E-F64B3161BAE9}"/>
                </a:ext>
              </a:extLst>
            </p:cNvPr>
            <p:cNvGrpSpPr/>
            <p:nvPr/>
          </p:nvGrpSpPr>
          <p:grpSpPr>
            <a:xfrm>
              <a:off x="1609008" y="2239058"/>
              <a:ext cx="4636435" cy="1527027"/>
              <a:chOff x="907246" y="2425510"/>
              <a:chExt cx="4636435" cy="1527027"/>
            </a:xfrm>
          </p:grpSpPr>
          <p:sp>
            <p:nvSpPr>
              <p:cNvPr id="10" name="TextBox 9">
                <a:extLst>
                  <a:ext uri="{FF2B5EF4-FFF2-40B4-BE49-F238E27FC236}">
                    <a16:creationId xmlns:a16="http://schemas.microsoft.com/office/drawing/2014/main" id="{00B93AB2-7625-4F6C-8F43-56C234328B4F}"/>
                  </a:ext>
                </a:extLst>
              </p:cNvPr>
              <p:cNvSpPr txBox="1"/>
              <p:nvPr/>
            </p:nvSpPr>
            <p:spPr>
              <a:xfrm rot="19974518">
                <a:off x="1696618" y="3566364"/>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1" name="TextBox 10">
                <a:extLst>
                  <a:ext uri="{FF2B5EF4-FFF2-40B4-BE49-F238E27FC236}">
                    <a16:creationId xmlns:a16="http://schemas.microsoft.com/office/drawing/2014/main" id="{A2A37A8F-314E-41FA-A450-E2EF233CFD44}"/>
                  </a:ext>
                </a:extLst>
              </p:cNvPr>
              <p:cNvSpPr txBox="1"/>
              <p:nvPr/>
            </p:nvSpPr>
            <p:spPr>
              <a:xfrm>
                <a:off x="3045787" y="339905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2" name="TextBox 11">
                <a:extLst>
                  <a:ext uri="{FF2B5EF4-FFF2-40B4-BE49-F238E27FC236}">
                    <a16:creationId xmlns:a16="http://schemas.microsoft.com/office/drawing/2014/main" id="{E7C083BC-BB15-4DD5-B0AB-7ABA79F72C99}"/>
                  </a:ext>
                </a:extLst>
              </p:cNvPr>
              <p:cNvSpPr txBox="1"/>
              <p:nvPr/>
            </p:nvSpPr>
            <p:spPr>
              <a:xfrm rot="2063388">
                <a:off x="4248125" y="3587773"/>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3" name="TextBox 12">
                <a:extLst>
                  <a:ext uri="{FF2B5EF4-FFF2-40B4-BE49-F238E27FC236}">
                    <a16:creationId xmlns:a16="http://schemas.microsoft.com/office/drawing/2014/main" id="{B02BD4A4-D092-426E-93CB-1FD35C756935}"/>
                  </a:ext>
                </a:extLst>
              </p:cNvPr>
              <p:cNvSpPr txBox="1"/>
              <p:nvPr/>
            </p:nvSpPr>
            <p:spPr>
              <a:xfrm rot="19994691">
                <a:off x="1760362" y="3072429"/>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4" name="TextBox 13">
                <a:extLst>
                  <a:ext uri="{FF2B5EF4-FFF2-40B4-BE49-F238E27FC236}">
                    <a16:creationId xmlns:a16="http://schemas.microsoft.com/office/drawing/2014/main" id="{9FB92083-833A-4767-8071-A84709B1C05D}"/>
                  </a:ext>
                </a:extLst>
              </p:cNvPr>
              <p:cNvSpPr txBox="1"/>
              <p:nvPr/>
            </p:nvSpPr>
            <p:spPr>
              <a:xfrm>
                <a:off x="3501122" y="2956856"/>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5" name="TextBox 14">
                <a:extLst>
                  <a:ext uri="{FF2B5EF4-FFF2-40B4-BE49-F238E27FC236}">
                    <a16:creationId xmlns:a16="http://schemas.microsoft.com/office/drawing/2014/main" id="{B8C92302-5B4B-4BE5-94FC-360D3EB75C87}"/>
                  </a:ext>
                </a:extLst>
              </p:cNvPr>
              <p:cNvSpPr txBox="1"/>
              <p:nvPr/>
            </p:nvSpPr>
            <p:spPr>
              <a:xfrm rot="2068099">
                <a:off x="4581946" y="3212187"/>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6" name="TextBox 15">
                <a:extLst>
                  <a:ext uri="{FF2B5EF4-FFF2-40B4-BE49-F238E27FC236}">
                    <a16:creationId xmlns:a16="http://schemas.microsoft.com/office/drawing/2014/main" id="{CCAA2809-013E-4A3A-A2FC-E0E54E304886}"/>
                  </a:ext>
                </a:extLst>
              </p:cNvPr>
              <p:cNvSpPr txBox="1"/>
              <p:nvPr/>
            </p:nvSpPr>
            <p:spPr>
              <a:xfrm rot="12495708">
                <a:off x="907246" y="372139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7" name="TextBox 16">
                <a:extLst>
                  <a:ext uri="{FF2B5EF4-FFF2-40B4-BE49-F238E27FC236}">
                    <a16:creationId xmlns:a16="http://schemas.microsoft.com/office/drawing/2014/main" id="{A1DF9C1B-E6B5-4FA3-83E6-ED122CD5574D}"/>
                  </a:ext>
                </a:extLst>
              </p:cNvPr>
              <p:cNvSpPr txBox="1"/>
              <p:nvPr/>
            </p:nvSpPr>
            <p:spPr>
              <a:xfrm>
                <a:off x="2999472" y="2425510"/>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18" name="TextBox 17">
                <a:extLst>
                  <a:ext uri="{FF2B5EF4-FFF2-40B4-BE49-F238E27FC236}">
                    <a16:creationId xmlns:a16="http://schemas.microsoft.com/office/drawing/2014/main" id="{33E228AA-E510-43C7-88BF-A97FF09DAEA9}"/>
                  </a:ext>
                </a:extLst>
              </p:cNvPr>
              <p:cNvSpPr txBox="1"/>
              <p:nvPr/>
            </p:nvSpPr>
            <p:spPr>
              <a:xfrm rot="8677210">
                <a:off x="5357246" y="3587952"/>
                <a:ext cx="186435" cy="231145"/>
              </a:xfrm>
              <a:custGeom>
                <a:avLst/>
                <a:gdLst/>
                <a:ahLst/>
                <a:cxnLst/>
                <a:rect l="l" t="t" r="r" b="b"/>
                <a:pathLst>
                  <a:path w="172996" h="214483">
                    <a:moveTo>
                      <a:pt x="0" y="0"/>
                    </a:moveTo>
                    <a:lnTo>
                      <a:pt x="172996" y="76267"/>
                    </a:lnTo>
                    <a:lnTo>
                      <a:pt x="172996" y="138591"/>
                    </a:lnTo>
                    <a:lnTo>
                      <a:pt x="0" y="214483"/>
                    </a:lnTo>
                    <a:lnTo>
                      <a:pt x="0" y="157126"/>
                    </a:lnTo>
                    <a:lnTo>
                      <a:pt x="123079" y="107429"/>
                    </a:lnTo>
                    <a:lnTo>
                      <a:pt x="0" y="57726"/>
                    </a:lnTo>
                    <a:close/>
                  </a:path>
                </a:pathLst>
              </a:cu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grpSp>
      </p:grpSp>
      <p:sp>
        <p:nvSpPr>
          <p:cNvPr id="22" name="TextBox 21">
            <a:extLst>
              <a:ext uri="{FF2B5EF4-FFF2-40B4-BE49-F238E27FC236}">
                <a16:creationId xmlns:a16="http://schemas.microsoft.com/office/drawing/2014/main" id="{91C35593-5B19-4123-A125-46A68E14AEF8}"/>
              </a:ext>
            </a:extLst>
          </p:cNvPr>
          <p:cNvSpPr txBox="1"/>
          <p:nvPr/>
        </p:nvSpPr>
        <p:spPr>
          <a:xfrm>
            <a:off x="450453" y="1689976"/>
            <a:ext cx="6291292" cy="471539"/>
          </a:xfrm>
          <a:prstGeom prst="rect">
            <a:avLst/>
          </a:prstGeom>
          <a:noFill/>
        </p:spPr>
        <p:txBody>
          <a:bodyPr wrap="square" rtlCol="0">
            <a:spAutoFit/>
          </a:bodyPr>
          <a:lstStyle/>
          <a:p>
            <a:pPr>
              <a:lnSpc>
                <a:spcPct val="120000"/>
              </a:lnSpc>
            </a:pPr>
            <a:r>
              <a:rPr lang="vi-VN" sz="2200" b="1" dirty="0">
                <a:solidFill>
                  <a:schemeClr val="accent1"/>
                </a:solidFill>
              </a:rPr>
              <a:t>C</a:t>
            </a:r>
            <a:r>
              <a:rPr lang="en-US" sz="2200" b="1" dirty="0" err="1">
                <a:solidFill>
                  <a:schemeClr val="accent1"/>
                </a:solidFill>
              </a:rPr>
              <a:t>âu</a:t>
            </a:r>
            <a:r>
              <a:rPr lang="en-US" sz="2200" b="1" dirty="0">
                <a:solidFill>
                  <a:schemeClr val="accent1"/>
                </a:solidFill>
              </a:rPr>
              <a:t> 12</a:t>
            </a:r>
            <a:r>
              <a:rPr lang="vi-VN" sz="2200" b="1" dirty="0">
                <a:solidFill>
                  <a:schemeClr val="accent1"/>
                </a:solidFill>
              </a:rPr>
              <a:t>. </a:t>
            </a:r>
            <a:r>
              <a:rPr lang="vi-VN" sz="2200" dirty="0">
                <a:solidFill>
                  <a:schemeClr val="accent1"/>
                </a:solidFill>
              </a:rPr>
              <a:t>Hãy xác định tên các từ cực của nam châm.</a:t>
            </a:r>
            <a:endParaRPr lang="en-US" sz="2200" dirty="0">
              <a:solidFill>
                <a:schemeClr val="accent1"/>
              </a:solidFill>
            </a:endParaRPr>
          </a:p>
        </p:txBody>
      </p:sp>
      <p:pic>
        <p:nvPicPr>
          <p:cNvPr id="23" name="Picture 22" descr="Chart&#10;&#10;Description automatically generated">
            <a:extLst>
              <a:ext uri="{FF2B5EF4-FFF2-40B4-BE49-F238E27FC236}">
                <a16:creationId xmlns:a16="http://schemas.microsoft.com/office/drawing/2014/main" id="{8B5E632E-B4DE-41FE-849A-BAB06FC1AC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956007" y="3129156"/>
            <a:ext cx="2644141" cy="607797"/>
          </a:xfrm>
          <a:prstGeom prst="rect">
            <a:avLst/>
          </a:prstGeom>
        </p:spPr>
      </p:pic>
      <p:pic>
        <p:nvPicPr>
          <p:cNvPr id="1026" name="Picture 2" descr="Human magnet MG animation animation">
            <a:extLst>
              <a:ext uri="{FF2B5EF4-FFF2-40B4-BE49-F238E27FC236}">
                <a16:creationId xmlns:a16="http://schemas.microsoft.com/office/drawing/2014/main" id="{356AFC7F-6415-4034-BCB1-9C5014940E3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87936" y="1587344"/>
            <a:ext cx="4911083" cy="368331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35A142B8-3819-4413-8A7D-5C9B87A9320E}"/>
              </a:ext>
            </a:extLst>
          </p:cNvPr>
          <p:cNvSpPr/>
          <p:nvPr/>
        </p:nvSpPr>
        <p:spPr>
          <a:xfrm>
            <a:off x="6659352" y="1587345"/>
            <a:ext cx="4939668" cy="3683312"/>
          </a:xfrm>
          <a:prstGeom prst="roundRect">
            <a:avLst>
              <a:gd name="adj" fmla="val 2404"/>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52;p11">
            <a:extLst>
              <a:ext uri="{FF2B5EF4-FFF2-40B4-BE49-F238E27FC236}">
                <a16:creationId xmlns:a16="http://schemas.microsoft.com/office/drawing/2014/main" id="{8CE18460-09B8-43E0-AF17-55EAF9F47344}"/>
              </a:ext>
            </a:extLst>
          </p:cNvPr>
          <p:cNvSpPr/>
          <p:nvPr/>
        </p:nvSpPr>
        <p:spPr>
          <a:xfrm flipH="1">
            <a:off x="6303368" y="-282037"/>
            <a:ext cx="6890071" cy="880003"/>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p11">
            <a:extLst>
              <a:ext uri="{FF2B5EF4-FFF2-40B4-BE49-F238E27FC236}">
                <a16:creationId xmlns:a16="http://schemas.microsoft.com/office/drawing/2014/main" id="{176789BC-FAD6-44FB-8DBC-1203B787B737}"/>
              </a:ext>
            </a:extLst>
          </p:cNvPr>
          <p:cNvSpPr/>
          <p:nvPr/>
        </p:nvSpPr>
        <p:spPr>
          <a:xfrm>
            <a:off x="9642289" y="6235815"/>
            <a:ext cx="3086654" cy="972101"/>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4;p11">
            <a:extLst>
              <a:ext uri="{FF2B5EF4-FFF2-40B4-BE49-F238E27FC236}">
                <a16:creationId xmlns:a16="http://schemas.microsoft.com/office/drawing/2014/main" id="{07157411-8D80-4B60-A051-0BE1C80BF590}"/>
              </a:ext>
            </a:extLst>
          </p:cNvPr>
          <p:cNvSpPr/>
          <p:nvPr/>
        </p:nvSpPr>
        <p:spPr>
          <a:xfrm rot="17833091" flipH="1">
            <a:off x="159191" y="5674961"/>
            <a:ext cx="1404819" cy="2093810"/>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46677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12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22"/>
                                        </p:tgtEl>
                                        <p:attrNameLst>
                                          <p:attrName>style.visibility</p:attrName>
                                        </p:attrNameLst>
                                      </p:cBhvr>
                                      <p:to>
                                        <p:strVal val="visible"/>
                                      </p:to>
                                    </p:set>
                                    <p:animEffect transition="in" filter="wipe(left)">
                                      <p:cBhvr>
                                        <p:cTn id="12" dur="7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640DE1-CD4A-446F-A3C5-03DFD7D409A4}"/>
              </a:ext>
            </a:extLst>
          </p:cNvPr>
          <p:cNvSpPr txBox="1"/>
          <p:nvPr/>
        </p:nvSpPr>
        <p:spPr>
          <a:xfrm>
            <a:off x="498807" y="1578525"/>
            <a:ext cx="8555922" cy="904863"/>
          </a:xfrm>
          <a:prstGeom prst="rect">
            <a:avLst/>
          </a:prstGeom>
          <a:noFill/>
        </p:spPr>
        <p:txBody>
          <a:bodyPr wrap="square" rtlCol="0">
            <a:spAutoFit/>
          </a:bodyPr>
          <a:lstStyle/>
          <a:p>
            <a:pPr>
              <a:lnSpc>
                <a:spcPct val="120000"/>
              </a:lnSpc>
            </a:pPr>
            <a:r>
              <a:rPr lang="vi-VN" sz="2200" b="1" dirty="0">
                <a:solidFill>
                  <a:schemeClr val="accent1"/>
                </a:solidFill>
              </a:rPr>
              <a:t>C</a:t>
            </a:r>
            <a:r>
              <a:rPr lang="en-US" sz="2200" b="1" dirty="0" err="1">
                <a:solidFill>
                  <a:schemeClr val="accent1"/>
                </a:solidFill>
              </a:rPr>
              <a:t>âu</a:t>
            </a:r>
            <a:r>
              <a:rPr lang="en-US" sz="2200" b="1">
                <a:solidFill>
                  <a:schemeClr val="accent1"/>
                </a:solidFill>
              </a:rPr>
              <a:t> 13</a:t>
            </a:r>
            <a:r>
              <a:rPr lang="vi-VN" sz="2200" b="1">
                <a:solidFill>
                  <a:schemeClr val="accent1"/>
                </a:solidFill>
              </a:rPr>
              <a:t>. </a:t>
            </a:r>
            <a:r>
              <a:rPr lang="vi-VN" sz="2200" dirty="0">
                <a:solidFill>
                  <a:schemeClr val="accent1"/>
                </a:solidFill>
              </a:rPr>
              <a:t>Dưới đây là hình ảnh từ phổ của hai nam châm đặt gần nhau, hãy vẽ một số đường sức từ và chỉ rõ chiều của chúng.</a:t>
            </a:r>
            <a:endParaRPr lang="en-US" sz="2200" dirty="0">
              <a:solidFill>
                <a:schemeClr val="accent1"/>
              </a:solidFill>
            </a:endParaRPr>
          </a:p>
        </p:txBody>
      </p:sp>
      <p:grpSp>
        <p:nvGrpSpPr>
          <p:cNvPr id="12" name="Group 11">
            <a:extLst>
              <a:ext uri="{FF2B5EF4-FFF2-40B4-BE49-F238E27FC236}">
                <a16:creationId xmlns:a16="http://schemas.microsoft.com/office/drawing/2014/main" id="{C301E34A-A168-4AA1-9145-D280052E9AA4}"/>
              </a:ext>
            </a:extLst>
          </p:cNvPr>
          <p:cNvGrpSpPr/>
          <p:nvPr/>
        </p:nvGrpSpPr>
        <p:grpSpPr>
          <a:xfrm>
            <a:off x="520148" y="2904088"/>
            <a:ext cx="5692878" cy="3389510"/>
            <a:chOff x="520148" y="2904088"/>
            <a:chExt cx="5692878" cy="3389510"/>
          </a:xfrm>
        </p:grpSpPr>
        <p:pic>
          <p:nvPicPr>
            <p:cNvPr id="7" name="Picture 6">
              <a:extLst>
                <a:ext uri="{FF2B5EF4-FFF2-40B4-BE49-F238E27FC236}">
                  <a16:creationId xmlns:a16="http://schemas.microsoft.com/office/drawing/2014/main" id="{AB3B9525-54FB-44F9-89CF-2C568FADC2E5}"/>
                </a:ext>
              </a:extLst>
            </p:cNvPr>
            <p:cNvPicPr>
              <a:picLocks noChangeAspect="1"/>
            </p:cNvPicPr>
            <p:nvPr/>
          </p:nvPicPr>
          <p:blipFill>
            <a:blip r:embed="rId2"/>
            <a:stretch>
              <a:fillRect/>
            </a:stretch>
          </p:blipFill>
          <p:spPr>
            <a:xfrm>
              <a:off x="520148" y="2904088"/>
              <a:ext cx="5692878" cy="3389510"/>
            </a:xfrm>
            <a:prstGeom prst="roundRect">
              <a:avLst/>
            </a:prstGeom>
          </p:spPr>
        </p:pic>
        <p:pic>
          <p:nvPicPr>
            <p:cNvPr id="10" name="Picture 9" descr="Chart&#10;&#10;Description automatically generated">
              <a:extLst>
                <a:ext uri="{FF2B5EF4-FFF2-40B4-BE49-F238E27FC236}">
                  <a16:creationId xmlns:a16="http://schemas.microsoft.com/office/drawing/2014/main" id="{B76136AC-D9C1-4C39-98C7-29E283472E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791" r="50287"/>
            <a:stretch/>
          </p:blipFill>
          <p:spPr>
            <a:xfrm rot="10800000">
              <a:off x="557212" y="4253027"/>
              <a:ext cx="1797367" cy="691625"/>
            </a:xfrm>
            <a:prstGeom prst="rect">
              <a:avLst/>
            </a:prstGeom>
          </p:spPr>
        </p:pic>
        <p:pic>
          <p:nvPicPr>
            <p:cNvPr id="11" name="Picture 10" descr="Chart&#10;&#10;Description automatically generated">
              <a:extLst>
                <a:ext uri="{FF2B5EF4-FFF2-40B4-BE49-F238E27FC236}">
                  <a16:creationId xmlns:a16="http://schemas.microsoft.com/office/drawing/2014/main" id="{55A37C5D-97E5-4D6E-B824-EDB16DC513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85" t="-13791" r="-498"/>
            <a:stretch/>
          </p:blipFill>
          <p:spPr>
            <a:xfrm rot="10800000">
              <a:off x="4261567" y="4253027"/>
              <a:ext cx="1856657" cy="691625"/>
            </a:xfrm>
            <a:prstGeom prst="rect">
              <a:avLst/>
            </a:prstGeom>
          </p:spPr>
        </p:pic>
      </p:grpSp>
      <p:pic>
        <p:nvPicPr>
          <p:cNvPr id="13" name="Picture 12" descr="Chart&#10;&#10;Description automatically generated">
            <a:extLst>
              <a:ext uri="{FF2B5EF4-FFF2-40B4-BE49-F238E27FC236}">
                <a16:creationId xmlns:a16="http://schemas.microsoft.com/office/drawing/2014/main" id="{FCCF7A5D-DC93-4547-A44E-F6B75319F6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791" r="50287"/>
          <a:stretch/>
        </p:blipFill>
        <p:spPr>
          <a:xfrm rot="10800000">
            <a:off x="6553202" y="4253027"/>
            <a:ext cx="1797367" cy="691625"/>
          </a:xfrm>
          <a:prstGeom prst="rect">
            <a:avLst/>
          </a:prstGeom>
        </p:spPr>
      </p:pic>
      <p:pic>
        <p:nvPicPr>
          <p:cNvPr id="14" name="Picture 13" descr="Chart&#10;&#10;Description automatically generated">
            <a:extLst>
              <a:ext uri="{FF2B5EF4-FFF2-40B4-BE49-F238E27FC236}">
                <a16:creationId xmlns:a16="http://schemas.microsoft.com/office/drawing/2014/main" id="{924CA58C-6D07-438D-9692-D1F8F787B8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85" t="-13791" r="-498"/>
          <a:stretch/>
        </p:blipFill>
        <p:spPr>
          <a:xfrm rot="10800000">
            <a:off x="9513254" y="4253027"/>
            <a:ext cx="1856657" cy="691625"/>
          </a:xfrm>
          <a:prstGeom prst="rect">
            <a:avLst/>
          </a:prstGeom>
        </p:spPr>
      </p:pic>
      <p:grpSp>
        <p:nvGrpSpPr>
          <p:cNvPr id="23" name="Group 22">
            <a:extLst>
              <a:ext uri="{FF2B5EF4-FFF2-40B4-BE49-F238E27FC236}">
                <a16:creationId xmlns:a16="http://schemas.microsoft.com/office/drawing/2014/main" id="{DE2E1C15-6FEB-436F-B7E3-79F37ABA52D5}"/>
              </a:ext>
            </a:extLst>
          </p:cNvPr>
          <p:cNvGrpSpPr/>
          <p:nvPr/>
        </p:nvGrpSpPr>
        <p:grpSpPr>
          <a:xfrm flipH="1">
            <a:off x="8350569" y="4598839"/>
            <a:ext cx="1179194" cy="0"/>
            <a:chOff x="8345806" y="4598839"/>
            <a:chExt cx="1179194" cy="0"/>
          </a:xfrm>
        </p:grpSpPr>
        <p:cxnSp>
          <p:nvCxnSpPr>
            <p:cNvPr id="16" name="Straight Arrow Connector 15">
              <a:extLst>
                <a:ext uri="{FF2B5EF4-FFF2-40B4-BE49-F238E27FC236}">
                  <a16:creationId xmlns:a16="http://schemas.microsoft.com/office/drawing/2014/main" id="{3E1FC3D4-CBDA-4E60-9B1F-18663EE09376}"/>
                </a:ext>
              </a:extLst>
            </p:cNvPr>
            <p:cNvCxnSpPr>
              <a:cxnSpLocks/>
            </p:cNvCxnSpPr>
            <p:nvPr/>
          </p:nvCxnSpPr>
          <p:spPr>
            <a:xfrm flipH="1">
              <a:off x="8816975" y="4598839"/>
              <a:ext cx="708025"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B86752-5287-4787-AFBA-EB7400CCBBE0}"/>
                </a:ext>
              </a:extLst>
            </p:cNvPr>
            <p:cNvCxnSpPr>
              <a:cxnSpLocks/>
              <a:endCxn id="13" idx="1"/>
            </p:cNvCxnSpPr>
            <p:nvPr/>
          </p:nvCxnSpPr>
          <p:spPr>
            <a:xfrm flipH="1">
              <a:off x="8345806" y="4598839"/>
              <a:ext cx="626744"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D35ACD8-0975-4CD7-8809-7166FC4ED13B}"/>
              </a:ext>
            </a:extLst>
          </p:cNvPr>
          <p:cNvGrpSpPr/>
          <p:nvPr/>
        </p:nvGrpSpPr>
        <p:grpSpPr>
          <a:xfrm>
            <a:off x="7902245" y="4896333"/>
            <a:ext cx="2117118" cy="442454"/>
            <a:chOff x="7817113" y="5439693"/>
            <a:chExt cx="2632139" cy="884907"/>
          </a:xfrm>
        </p:grpSpPr>
        <p:grpSp>
          <p:nvGrpSpPr>
            <p:cNvPr id="26" name="Group 25">
              <a:extLst>
                <a:ext uri="{FF2B5EF4-FFF2-40B4-BE49-F238E27FC236}">
                  <a16:creationId xmlns:a16="http://schemas.microsoft.com/office/drawing/2014/main" id="{4D6900B3-4D2E-4152-B497-FC53B4AF0005}"/>
                </a:ext>
              </a:extLst>
            </p:cNvPr>
            <p:cNvGrpSpPr/>
            <p:nvPr/>
          </p:nvGrpSpPr>
          <p:grpSpPr>
            <a:xfrm flipH="1">
              <a:off x="7817113" y="5460144"/>
              <a:ext cx="2632139" cy="388208"/>
              <a:chOff x="7532470" y="5460142"/>
              <a:chExt cx="2632139" cy="616805"/>
            </a:xfrm>
          </p:grpSpPr>
          <p:sp>
            <p:nvSpPr>
              <p:cNvPr id="27" name="Arrow: Curved Right 26">
                <a:extLst>
                  <a:ext uri="{FF2B5EF4-FFF2-40B4-BE49-F238E27FC236}">
                    <a16:creationId xmlns:a16="http://schemas.microsoft.com/office/drawing/2014/main" id="{DC37F9D6-42F1-4B07-A524-D717A0325DA9}"/>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8" name="Straight Arrow Connector 27">
                <a:extLst>
                  <a:ext uri="{FF2B5EF4-FFF2-40B4-BE49-F238E27FC236}">
                    <a16:creationId xmlns:a16="http://schemas.microsoft.com/office/drawing/2014/main" id="{E6253CCF-3F3B-4339-8595-919AEE47EDA0}"/>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D85350A-018B-4DE4-AFCC-5B268F8369ED}"/>
                </a:ext>
              </a:extLst>
            </p:cNvPr>
            <p:cNvGrpSpPr/>
            <p:nvPr/>
          </p:nvGrpSpPr>
          <p:grpSpPr>
            <a:xfrm flipH="1">
              <a:off x="7817113" y="5439693"/>
              <a:ext cx="2632139" cy="884907"/>
              <a:chOff x="7532470" y="5460142"/>
              <a:chExt cx="2632139" cy="616805"/>
            </a:xfrm>
          </p:grpSpPr>
          <p:sp>
            <p:nvSpPr>
              <p:cNvPr id="30" name="Arrow: Curved Right 29">
                <a:extLst>
                  <a:ext uri="{FF2B5EF4-FFF2-40B4-BE49-F238E27FC236}">
                    <a16:creationId xmlns:a16="http://schemas.microsoft.com/office/drawing/2014/main" id="{E9E3B3CA-F2CC-474D-9CD8-24C18AF0B6D9}"/>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6200BD39-5568-4978-BC04-CC2CD92C3AF3}"/>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F5B18C6C-0451-4703-94E6-9BB3A46D88ED}"/>
              </a:ext>
            </a:extLst>
          </p:cNvPr>
          <p:cNvGrpSpPr/>
          <p:nvPr/>
        </p:nvGrpSpPr>
        <p:grpSpPr>
          <a:xfrm flipV="1">
            <a:off x="7902245" y="3859152"/>
            <a:ext cx="2117118" cy="442454"/>
            <a:chOff x="7817113" y="5439693"/>
            <a:chExt cx="2632139" cy="884907"/>
          </a:xfrm>
        </p:grpSpPr>
        <p:grpSp>
          <p:nvGrpSpPr>
            <p:cNvPr id="34" name="Group 33">
              <a:extLst>
                <a:ext uri="{FF2B5EF4-FFF2-40B4-BE49-F238E27FC236}">
                  <a16:creationId xmlns:a16="http://schemas.microsoft.com/office/drawing/2014/main" id="{5D38FB49-C2FD-4FC7-9AA2-83ECCB695EF8}"/>
                </a:ext>
              </a:extLst>
            </p:cNvPr>
            <p:cNvGrpSpPr/>
            <p:nvPr/>
          </p:nvGrpSpPr>
          <p:grpSpPr>
            <a:xfrm flipH="1">
              <a:off x="7817113" y="5460144"/>
              <a:ext cx="2632139" cy="388208"/>
              <a:chOff x="7532470" y="5460142"/>
              <a:chExt cx="2632139" cy="616805"/>
            </a:xfrm>
          </p:grpSpPr>
          <p:sp>
            <p:nvSpPr>
              <p:cNvPr id="38" name="Arrow: Curved Right 37">
                <a:extLst>
                  <a:ext uri="{FF2B5EF4-FFF2-40B4-BE49-F238E27FC236}">
                    <a16:creationId xmlns:a16="http://schemas.microsoft.com/office/drawing/2014/main" id="{3ECF207A-DD4E-468F-BCF4-B247138E58FB}"/>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Straight Arrow Connector 38">
                <a:extLst>
                  <a:ext uri="{FF2B5EF4-FFF2-40B4-BE49-F238E27FC236}">
                    <a16:creationId xmlns:a16="http://schemas.microsoft.com/office/drawing/2014/main" id="{D878D3A8-F2B6-4A9B-AB01-DE3974BFD4B6}"/>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6DD3B76-0A0F-4253-9CEF-A4E207866CE1}"/>
                </a:ext>
              </a:extLst>
            </p:cNvPr>
            <p:cNvGrpSpPr/>
            <p:nvPr/>
          </p:nvGrpSpPr>
          <p:grpSpPr>
            <a:xfrm flipH="1">
              <a:off x="7817113" y="5439693"/>
              <a:ext cx="2632139" cy="884907"/>
              <a:chOff x="7532470" y="5460142"/>
              <a:chExt cx="2632139" cy="616805"/>
            </a:xfrm>
          </p:grpSpPr>
          <p:sp>
            <p:nvSpPr>
              <p:cNvPr id="36" name="Arrow: Curved Right 35">
                <a:extLst>
                  <a:ext uri="{FF2B5EF4-FFF2-40B4-BE49-F238E27FC236}">
                    <a16:creationId xmlns:a16="http://schemas.microsoft.com/office/drawing/2014/main" id="{1FCAAF1A-6B38-499B-B2DA-98306AE1C9DE}"/>
                  </a:ext>
                </a:extLst>
              </p:cNvPr>
              <p:cNvSpPr/>
              <p:nvPr/>
            </p:nvSpPr>
            <p:spPr>
              <a:xfrm rot="5400000" flipH="1">
                <a:off x="8540137" y="4452475"/>
                <a:ext cx="616805" cy="2632139"/>
              </a:xfrm>
              <a:prstGeom prst="curvedRightArrow">
                <a:avLst>
                  <a:gd name="adj1" fmla="val 0"/>
                  <a:gd name="adj2" fmla="val 2273"/>
                  <a:gd name="adj3" fmla="val 0"/>
                </a:avLst>
              </a:prstGeom>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 name="Straight Arrow Connector 36">
                <a:extLst>
                  <a:ext uri="{FF2B5EF4-FFF2-40B4-BE49-F238E27FC236}">
                    <a16:creationId xmlns:a16="http://schemas.microsoft.com/office/drawing/2014/main" id="{2E7DCC88-2CEA-41CA-9B9B-02FB90272B36}"/>
                  </a:ext>
                </a:extLst>
              </p:cNvPr>
              <p:cNvCxnSpPr>
                <a:cxnSpLocks/>
              </p:cNvCxnSpPr>
              <p:nvPr/>
            </p:nvCxnSpPr>
            <p:spPr>
              <a:xfrm flipH="1">
                <a:off x="8731766" y="6076947"/>
                <a:ext cx="22084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C3901537-07C7-4517-A2AA-E11E7D7A6A9C}"/>
              </a:ext>
            </a:extLst>
          </p:cNvPr>
          <p:cNvGrpSpPr/>
          <p:nvPr/>
        </p:nvGrpSpPr>
        <p:grpSpPr>
          <a:xfrm rot="14159798">
            <a:off x="6725109" y="3686126"/>
            <a:ext cx="880325" cy="821782"/>
            <a:chOff x="10596994" y="4779169"/>
            <a:chExt cx="880325" cy="821782"/>
          </a:xfrm>
        </p:grpSpPr>
        <p:sp>
          <p:nvSpPr>
            <p:cNvPr id="41" name="Arc 40">
              <a:extLst>
                <a:ext uri="{FF2B5EF4-FFF2-40B4-BE49-F238E27FC236}">
                  <a16:creationId xmlns:a16="http://schemas.microsoft.com/office/drawing/2014/main" id="{1AF41CB3-DBEE-4075-8E60-86C7C3E3BB69}"/>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5A73820B-4ED3-4F01-BF04-80A398F33DF4}"/>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67629DA-008A-4C5F-B084-88CAB5CFF692}"/>
              </a:ext>
            </a:extLst>
          </p:cNvPr>
          <p:cNvGrpSpPr/>
          <p:nvPr/>
        </p:nvGrpSpPr>
        <p:grpSpPr>
          <a:xfrm rot="7440202" flipV="1">
            <a:off x="6725109" y="4689513"/>
            <a:ext cx="880325" cy="821782"/>
            <a:chOff x="10596994" y="4779169"/>
            <a:chExt cx="880325" cy="821782"/>
          </a:xfrm>
        </p:grpSpPr>
        <p:sp>
          <p:nvSpPr>
            <p:cNvPr id="44" name="Arc 43">
              <a:extLst>
                <a:ext uri="{FF2B5EF4-FFF2-40B4-BE49-F238E27FC236}">
                  <a16:creationId xmlns:a16="http://schemas.microsoft.com/office/drawing/2014/main" id="{C2895FFA-5430-4529-8C86-7876A2F1316F}"/>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195E0CF1-C04F-4CA8-ADFC-355415997383}"/>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9200E957-2FD4-43A7-B04C-EE16DB13A691}"/>
              </a:ext>
            </a:extLst>
          </p:cNvPr>
          <p:cNvGrpSpPr/>
          <p:nvPr/>
        </p:nvGrpSpPr>
        <p:grpSpPr>
          <a:xfrm rot="3292074" flipH="1">
            <a:off x="10527793" y="4583822"/>
            <a:ext cx="880325" cy="821782"/>
            <a:chOff x="10596994" y="4779169"/>
            <a:chExt cx="880325" cy="821782"/>
          </a:xfrm>
        </p:grpSpPr>
        <p:sp>
          <p:nvSpPr>
            <p:cNvPr id="47" name="Arc 46">
              <a:extLst>
                <a:ext uri="{FF2B5EF4-FFF2-40B4-BE49-F238E27FC236}">
                  <a16:creationId xmlns:a16="http://schemas.microsoft.com/office/drawing/2014/main" id="{4D9843BE-9938-419C-BD07-40D23E64D9FC}"/>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BF876C88-B57D-4170-ABB4-C0BA3E0360D5}"/>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ACCDE08-EE1C-4B09-B80C-61A56DD0EF19}"/>
              </a:ext>
            </a:extLst>
          </p:cNvPr>
          <p:cNvGrpSpPr/>
          <p:nvPr/>
        </p:nvGrpSpPr>
        <p:grpSpPr>
          <a:xfrm rot="18702644" flipH="1" flipV="1">
            <a:off x="10527793" y="3840682"/>
            <a:ext cx="880325" cy="821782"/>
            <a:chOff x="10596994" y="4779169"/>
            <a:chExt cx="880325" cy="821782"/>
          </a:xfrm>
        </p:grpSpPr>
        <p:sp>
          <p:nvSpPr>
            <p:cNvPr id="50" name="Arc 49">
              <a:extLst>
                <a:ext uri="{FF2B5EF4-FFF2-40B4-BE49-F238E27FC236}">
                  <a16:creationId xmlns:a16="http://schemas.microsoft.com/office/drawing/2014/main" id="{FE7CB769-917B-4E3A-AB47-50A606C8F14E}"/>
                </a:ext>
              </a:extLst>
            </p:cNvPr>
            <p:cNvSpPr/>
            <p:nvPr/>
          </p:nvSpPr>
          <p:spPr>
            <a:xfrm rot="14781456" flipH="1">
              <a:off x="10626266" y="4749897"/>
              <a:ext cx="821782" cy="880325"/>
            </a:xfrm>
            <a:prstGeom prst="arc">
              <a:avLst>
                <a:gd name="adj1" fmla="val 16200000"/>
                <a:gd name="adj2" fmla="val 1809553"/>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6EEAD10E-08D5-4235-BC73-4D262E41D1FD}"/>
                </a:ext>
              </a:extLst>
            </p:cNvPr>
            <p:cNvCxnSpPr>
              <a:cxnSpLocks/>
            </p:cNvCxnSpPr>
            <p:nvPr/>
          </p:nvCxnSpPr>
          <p:spPr>
            <a:xfrm flipV="1">
              <a:off x="11037157" y="5597864"/>
              <a:ext cx="118999" cy="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0A78E9B4-7605-4463-95DF-9B6C361D8826}"/>
              </a:ext>
            </a:extLst>
          </p:cNvPr>
          <p:cNvGrpSpPr/>
          <p:nvPr/>
        </p:nvGrpSpPr>
        <p:grpSpPr>
          <a:xfrm>
            <a:off x="7165271" y="-324103"/>
            <a:ext cx="5851513" cy="1482960"/>
            <a:chOff x="2301825" y="-321877"/>
            <a:chExt cx="5851513" cy="1482960"/>
          </a:xfrm>
        </p:grpSpPr>
        <p:sp>
          <p:nvSpPr>
            <p:cNvPr id="65" name="Google Shape;197;p14">
              <a:extLst>
                <a:ext uri="{FF2B5EF4-FFF2-40B4-BE49-F238E27FC236}">
                  <a16:creationId xmlns:a16="http://schemas.microsoft.com/office/drawing/2014/main" id="{253DA8F7-F660-47C1-9574-748D1F4F0152}"/>
                </a:ext>
              </a:extLst>
            </p:cNvPr>
            <p:cNvSpPr/>
            <p:nvPr/>
          </p:nvSpPr>
          <p:spPr>
            <a:xfrm>
              <a:off x="2301825" y="-81050"/>
              <a:ext cx="5472801" cy="1242133"/>
            </a:xfrm>
            <a:custGeom>
              <a:avLst/>
              <a:gdLst/>
              <a:ahLst/>
              <a:cxnLst/>
              <a:rect l="l" t="t" r="r" b="b"/>
              <a:pathLst>
                <a:path w="113987" h="48554" extrusionOk="0">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8;p14">
              <a:extLst>
                <a:ext uri="{FF2B5EF4-FFF2-40B4-BE49-F238E27FC236}">
                  <a16:creationId xmlns:a16="http://schemas.microsoft.com/office/drawing/2014/main" id="{F078E5FD-D61D-4F02-AF8E-C638828714D7}"/>
                </a:ext>
              </a:extLst>
            </p:cNvPr>
            <p:cNvSpPr/>
            <p:nvPr/>
          </p:nvSpPr>
          <p:spPr>
            <a:xfrm rot="10800000">
              <a:off x="3105740" y="-321877"/>
              <a:ext cx="2419310" cy="86187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9;p14">
              <a:extLst>
                <a:ext uri="{FF2B5EF4-FFF2-40B4-BE49-F238E27FC236}">
                  <a16:creationId xmlns:a16="http://schemas.microsoft.com/office/drawing/2014/main" id="{F0F7138C-073D-4F9C-9DE4-915A5108B31D}"/>
                </a:ext>
              </a:extLst>
            </p:cNvPr>
            <p:cNvSpPr/>
            <p:nvPr/>
          </p:nvSpPr>
          <p:spPr>
            <a:xfrm rot="-5400000">
              <a:off x="5094113" y="-676765"/>
              <a:ext cx="969192" cy="1790903"/>
            </a:xfrm>
            <a:custGeom>
              <a:avLst/>
              <a:gdLst/>
              <a:ahLst/>
              <a:cxnLst/>
              <a:rect l="l" t="t" r="r" b="b"/>
              <a:pathLst>
                <a:path w="24039" h="44420" extrusionOk="0">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0;p14">
              <a:extLst>
                <a:ext uri="{FF2B5EF4-FFF2-40B4-BE49-F238E27FC236}">
                  <a16:creationId xmlns:a16="http://schemas.microsoft.com/office/drawing/2014/main" id="{2855F3C2-3582-43FD-B127-16FC15671BBD}"/>
                </a:ext>
              </a:extLst>
            </p:cNvPr>
            <p:cNvSpPr/>
            <p:nvPr/>
          </p:nvSpPr>
          <p:spPr>
            <a:xfrm rot="5400000">
              <a:off x="6553938" y="458250"/>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1;p14">
              <a:extLst>
                <a:ext uri="{FF2B5EF4-FFF2-40B4-BE49-F238E27FC236}">
                  <a16:creationId xmlns:a16="http://schemas.microsoft.com/office/drawing/2014/main" id="{863D641E-ED12-4E80-BC14-376BB76B9613}"/>
                </a:ext>
              </a:extLst>
            </p:cNvPr>
            <p:cNvSpPr/>
            <p:nvPr/>
          </p:nvSpPr>
          <p:spPr>
            <a:xfrm rot="5400000">
              <a:off x="4522788" y="649313"/>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2;p14">
              <a:extLst>
                <a:ext uri="{FF2B5EF4-FFF2-40B4-BE49-F238E27FC236}">
                  <a16:creationId xmlns:a16="http://schemas.microsoft.com/office/drawing/2014/main" id="{E7BB3498-8579-48E9-AE6D-361B44683506}"/>
                </a:ext>
              </a:extLst>
            </p:cNvPr>
            <p:cNvSpPr/>
            <p:nvPr/>
          </p:nvSpPr>
          <p:spPr>
            <a:xfrm rot="5400000">
              <a:off x="8054788" y="93838"/>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3;p14">
              <a:extLst>
                <a:ext uri="{FF2B5EF4-FFF2-40B4-BE49-F238E27FC236}">
                  <a16:creationId xmlns:a16="http://schemas.microsoft.com/office/drawing/2014/main" id="{E37C7154-7D1D-46DC-9928-52023274CAA9}"/>
                </a:ext>
              </a:extLst>
            </p:cNvPr>
            <p:cNvSpPr/>
            <p:nvPr/>
          </p:nvSpPr>
          <p:spPr>
            <a:xfrm rot="5400000">
              <a:off x="2853363" y="301738"/>
              <a:ext cx="163500" cy="16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p14">
              <a:extLst>
                <a:ext uri="{FF2B5EF4-FFF2-40B4-BE49-F238E27FC236}">
                  <a16:creationId xmlns:a16="http://schemas.microsoft.com/office/drawing/2014/main" id="{8AB6C58A-656E-4119-A94A-7AA92A86850B}"/>
                </a:ext>
              </a:extLst>
            </p:cNvPr>
            <p:cNvSpPr/>
            <p:nvPr/>
          </p:nvSpPr>
          <p:spPr>
            <a:xfrm rot="5400000">
              <a:off x="2401288" y="539838"/>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265699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par>
                                <p:cTn id="24" presetID="22" presetClass="entr" presetSubtype="8"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22" presetClass="entr" presetSubtype="8"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500"/>
                                        <p:tgtEl>
                                          <p:spTgt spid="40"/>
                                        </p:tgtEl>
                                      </p:cBhvr>
                                    </p:animEffect>
                                  </p:childTnLst>
                                </p:cTn>
                              </p:par>
                              <p:par>
                                <p:cTn id="34" presetID="22" presetClass="entr" presetSubtype="1"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up)">
                                      <p:cBhvr>
                                        <p:cTn id="36" dur="500"/>
                                        <p:tgtEl>
                                          <p:spTgt spid="43"/>
                                        </p:tgtEl>
                                      </p:cBhvr>
                                    </p:animEffect>
                                  </p:childTnLst>
                                </p:cTn>
                              </p:par>
                              <p:par>
                                <p:cTn id="37" presetID="2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par>
                                <p:cTn id="40" presetID="22" presetClass="entr" presetSubtype="1"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up)">
                                      <p:cBhvr>
                                        <p:cTn id="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7D9ECE-AA3B-747F-72FC-F32392761B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7196" y="1611954"/>
            <a:ext cx="8273578" cy="5515719"/>
          </a:xfrm>
          <a:prstGeom prst="rect">
            <a:avLst/>
          </a:prstGeom>
        </p:spPr>
      </p:pic>
      <p:sp>
        <p:nvSpPr>
          <p:cNvPr id="4" name="TextBox 3">
            <a:extLst>
              <a:ext uri="{FF2B5EF4-FFF2-40B4-BE49-F238E27FC236}">
                <a16:creationId xmlns:a16="http://schemas.microsoft.com/office/drawing/2014/main" id="{06AF496D-3F18-92DD-640D-A308A4A0681B}"/>
              </a:ext>
            </a:extLst>
          </p:cNvPr>
          <p:cNvSpPr txBox="1"/>
          <p:nvPr/>
        </p:nvSpPr>
        <p:spPr>
          <a:xfrm>
            <a:off x="1164683" y="311285"/>
            <a:ext cx="100586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rPr>
              <a:t>THANKS!!!</a:t>
            </a:r>
            <a:endParaRPr kumimoji="0" lang="en-US" sz="7200" b="0" i="0" u="none" strike="noStrike" kern="1200" cap="none" spc="0" normalizeH="0" baseline="0" noProof="0" dirty="0">
              <a:ln>
                <a:noFill/>
              </a:ln>
              <a:solidFill>
                <a:srgbClr val="E04E02"/>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488724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0800000">
            <a:off x="-419760" y="5314085"/>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a:off x="8986367" y="-169359"/>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p2">
            <a:extLst>
              <a:ext uri="{FF2B5EF4-FFF2-40B4-BE49-F238E27FC236}">
                <a16:creationId xmlns:a16="http://schemas.microsoft.com/office/drawing/2014/main" id="{370B70DF-C7BC-4B13-AFFC-84587C7569AD}"/>
              </a:ext>
            </a:extLst>
          </p:cNvPr>
          <p:cNvSpPr/>
          <p:nvPr/>
        </p:nvSpPr>
        <p:spPr>
          <a:xfrm rot="10484934" flipH="1">
            <a:off x="10534147" y="-348495"/>
            <a:ext cx="2087045" cy="984164"/>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p2">
            <a:extLst>
              <a:ext uri="{FF2B5EF4-FFF2-40B4-BE49-F238E27FC236}">
                <a16:creationId xmlns:a16="http://schemas.microsoft.com/office/drawing/2014/main" id="{340A3A1E-158B-4D80-A3F3-91D8CD1694C0}"/>
              </a:ext>
            </a:extLst>
          </p:cNvPr>
          <p:cNvSpPr/>
          <p:nvPr/>
        </p:nvSpPr>
        <p:spPr>
          <a:xfrm rot="5400000">
            <a:off x="-1832299" y="5564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p2">
            <a:extLst>
              <a:ext uri="{FF2B5EF4-FFF2-40B4-BE49-F238E27FC236}">
                <a16:creationId xmlns:a16="http://schemas.microsoft.com/office/drawing/2014/main" id="{386ADF9E-CEF9-44C7-88BB-724A1EEF8F45}"/>
              </a:ext>
            </a:extLst>
          </p:cNvPr>
          <p:cNvSpPr/>
          <p:nvPr/>
        </p:nvSpPr>
        <p:spPr>
          <a:xfrm rot="16200000">
            <a:off x="9082831" y="4980839"/>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1204112" y="1276351"/>
            <a:ext cx="4305296" cy="4305296"/>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6182" y="1971117"/>
            <a:ext cx="2915764" cy="29157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5393141" y="2594581"/>
            <a:ext cx="6303246" cy="1446550"/>
          </a:xfrm>
          <a:prstGeom prst="rect">
            <a:avLst/>
          </a:prstGeom>
          <a:noFill/>
        </p:spPr>
        <p:txBody>
          <a:bodyPr wrap="square" rtlCol="0">
            <a:spAutoFit/>
          </a:bodyPr>
          <a:lstStyle/>
          <a:p>
            <a:pPr algn="ctr"/>
            <a:r>
              <a:rPr lang="en-US" sz="8800" dirty="0" err="1">
                <a:solidFill>
                  <a:srgbClr val="1A3490"/>
                </a:solidFill>
                <a:latin typeface="#9Slide07 Cadena" panose="02000503000000020004" pitchFamily="2" charset="0"/>
              </a:rPr>
              <a:t>Từ</a:t>
            </a:r>
            <a:r>
              <a:rPr lang="en-US" sz="8800" dirty="0">
                <a:solidFill>
                  <a:srgbClr val="1A3490"/>
                </a:solidFill>
                <a:latin typeface="#9Slide07 Cadena" panose="02000503000000020004" pitchFamily="2" charset="0"/>
              </a:rPr>
              <a:t> </a:t>
            </a:r>
            <a:r>
              <a:rPr lang="en-US" sz="8800" dirty="0" err="1">
                <a:solidFill>
                  <a:srgbClr val="1A3490"/>
                </a:solidFill>
                <a:latin typeface="#9Slide07 Cadena" panose="02000503000000020004" pitchFamily="2" charset="0"/>
              </a:rPr>
              <a:t>Trường</a:t>
            </a:r>
            <a:endParaRPr lang="en-US" sz="8800" dirty="0">
              <a:solidFill>
                <a:srgbClr val="1A3490"/>
              </a:solidFill>
              <a:latin typeface="#9Slide07 Cadena" panose="02000503000000020004" pitchFamily="2" charset="0"/>
            </a:endParaRPr>
          </a:p>
        </p:txBody>
      </p:sp>
    </p:spTree>
    <p:extLst>
      <p:ext uri="{BB962C8B-B14F-4D97-AF65-F5344CB8AC3E}">
        <p14:creationId xmlns:p14="http://schemas.microsoft.com/office/powerpoint/2010/main" val="27359597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5169142">
            <a:off x="9567337" y="4013954"/>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950892" y="798297"/>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A21A542C-4154-3B2C-1C22-3AFBEA56F708}"/>
              </a:ext>
            </a:extLst>
          </p:cNvPr>
          <p:cNvGrpSpPr/>
          <p:nvPr/>
        </p:nvGrpSpPr>
        <p:grpSpPr>
          <a:xfrm>
            <a:off x="345377" y="299192"/>
            <a:ext cx="684123" cy="684123"/>
            <a:chOff x="345377" y="299192"/>
            <a:chExt cx="887581" cy="887581"/>
          </a:xfrm>
        </p:grpSpPr>
        <p:sp>
          <p:nvSpPr>
            <p:cNvPr id="2" name="Oval 1">
              <a:extLst>
                <a:ext uri="{FF2B5EF4-FFF2-40B4-BE49-F238E27FC236}">
                  <a16:creationId xmlns:a16="http://schemas.microsoft.com/office/drawing/2014/main" id="{59A10B64-23F3-7F07-F9CF-5F422454884F}"/>
                </a:ext>
              </a:extLst>
            </p:cNvPr>
            <p:cNvSpPr/>
            <p:nvPr/>
          </p:nvSpPr>
          <p:spPr>
            <a:xfrm>
              <a:off x="345377" y="299192"/>
              <a:ext cx="887581" cy="887581"/>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10" y="442425"/>
              <a:ext cx="601115" cy="60111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F0BC8BBF-FCF7-D977-8D41-4E6A6669AEDB}"/>
              </a:ext>
            </a:extLst>
          </p:cNvPr>
          <p:cNvSpPr txBox="1"/>
          <p:nvPr/>
        </p:nvSpPr>
        <p:spPr>
          <a:xfrm>
            <a:off x="682488" y="348865"/>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28660" y="1093716"/>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20599" y="1034098"/>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8" name="Rectangle: Rounded Corners 7">
            <a:extLst>
              <a:ext uri="{FF2B5EF4-FFF2-40B4-BE49-F238E27FC236}">
                <a16:creationId xmlns:a16="http://schemas.microsoft.com/office/drawing/2014/main" id="{6B793A36-C686-8B6D-537D-DA8CD5DFDD19}"/>
              </a:ext>
            </a:extLst>
          </p:cNvPr>
          <p:cNvSpPr/>
          <p:nvPr/>
        </p:nvSpPr>
        <p:spPr>
          <a:xfrm>
            <a:off x="5153022" y="1583610"/>
            <a:ext cx="1885955" cy="523220"/>
          </a:xfrm>
          <a:prstGeom prst="roundRect">
            <a:avLst>
              <a:gd name="adj" fmla="val 25963"/>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9Slide07 Cadena" panose="02000503000000020004" pitchFamily="2" charset="0"/>
              </a:rPr>
              <a:t>Chuẩn</a:t>
            </a:r>
            <a:r>
              <a:rPr lang="en-US" sz="2800" dirty="0">
                <a:solidFill>
                  <a:schemeClr val="bg1"/>
                </a:solidFill>
                <a:latin typeface="#9Slide07 Cadena" panose="02000503000000020004" pitchFamily="2" charset="0"/>
              </a:rPr>
              <a:t> </a:t>
            </a:r>
            <a:r>
              <a:rPr lang="en-US" sz="2800" dirty="0" err="1">
                <a:solidFill>
                  <a:schemeClr val="bg1"/>
                </a:solidFill>
                <a:latin typeface="#9Slide07 Cadena" panose="02000503000000020004" pitchFamily="2" charset="0"/>
              </a:rPr>
              <a:t>bị</a:t>
            </a:r>
            <a:endParaRPr lang="en-US" sz="2800" dirty="0">
              <a:solidFill>
                <a:schemeClr val="bg1"/>
              </a:solidFill>
              <a:latin typeface="#9Slide07 Cadena" panose="02000503000000020004" pitchFamily="2" charset="0"/>
            </a:endParaRPr>
          </a:p>
        </p:txBody>
      </p:sp>
      <p:pic>
        <p:nvPicPr>
          <p:cNvPr id="10" name="Picture 9">
            <a:extLst>
              <a:ext uri="{FF2B5EF4-FFF2-40B4-BE49-F238E27FC236}">
                <a16:creationId xmlns:a16="http://schemas.microsoft.com/office/drawing/2014/main" id="{41F282FE-5670-E333-543D-431AB403188B}"/>
              </a:ext>
            </a:extLst>
          </p:cNvPr>
          <p:cNvPicPr>
            <a:picLocks noChangeAspect="1"/>
          </p:cNvPicPr>
          <p:nvPr/>
        </p:nvPicPr>
        <p:blipFill rotWithShape="1">
          <a:blip r:embed="rId3">
            <a:extLst>
              <a:ext uri="{28A0092B-C50C-407E-A947-70E740481C1C}">
                <a14:useLocalDpi xmlns:a14="http://schemas.microsoft.com/office/drawing/2010/main" val="0"/>
              </a:ext>
            </a:extLst>
          </a:blip>
          <a:srcRect l="16865" t="27061" r="44136" b="3857"/>
          <a:stretch/>
        </p:blipFill>
        <p:spPr>
          <a:xfrm>
            <a:off x="2219542" y="2384366"/>
            <a:ext cx="2712888" cy="3112852"/>
          </a:xfrm>
          <a:prstGeom prst="rect">
            <a:avLst/>
          </a:prstGeom>
        </p:spPr>
      </p:pic>
      <p:pic>
        <p:nvPicPr>
          <p:cNvPr id="35" name="Picture 34">
            <a:extLst>
              <a:ext uri="{FF2B5EF4-FFF2-40B4-BE49-F238E27FC236}">
                <a16:creationId xmlns:a16="http://schemas.microsoft.com/office/drawing/2014/main" id="{3DF90352-06E9-E589-F553-1BD384D0C511}"/>
              </a:ext>
            </a:extLst>
          </p:cNvPr>
          <p:cNvPicPr>
            <a:picLocks noChangeAspect="1"/>
          </p:cNvPicPr>
          <p:nvPr/>
        </p:nvPicPr>
        <p:blipFill rotWithShape="1">
          <a:blip r:embed="rId3">
            <a:extLst>
              <a:ext uri="{28A0092B-C50C-407E-A947-70E740481C1C}">
                <a14:useLocalDpi xmlns:a14="http://schemas.microsoft.com/office/drawing/2010/main" val="0"/>
              </a:ext>
            </a:extLst>
          </a:blip>
          <a:srcRect l="59919" t="1955" r="12970" b="39541"/>
          <a:stretch/>
        </p:blipFill>
        <p:spPr>
          <a:xfrm>
            <a:off x="7685745" y="2384366"/>
            <a:ext cx="2217011" cy="3098945"/>
          </a:xfrm>
          <a:prstGeom prst="rect">
            <a:avLst/>
          </a:prstGeom>
        </p:spPr>
      </p:pic>
      <p:sp>
        <p:nvSpPr>
          <p:cNvPr id="36" name="TextBox 35">
            <a:extLst>
              <a:ext uri="{FF2B5EF4-FFF2-40B4-BE49-F238E27FC236}">
                <a16:creationId xmlns:a16="http://schemas.microsoft.com/office/drawing/2014/main" id="{69CB84DE-C212-5ABE-113C-2AE72B247EB8}"/>
              </a:ext>
            </a:extLst>
          </p:cNvPr>
          <p:cNvSpPr txBox="1"/>
          <p:nvPr/>
        </p:nvSpPr>
        <p:spPr>
          <a:xfrm>
            <a:off x="1976768" y="5678138"/>
            <a:ext cx="31984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đặt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trên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giá</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đỡ</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37" name="TextBox 36">
            <a:extLst>
              <a:ext uri="{FF2B5EF4-FFF2-40B4-BE49-F238E27FC236}">
                <a16:creationId xmlns:a16="http://schemas.microsoft.com/office/drawing/2014/main" id="{AB5DB9AE-1230-7E0B-B8CD-6A1B4EF0CBAB}"/>
              </a:ext>
            </a:extLst>
          </p:cNvPr>
          <p:cNvSpPr txBox="1"/>
          <p:nvPr/>
        </p:nvSpPr>
        <p:spPr>
          <a:xfrm>
            <a:off x="7329272" y="5678138"/>
            <a:ext cx="2885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thể</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quay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tự</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do</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73301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animBg="1"/>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DF90352-06E9-E589-F553-1BD384D0C511}"/>
              </a:ext>
            </a:extLst>
          </p:cNvPr>
          <p:cNvPicPr>
            <a:picLocks noChangeAspect="1"/>
          </p:cNvPicPr>
          <p:nvPr/>
        </p:nvPicPr>
        <p:blipFill rotWithShape="1">
          <a:blip r:embed="rId2">
            <a:extLst>
              <a:ext uri="{28A0092B-C50C-407E-A947-70E740481C1C}">
                <a14:useLocalDpi xmlns:a14="http://schemas.microsoft.com/office/drawing/2010/main" val="0"/>
              </a:ext>
            </a:extLst>
          </a:blip>
          <a:srcRect l="59919" t="1955" r="12970" b="39541"/>
          <a:stretch/>
        </p:blipFill>
        <p:spPr>
          <a:xfrm>
            <a:off x="6079552" y="1203260"/>
            <a:ext cx="2217011" cy="3098945"/>
          </a:xfrm>
          <a:prstGeom prst="rect">
            <a:avLst/>
          </a:prstGeom>
        </p:spPr>
      </p:pic>
      <p:sp>
        <p:nvSpPr>
          <p:cNvPr id="18" name="Google Shape;12;p2">
            <a:extLst>
              <a:ext uri="{FF2B5EF4-FFF2-40B4-BE49-F238E27FC236}">
                <a16:creationId xmlns:a16="http://schemas.microsoft.com/office/drawing/2014/main" id="{5A5EA2FF-1D6C-4EBC-9B97-610F313CF1E6}"/>
              </a:ext>
            </a:extLst>
          </p:cNvPr>
          <p:cNvSpPr/>
          <p:nvPr/>
        </p:nvSpPr>
        <p:spPr>
          <a:xfrm rot="21343895">
            <a:off x="8633247" y="-232159"/>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1923872" y="7915366"/>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8" name="Rectangle: Rounded Corners 7">
            <a:extLst>
              <a:ext uri="{FF2B5EF4-FFF2-40B4-BE49-F238E27FC236}">
                <a16:creationId xmlns:a16="http://schemas.microsoft.com/office/drawing/2014/main" id="{6B793A36-C686-8B6D-537D-DA8CD5DFDD19}"/>
              </a:ext>
            </a:extLst>
          </p:cNvPr>
          <p:cNvSpPr/>
          <p:nvPr/>
        </p:nvSpPr>
        <p:spPr>
          <a:xfrm>
            <a:off x="360644" y="1550701"/>
            <a:ext cx="3232247" cy="523220"/>
          </a:xfrm>
          <a:prstGeom prst="roundRect">
            <a:avLst>
              <a:gd name="adj" fmla="val 25963"/>
            </a:avLst>
          </a:prstGeom>
          <a:solidFill>
            <a:srgbClr val="D9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9Slide07 Cadena" panose="02000503000000020004" pitchFamily="2" charset="0"/>
              </a:rPr>
              <a:t>Tiến</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hành</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thí</a:t>
            </a:r>
            <a:r>
              <a:rPr lang="en-US" sz="2400" dirty="0">
                <a:solidFill>
                  <a:schemeClr val="bg1"/>
                </a:solidFill>
                <a:latin typeface="#9Slide07 Cadena" panose="02000503000000020004" pitchFamily="2" charset="0"/>
              </a:rPr>
              <a:t> </a:t>
            </a:r>
            <a:r>
              <a:rPr lang="en-US" sz="2400" dirty="0" err="1">
                <a:solidFill>
                  <a:schemeClr val="bg1"/>
                </a:solidFill>
                <a:latin typeface="#9Slide07 Cadena" panose="02000503000000020004" pitchFamily="2" charset="0"/>
              </a:rPr>
              <a:t>nghiệm</a:t>
            </a:r>
            <a:endParaRPr lang="en-US" sz="2400" dirty="0">
              <a:solidFill>
                <a:schemeClr val="bg1"/>
              </a:solidFill>
              <a:latin typeface="#9Slide07 Cadena" panose="02000503000000020004" pitchFamily="2" charset="0"/>
            </a:endParaRPr>
          </a:p>
        </p:txBody>
      </p:sp>
      <p:pic>
        <p:nvPicPr>
          <p:cNvPr id="10" name="Picture 9">
            <a:extLst>
              <a:ext uri="{FF2B5EF4-FFF2-40B4-BE49-F238E27FC236}">
                <a16:creationId xmlns:a16="http://schemas.microsoft.com/office/drawing/2014/main" id="{41F282FE-5670-E333-543D-431AB403188B}"/>
              </a:ext>
            </a:extLst>
          </p:cNvPr>
          <p:cNvPicPr>
            <a:picLocks noChangeAspect="1"/>
          </p:cNvPicPr>
          <p:nvPr/>
        </p:nvPicPr>
        <p:blipFill rotWithShape="1">
          <a:blip r:embed="rId2">
            <a:extLst>
              <a:ext uri="{28A0092B-C50C-407E-A947-70E740481C1C}">
                <a14:useLocalDpi xmlns:a14="http://schemas.microsoft.com/office/drawing/2010/main" val="0"/>
              </a:ext>
            </a:extLst>
          </a:blip>
          <a:srcRect l="16865" t="27061" r="44136" b="3857"/>
          <a:stretch/>
        </p:blipFill>
        <p:spPr>
          <a:xfrm>
            <a:off x="1851341" y="3474104"/>
            <a:ext cx="2712888" cy="3112852"/>
          </a:xfrm>
          <a:prstGeom prst="rect">
            <a:avLst/>
          </a:prstGeom>
        </p:spPr>
      </p:pic>
      <p:sp>
        <p:nvSpPr>
          <p:cNvPr id="36" name="TextBox 35">
            <a:extLst>
              <a:ext uri="{FF2B5EF4-FFF2-40B4-BE49-F238E27FC236}">
                <a16:creationId xmlns:a16="http://schemas.microsoft.com/office/drawing/2014/main" id="{69CB84DE-C212-5ABE-113C-2AE72B247EB8}"/>
              </a:ext>
            </a:extLst>
          </p:cNvPr>
          <p:cNvSpPr txBox="1"/>
          <p:nvPr/>
        </p:nvSpPr>
        <p:spPr>
          <a:xfrm>
            <a:off x="4835534" y="5874545"/>
            <a:ext cx="70785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Lúc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đầu</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để</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ở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xa</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17" name="TextBox 16">
            <a:extLst>
              <a:ext uri="{FF2B5EF4-FFF2-40B4-BE49-F238E27FC236}">
                <a16:creationId xmlns:a16="http://schemas.microsoft.com/office/drawing/2014/main" id="{EE417F1E-5CF4-4753-D9CC-0BBC7CFDC021}"/>
              </a:ext>
            </a:extLst>
          </p:cNvPr>
          <p:cNvSpPr txBox="1"/>
          <p:nvPr/>
        </p:nvSpPr>
        <p:spPr>
          <a:xfrm>
            <a:off x="4835533" y="5689878"/>
            <a:ext cx="7078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Sau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đó</a:t>
            </a: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dịch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chuyển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lại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gần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E7A49B3F-4D33-FD43-4C93-745D28F33F2E}"/>
              </a:ext>
            </a:extLst>
          </p:cNvPr>
          <p:cNvSpPr txBox="1"/>
          <p:nvPr/>
        </p:nvSpPr>
        <p:spPr>
          <a:xfrm>
            <a:off x="4757308" y="5755959"/>
            <a:ext cx="7078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 </a:t>
            </a: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sát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và</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nhận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xét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hướng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của</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so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với</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hướng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ban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đầu</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443054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par>
                                <p:cTn id="13" presetID="22" presetClass="entr" presetSubtype="8" fill="hold" grpId="0" nodeType="withEffect">
                                  <p:stCondLst>
                                    <p:cond delay="0"/>
                                  </p:stCondLst>
                                  <p:iterate type="lt">
                                    <p:tmPct val="5000"/>
                                  </p:iterate>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675"/>
                            </p:stCondLst>
                            <p:childTnLst>
                              <p:par>
                                <p:cTn id="17" presetID="42" presetClass="path" presetSubtype="0" accel="50000" decel="50000" fill="hold" nodeType="afterEffect">
                                  <p:stCondLst>
                                    <p:cond delay="0"/>
                                  </p:stCondLst>
                                  <p:childTnLst>
                                    <p:animMotion origin="layout" path="M -3.33333E-6 1.11111E-6 L -0.12682 0.14606 " pathEditMode="relative" rAng="0" ptsTypes="AA">
                                      <p:cBhvr>
                                        <p:cTn id="18" dur="1750" fill="hold"/>
                                        <p:tgtEl>
                                          <p:spTgt spid="35"/>
                                        </p:tgtEl>
                                        <p:attrNameLst>
                                          <p:attrName>ppt_x</p:attrName>
                                          <p:attrName>ppt_y</p:attrName>
                                        </p:attrNameLst>
                                      </p:cBhvr>
                                      <p:rCtr x="-6341" y="7292"/>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iterate type="lt">
                                    <p:tmPct val="0"/>
                                  </p:iterate>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22" presetClass="entr" presetSubtype="8" fill="hold" grpId="0" nodeType="withEffect">
                                  <p:stCondLst>
                                    <p:cond delay="0"/>
                                  </p:stCondLst>
                                  <p:iterate type="lt">
                                    <p:tmPct val="5000"/>
                                  </p:iterate>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17" grpId="0"/>
      <p:bldP spid="17" grpId="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Bài 21. Nam châm vĩnh cửu - Hoc24">
            <a:extLst>
              <a:ext uri="{FF2B5EF4-FFF2-40B4-BE49-F238E27FC236}">
                <a16:creationId xmlns:a16="http://schemas.microsoft.com/office/drawing/2014/main" id="{449EFDAD-A65A-23B6-4C3A-4628D2B9D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946" y="1203181"/>
            <a:ext cx="6200107" cy="4262574"/>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2;p2">
            <a:extLst>
              <a:ext uri="{FF2B5EF4-FFF2-40B4-BE49-F238E27FC236}">
                <a16:creationId xmlns:a16="http://schemas.microsoft.com/office/drawing/2014/main" id="{5A5EA2FF-1D6C-4EBC-9B97-610F313CF1E6}"/>
              </a:ext>
            </a:extLst>
          </p:cNvPr>
          <p:cNvSpPr/>
          <p:nvPr/>
        </p:nvSpPr>
        <p:spPr>
          <a:xfrm rot="21343895">
            <a:off x="8783374" y="-867662"/>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16018464">
            <a:off x="-1836126" y="493989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36" name="TextBox 35">
            <a:extLst>
              <a:ext uri="{FF2B5EF4-FFF2-40B4-BE49-F238E27FC236}">
                <a16:creationId xmlns:a16="http://schemas.microsoft.com/office/drawing/2014/main" id="{69CB84DE-C212-5ABE-113C-2AE72B247EB8}"/>
              </a:ext>
            </a:extLst>
          </p:cNvPr>
          <p:cNvSpPr txBox="1"/>
          <p:nvPr/>
        </p:nvSpPr>
        <p:spPr>
          <a:xfrm>
            <a:off x="484437" y="5654819"/>
            <a:ext cx="1017424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Thí</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nghiệm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trên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chứng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tỏ</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vùng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không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gian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khả</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năng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tác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dụng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lực</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từ</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lên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kim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đặt</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gần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nó</a:t>
            </a:r>
            <a:endPar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endParaRPr>
          </a:p>
        </p:txBody>
      </p:sp>
      <p:sp>
        <p:nvSpPr>
          <p:cNvPr id="22" name="TextBox 21">
            <a:extLst>
              <a:ext uri="{FF2B5EF4-FFF2-40B4-BE49-F238E27FC236}">
                <a16:creationId xmlns:a16="http://schemas.microsoft.com/office/drawing/2014/main" id="{1ACF80C2-CAEE-B4B9-BA0D-F935FF84543E}"/>
              </a:ext>
            </a:extLst>
          </p:cNvPr>
          <p:cNvSpPr txBox="1"/>
          <p:nvPr/>
        </p:nvSpPr>
        <p:spPr>
          <a:xfrm>
            <a:off x="559340" y="5752116"/>
            <a:ext cx="10174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Ta nói</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vùng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không</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gian</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bao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quanh</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nam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a:t>
            </a:r>
            <a:r>
              <a:rPr kumimoji="0" lang="en-US" sz="2400" b="0" i="0" u="none" strike="noStrike" kern="1200" cap="none" spc="0" normalizeH="0" noProof="0" dirty="0" err="1">
                <a:ln>
                  <a:noFill/>
                </a:ln>
                <a:solidFill>
                  <a:schemeClr val="accent4"/>
                </a:solidFill>
                <a:effectLst/>
                <a:uLnTx/>
                <a:uFillTx/>
                <a:latin typeface="#9Slide03 Arima Madurai Black" panose="00000A00000000000000" pitchFamily="2" charset="0"/>
                <a:cs typeface="#9Slide03 Arima Madurai Black" panose="00000A00000000000000" pitchFamily="2" charset="0"/>
              </a:rPr>
              <a:t>châm</a:t>
            </a:r>
            <a:r>
              <a:rPr kumimoji="0" lang="en-US" sz="2400" b="0" i="0" u="none" strike="noStrike" kern="1200" cap="none" spc="0" normalizeH="0" noProof="0" dirty="0">
                <a:ln>
                  <a:noFill/>
                </a:ln>
                <a:solidFill>
                  <a:schemeClr val="accent4"/>
                </a:solidFill>
                <a:effectLst/>
                <a:uLnTx/>
                <a:uFillTx/>
                <a:latin typeface="#9Slide03 Arima Madurai Black" panose="00000A00000000000000" pitchFamily="2" charset="0"/>
                <a:cs typeface="#9Slide03 Arima Madurai Black" panose="00000A00000000000000" pitchFamily="2" charset="0"/>
              </a:rPr>
              <a:t> có </a:t>
            </a:r>
            <a:r>
              <a:rPr kumimoji="0" lang="en-US" sz="3200" b="1" i="1" u="none" strike="noStrike" kern="1200" cap="none" spc="0" normalizeH="0" noProof="0" dirty="0" err="1">
                <a:ln>
                  <a:noFill/>
                </a:ln>
                <a:solidFill>
                  <a:srgbClr val="1A3490"/>
                </a:solidFill>
                <a:effectLst/>
                <a:uLnTx/>
                <a:uFillTx/>
                <a:latin typeface="#9Slide03 Arima Madurai Black" panose="00000A00000000000000" pitchFamily="2" charset="0"/>
                <a:cs typeface="#9Slide03 Arima Madurai Black" panose="00000A00000000000000" pitchFamily="2" charset="0"/>
              </a:rPr>
              <a:t>từ</a:t>
            </a:r>
            <a:r>
              <a:rPr kumimoji="0" lang="en-US" sz="3200" b="1" i="1" u="none" strike="noStrike" kern="1200" cap="none" spc="0" normalizeH="0" noProof="0" dirty="0">
                <a:ln>
                  <a:noFill/>
                </a:ln>
                <a:solidFill>
                  <a:srgbClr val="1A3490"/>
                </a:solidFill>
                <a:effectLst/>
                <a:uLnTx/>
                <a:uFillTx/>
                <a:latin typeface="#9Slide03 Arima Madurai Black" panose="00000A00000000000000" pitchFamily="2" charset="0"/>
                <a:cs typeface="#9Slide03 Arima Madurai Black" panose="00000A00000000000000" pitchFamily="2" charset="0"/>
              </a:rPr>
              <a:t> </a:t>
            </a:r>
            <a:r>
              <a:rPr kumimoji="0" lang="en-US" sz="3200" b="1" i="1" u="none" strike="noStrike" kern="1200" cap="none" spc="0" normalizeH="0" noProof="0" dirty="0" err="1">
                <a:ln>
                  <a:noFill/>
                </a:ln>
                <a:solidFill>
                  <a:srgbClr val="1A3490"/>
                </a:solidFill>
                <a:effectLst/>
                <a:uLnTx/>
                <a:uFillTx/>
                <a:latin typeface="#9Slide03 Arima Madurai Black" panose="00000A00000000000000" pitchFamily="2" charset="0"/>
                <a:cs typeface="#9Slide03 Arima Madurai Black" panose="00000A00000000000000" pitchFamily="2" charset="0"/>
              </a:rPr>
              <a:t>trường</a:t>
            </a:r>
            <a:endParaRPr kumimoji="0" lang="en-US" sz="2400" b="1" i="1" u="none" strike="noStrike" kern="1200" cap="none" spc="0" normalizeH="0" baseline="0" noProof="0" dirty="0">
              <a:ln>
                <a:noFill/>
              </a:ln>
              <a:solidFill>
                <a:srgbClr val="1A3490"/>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75529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iterate type="lt">
                                    <p:tmPct val="0"/>
                                  </p:iterate>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22" presetClass="entr" presetSubtype="8" fill="hold" grpId="0" nodeType="withEffect">
                                  <p:stCondLst>
                                    <p:cond delay="0"/>
                                  </p:stCondLst>
                                  <p:iterate type="lt">
                                    <p:tmPct val="5000"/>
                                  </p:iterate>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p2">
            <a:extLst>
              <a:ext uri="{FF2B5EF4-FFF2-40B4-BE49-F238E27FC236}">
                <a16:creationId xmlns:a16="http://schemas.microsoft.com/office/drawing/2014/main" id="{5A5EA2FF-1D6C-4EBC-9B97-610F313CF1E6}"/>
              </a:ext>
            </a:extLst>
          </p:cNvPr>
          <p:cNvSpPr/>
          <p:nvPr/>
        </p:nvSpPr>
        <p:spPr>
          <a:xfrm rot="16200000">
            <a:off x="-1081345" y="644351"/>
            <a:ext cx="3675485" cy="1893812"/>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2">
            <a:extLst>
              <a:ext uri="{FF2B5EF4-FFF2-40B4-BE49-F238E27FC236}">
                <a16:creationId xmlns:a16="http://schemas.microsoft.com/office/drawing/2014/main" id="{13237E96-350D-4862-93B1-D05456FE1750}"/>
              </a:ext>
            </a:extLst>
          </p:cNvPr>
          <p:cNvSpPr/>
          <p:nvPr/>
        </p:nvSpPr>
        <p:spPr>
          <a:xfrm rot="5135650">
            <a:off x="9639122" y="4280145"/>
            <a:ext cx="3627772" cy="1869298"/>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Oval 1">
            <a:extLst>
              <a:ext uri="{FF2B5EF4-FFF2-40B4-BE49-F238E27FC236}">
                <a16:creationId xmlns:a16="http://schemas.microsoft.com/office/drawing/2014/main" id="{59A10B64-23F3-7F07-F9CF-5F422454884F}"/>
              </a:ext>
            </a:extLst>
          </p:cNvPr>
          <p:cNvSpPr/>
          <p:nvPr/>
        </p:nvSpPr>
        <p:spPr>
          <a:xfrm>
            <a:off x="374037" y="221371"/>
            <a:ext cx="684123" cy="684123"/>
          </a:xfrm>
          <a:prstGeom prst="ellipse">
            <a:avLst/>
          </a:prstGeom>
          <a:solidFill>
            <a:srgbClr val="304D7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227F77-3ED9-DDA3-9AB4-5E22AE69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37" y="331771"/>
            <a:ext cx="463323" cy="4633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0BC8BBF-FCF7-D977-8D41-4E6A6669AEDB}"/>
              </a:ext>
            </a:extLst>
          </p:cNvPr>
          <p:cNvSpPr txBox="1"/>
          <p:nvPr/>
        </p:nvSpPr>
        <p:spPr>
          <a:xfrm>
            <a:off x="711148" y="271044"/>
            <a:ext cx="2746647" cy="584775"/>
          </a:xfrm>
          <a:prstGeom prst="rect">
            <a:avLst/>
          </a:prstGeom>
          <a:noFill/>
        </p:spPr>
        <p:txBody>
          <a:bodyPr wrap="square" rtlCol="0">
            <a:spAutoFit/>
          </a:bodyPr>
          <a:lstStyle/>
          <a:p>
            <a:pPr algn="ctr"/>
            <a:r>
              <a:rPr lang="en-US" sz="3200" dirty="0" err="1">
                <a:solidFill>
                  <a:srgbClr val="1A3490"/>
                </a:solidFill>
                <a:latin typeface="#9Slide07 Cadena" panose="02000503000000020004" pitchFamily="2" charset="0"/>
              </a:rPr>
              <a:t>Từ</a:t>
            </a:r>
            <a:r>
              <a:rPr lang="en-US" sz="3200" dirty="0">
                <a:solidFill>
                  <a:srgbClr val="1A3490"/>
                </a:solidFill>
                <a:latin typeface="#9Slide07 Cadena" panose="02000503000000020004" pitchFamily="2" charset="0"/>
              </a:rPr>
              <a:t> </a:t>
            </a:r>
            <a:r>
              <a:rPr lang="en-US" sz="3200" dirty="0" err="1">
                <a:solidFill>
                  <a:srgbClr val="1A3490"/>
                </a:solidFill>
                <a:latin typeface="#9Slide07 Cadena" panose="02000503000000020004" pitchFamily="2" charset="0"/>
              </a:rPr>
              <a:t>Trường</a:t>
            </a:r>
            <a:endParaRPr lang="en-US" sz="3200" dirty="0">
              <a:solidFill>
                <a:srgbClr val="1A3490"/>
              </a:solidFill>
              <a:latin typeface="#9Slide07 Cadena" panose="02000503000000020004" pitchFamily="2" charset="0"/>
            </a:endParaRPr>
          </a:p>
        </p:txBody>
      </p:sp>
      <p:grpSp>
        <p:nvGrpSpPr>
          <p:cNvPr id="31" name="Group 30">
            <a:extLst>
              <a:ext uri="{FF2B5EF4-FFF2-40B4-BE49-F238E27FC236}">
                <a16:creationId xmlns:a16="http://schemas.microsoft.com/office/drawing/2014/main" id="{6917D5AC-2DE8-C11A-2F7C-88E3617173AB}"/>
              </a:ext>
            </a:extLst>
          </p:cNvPr>
          <p:cNvGrpSpPr/>
          <p:nvPr/>
        </p:nvGrpSpPr>
        <p:grpSpPr>
          <a:xfrm>
            <a:off x="0" y="958313"/>
            <a:ext cx="1349259" cy="489894"/>
            <a:chOff x="9301953" y="2521456"/>
            <a:chExt cx="1463750" cy="578023"/>
          </a:xfrm>
          <a:solidFill>
            <a:srgbClr val="1A3490"/>
          </a:solidFill>
        </p:grpSpPr>
        <p:sp>
          <p:nvSpPr>
            <p:cNvPr id="32" name="Arrow: Pentagon 31">
              <a:extLst>
                <a:ext uri="{FF2B5EF4-FFF2-40B4-BE49-F238E27FC236}">
                  <a16:creationId xmlns:a16="http://schemas.microsoft.com/office/drawing/2014/main" id="{54BE805F-ACAB-DC92-7858-B35246EC1FA4}"/>
                </a:ext>
              </a:extLst>
            </p:cNvPr>
            <p:cNvSpPr/>
            <p:nvPr/>
          </p:nvSpPr>
          <p:spPr>
            <a:xfrm>
              <a:off x="9301953" y="2521456"/>
              <a:ext cx="1213605" cy="578023"/>
            </a:xfrm>
            <a:prstGeom prst="homePlate">
              <a:avLst>
                <a:gd name="adj" fmla="val 315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35FDB1D2-0A52-6723-9552-58C8CA1888FF}"/>
                </a:ext>
              </a:extLst>
            </p:cNvPr>
            <p:cNvSpPr/>
            <p:nvPr/>
          </p:nvSpPr>
          <p:spPr>
            <a:xfrm>
              <a:off x="10431161" y="2521456"/>
              <a:ext cx="334542" cy="578023"/>
            </a:xfrm>
            <a:prstGeom prst="chevron">
              <a:avLst>
                <a:gd name="adj" fmla="val 542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74564E5-3FD5-0D2E-7728-7AD973FDACFA}"/>
              </a:ext>
            </a:extLst>
          </p:cNvPr>
          <p:cNvSpPr txBox="1"/>
          <p:nvPr/>
        </p:nvSpPr>
        <p:spPr>
          <a:xfrm>
            <a:off x="1349259" y="898695"/>
            <a:ext cx="5528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Nhận</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biết</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từ</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trường</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của</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thanh</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nam</a:t>
            </a:r>
            <a:r>
              <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rPr>
              <a:t> </a:t>
            </a:r>
            <a:r>
              <a:rPr kumimoji="0" lang="en-US" sz="2800" b="0" i="0" u="none" strike="noStrike" kern="1200" cap="none" spc="0" normalizeH="0" baseline="0" noProof="0" dirty="0" err="1">
                <a:ln>
                  <a:noFill/>
                </a:ln>
                <a:solidFill>
                  <a:schemeClr val="accent4"/>
                </a:solidFill>
                <a:effectLst/>
                <a:uLnTx/>
                <a:uFillTx/>
                <a:latin typeface="#9Slide07 IcielBaliho Script" pitchFamily="2" charset="0"/>
                <a:ea typeface="+mn-ea"/>
                <a:cs typeface="+mn-cs"/>
              </a:rPr>
              <a:t>châm</a:t>
            </a:r>
            <a:endParaRPr kumimoji="0" lang="en-US" sz="2800" b="0" i="0" u="none" strike="noStrike" kern="1200" cap="none" spc="0" normalizeH="0" baseline="0" noProof="0" dirty="0">
              <a:ln>
                <a:noFill/>
              </a:ln>
              <a:solidFill>
                <a:schemeClr val="accent4"/>
              </a:solidFill>
              <a:effectLst/>
              <a:uLnTx/>
              <a:uFillTx/>
              <a:latin typeface="#9Slide07 IcielBaliho Script" pitchFamily="2" charset="0"/>
              <a:ea typeface="+mn-ea"/>
              <a:cs typeface="+mn-cs"/>
            </a:endParaRPr>
          </a:p>
        </p:txBody>
      </p:sp>
      <p:sp>
        <p:nvSpPr>
          <p:cNvPr id="15" name="TextBox 14">
            <a:extLst>
              <a:ext uri="{FF2B5EF4-FFF2-40B4-BE49-F238E27FC236}">
                <a16:creationId xmlns:a16="http://schemas.microsoft.com/office/drawing/2014/main" id="{4D36AEFE-820A-9C1B-C110-C3F6BA2D731A}"/>
              </a:ext>
            </a:extLst>
          </p:cNvPr>
          <p:cNvSpPr txBox="1"/>
          <p:nvPr/>
        </p:nvSpPr>
        <p:spPr>
          <a:xfrm>
            <a:off x="3246829" y="2228671"/>
            <a:ext cx="7806943" cy="1200329"/>
          </a:xfrm>
          <a:prstGeom prst="rect">
            <a:avLst/>
          </a:prstGeom>
          <a:noFill/>
        </p:spPr>
        <p:txBody>
          <a:bodyPr wrap="square" rtlCol="0">
            <a:spAutoFit/>
          </a:bodyPr>
          <a:lstStyle/>
          <a:p>
            <a:r>
              <a:rPr lang="vi-VN" sz="3600" dirty="0">
                <a:solidFill>
                  <a:srgbClr val="1A3490"/>
                </a:solidFill>
                <a:latin typeface="#9Slide07 IcielBaliho Script" pitchFamily="2" charset="0"/>
              </a:rPr>
              <a:t>Ngoài nam châm, ta có thể dùng các vật nào khác để phát hiện từ trường không?</a:t>
            </a:r>
            <a:endParaRPr lang="en-US" sz="3600" dirty="0">
              <a:solidFill>
                <a:srgbClr val="1A3490"/>
              </a:solidFill>
              <a:latin typeface="#9Slide07 IcielBaliho Script" pitchFamily="2" charset="0"/>
            </a:endParaRPr>
          </a:p>
        </p:txBody>
      </p:sp>
      <p:grpSp>
        <p:nvGrpSpPr>
          <p:cNvPr id="16" name="Group 15">
            <a:extLst>
              <a:ext uri="{FF2B5EF4-FFF2-40B4-BE49-F238E27FC236}">
                <a16:creationId xmlns:a16="http://schemas.microsoft.com/office/drawing/2014/main" id="{A85BEA35-BA75-905C-A232-0CFBA08AB32E}"/>
              </a:ext>
            </a:extLst>
          </p:cNvPr>
          <p:cNvGrpSpPr/>
          <p:nvPr/>
        </p:nvGrpSpPr>
        <p:grpSpPr>
          <a:xfrm>
            <a:off x="1391947" y="1891809"/>
            <a:ext cx="1595513" cy="1605925"/>
            <a:chOff x="7667526" y="1730139"/>
            <a:chExt cx="4093347" cy="4120062"/>
          </a:xfrm>
        </p:grpSpPr>
        <p:grpSp>
          <p:nvGrpSpPr>
            <p:cNvPr id="17" name="Graphic 5">
              <a:extLst>
                <a:ext uri="{FF2B5EF4-FFF2-40B4-BE49-F238E27FC236}">
                  <a16:creationId xmlns:a16="http://schemas.microsoft.com/office/drawing/2014/main" id="{13E42817-955A-4755-0E19-8D9B29A27CCF}"/>
                </a:ext>
              </a:extLst>
            </p:cNvPr>
            <p:cNvGrpSpPr/>
            <p:nvPr/>
          </p:nvGrpSpPr>
          <p:grpSpPr>
            <a:xfrm>
              <a:off x="7719266" y="1738963"/>
              <a:ext cx="3992479" cy="3127215"/>
              <a:chOff x="1218616" y="1609419"/>
              <a:chExt cx="2994359" cy="2345411"/>
            </a:xfrm>
          </p:grpSpPr>
          <p:sp>
            <p:nvSpPr>
              <p:cNvPr id="150" name="Freeform: Shape 149">
                <a:extLst>
                  <a:ext uri="{FF2B5EF4-FFF2-40B4-BE49-F238E27FC236}">
                    <a16:creationId xmlns:a16="http://schemas.microsoft.com/office/drawing/2014/main" id="{F1E9EC1F-2161-5FFE-514B-8A1F51BE5327}"/>
                  </a:ext>
                </a:extLst>
              </p:cNvPr>
              <p:cNvSpPr/>
              <p:nvPr/>
            </p:nvSpPr>
            <p:spPr>
              <a:xfrm rot="10800000">
                <a:off x="1312255" y="2226453"/>
                <a:ext cx="1208609" cy="53021"/>
              </a:xfrm>
              <a:custGeom>
                <a:avLst/>
                <a:gdLst>
                  <a:gd name="connsiteX0" fmla="*/ 0 w 1208609"/>
                  <a:gd name="connsiteY0" fmla="*/ 0 h 53021"/>
                  <a:gd name="connsiteX1" fmla="*/ 1208609 w 1208609"/>
                  <a:gd name="connsiteY1" fmla="*/ 0 h 53021"/>
                  <a:gd name="connsiteX2" fmla="*/ 1208609 w 1208609"/>
                  <a:gd name="connsiteY2" fmla="*/ 53021 h 53021"/>
                  <a:gd name="connsiteX3" fmla="*/ 0 w 1208609"/>
                  <a:gd name="connsiteY3" fmla="*/ 53021 h 53021"/>
                </a:gdLst>
                <a:ahLst/>
                <a:cxnLst>
                  <a:cxn ang="0">
                    <a:pos x="connsiteX0" y="connsiteY0"/>
                  </a:cxn>
                  <a:cxn ang="0">
                    <a:pos x="connsiteX1" y="connsiteY1"/>
                  </a:cxn>
                  <a:cxn ang="0">
                    <a:pos x="connsiteX2" y="connsiteY2"/>
                  </a:cxn>
                  <a:cxn ang="0">
                    <a:pos x="connsiteX3" y="connsiteY3"/>
                  </a:cxn>
                </a:cxnLst>
                <a:rect l="l" t="t" r="r" b="b"/>
                <a:pathLst>
                  <a:path w="1208609" h="53021">
                    <a:moveTo>
                      <a:pt x="0" y="0"/>
                    </a:moveTo>
                    <a:lnTo>
                      <a:pt x="1208609" y="0"/>
                    </a:lnTo>
                    <a:lnTo>
                      <a:pt x="1208609" y="53021"/>
                    </a:lnTo>
                    <a:lnTo>
                      <a:pt x="0" y="530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1" name="Freeform: Shape 150">
                <a:extLst>
                  <a:ext uri="{FF2B5EF4-FFF2-40B4-BE49-F238E27FC236}">
                    <a16:creationId xmlns:a16="http://schemas.microsoft.com/office/drawing/2014/main" id="{58191574-9DE2-BC4E-CED4-135D965E54B3}"/>
                  </a:ext>
                </a:extLst>
              </p:cNvPr>
              <p:cNvSpPr/>
              <p:nvPr/>
            </p:nvSpPr>
            <p:spPr>
              <a:xfrm>
                <a:off x="2400025"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2" name="Freeform: Shape 151">
                <a:extLst>
                  <a:ext uri="{FF2B5EF4-FFF2-40B4-BE49-F238E27FC236}">
                    <a16:creationId xmlns:a16="http://schemas.microsoft.com/office/drawing/2014/main" id="{39B238F6-C36E-4374-891B-3E199535831A}"/>
                  </a:ext>
                </a:extLst>
              </p:cNvPr>
              <p:cNvSpPr/>
              <p:nvPr/>
            </p:nvSpPr>
            <p:spPr>
              <a:xfrm>
                <a:off x="2400025"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3" name="Freeform: Shape 152">
                <a:extLst>
                  <a:ext uri="{FF2B5EF4-FFF2-40B4-BE49-F238E27FC236}">
                    <a16:creationId xmlns:a16="http://schemas.microsoft.com/office/drawing/2014/main" id="{47EF49F2-9803-952E-612F-FBB58C83B8BE}"/>
                  </a:ext>
                </a:extLst>
              </p:cNvPr>
              <p:cNvSpPr/>
              <p:nvPr/>
            </p:nvSpPr>
            <p:spPr>
              <a:xfrm>
                <a:off x="1379928" y="2279547"/>
                <a:ext cx="53021" cy="175311"/>
              </a:xfrm>
              <a:custGeom>
                <a:avLst/>
                <a:gdLst>
                  <a:gd name="connsiteX0" fmla="*/ 0 w 53021"/>
                  <a:gd name="connsiteY0" fmla="*/ 0 h 175311"/>
                  <a:gd name="connsiteX1" fmla="*/ 53021 w 53021"/>
                  <a:gd name="connsiteY1" fmla="*/ 0 h 175311"/>
                  <a:gd name="connsiteX2" fmla="*/ 53021 w 53021"/>
                  <a:gd name="connsiteY2" fmla="*/ 175311 h 175311"/>
                  <a:gd name="connsiteX3" fmla="*/ 0 w 53021"/>
                  <a:gd name="connsiteY3" fmla="*/ 175311 h 175311"/>
                </a:gdLst>
                <a:ahLst/>
                <a:cxnLst>
                  <a:cxn ang="0">
                    <a:pos x="connsiteX0" y="connsiteY0"/>
                  </a:cxn>
                  <a:cxn ang="0">
                    <a:pos x="connsiteX1" y="connsiteY1"/>
                  </a:cxn>
                  <a:cxn ang="0">
                    <a:pos x="connsiteX2" y="connsiteY2"/>
                  </a:cxn>
                  <a:cxn ang="0">
                    <a:pos x="connsiteX3" y="connsiteY3"/>
                  </a:cxn>
                </a:cxnLst>
                <a:rect l="l" t="t" r="r" b="b"/>
                <a:pathLst>
                  <a:path w="53021" h="175311">
                    <a:moveTo>
                      <a:pt x="0" y="0"/>
                    </a:moveTo>
                    <a:lnTo>
                      <a:pt x="53021" y="0"/>
                    </a:lnTo>
                    <a:lnTo>
                      <a:pt x="53021" y="175311"/>
                    </a:lnTo>
                    <a:lnTo>
                      <a:pt x="0" y="17531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4" name="Freeform: Shape 153">
                <a:extLst>
                  <a:ext uri="{FF2B5EF4-FFF2-40B4-BE49-F238E27FC236}">
                    <a16:creationId xmlns:a16="http://schemas.microsoft.com/office/drawing/2014/main" id="{54151F59-018F-02B1-FAAB-904775D756D8}"/>
                  </a:ext>
                </a:extLst>
              </p:cNvPr>
              <p:cNvSpPr/>
              <p:nvPr/>
            </p:nvSpPr>
            <p:spPr>
              <a:xfrm>
                <a:off x="1379928" y="2279547"/>
                <a:ext cx="53021" cy="54181"/>
              </a:xfrm>
              <a:custGeom>
                <a:avLst/>
                <a:gdLst>
                  <a:gd name="connsiteX0" fmla="*/ 0 w 53021"/>
                  <a:gd name="connsiteY0" fmla="*/ 0 h 54181"/>
                  <a:gd name="connsiteX1" fmla="*/ 53021 w 53021"/>
                  <a:gd name="connsiteY1" fmla="*/ 0 h 54181"/>
                  <a:gd name="connsiteX2" fmla="*/ 53021 w 53021"/>
                  <a:gd name="connsiteY2" fmla="*/ 54182 h 54181"/>
                  <a:gd name="connsiteX3" fmla="*/ 0 w 53021"/>
                  <a:gd name="connsiteY3" fmla="*/ 54182 h 54181"/>
                </a:gdLst>
                <a:ahLst/>
                <a:cxnLst>
                  <a:cxn ang="0">
                    <a:pos x="connsiteX0" y="connsiteY0"/>
                  </a:cxn>
                  <a:cxn ang="0">
                    <a:pos x="connsiteX1" y="connsiteY1"/>
                  </a:cxn>
                  <a:cxn ang="0">
                    <a:pos x="connsiteX2" y="connsiteY2"/>
                  </a:cxn>
                  <a:cxn ang="0">
                    <a:pos x="connsiteX3" y="connsiteY3"/>
                  </a:cxn>
                </a:cxnLst>
                <a:rect l="l" t="t" r="r" b="b"/>
                <a:pathLst>
                  <a:path w="53021" h="54181">
                    <a:moveTo>
                      <a:pt x="0" y="0"/>
                    </a:moveTo>
                    <a:lnTo>
                      <a:pt x="53021" y="0"/>
                    </a:lnTo>
                    <a:lnTo>
                      <a:pt x="53021" y="54182"/>
                    </a:lnTo>
                    <a:lnTo>
                      <a:pt x="0" y="54182"/>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5" name="Freeform: Shape 154">
                <a:extLst>
                  <a:ext uri="{FF2B5EF4-FFF2-40B4-BE49-F238E27FC236}">
                    <a16:creationId xmlns:a16="http://schemas.microsoft.com/office/drawing/2014/main" id="{83817931-C5D8-27C1-3A0E-34318B4E799E}"/>
                  </a:ext>
                </a:extLst>
              </p:cNvPr>
              <p:cNvSpPr/>
              <p:nvPr/>
            </p:nvSpPr>
            <p:spPr>
              <a:xfrm rot="5400000">
                <a:off x="2083783" y="2015094"/>
                <a:ext cx="337783" cy="85080"/>
              </a:xfrm>
              <a:custGeom>
                <a:avLst/>
                <a:gdLst>
                  <a:gd name="connsiteX0" fmla="*/ 0 w 337783"/>
                  <a:gd name="connsiteY0" fmla="*/ 0 h 85080"/>
                  <a:gd name="connsiteX1" fmla="*/ 337784 w 337783"/>
                  <a:gd name="connsiteY1" fmla="*/ 0 h 85080"/>
                  <a:gd name="connsiteX2" fmla="*/ 337784 w 337783"/>
                  <a:gd name="connsiteY2" fmla="*/ 85081 h 85080"/>
                  <a:gd name="connsiteX3" fmla="*/ 0 w 337783"/>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37783" h="85080">
                    <a:moveTo>
                      <a:pt x="0" y="0"/>
                    </a:moveTo>
                    <a:lnTo>
                      <a:pt x="337784" y="0"/>
                    </a:lnTo>
                    <a:lnTo>
                      <a:pt x="337784" y="85081"/>
                    </a:lnTo>
                    <a:lnTo>
                      <a:pt x="0" y="85081"/>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6" name="Freeform: Shape 155">
                <a:extLst>
                  <a:ext uri="{FF2B5EF4-FFF2-40B4-BE49-F238E27FC236}">
                    <a16:creationId xmlns:a16="http://schemas.microsoft.com/office/drawing/2014/main" id="{1FC0B658-8244-AC07-3162-91DD577D7B8A}"/>
                  </a:ext>
                </a:extLst>
              </p:cNvPr>
              <p:cNvSpPr/>
              <p:nvPr/>
            </p:nvSpPr>
            <p:spPr>
              <a:xfrm rot="5400000">
                <a:off x="2234107" y="1846709"/>
                <a:ext cx="37136" cy="85080"/>
              </a:xfrm>
              <a:custGeom>
                <a:avLst/>
                <a:gdLst>
                  <a:gd name="connsiteX0" fmla="*/ 0 w 37136"/>
                  <a:gd name="connsiteY0" fmla="*/ 0 h 85080"/>
                  <a:gd name="connsiteX1" fmla="*/ 37137 w 37136"/>
                  <a:gd name="connsiteY1" fmla="*/ 0 h 85080"/>
                  <a:gd name="connsiteX2" fmla="*/ 37137 w 37136"/>
                  <a:gd name="connsiteY2" fmla="*/ 85081 h 85080"/>
                  <a:gd name="connsiteX3" fmla="*/ 0 w 37136"/>
                  <a:gd name="connsiteY3" fmla="*/ 85081 h 85080"/>
                </a:gdLst>
                <a:ahLst/>
                <a:cxnLst>
                  <a:cxn ang="0">
                    <a:pos x="connsiteX0" y="connsiteY0"/>
                  </a:cxn>
                  <a:cxn ang="0">
                    <a:pos x="connsiteX1" y="connsiteY1"/>
                  </a:cxn>
                  <a:cxn ang="0">
                    <a:pos x="connsiteX2" y="connsiteY2"/>
                  </a:cxn>
                  <a:cxn ang="0">
                    <a:pos x="connsiteX3" y="connsiteY3"/>
                  </a:cxn>
                </a:cxnLst>
                <a:rect l="l" t="t" r="r" b="b"/>
                <a:pathLst>
                  <a:path w="37136" h="85080">
                    <a:moveTo>
                      <a:pt x="0" y="0"/>
                    </a:moveTo>
                    <a:lnTo>
                      <a:pt x="37137" y="0"/>
                    </a:lnTo>
                    <a:lnTo>
                      <a:pt x="37137"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7" name="Freeform: Shape 156">
                <a:extLst>
                  <a:ext uri="{FF2B5EF4-FFF2-40B4-BE49-F238E27FC236}">
                    <a16:creationId xmlns:a16="http://schemas.microsoft.com/office/drawing/2014/main" id="{48ECEDC7-9FF7-8F39-68EE-B849254BACD1}"/>
                  </a:ext>
                </a:extLst>
              </p:cNvPr>
              <p:cNvSpPr/>
              <p:nvPr/>
            </p:nvSpPr>
            <p:spPr>
              <a:xfrm rot="5400000">
                <a:off x="2245785" y="1919677"/>
                <a:ext cx="13781" cy="85080"/>
              </a:xfrm>
              <a:custGeom>
                <a:avLst/>
                <a:gdLst>
                  <a:gd name="connsiteX0" fmla="*/ 0 w 13781"/>
                  <a:gd name="connsiteY0" fmla="*/ 0 h 85080"/>
                  <a:gd name="connsiteX1" fmla="*/ 13781 w 13781"/>
                  <a:gd name="connsiteY1" fmla="*/ 0 h 85080"/>
                  <a:gd name="connsiteX2" fmla="*/ 13781 w 13781"/>
                  <a:gd name="connsiteY2" fmla="*/ 85081 h 85080"/>
                  <a:gd name="connsiteX3" fmla="*/ 0 w 13781"/>
                  <a:gd name="connsiteY3" fmla="*/ 85081 h 85080"/>
                </a:gdLst>
                <a:ahLst/>
                <a:cxnLst>
                  <a:cxn ang="0">
                    <a:pos x="connsiteX0" y="connsiteY0"/>
                  </a:cxn>
                  <a:cxn ang="0">
                    <a:pos x="connsiteX1" y="connsiteY1"/>
                  </a:cxn>
                  <a:cxn ang="0">
                    <a:pos x="connsiteX2" y="connsiteY2"/>
                  </a:cxn>
                  <a:cxn ang="0">
                    <a:pos x="connsiteX3" y="connsiteY3"/>
                  </a:cxn>
                </a:cxnLst>
                <a:rect l="l" t="t" r="r" b="b"/>
                <a:pathLst>
                  <a:path w="13781" h="85080">
                    <a:moveTo>
                      <a:pt x="0" y="0"/>
                    </a:moveTo>
                    <a:lnTo>
                      <a:pt x="13781" y="0"/>
                    </a:lnTo>
                    <a:lnTo>
                      <a:pt x="13781" y="85081"/>
                    </a:lnTo>
                    <a:lnTo>
                      <a:pt x="0" y="85081"/>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8" name="Freeform: Shape 157">
                <a:extLst>
                  <a:ext uri="{FF2B5EF4-FFF2-40B4-BE49-F238E27FC236}">
                    <a16:creationId xmlns:a16="http://schemas.microsoft.com/office/drawing/2014/main" id="{806BB44C-A4A3-66C5-313B-D6DE3CEAEF13}"/>
                  </a:ext>
                </a:extLst>
              </p:cNvPr>
              <p:cNvSpPr/>
              <p:nvPr/>
            </p:nvSpPr>
            <p:spPr>
              <a:xfrm rot="5400000">
                <a:off x="2228812" y="2115805"/>
                <a:ext cx="37136" cy="95670"/>
              </a:xfrm>
              <a:custGeom>
                <a:avLst/>
                <a:gdLst>
                  <a:gd name="connsiteX0" fmla="*/ 0 w 37136"/>
                  <a:gd name="connsiteY0" fmla="*/ 0 h 95670"/>
                  <a:gd name="connsiteX1" fmla="*/ 37137 w 37136"/>
                  <a:gd name="connsiteY1" fmla="*/ 0 h 95670"/>
                  <a:gd name="connsiteX2" fmla="*/ 37137 w 37136"/>
                  <a:gd name="connsiteY2" fmla="*/ 95670 h 95670"/>
                  <a:gd name="connsiteX3" fmla="*/ 0 w 37136"/>
                  <a:gd name="connsiteY3" fmla="*/ 95670 h 95670"/>
                </a:gdLst>
                <a:ahLst/>
                <a:cxnLst>
                  <a:cxn ang="0">
                    <a:pos x="connsiteX0" y="connsiteY0"/>
                  </a:cxn>
                  <a:cxn ang="0">
                    <a:pos x="connsiteX1" y="connsiteY1"/>
                  </a:cxn>
                  <a:cxn ang="0">
                    <a:pos x="connsiteX2" y="connsiteY2"/>
                  </a:cxn>
                  <a:cxn ang="0">
                    <a:pos x="connsiteX3" y="connsiteY3"/>
                  </a:cxn>
                </a:cxnLst>
                <a:rect l="l" t="t" r="r" b="b"/>
                <a:pathLst>
                  <a:path w="37136" h="95670">
                    <a:moveTo>
                      <a:pt x="0" y="0"/>
                    </a:moveTo>
                    <a:lnTo>
                      <a:pt x="37137" y="0"/>
                    </a:lnTo>
                    <a:lnTo>
                      <a:pt x="37137" y="95670"/>
                    </a:lnTo>
                    <a:lnTo>
                      <a:pt x="0" y="95670"/>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59" name="Freeform: Shape 158">
                <a:extLst>
                  <a:ext uri="{FF2B5EF4-FFF2-40B4-BE49-F238E27FC236}">
                    <a16:creationId xmlns:a16="http://schemas.microsoft.com/office/drawing/2014/main" id="{88D1A177-12F1-3470-BA41-C9B03A28FD26}"/>
                  </a:ext>
                </a:extLst>
              </p:cNvPr>
              <p:cNvSpPr/>
              <p:nvPr/>
            </p:nvSpPr>
            <p:spPr>
              <a:xfrm rot="5400000">
                <a:off x="1983362" y="1999753"/>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0" name="Freeform: Shape 159">
                <a:extLst>
                  <a:ext uri="{FF2B5EF4-FFF2-40B4-BE49-F238E27FC236}">
                    <a16:creationId xmlns:a16="http://schemas.microsoft.com/office/drawing/2014/main" id="{558C6B1B-5292-FCE5-95AF-4E22EB580739}"/>
                  </a:ext>
                </a:extLst>
              </p:cNvPr>
              <p:cNvSpPr/>
              <p:nvPr/>
            </p:nvSpPr>
            <p:spPr>
              <a:xfrm rot="5400000">
                <a:off x="2104926" y="1927438"/>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1" name="Freeform: Shape 160">
                <a:extLst>
                  <a:ext uri="{FF2B5EF4-FFF2-40B4-BE49-F238E27FC236}">
                    <a16:creationId xmlns:a16="http://schemas.microsoft.com/office/drawing/2014/main" id="{3FA496E2-EE11-7BEC-6A1F-262AC63EA126}"/>
                  </a:ext>
                </a:extLst>
              </p:cNvPr>
              <p:cNvSpPr/>
              <p:nvPr/>
            </p:nvSpPr>
            <p:spPr>
              <a:xfrm rot="8119802">
                <a:off x="1691786" y="2037254"/>
                <a:ext cx="394069" cy="59476"/>
              </a:xfrm>
              <a:custGeom>
                <a:avLst/>
                <a:gdLst>
                  <a:gd name="connsiteX0" fmla="*/ 0 w 394069"/>
                  <a:gd name="connsiteY0" fmla="*/ 0 h 59476"/>
                  <a:gd name="connsiteX1" fmla="*/ 394069 w 394069"/>
                  <a:gd name="connsiteY1" fmla="*/ 0 h 59476"/>
                  <a:gd name="connsiteX2" fmla="*/ 394069 w 394069"/>
                  <a:gd name="connsiteY2" fmla="*/ 59477 h 59476"/>
                  <a:gd name="connsiteX3" fmla="*/ 0 w 394069"/>
                  <a:gd name="connsiteY3" fmla="*/ 59477 h 59476"/>
                </a:gdLst>
                <a:ahLst/>
                <a:cxnLst>
                  <a:cxn ang="0">
                    <a:pos x="connsiteX0" y="connsiteY0"/>
                  </a:cxn>
                  <a:cxn ang="0">
                    <a:pos x="connsiteX1" y="connsiteY1"/>
                  </a:cxn>
                  <a:cxn ang="0">
                    <a:pos x="connsiteX2" y="connsiteY2"/>
                  </a:cxn>
                  <a:cxn ang="0">
                    <a:pos x="connsiteX3" y="connsiteY3"/>
                  </a:cxn>
                </a:cxnLst>
                <a:rect l="l" t="t" r="r" b="b"/>
                <a:pathLst>
                  <a:path w="394069" h="59476">
                    <a:moveTo>
                      <a:pt x="0" y="0"/>
                    </a:moveTo>
                    <a:lnTo>
                      <a:pt x="394069" y="0"/>
                    </a:lnTo>
                    <a:lnTo>
                      <a:pt x="394069" y="59477"/>
                    </a:lnTo>
                    <a:lnTo>
                      <a:pt x="0" y="59477"/>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2" name="Freeform: Shape 161">
                <a:extLst>
                  <a:ext uri="{FF2B5EF4-FFF2-40B4-BE49-F238E27FC236}">
                    <a16:creationId xmlns:a16="http://schemas.microsoft.com/office/drawing/2014/main" id="{2BE2442D-3BDE-8527-6B77-2E7BACF20BFF}"/>
                  </a:ext>
                </a:extLst>
              </p:cNvPr>
              <p:cNvSpPr/>
              <p:nvPr/>
            </p:nvSpPr>
            <p:spPr>
              <a:xfrm rot="8119802">
                <a:off x="1792406" y="2069267"/>
                <a:ext cx="151520" cy="35685"/>
              </a:xfrm>
              <a:custGeom>
                <a:avLst/>
                <a:gdLst>
                  <a:gd name="connsiteX0" fmla="*/ 0 w 151520"/>
                  <a:gd name="connsiteY0" fmla="*/ 0 h 35685"/>
                  <a:gd name="connsiteX1" fmla="*/ 151520 w 151520"/>
                  <a:gd name="connsiteY1" fmla="*/ 0 h 35685"/>
                  <a:gd name="connsiteX2" fmla="*/ 151520 w 151520"/>
                  <a:gd name="connsiteY2" fmla="*/ 35686 h 35685"/>
                  <a:gd name="connsiteX3" fmla="*/ 0 w 151520"/>
                  <a:gd name="connsiteY3" fmla="*/ 35686 h 35685"/>
                </a:gdLst>
                <a:ahLst/>
                <a:cxnLst>
                  <a:cxn ang="0">
                    <a:pos x="connsiteX0" y="connsiteY0"/>
                  </a:cxn>
                  <a:cxn ang="0">
                    <a:pos x="connsiteX1" y="connsiteY1"/>
                  </a:cxn>
                  <a:cxn ang="0">
                    <a:pos x="connsiteX2" y="connsiteY2"/>
                  </a:cxn>
                  <a:cxn ang="0">
                    <a:pos x="connsiteX3" y="connsiteY3"/>
                  </a:cxn>
                </a:cxnLst>
                <a:rect l="l" t="t" r="r" b="b"/>
                <a:pathLst>
                  <a:path w="151520" h="35685">
                    <a:moveTo>
                      <a:pt x="0" y="0"/>
                    </a:moveTo>
                    <a:lnTo>
                      <a:pt x="151520" y="0"/>
                    </a:lnTo>
                    <a:lnTo>
                      <a:pt x="151520" y="35686"/>
                    </a:lnTo>
                    <a:lnTo>
                      <a:pt x="0" y="35686"/>
                    </a:ln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3" name="Freeform: Shape 162">
                <a:extLst>
                  <a:ext uri="{FF2B5EF4-FFF2-40B4-BE49-F238E27FC236}">
                    <a16:creationId xmlns:a16="http://schemas.microsoft.com/office/drawing/2014/main" id="{9009AAE4-EC4F-AA92-3D55-5CEDE0ACE0B4}"/>
                  </a:ext>
                </a:extLst>
              </p:cNvPr>
              <p:cNvSpPr/>
              <p:nvPr/>
            </p:nvSpPr>
            <p:spPr>
              <a:xfrm rot="5400000">
                <a:off x="1950614" y="2026409"/>
                <a:ext cx="299269" cy="100965"/>
              </a:xfrm>
              <a:custGeom>
                <a:avLst/>
                <a:gdLst>
                  <a:gd name="connsiteX0" fmla="*/ 0 w 299269"/>
                  <a:gd name="connsiteY0" fmla="*/ 0 h 100965"/>
                  <a:gd name="connsiteX1" fmla="*/ 299269 w 299269"/>
                  <a:gd name="connsiteY1" fmla="*/ 0 h 100965"/>
                  <a:gd name="connsiteX2" fmla="*/ 299269 w 299269"/>
                  <a:gd name="connsiteY2" fmla="*/ 100965 h 100965"/>
                  <a:gd name="connsiteX3" fmla="*/ 0 w 299269"/>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99269" h="100965">
                    <a:moveTo>
                      <a:pt x="0" y="0"/>
                    </a:moveTo>
                    <a:lnTo>
                      <a:pt x="299269" y="0"/>
                    </a:lnTo>
                    <a:lnTo>
                      <a:pt x="299269" y="100965"/>
                    </a:lnTo>
                    <a:lnTo>
                      <a:pt x="0" y="100965"/>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4" name="Freeform: Shape 163">
                <a:extLst>
                  <a:ext uri="{FF2B5EF4-FFF2-40B4-BE49-F238E27FC236}">
                    <a16:creationId xmlns:a16="http://schemas.microsoft.com/office/drawing/2014/main" id="{D0AE8CA7-28E8-8927-4FEB-2B7587E81D1E}"/>
                  </a:ext>
                </a:extLst>
              </p:cNvPr>
              <p:cNvSpPr/>
              <p:nvPr/>
            </p:nvSpPr>
            <p:spPr>
              <a:xfrm rot="5400000">
                <a:off x="2086286" y="2130457"/>
                <a:ext cx="27925" cy="100965"/>
              </a:xfrm>
              <a:custGeom>
                <a:avLst/>
                <a:gdLst>
                  <a:gd name="connsiteX0" fmla="*/ 0 w 27925"/>
                  <a:gd name="connsiteY0" fmla="*/ 0 h 100965"/>
                  <a:gd name="connsiteX1" fmla="*/ 27925 w 27925"/>
                  <a:gd name="connsiteY1" fmla="*/ 0 h 100965"/>
                  <a:gd name="connsiteX2" fmla="*/ 27925 w 27925"/>
                  <a:gd name="connsiteY2" fmla="*/ 100965 h 100965"/>
                  <a:gd name="connsiteX3" fmla="*/ 0 w 27925"/>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27925" h="100965">
                    <a:moveTo>
                      <a:pt x="0" y="0"/>
                    </a:moveTo>
                    <a:lnTo>
                      <a:pt x="27925" y="0"/>
                    </a:lnTo>
                    <a:lnTo>
                      <a:pt x="27925"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5" name="Freeform: Shape 164">
                <a:extLst>
                  <a:ext uri="{FF2B5EF4-FFF2-40B4-BE49-F238E27FC236}">
                    <a16:creationId xmlns:a16="http://schemas.microsoft.com/office/drawing/2014/main" id="{52CD6FA4-A895-DCA5-16F4-B5F8AB725A8D}"/>
                  </a:ext>
                </a:extLst>
              </p:cNvPr>
              <p:cNvSpPr/>
              <p:nvPr/>
            </p:nvSpPr>
            <p:spPr>
              <a:xfrm rot="5400000">
                <a:off x="2094844" y="2092740"/>
                <a:ext cx="10807" cy="100965"/>
              </a:xfrm>
              <a:custGeom>
                <a:avLst/>
                <a:gdLst>
                  <a:gd name="connsiteX0" fmla="*/ 0 w 10807"/>
                  <a:gd name="connsiteY0" fmla="*/ 0 h 100965"/>
                  <a:gd name="connsiteX1" fmla="*/ 10807 w 10807"/>
                  <a:gd name="connsiteY1" fmla="*/ 0 h 100965"/>
                  <a:gd name="connsiteX2" fmla="*/ 10807 w 10807"/>
                  <a:gd name="connsiteY2" fmla="*/ 100965 h 100965"/>
                  <a:gd name="connsiteX3" fmla="*/ 0 w 10807"/>
                  <a:gd name="connsiteY3" fmla="*/ 100965 h 100965"/>
                </a:gdLst>
                <a:ahLst/>
                <a:cxnLst>
                  <a:cxn ang="0">
                    <a:pos x="connsiteX0" y="connsiteY0"/>
                  </a:cxn>
                  <a:cxn ang="0">
                    <a:pos x="connsiteX1" y="connsiteY1"/>
                  </a:cxn>
                  <a:cxn ang="0">
                    <a:pos x="connsiteX2" y="connsiteY2"/>
                  </a:cxn>
                  <a:cxn ang="0">
                    <a:pos x="connsiteX3" y="connsiteY3"/>
                  </a:cxn>
                </a:cxnLst>
                <a:rect l="l" t="t" r="r" b="b"/>
                <a:pathLst>
                  <a:path w="10807" h="100965">
                    <a:moveTo>
                      <a:pt x="0" y="0"/>
                    </a:moveTo>
                    <a:lnTo>
                      <a:pt x="10807" y="0"/>
                    </a:lnTo>
                    <a:lnTo>
                      <a:pt x="10807" y="100965"/>
                    </a:lnTo>
                    <a:lnTo>
                      <a:pt x="0" y="100965"/>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6" name="Freeform: Shape 165">
                <a:extLst>
                  <a:ext uri="{FF2B5EF4-FFF2-40B4-BE49-F238E27FC236}">
                    <a16:creationId xmlns:a16="http://schemas.microsoft.com/office/drawing/2014/main" id="{BABC0872-3F54-C795-A78C-F276948FA8D0}"/>
                  </a:ext>
                </a:extLst>
              </p:cNvPr>
              <p:cNvSpPr/>
              <p:nvPr/>
            </p:nvSpPr>
            <p:spPr>
              <a:xfrm rot="5400000">
                <a:off x="2189499" y="2051106"/>
                <a:ext cx="281281" cy="69703"/>
              </a:xfrm>
              <a:custGeom>
                <a:avLst/>
                <a:gdLst>
                  <a:gd name="connsiteX0" fmla="*/ 0 w 281281"/>
                  <a:gd name="connsiteY0" fmla="*/ 0 h 69703"/>
                  <a:gd name="connsiteX1" fmla="*/ 281281 w 281281"/>
                  <a:gd name="connsiteY1" fmla="*/ 0 h 69703"/>
                  <a:gd name="connsiteX2" fmla="*/ 281281 w 281281"/>
                  <a:gd name="connsiteY2" fmla="*/ 69704 h 69703"/>
                  <a:gd name="connsiteX3" fmla="*/ 0 w 281281"/>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81281" h="69703">
                    <a:moveTo>
                      <a:pt x="0" y="0"/>
                    </a:moveTo>
                    <a:lnTo>
                      <a:pt x="281281" y="0"/>
                    </a:lnTo>
                    <a:lnTo>
                      <a:pt x="281281" y="69704"/>
                    </a:lnTo>
                    <a:lnTo>
                      <a:pt x="0" y="69704"/>
                    </a:ln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7" name="Freeform: Shape 166">
                <a:extLst>
                  <a:ext uri="{FF2B5EF4-FFF2-40B4-BE49-F238E27FC236}">
                    <a16:creationId xmlns:a16="http://schemas.microsoft.com/office/drawing/2014/main" id="{FB16677E-19E1-FC6A-5440-5428E9E155CA}"/>
                  </a:ext>
                </a:extLst>
              </p:cNvPr>
              <p:cNvSpPr/>
              <p:nvPr/>
            </p:nvSpPr>
            <p:spPr>
              <a:xfrm rot="5400000">
                <a:off x="2317048" y="214877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8" name="Freeform: Shape 167">
                <a:extLst>
                  <a:ext uri="{FF2B5EF4-FFF2-40B4-BE49-F238E27FC236}">
                    <a16:creationId xmlns:a16="http://schemas.microsoft.com/office/drawing/2014/main" id="{741D3985-2BF2-754D-A56F-11B1D55604F3}"/>
                  </a:ext>
                </a:extLst>
              </p:cNvPr>
              <p:cNvSpPr/>
              <p:nvPr/>
            </p:nvSpPr>
            <p:spPr>
              <a:xfrm rot="5400000">
                <a:off x="2317048" y="1981511"/>
                <a:ext cx="26184" cy="69703"/>
              </a:xfrm>
              <a:custGeom>
                <a:avLst/>
                <a:gdLst>
                  <a:gd name="connsiteX0" fmla="*/ 0 w 26184"/>
                  <a:gd name="connsiteY0" fmla="*/ 0 h 69703"/>
                  <a:gd name="connsiteX1" fmla="*/ 26184 w 26184"/>
                  <a:gd name="connsiteY1" fmla="*/ 0 h 69703"/>
                  <a:gd name="connsiteX2" fmla="*/ 26184 w 26184"/>
                  <a:gd name="connsiteY2" fmla="*/ 69704 h 69703"/>
                  <a:gd name="connsiteX3" fmla="*/ 0 w 2618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26184" h="69703">
                    <a:moveTo>
                      <a:pt x="0" y="0"/>
                    </a:moveTo>
                    <a:lnTo>
                      <a:pt x="26184" y="0"/>
                    </a:lnTo>
                    <a:lnTo>
                      <a:pt x="2618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69" name="Freeform: Shape 168">
                <a:extLst>
                  <a:ext uri="{FF2B5EF4-FFF2-40B4-BE49-F238E27FC236}">
                    <a16:creationId xmlns:a16="http://schemas.microsoft.com/office/drawing/2014/main" id="{0FBAE657-180F-A359-C19A-EB579A1CA93F}"/>
                  </a:ext>
                </a:extLst>
              </p:cNvPr>
              <p:cNvSpPr/>
              <p:nvPr/>
            </p:nvSpPr>
            <p:spPr>
              <a:xfrm rot="5400000">
                <a:off x="2324990" y="2017668"/>
                <a:ext cx="10154" cy="69703"/>
              </a:xfrm>
              <a:custGeom>
                <a:avLst/>
                <a:gdLst>
                  <a:gd name="connsiteX0" fmla="*/ 0 w 10154"/>
                  <a:gd name="connsiteY0" fmla="*/ 0 h 69703"/>
                  <a:gd name="connsiteX1" fmla="*/ 10154 w 10154"/>
                  <a:gd name="connsiteY1" fmla="*/ 0 h 69703"/>
                  <a:gd name="connsiteX2" fmla="*/ 10154 w 10154"/>
                  <a:gd name="connsiteY2" fmla="*/ 69704 h 69703"/>
                  <a:gd name="connsiteX3" fmla="*/ 0 w 10154"/>
                  <a:gd name="connsiteY3" fmla="*/ 69704 h 69703"/>
                </a:gdLst>
                <a:ahLst/>
                <a:cxnLst>
                  <a:cxn ang="0">
                    <a:pos x="connsiteX0" y="connsiteY0"/>
                  </a:cxn>
                  <a:cxn ang="0">
                    <a:pos x="connsiteX1" y="connsiteY1"/>
                  </a:cxn>
                  <a:cxn ang="0">
                    <a:pos x="connsiteX2" y="connsiteY2"/>
                  </a:cxn>
                  <a:cxn ang="0">
                    <a:pos x="connsiteX3" y="connsiteY3"/>
                  </a:cxn>
                </a:cxnLst>
                <a:rect l="l" t="t" r="r" b="b"/>
                <a:pathLst>
                  <a:path w="10154" h="69703">
                    <a:moveTo>
                      <a:pt x="0" y="0"/>
                    </a:moveTo>
                    <a:lnTo>
                      <a:pt x="10154" y="0"/>
                    </a:lnTo>
                    <a:lnTo>
                      <a:pt x="10154" y="69704"/>
                    </a:lnTo>
                    <a:lnTo>
                      <a:pt x="0" y="69704"/>
                    </a:lnTo>
                    <a:close/>
                  </a:path>
                </a:pathLst>
              </a:custGeom>
              <a:solidFill>
                <a:srgbClr val="C7C7C7"/>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0" name="Freeform: Shape 169">
                <a:extLst>
                  <a:ext uri="{FF2B5EF4-FFF2-40B4-BE49-F238E27FC236}">
                    <a16:creationId xmlns:a16="http://schemas.microsoft.com/office/drawing/2014/main" id="{B7033BAC-E2E1-120F-3079-63C7B9A1A9A3}"/>
                  </a:ext>
                </a:extLst>
              </p:cNvPr>
              <p:cNvSpPr/>
              <p:nvPr/>
            </p:nvSpPr>
            <p:spPr>
              <a:xfrm>
                <a:off x="1549796" y="1866014"/>
                <a:ext cx="68524" cy="228595"/>
              </a:xfrm>
              <a:custGeom>
                <a:avLst/>
                <a:gdLst>
                  <a:gd name="connsiteX0" fmla="*/ 6821 w 68524"/>
                  <a:gd name="connsiteY0" fmla="*/ 171 h 228595"/>
                  <a:gd name="connsiteX1" fmla="*/ 63759 w 68524"/>
                  <a:gd name="connsiteY1" fmla="*/ 227488 h 228595"/>
                  <a:gd name="connsiteX2" fmla="*/ 60640 w 68524"/>
                  <a:gd name="connsiteY2" fmla="*/ 227052 h 228595"/>
                  <a:gd name="connsiteX3" fmla="*/ 61148 w 68524"/>
                  <a:gd name="connsiteY3" fmla="*/ 173596 h 228595"/>
                  <a:gd name="connsiteX4" fmla="*/ 60205 w 68524"/>
                  <a:gd name="connsiteY4" fmla="*/ 171202 h 228595"/>
                  <a:gd name="connsiteX5" fmla="*/ 21545 w 68524"/>
                  <a:gd name="connsiteY5" fmla="*/ 129641 h 228595"/>
                  <a:gd name="connsiteX6" fmla="*/ 148 w 68524"/>
                  <a:gd name="connsiteY6" fmla="*/ 67626 h 228595"/>
                  <a:gd name="connsiteX7" fmla="*/ 2832 w 68524"/>
                  <a:gd name="connsiteY7" fmla="*/ 67263 h 228595"/>
                  <a:gd name="connsiteX8" fmla="*/ 60858 w 68524"/>
                  <a:gd name="connsiteY8" fmla="*/ 161048 h 228595"/>
                  <a:gd name="connsiteX9" fmla="*/ 54548 w 68524"/>
                  <a:gd name="connsiteY9" fmla="*/ 101281 h 228595"/>
                  <a:gd name="connsiteX10" fmla="*/ 5226 w 68524"/>
                  <a:gd name="connsiteY10" fmla="*/ 1767 h 228595"/>
                  <a:gd name="connsiteX11" fmla="*/ 5609 w 68524"/>
                  <a:gd name="connsiteY11" fmla="*/ 171 h 228595"/>
                  <a:gd name="connsiteX12" fmla="*/ 6821 w 68524"/>
                  <a:gd name="connsiteY12" fmla="*/ 171 h 22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24" h="228595">
                    <a:moveTo>
                      <a:pt x="6821" y="171"/>
                    </a:moveTo>
                    <a:cubicBezTo>
                      <a:pt x="66298" y="58197"/>
                      <a:pt x="76307" y="148572"/>
                      <a:pt x="63759" y="227488"/>
                    </a:cubicBezTo>
                    <a:cubicBezTo>
                      <a:pt x="63759" y="229228"/>
                      <a:pt x="60640" y="228793"/>
                      <a:pt x="60640" y="227052"/>
                    </a:cubicBezTo>
                    <a:cubicBezTo>
                      <a:pt x="60640" y="209137"/>
                      <a:pt x="61221" y="191294"/>
                      <a:pt x="61148" y="173596"/>
                    </a:cubicBezTo>
                    <a:cubicBezTo>
                      <a:pt x="61148" y="172726"/>
                      <a:pt x="60568" y="172000"/>
                      <a:pt x="60205" y="171202"/>
                    </a:cubicBezTo>
                    <a:cubicBezTo>
                      <a:pt x="44178" y="160643"/>
                      <a:pt x="30919" y="146390"/>
                      <a:pt x="21545" y="129641"/>
                    </a:cubicBezTo>
                    <a:cubicBezTo>
                      <a:pt x="11608" y="110130"/>
                      <a:pt x="7692" y="88080"/>
                      <a:pt x="148" y="67626"/>
                    </a:cubicBezTo>
                    <a:cubicBezTo>
                      <a:pt x="-577" y="65668"/>
                      <a:pt x="1526" y="66248"/>
                      <a:pt x="2832" y="67263"/>
                    </a:cubicBezTo>
                    <a:cubicBezTo>
                      <a:pt x="39098" y="93955"/>
                      <a:pt x="50558" y="122678"/>
                      <a:pt x="60858" y="161048"/>
                    </a:cubicBezTo>
                    <a:cubicBezTo>
                      <a:pt x="60620" y="140972"/>
                      <a:pt x="58508" y="120964"/>
                      <a:pt x="54548" y="101281"/>
                    </a:cubicBezTo>
                    <a:cubicBezTo>
                      <a:pt x="47640" y="64182"/>
                      <a:pt x="30565" y="29730"/>
                      <a:pt x="5226" y="1767"/>
                    </a:cubicBezTo>
                    <a:cubicBezTo>
                      <a:pt x="4890" y="1220"/>
                      <a:pt x="5062" y="505"/>
                      <a:pt x="5609" y="171"/>
                    </a:cubicBezTo>
                    <a:cubicBezTo>
                      <a:pt x="5981" y="-57"/>
                      <a:pt x="6449" y="-57"/>
                      <a:pt x="6821" y="171"/>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1" name="Freeform: Shape 170">
                <a:extLst>
                  <a:ext uri="{FF2B5EF4-FFF2-40B4-BE49-F238E27FC236}">
                    <a16:creationId xmlns:a16="http://schemas.microsoft.com/office/drawing/2014/main" id="{4A9529ED-7F2D-2CAB-B86B-30E89E0E62D2}"/>
                  </a:ext>
                </a:extLst>
              </p:cNvPr>
              <p:cNvSpPr/>
              <p:nvPr/>
            </p:nvSpPr>
            <p:spPr>
              <a:xfrm>
                <a:off x="1491424" y="1819506"/>
                <a:ext cx="74629" cy="76976"/>
              </a:xfrm>
              <a:custGeom>
                <a:avLst/>
                <a:gdLst>
                  <a:gd name="connsiteX0" fmla="*/ 54023 w 74629"/>
                  <a:gd name="connsiteY0" fmla="*/ 53496 h 76976"/>
                  <a:gd name="connsiteX1" fmla="*/ 29362 w 74629"/>
                  <a:gd name="connsiteY1" fmla="*/ 75256 h 76976"/>
                  <a:gd name="connsiteX2" fmla="*/ 18547 w 74629"/>
                  <a:gd name="connsiteY2" fmla="*/ 74134 h 76976"/>
                  <a:gd name="connsiteX3" fmla="*/ 18047 w 74629"/>
                  <a:gd name="connsiteY3" fmla="*/ 73443 h 76976"/>
                  <a:gd name="connsiteX4" fmla="*/ 31175 w 74629"/>
                  <a:gd name="connsiteY4" fmla="*/ 41238 h 76976"/>
                  <a:gd name="connsiteX5" fmla="*/ 9996 w 74629"/>
                  <a:gd name="connsiteY5" fmla="*/ 50377 h 76976"/>
                  <a:gd name="connsiteX6" fmla="*/ 746 w 74629"/>
                  <a:gd name="connsiteY6" fmla="*/ 45942 h 76976"/>
                  <a:gd name="connsiteX7" fmla="*/ 421 w 74629"/>
                  <a:gd name="connsiteY7" fmla="*/ 44647 h 76976"/>
                  <a:gd name="connsiteX8" fmla="*/ 28782 w 74629"/>
                  <a:gd name="connsiteY8" fmla="*/ 22888 h 76976"/>
                  <a:gd name="connsiteX9" fmla="*/ 14275 w 74629"/>
                  <a:gd name="connsiteY9" fmla="*/ 1128 h 76976"/>
                  <a:gd name="connsiteX10" fmla="*/ 51919 w 74629"/>
                  <a:gd name="connsiteY10" fmla="*/ 17810 h 76976"/>
                  <a:gd name="connsiteX11" fmla="*/ 74622 w 74629"/>
                  <a:gd name="connsiteY11" fmla="*/ 51175 h 76976"/>
                  <a:gd name="connsiteX12" fmla="*/ 54023 w 74629"/>
                  <a:gd name="connsiteY12" fmla="*/ 53496 h 7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29" h="76976">
                    <a:moveTo>
                      <a:pt x="54023" y="53496"/>
                    </a:moveTo>
                    <a:cubicBezTo>
                      <a:pt x="43723" y="53496"/>
                      <a:pt x="37340" y="70179"/>
                      <a:pt x="29362" y="75256"/>
                    </a:cubicBezTo>
                    <a:cubicBezTo>
                      <a:pt x="26065" y="77933"/>
                      <a:pt x="21223" y="77430"/>
                      <a:pt x="18547" y="74134"/>
                    </a:cubicBezTo>
                    <a:cubicBezTo>
                      <a:pt x="18367" y="73913"/>
                      <a:pt x="18201" y="73682"/>
                      <a:pt x="18047" y="73443"/>
                    </a:cubicBezTo>
                    <a:cubicBezTo>
                      <a:pt x="10141" y="62418"/>
                      <a:pt x="21021" y="48854"/>
                      <a:pt x="31175" y="41238"/>
                    </a:cubicBezTo>
                    <a:cubicBezTo>
                      <a:pt x="24450" y="45008"/>
                      <a:pt x="17352" y="48071"/>
                      <a:pt x="9996" y="50377"/>
                    </a:cubicBezTo>
                    <a:cubicBezTo>
                      <a:pt x="6217" y="51707"/>
                      <a:pt x="2076" y="49721"/>
                      <a:pt x="746" y="45942"/>
                    </a:cubicBezTo>
                    <a:cubicBezTo>
                      <a:pt x="598" y="45521"/>
                      <a:pt x="490" y="45088"/>
                      <a:pt x="421" y="44647"/>
                    </a:cubicBezTo>
                    <a:cubicBezTo>
                      <a:pt x="-3060" y="29633"/>
                      <a:pt x="15798" y="22888"/>
                      <a:pt x="28782" y="22888"/>
                    </a:cubicBezTo>
                    <a:cubicBezTo>
                      <a:pt x="22471" y="18536"/>
                      <a:pt x="4483" y="6713"/>
                      <a:pt x="14275" y="1128"/>
                    </a:cubicBezTo>
                    <a:cubicBezTo>
                      <a:pt x="24067" y="-4457"/>
                      <a:pt x="45101" y="12225"/>
                      <a:pt x="51919" y="17810"/>
                    </a:cubicBezTo>
                    <a:cubicBezTo>
                      <a:pt x="62074" y="26007"/>
                      <a:pt x="74114" y="38337"/>
                      <a:pt x="74622" y="51175"/>
                    </a:cubicBezTo>
                    <a:cubicBezTo>
                      <a:pt x="74985" y="65827"/>
                      <a:pt x="61856" y="56615"/>
                      <a:pt x="54023" y="53496"/>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2" name="Freeform: Shape 171">
                <a:extLst>
                  <a:ext uri="{FF2B5EF4-FFF2-40B4-BE49-F238E27FC236}">
                    <a16:creationId xmlns:a16="http://schemas.microsoft.com/office/drawing/2014/main" id="{861FC4F8-9CEC-4E32-5BAC-96747B2B259B}"/>
                  </a:ext>
                </a:extLst>
              </p:cNvPr>
              <p:cNvSpPr/>
              <p:nvPr/>
            </p:nvSpPr>
            <p:spPr>
              <a:xfrm>
                <a:off x="1506055" y="1832931"/>
                <a:ext cx="60503" cy="46263"/>
              </a:xfrm>
              <a:custGeom>
                <a:avLst/>
                <a:gdLst>
                  <a:gd name="connsiteX0" fmla="*/ 42294 w 60503"/>
                  <a:gd name="connsiteY0" fmla="*/ 42610 h 46263"/>
                  <a:gd name="connsiteX1" fmla="*/ 1966 w 60503"/>
                  <a:gd name="connsiteY1" fmla="*/ 40217 h 46263"/>
                  <a:gd name="connsiteX2" fmla="*/ 28585 w 60503"/>
                  <a:gd name="connsiteY2" fmla="*/ 21866 h 46263"/>
                  <a:gd name="connsiteX3" fmla="*/ 7 w 60503"/>
                  <a:gd name="connsiteY3" fmla="*/ 5256 h 46263"/>
                  <a:gd name="connsiteX4" fmla="*/ 43890 w 60503"/>
                  <a:gd name="connsiteY4" fmla="*/ 14685 h 46263"/>
                  <a:gd name="connsiteX5" fmla="*/ 58976 w 60503"/>
                  <a:gd name="connsiteY5" fmla="*/ 44931 h 46263"/>
                  <a:gd name="connsiteX6" fmla="*/ 42294 w 60503"/>
                  <a:gd name="connsiteY6" fmla="*/ 42610 h 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3" h="46263">
                    <a:moveTo>
                      <a:pt x="42294" y="42610"/>
                    </a:moveTo>
                    <a:cubicBezTo>
                      <a:pt x="29238" y="36590"/>
                      <a:pt x="4069" y="45221"/>
                      <a:pt x="1966" y="40217"/>
                    </a:cubicBezTo>
                    <a:cubicBezTo>
                      <a:pt x="-2386" y="30135"/>
                      <a:pt x="17705" y="23244"/>
                      <a:pt x="28585" y="21866"/>
                    </a:cubicBezTo>
                    <a:cubicBezTo>
                      <a:pt x="18576" y="19182"/>
                      <a:pt x="-428" y="14613"/>
                      <a:pt x="7" y="5256"/>
                    </a:cubicBezTo>
                    <a:cubicBezTo>
                      <a:pt x="733" y="-6494"/>
                      <a:pt x="29383" y="3588"/>
                      <a:pt x="43890" y="14685"/>
                    </a:cubicBezTo>
                    <a:cubicBezTo>
                      <a:pt x="62095" y="28684"/>
                      <a:pt x="62023" y="42248"/>
                      <a:pt x="58976" y="44931"/>
                    </a:cubicBezTo>
                    <a:cubicBezTo>
                      <a:pt x="54842" y="48630"/>
                      <a:pt x="44470" y="43553"/>
                      <a:pt x="42294" y="4261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3" name="Freeform: Shape 172">
                <a:extLst>
                  <a:ext uri="{FF2B5EF4-FFF2-40B4-BE49-F238E27FC236}">
                    <a16:creationId xmlns:a16="http://schemas.microsoft.com/office/drawing/2014/main" id="{BF6047F2-6FD3-28E0-36B3-3E265BEC3E23}"/>
                  </a:ext>
                </a:extLst>
              </p:cNvPr>
              <p:cNvSpPr/>
              <p:nvPr/>
            </p:nvSpPr>
            <p:spPr>
              <a:xfrm>
                <a:off x="1623932" y="1860079"/>
                <a:ext cx="72702" cy="226453"/>
              </a:xfrm>
              <a:custGeom>
                <a:avLst/>
                <a:gdLst>
                  <a:gd name="connsiteX0" fmla="*/ 68175 w 72702"/>
                  <a:gd name="connsiteY0" fmla="*/ 375 h 226453"/>
                  <a:gd name="connsiteX1" fmla="*/ 2896 w 72702"/>
                  <a:gd name="connsiteY1" fmla="*/ 225226 h 226453"/>
                  <a:gd name="connsiteX2" fmla="*/ 6015 w 72702"/>
                  <a:gd name="connsiteY2" fmla="*/ 225226 h 226453"/>
                  <a:gd name="connsiteX3" fmla="*/ 7538 w 72702"/>
                  <a:gd name="connsiteY3" fmla="*/ 171770 h 226453"/>
                  <a:gd name="connsiteX4" fmla="*/ 8554 w 72702"/>
                  <a:gd name="connsiteY4" fmla="*/ 169376 h 226453"/>
                  <a:gd name="connsiteX5" fmla="*/ 48737 w 72702"/>
                  <a:gd name="connsiteY5" fmla="*/ 129411 h 226453"/>
                  <a:gd name="connsiteX6" fmla="*/ 72527 w 72702"/>
                  <a:gd name="connsiteY6" fmla="*/ 68266 h 226453"/>
                  <a:gd name="connsiteX7" fmla="*/ 69844 w 72702"/>
                  <a:gd name="connsiteY7" fmla="*/ 67758 h 226453"/>
                  <a:gd name="connsiteX8" fmla="*/ 8191 w 72702"/>
                  <a:gd name="connsiteY8" fmla="*/ 159294 h 226453"/>
                  <a:gd name="connsiteX9" fmla="*/ 16750 w 72702"/>
                  <a:gd name="connsiteY9" fmla="*/ 99817 h 226453"/>
                  <a:gd name="connsiteX10" fmla="*/ 69989 w 72702"/>
                  <a:gd name="connsiteY10" fmla="*/ 2189 h 226453"/>
                  <a:gd name="connsiteX11" fmla="*/ 69989 w 72702"/>
                  <a:gd name="connsiteY11" fmla="*/ 375 h 226453"/>
                  <a:gd name="connsiteX12" fmla="*/ 68175 w 72702"/>
                  <a:gd name="connsiteY12" fmla="*/ 375 h 2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02" h="226453">
                    <a:moveTo>
                      <a:pt x="68175" y="375"/>
                    </a:moveTo>
                    <a:cubicBezTo>
                      <a:pt x="6523" y="56298"/>
                      <a:pt x="-6896" y="145948"/>
                      <a:pt x="2896" y="225226"/>
                    </a:cubicBezTo>
                    <a:cubicBezTo>
                      <a:pt x="2896" y="227039"/>
                      <a:pt x="5943" y="226677"/>
                      <a:pt x="6015" y="225226"/>
                    </a:cubicBezTo>
                    <a:cubicBezTo>
                      <a:pt x="6668" y="207311"/>
                      <a:pt x="6813" y="189468"/>
                      <a:pt x="7538" y="171770"/>
                    </a:cubicBezTo>
                    <a:lnTo>
                      <a:pt x="8554" y="169376"/>
                    </a:lnTo>
                    <a:cubicBezTo>
                      <a:pt x="24975" y="159486"/>
                      <a:pt x="38756" y="145775"/>
                      <a:pt x="48737" y="129411"/>
                    </a:cubicBezTo>
                    <a:cubicBezTo>
                      <a:pt x="59472" y="110262"/>
                      <a:pt x="64186" y="88357"/>
                      <a:pt x="72527" y="68266"/>
                    </a:cubicBezTo>
                    <a:cubicBezTo>
                      <a:pt x="73325" y="66307"/>
                      <a:pt x="71222" y="66815"/>
                      <a:pt x="69844" y="67758"/>
                    </a:cubicBezTo>
                    <a:cubicBezTo>
                      <a:pt x="32634" y="93072"/>
                      <a:pt x="20014" y="121360"/>
                      <a:pt x="8191" y="159294"/>
                    </a:cubicBezTo>
                    <a:cubicBezTo>
                      <a:pt x="9177" y="139245"/>
                      <a:pt x="12043" y="119332"/>
                      <a:pt x="16750" y="99817"/>
                    </a:cubicBezTo>
                    <a:cubicBezTo>
                      <a:pt x="25098" y="62967"/>
                      <a:pt x="43536" y="29166"/>
                      <a:pt x="69989" y="2189"/>
                    </a:cubicBezTo>
                    <a:cubicBezTo>
                      <a:pt x="70489" y="1688"/>
                      <a:pt x="70489" y="876"/>
                      <a:pt x="69989" y="375"/>
                    </a:cubicBezTo>
                    <a:cubicBezTo>
                      <a:pt x="69488" y="-125"/>
                      <a:pt x="68676" y="-125"/>
                      <a:pt x="68175" y="375"/>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4" name="Freeform: Shape 173">
                <a:extLst>
                  <a:ext uri="{FF2B5EF4-FFF2-40B4-BE49-F238E27FC236}">
                    <a16:creationId xmlns:a16="http://schemas.microsoft.com/office/drawing/2014/main" id="{9DC42968-65E7-3DD2-5E92-92223352747E}"/>
                  </a:ext>
                </a:extLst>
              </p:cNvPr>
              <p:cNvSpPr/>
              <p:nvPr/>
            </p:nvSpPr>
            <p:spPr>
              <a:xfrm>
                <a:off x="1682680" y="1814810"/>
                <a:ext cx="74751" cy="77154"/>
              </a:xfrm>
              <a:custGeom>
                <a:avLst/>
                <a:gdLst>
                  <a:gd name="connsiteX0" fmla="*/ 20307 w 74751"/>
                  <a:gd name="connsiteY0" fmla="*/ 52825 h 77154"/>
                  <a:gd name="connsiteX1" fmla="*/ 44098 w 74751"/>
                  <a:gd name="connsiteY1" fmla="*/ 75238 h 77154"/>
                  <a:gd name="connsiteX2" fmla="*/ 54949 w 74751"/>
                  <a:gd name="connsiteY2" fmla="*/ 74545 h 77154"/>
                  <a:gd name="connsiteX3" fmla="*/ 55485 w 74751"/>
                  <a:gd name="connsiteY3" fmla="*/ 73860 h 77154"/>
                  <a:gd name="connsiteX4" fmla="*/ 43590 w 74751"/>
                  <a:gd name="connsiteY4" fmla="*/ 41148 h 77154"/>
                  <a:gd name="connsiteX5" fmla="*/ 64407 w 74751"/>
                  <a:gd name="connsiteY5" fmla="*/ 51737 h 77154"/>
                  <a:gd name="connsiteX6" fmla="*/ 73822 w 74751"/>
                  <a:gd name="connsiteY6" fmla="*/ 47664 h 77154"/>
                  <a:gd name="connsiteX7" fmla="*/ 74199 w 74751"/>
                  <a:gd name="connsiteY7" fmla="*/ 46370 h 77154"/>
                  <a:gd name="connsiteX8" fmla="*/ 46709 w 74751"/>
                  <a:gd name="connsiteY8" fmla="*/ 23232 h 77154"/>
                  <a:gd name="connsiteX9" fmla="*/ 62231 w 74751"/>
                  <a:gd name="connsiteY9" fmla="*/ 1472 h 77154"/>
                  <a:gd name="connsiteX10" fmla="*/ 23934 w 74751"/>
                  <a:gd name="connsiteY10" fmla="*/ 16994 h 77154"/>
                  <a:gd name="connsiteX11" fmla="*/ 71 w 74751"/>
                  <a:gd name="connsiteY11" fmla="*/ 49416 h 77154"/>
                  <a:gd name="connsiteX12" fmla="*/ 20307 w 74751"/>
                  <a:gd name="connsiteY12" fmla="*/ 52825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51" h="77154">
                    <a:moveTo>
                      <a:pt x="20307" y="52825"/>
                    </a:moveTo>
                    <a:cubicBezTo>
                      <a:pt x="30534" y="53551"/>
                      <a:pt x="36337" y="70161"/>
                      <a:pt x="44098" y="75238"/>
                    </a:cubicBezTo>
                    <a:cubicBezTo>
                      <a:pt x="47289" y="78043"/>
                      <a:pt x="52142" y="77732"/>
                      <a:pt x="54949" y="74545"/>
                    </a:cubicBezTo>
                    <a:cubicBezTo>
                      <a:pt x="55137" y="74326"/>
                      <a:pt x="55319" y="74098"/>
                      <a:pt x="55485" y="73860"/>
                    </a:cubicBezTo>
                    <a:cubicBezTo>
                      <a:pt x="63827" y="63125"/>
                      <a:pt x="53455" y="49126"/>
                      <a:pt x="43590" y="41148"/>
                    </a:cubicBezTo>
                    <a:cubicBezTo>
                      <a:pt x="50154" y="45376"/>
                      <a:pt x="57125" y="48925"/>
                      <a:pt x="64407" y="51737"/>
                    </a:cubicBezTo>
                    <a:cubicBezTo>
                      <a:pt x="68128" y="53212"/>
                      <a:pt x="72349" y="51389"/>
                      <a:pt x="73822" y="47664"/>
                    </a:cubicBezTo>
                    <a:cubicBezTo>
                      <a:pt x="73988" y="47245"/>
                      <a:pt x="74112" y="46812"/>
                      <a:pt x="74199" y="46370"/>
                    </a:cubicBezTo>
                    <a:cubicBezTo>
                      <a:pt x="78188" y="31428"/>
                      <a:pt x="59692" y="24030"/>
                      <a:pt x="46709" y="23232"/>
                    </a:cubicBezTo>
                    <a:cubicBezTo>
                      <a:pt x="53092" y="19098"/>
                      <a:pt x="71515" y="7928"/>
                      <a:pt x="62231" y="1472"/>
                    </a:cubicBezTo>
                    <a:cubicBezTo>
                      <a:pt x="52947" y="-4983"/>
                      <a:pt x="31187" y="11554"/>
                      <a:pt x="23934" y="16994"/>
                    </a:cubicBezTo>
                    <a:cubicBezTo>
                      <a:pt x="13489" y="24828"/>
                      <a:pt x="1014" y="36651"/>
                      <a:pt x="71" y="49416"/>
                    </a:cubicBezTo>
                    <a:cubicBezTo>
                      <a:pt x="-1090" y="64358"/>
                      <a:pt x="12329" y="55654"/>
                      <a:pt x="20307" y="52825"/>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5" name="Freeform: Shape 174">
                <a:extLst>
                  <a:ext uri="{FF2B5EF4-FFF2-40B4-BE49-F238E27FC236}">
                    <a16:creationId xmlns:a16="http://schemas.microsoft.com/office/drawing/2014/main" id="{52B8079B-77F2-B11E-2F1B-5BBE2B640B70}"/>
                  </a:ext>
                </a:extLst>
              </p:cNvPr>
              <p:cNvSpPr/>
              <p:nvPr/>
            </p:nvSpPr>
            <p:spPr>
              <a:xfrm>
                <a:off x="1681787" y="1828653"/>
                <a:ext cx="61745" cy="44561"/>
              </a:xfrm>
              <a:custGeom>
                <a:avLst/>
                <a:gdLst>
                  <a:gd name="connsiteX0" fmla="*/ 18154 w 61745"/>
                  <a:gd name="connsiteY0" fmla="*/ 41231 h 44561"/>
                  <a:gd name="connsiteX1" fmla="*/ 58554 w 61745"/>
                  <a:gd name="connsiteY1" fmla="*/ 40433 h 44561"/>
                  <a:gd name="connsiteX2" fmla="*/ 32733 w 61745"/>
                  <a:gd name="connsiteY2" fmla="*/ 21139 h 44561"/>
                  <a:gd name="connsiteX3" fmla="*/ 61746 w 61745"/>
                  <a:gd name="connsiteY3" fmla="*/ 5545 h 44561"/>
                  <a:gd name="connsiteX4" fmla="*/ 17574 w 61745"/>
                  <a:gd name="connsiteY4" fmla="*/ 13378 h 44561"/>
                  <a:gd name="connsiteX5" fmla="*/ 1326 w 61745"/>
                  <a:gd name="connsiteY5" fmla="*/ 42972 h 44561"/>
                  <a:gd name="connsiteX6" fmla="*/ 18154 w 61745"/>
                  <a:gd name="connsiteY6" fmla="*/ 41231 h 4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45" h="44561">
                    <a:moveTo>
                      <a:pt x="18154" y="41231"/>
                    </a:moveTo>
                    <a:cubicBezTo>
                      <a:pt x="31500" y="35791"/>
                      <a:pt x="56233" y="45293"/>
                      <a:pt x="58554" y="40433"/>
                    </a:cubicBezTo>
                    <a:cubicBezTo>
                      <a:pt x="63269" y="30569"/>
                      <a:pt x="43468" y="22880"/>
                      <a:pt x="32733" y="21139"/>
                    </a:cubicBezTo>
                    <a:cubicBezTo>
                      <a:pt x="42815" y="18818"/>
                      <a:pt x="61746" y="15192"/>
                      <a:pt x="61746" y="5545"/>
                    </a:cubicBezTo>
                    <a:cubicBezTo>
                      <a:pt x="61746" y="-6205"/>
                      <a:pt x="32733" y="2789"/>
                      <a:pt x="17574" y="13378"/>
                    </a:cubicBezTo>
                    <a:cubicBezTo>
                      <a:pt x="-1140" y="26652"/>
                      <a:pt x="-1575" y="40143"/>
                      <a:pt x="1326" y="42972"/>
                    </a:cubicBezTo>
                    <a:cubicBezTo>
                      <a:pt x="5388" y="46961"/>
                      <a:pt x="15978" y="42319"/>
                      <a:pt x="18154" y="41231"/>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6" name="Freeform: Shape 175">
                <a:extLst>
                  <a:ext uri="{FF2B5EF4-FFF2-40B4-BE49-F238E27FC236}">
                    <a16:creationId xmlns:a16="http://schemas.microsoft.com/office/drawing/2014/main" id="{A5B4FDC2-15CC-F3AE-11C2-DBFDC35200DC}"/>
                  </a:ext>
                </a:extLst>
              </p:cNvPr>
              <p:cNvSpPr/>
              <p:nvPr/>
            </p:nvSpPr>
            <p:spPr>
              <a:xfrm>
                <a:off x="1580599" y="1798907"/>
                <a:ext cx="103993" cy="299461"/>
              </a:xfrm>
              <a:custGeom>
                <a:avLst/>
                <a:gdLst>
                  <a:gd name="connsiteX0" fmla="*/ 48405 w 103993"/>
                  <a:gd name="connsiteY0" fmla="*/ 209296 h 299461"/>
                  <a:gd name="connsiteX1" fmla="*/ 29257 w 103993"/>
                  <a:gd name="connsiteY1" fmla="*/ 297713 h 299461"/>
                  <a:gd name="connsiteX2" fmla="*/ 26682 w 103993"/>
                  <a:gd name="connsiteY2" fmla="*/ 299418 h 299461"/>
                  <a:gd name="connsiteX3" fmla="*/ 24977 w 103993"/>
                  <a:gd name="connsiteY3" fmla="*/ 296843 h 299461"/>
                  <a:gd name="connsiteX4" fmla="*/ 40427 w 103993"/>
                  <a:gd name="connsiteY4" fmla="*/ 215606 h 299461"/>
                  <a:gd name="connsiteX5" fmla="*/ 45214 w 103993"/>
                  <a:gd name="connsiteY5" fmla="*/ 132121 h 299461"/>
                  <a:gd name="connsiteX6" fmla="*/ 171 w 103993"/>
                  <a:gd name="connsiteY6" fmla="*/ 1563 h 299461"/>
                  <a:gd name="connsiteX7" fmla="*/ 1549 w 103993"/>
                  <a:gd name="connsiteY7" fmla="*/ 257 h 299461"/>
                  <a:gd name="connsiteX8" fmla="*/ 52322 w 103993"/>
                  <a:gd name="connsiteY8" fmla="*/ 163746 h 299461"/>
                  <a:gd name="connsiteX9" fmla="*/ 101717 w 103993"/>
                  <a:gd name="connsiteY9" fmla="*/ 72065 h 299461"/>
                  <a:gd name="connsiteX10" fmla="*/ 103965 w 103993"/>
                  <a:gd name="connsiteY10" fmla="*/ 73588 h 299461"/>
                  <a:gd name="connsiteX11" fmla="*/ 52104 w 103993"/>
                  <a:gd name="connsiteY11" fmla="*/ 184055 h 299461"/>
                  <a:gd name="connsiteX12" fmla="*/ 48405 w 103993"/>
                  <a:gd name="connsiteY12" fmla="*/ 209296 h 29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93" h="299461">
                    <a:moveTo>
                      <a:pt x="48405" y="209296"/>
                    </a:moveTo>
                    <a:cubicBezTo>
                      <a:pt x="44277" y="239212"/>
                      <a:pt x="37875" y="268770"/>
                      <a:pt x="29257" y="297713"/>
                    </a:cubicBezTo>
                    <a:cubicBezTo>
                      <a:pt x="29017" y="298895"/>
                      <a:pt x="27863" y="299657"/>
                      <a:pt x="26682" y="299418"/>
                    </a:cubicBezTo>
                    <a:cubicBezTo>
                      <a:pt x="25500" y="299178"/>
                      <a:pt x="24737" y="298025"/>
                      <a:pt x="24977" y="296843"/>
                    </a:cubicBezTo>
                    <a:cubicBezTo>
                      <a:pt x="29039" y="269571"/>
                      <a:pt x="36438" y="242806"/>
                      <a:pt x="40427" y="215606"/>
                    </a:cubicBezTo>
                    <a:cubicBezTo>
                      <a:pt x="44882" y="188016"/>
                      <a:pt x="46483" y="160041"/>
                      <a:pt x="45214" y="132121"/>
                    </a:cubicBezTo>
                    <a:cubicBezTo>
                      <a:pt x="42603" y="86208"/>
                      <a:pt x="30127" y="37322"/>
                      <a:pt x="171" y="1563"/>
                    </a:cubicBezTo>
                    <a:cubicBezTo>
                      <a:pt x="-482" y="693"/>
                      <a:pt x="897" y="-540"/>
                      <a:pt x="1549" y="257"/>
                    </a:cubicBezTo>
                    <a:cubicBezTo>
                      <a:pt x="61606" y="70251"/>
                      <a:pt x="52322" y="156057"/>
                      <a:pt x="52322" y="163746"/>
                    </a:cubicBezTo>
                    <a:cubicBezTo>
                      <a:pt x="60808" y="134733"/>
                      <a:pt x="69585" y="101585"/>
                      <a:pt x="101717" y="72065"/>
                    </a:cubicBezTo>
                    <a:cubicBezTo>
                      <a:pt x="103095" y="70759"/>
                      <a:pt x="104183" y="71412"/>
                      <a:pt x="103965" y="73588"/>
                    </a:cubicBezTo>
                    <a:cubicBezTo>
                      <a:pt x="98235" y="127262"/>
                      <a:pt x="83293" y="155332"/>
                      <a:pt x="52104" y="184055"/>
                    </a:cubicBezTo>
                    <a:cubicBezTo>
                      <a:pt x="50871" y="192396"/>
                      <a:pt x="49783" y="200882"/>
                      <a:pt x="48405" y="209296"/>
                    </a:cubicBezTo>
                    <a:close/>
                  </a:path>
                </a:pathLst>
              </a:custGeom>
              <a:solidFill>
                <a:srgbClr val="A6A6A6"/>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7" name="Freeform: Shape 176">
                <a:extLst>
                  <a:ext uri="{FF2B5EF4-FFF2-40B4-BE49-F238E27FC236}">
                    <a16:creationId xmlns:a16="http://schemas.microsoft.com/office/drawing/2014/main" id="{6E350FDD-6D1A-2193-6949-7C0250E4AD3A}"/>
                  </a:ext>
                </a:extLst>
              </p:cNvPr>
              <p:cNvSpPr/>
              <p:nvPr/>
            </p:nvSpPr>
            <p:spPr>
              <a:xfrm>
                <a:off x="1528447" y="1733918"/>
                <a:ext cx="76494" cy="88802"/>
              </a:xfrm>
              <a:custGeom>
                <a:avLst/>
                <a:gdLst>
                  <a:gd name="connsiteX0" fmla="*/ 51743 w 76494"/>
                  <a:gd name="connsiteY0" fmla="*/ 74458 h 88802"/>
                  <a:gd name="connsiteX1" fmla="*/ 15476 w 76494"/>
                  <a:gd name="connsiteY1" fmla="*/ 84322 h 88802"/>
                  <a:gd name="connsiteX2" fmla="*/ 4809 w 76494"/>
                  <a:gd name="connsiteY2" fmla="*/ 77779 h 88802"/>
                  <a:gd name="connsiteX3" fmla="*/ 4669 w 76494"/>
                  <a:gd name="connsiteY3" fmla="*/ 77069 h 88802"/>
                  <a:gd name="connsiteX4" fmla="*/ 34480 w 76494"/>
                  <a:gd name="connsiteY4" fmla="*/ 50232 h 88802"/>
                  <a:gd name="connsiteX5" fmla="*/ 7570 w 76494"/>
                  <a:gd name="connsiteY5" fmla="*/ 49724 h 88802"/>
                  <a:gd name="connsiteX6" fmla="*/ 58 w 76494"/>
                  <a:gd name="connsiteY6" fmla="*/ 40233 h 88802"/>
                  <a:gd name="connsiteX7" fmla="*/ 317 w 76494"/>
                  <a:gd name="connsiteY7" fmla="*/ 38917 h 88802"/>
                  <a:gd name="connsiteX8" fmla="*/ 40863 w 76494"/>
                  <a:gd name="connsiteY8" fmla="*/ 30285 h 88802"/>
                  <a:gd name="connsiteX9" fmla="*/ 36656 w 76494"/>
                  <a:gd name="connsiteY9" fmla="*/ 39 h 88802"/>
                  <a:gd name="connsiteX10" fmla="*/ 67337 w 76494"/>
                  <a:gd name="connsiteY10" fmla="*/ 36305 h 88802"/>
                  <a:gd name="connsiteX11" fmla="*/ 74083 w 76494"/>
                  <a:gd name="connsiteY11" fmla="*/ 82291 h 88802"/>
                  <a:gd name="connsiteX12" fmla="*/ 51743 w 76494"/>
                  <a:gd name="connsiteY12" fmla="*/ 74458 h 8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94" h="88802">
                    <a:moveTo>
                      <a:pt x="51743" y="74458"/>
                    </a:moveTo>
                    <a:cubicBezTo>
                      <a:pt x="40935" y="69670"/>
                      <a:pt x="26066" y="83379"/>
                      <a:pt x="15476" y="84322"/>
                    </a:cubicBezTo>
                    <a:cubicBezTo>
                      <a:pt x="10724" y="85461"/>
                      <a:pt x="5948" y="82531"/>
                      <a:pt x="4809" y="77779"/>
                    </a:cubicBezTo>
                    <a:cubicBezTo>
                      <a:pt x="4752" y="77545"/>
                      <a:pt x="4706" y="77307"/>
                      <a:pt x="4669" y="77069"/>
                    </a:cubicBezTo>
                    <a:cubicBezTo>
                      <a:pt x="1985" y="61692"/>
                      <a:pt x="20118" y="52988"/>
                      <a:pt x="34480" y="50232"/>
                    </a:cubicBezTo>
                    <a:cubicBezTo>
                      <a:pt x="25413" y="49651"/>
                      <a:pt x="16492" y="52118"/>
                      <a:pt x="7570" y="49724"/>
                    </a:cubicBezTo>
                    <a:cubicBezTo>
                      <a:pt x="2875" y="49178"/>
                      <a:pt x="-488" y="44929"/>
                      <a:pt x="58" y="40233"/>
                    </a:cubicBezTo>
                    <a:cubicBezTo>
                      <a:pt x="110" y="39788"/>
                      <a:pt x="197" y="39348"/>
                      <a:pt x="317" y="38917"/>
                    </a:cubicBezTo>
                    <a:cubicBezTo>
                      <a:pt x="4306" y="21581"/>
                      <a:pt x="27227" y="24410"/>
                      <a:pt x="40863" y="30285"/>
                    </a:cubicBezTo>
                    <a:cubicBezTo>
                      <a:pt x="36511" y="23032"/>
                      <a:pt x="23818" y="1272"/>
                      <a:pt x="36656" y="39"/>
                    </a:cubicBezTo>
                    <a:cubicBezTo>
                      <a:pt x="49494" y="-1194"/>
                      <a:pt x="63058" y="27021"/>
                      <a:pt x="67337" y="36305"/>
                    </a:cubicBezTo>
                    <a:cubicBezTo>
                      <a:pt x="73720" y="49942"/>
                      <a:pt x="80103" y="68727"/>
                      <a:pt x="74083" y="82291"/>
                    </a:cubicBezTo>
                    <a:cubicBezTo>
                      <a:pt x="67337" y="97813"/>
                      <a:pt x="58343" y="81638"/>
                      <a:pt x="51743" y="74458"/>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8" name="Freeform: Shape 177">
                <a:extLst>
                  <a:ext uri="{FF2B5EF4-FFF2-40B4-BE49-F238E27FC236}">
                    <a16:creationId xmlns:a16="http://schemas.microsoft.com/office/drawing/2014/main" id="{658A5DED-F75B-FAD3-1267-6070CACF2936}"/>
                  </a:ext>
                </a:extLst>
              </p:cNvPr>
              <p:cNvSpPr/>
              <p:nvPr/>
            </p:nvSpPr>
            <p:spPr>
              <a:xfrm>
                <a:off x="1541311" y="1749387"/>
                <a:ext cx="62950" cy="74125"/>
              </a:xfrm>
              <a:custGeom>
                <a:avLst/>
                <a:gdLst>
                  <a:gd name="connsiteX0" fmla="*/ 40693 w 62950"/>
                  <a:gd name="connsiteY0" fmla="*/ 63050 h 74125"/>
                  <a:gd name="connsiteX1" fmla="*/ 2 w 62950"/>
                  <a:gd name="connsiteY1" fmla="*/ 40348 h 74125"/>
                  <a:gd name="connsiteX2" fmla="*/ 36849 w 62950"/>
                  <a:gd name="connsiteY2" fmla="*/ 34690 h 74125"/>
                  <a:gd name="connsiteX3" fmla="*/ 15597 w 62950"/>
                  <a:gd name="connsiteY3" fmla="*/ 3066 h 74125"/>
                  <a:gd name="connsiteX4" fmla="*/ 56360 w 62950"/>
                  <a:gd name="connsiteY4" fmla="*/ 34980 h 74125"/>
                  <a:gd name="connsiteX5" fmla="*/ 56795 w 62950"/>
                  <a:gd name="connsiteY5" fmla="*/ 73930 h 74125"/>
                  <a:gd name="connsiteX6" fmla="*/ 40693 w 62950"/>
                  <a:gd name="connsiteY6" fmla="*/ 63050 h 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0" h="74125">
                    <a:moveTo>
                      <a:pt x="40693" y="63050"/>
                    </a:moveTo>
                    <a:cubicBezTo>
                      <a:pt x="30103" y="50357"/>
                      <a:pt x="-288" y="46586"/>
                      <a:pt x="2" y="40348"/>
                    </a:cubicBezTo>
                    <a:cubicBezTo>
                      <a:pt x="582" y="27727"/>
                      <a:pt x="24881" y="30628"/>
                      <a:pt x="36849" y="34690"/>
                    </a:cubicBezTo>
                    <a:cubicBezTo>
                      <a:pt x="27855" y="26857"/>
                      <a:pt x="10157" y="12930"/>
                      <a:pt x="15597" y="3066"/>
                    </a:cubicBezTo>
                    <a:cubicBezTo>
                      <a:pt x="22270" y="-8757"/>
                      <a:pt x="46858" y="16122"/>
                      <a:pt x="56360" y="34980"/>
                    </a:cubicBezTo>
                    <a:cubicBezTo>
                      <a:pt x="68255" y="58699"/>
                      <a:pt x="61292" y="72625"/>
                      <a:pt x="56795" y="73930"/>
                    </a:cubicBezTo>
                    <a:cubicBezTo>
                      <a:pt x="50630" y="75671"/>
                      <a:pt x="42434" y="65226"/>
                      <a:pt x="40693" y="63050"/>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79" name="Freeform: Shape 178">
                <a:extLst>
                  <a:ext uri="{FF2B5EF4-FFF2-40B4-BE49-F238E27FC236}">
                    <a16:creationId xmlns:a16="http://schemas.microsoft.com/office/drawing/2014/main" id="{9A984A4F-5262-F069-1C87-9A14C3F0E065}"/>
                  </a:ext>
                </a:extLst>
              </p:cNvPr>
              <p:cNvSpPr/>
              <p:nvPr/>
            </p:nvSpPr>
            <p:spPr>
              <a:xfrm>
                <a:off x="1533914" y="2024088"/>
                <a:ext cx="161094" cy="202438"/>
              </a:xfrm>
              <a:custGeom>
                <a:avLst/>
                <a:gdLst>
                  <a:gd name="connsiteX0" fmla="*/ 134620 w 161094"/>
                  <a:gd name="connsiteY0" fmla="*/ 218 h 202438"/>
                  <a:gd name="connsiteX1" fmla="*/ 161095 w 161094"/>
                  <a:gd name="connsiteY1" fmla="*/ 202438 h 202438"/>
                  <a:gd name="connsiteX2" fmla="*/ 0 w 161094"/>
                  <a:gd name="connsiteY2" fmla="*/ 202438 h 202438"/>
                  <a:gd name="connsiteX3" fmla="*/ 33292 w 161094"/>
                  <a:gd name="connsiteY3" fmla="*/ 0 h 202438"/>
                </a:gdLst>
                <a:ahLst/>
                <a:cxnLst>
                  <a:cxn ang="0">
                    <a:pos x="connsiteX0" y="connsiteY0"/>
                  </a:cxn>
                  <a:cxn ang="0">
                    <a:pos x="connsiteX1" y="connsiteY1"/>
                  </a:cxn>
                  <a:cxn ang="0">
                    <a:pos x="connsiteX2" y="connsiteY2"/>
                  </a:cxn>
                  <a:cxn ang="0">
                    <a:pos x="connsiteX3" y="connsiteY3"/>
                  </a:cxn>
                </a:cxnLst>
                <a:rect l="l" t="t" r="r" b="b"/>
                <a:pathLst>
                  <a:path w="161094" h="202438">
                    <a:moveTo>
                      <a:pt x="134620" y="218"/>
                    </a:moveTo>
                    <a:lnTo>
                      <a:pt x="161095" y="202438"/>
                    </a:lnTo>
                    <a:lnTo>
                      <a:pt x="0" y="202438"/>
                    </a:lnTo>
                    <a:cubicBezTo>
                      <a:pt x="3336" y="184523"/>
                      <a:pt x="33292" y="0"/>
                      <a:pt x="33292" y="0"/>
                    </a:cubicBezTo>
                    <a:close/>
                  </a:path>
                </a:pathLst>
              </a:custGeom>
              <a:solidFill>
                <a:srgbClr val="DBDBD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0" name="Freeform: Shape 179">
                <a:extLst>
                  <a:ext uri="{FF2B5EF4-FFF2-40B4-BE49-F238E27FC236}">
                    <a16:creationId xmlns:a16="http://schemas.microsoft.com/office/drawing/2014/main" id="{66784DD6-1025-F87D-913A-5125A7F50451}"/>
                  </a:ext>
                </a:extLst>
              </p:cNvPr>
              <p:cNvSpPr/>
              <p:nvPr/>
            </p:nvSpPr>
            <p:spPr>
              <a:xfrm>
                <a:off x="3554742" y="1790154"/>
                <a:ext cx="286511" cy="446961"/>
              </a:xfrm>
              <a:custGeom>
                <a:avLst/>
                <a:gdLst>
                  <a:gd name="connsiteX0" fmla="*/ 34888 w 286511"/>
                  <a:gd name="connsiteY0" fmla="*/ 285939 h 446961"/>
                  <a:gd name="connsiteX1" fmla="*/ 58389 w 286511"/>
                  <a:gd name="connsiteY1" fmla="*/ 234224 h 446961"/>
                  <a:gd name="connsiteX2" fmla="*/ 109597 w 286511"/>
                  <a:gd name="connsiteY2" fmla="*/ 202600 h 446961"/>
                  <a:gd name="connsiteX3" fmla="*/ 135563 w 286511"/>
                  <a:gd name="connsiteY3" fmla="*/ 195346 h 446961"/>
                  <a:gd name="connsiteX4" fmla="*/ 166317 w 286511"/>
                  <a:gd name="connsiteY4" fmla="*/ 185047 h 446961"/>
                  <a:gd name="connsiteX5" fmla="*/ 193952 w 286511"/>
                  <a:gd name="connsiteY5" fmla="*/ 167421 h 446961"/>
                  <a:gd name="connsiteX6" fmla="*/ 210562 w 286511"/>
                  <a:gd name="connsiteY6" fmla="*/ 139206 h 446961"/>
                  <a:gd name="connsiteX7" fmla="*/ 211360 w 286511"/>
                  <a:gd name="connsiteY7" fmla="*/ 115198 h 446961"/>
                  <a:gd name="connsiteX8" fmla="*/ 202656 w 286511"/>
                  <a:gd name="connsiteY8" fmla="*/ 95324 h 446961"/>
                  <a:gd name="connsiteX9" fmla="*/ 186409 w 286511"/>
                  <a:gd name="connsiteY9" fmla="*/ 80382 h 446961"/>
                  <a:gd name="connsiteX10" fmla="*/ 165374 w 286511"/>
                  <a:gd name="connsiteY10" fmla="*/ 71533 h 446961"/>
                  <a:gd name="connsiteX11" fmla="*/ 139262 w 286511"/>
                  <a:gd name="connsiteY11" fmla="*/ 70300 h 446961"/>
                  <a:gd name="connsiteX12" fmla="*/ 116342 w 286511"/>
                  <a:gd name="connsiteY12" fmla="*/ 76973 h 446961"/>
                  <a:gd name="connsiteX13" fmla="*/ 96323 w 286511"/>
                  <a:gd name="connsiteY13" fmla="*/ 88941 h 446961"/>
                  <a:gd name="connsiteX14" fmla="*/ 80003 w 286511"/>
                  <a:gd name="connsiteY14" fmla="*/ 102867 h 446961"/>
                  <a:gd name="connsiteX15" fmla="*/ 35759 w 286511"/>
                  <a:gd name="connsiteY15" fmla="*/ 52095 h 446961"/>
                  <a:gd name="connsiteX16" fmla="*/ 65497 w 286511"/>
                  <a:gd name="connsiteY16" fmla="*/ 23517 h 446961"/>
                  <a:gd name="connsiteX17" fmla="*/ 101763 w 286511"/>
                  <a:gd name="connsiteY17" fmla="*/ 6182 h 446961"/>
                  <a:gd name="connsiteX18" fmla="*/ 142236 w 286511"/>
                  <a:gd name="connsiteY18" fmla="*/ 16 h 446961"/>
                  <a:gd name="connsiteX19" fmla="*/ 184233 w 286511"/>
                  <a:gd name="connsiteY19" fmla="*/ 5021 h 446961"/>
                  <a:gd name="connsiteX20" fmla="*/ 228695 w 286511"/>
                  <a:gd name="connsiteY20" fmla="*/ 23372 h 446961"/>
                  <a:gd name="connsiteX21" fmla="*/ 264236 w 286511"/>
                  <a:gd name="connsiteY21" fmla="*/ 55286 h 446961"/>
                  <a:gd name="connsiteX22" fmla="*/ 284255 w 286511"/>
                  <a:gd name="connsiteY22" fmla="*/ 100619 h 446961"/>
                  <a:gd name="connsiteX23" fmla="*/ 281789 w 286511"/>
                  <a:gd name="connsiteY23" fmla="*/ 158645 h 446961"/>
                  <a:gd name="connsiteX24" fmla="*/ 268443 w 286511"/>
                  <a:gd name="connsiteY24" fmla="*/ 192300 h 446961"/>
                  <a:gd name="connsiteX25" fmla="*/ 248279 w 286511"/>
                  <a:gd name="connsiteY25" fmla="*/ 216381 h 446961"/>
                  <a:gd name="connsiteX26" fmla="*/ 222385 w 286511"/>
                  <a:gd name="connsiteY26" fmla="*/ 233426 h 446961"/>
                  <a:gd name="connsiteX27" fmla="*/ 191123 w 286511"/>
                  <a:gd name="connsiteY27" fmla="*/ 245829 h 446961"/>
                  <a:gd name="connsiteX28" fmla="*/ 162908 w 286511"/>
                  <a:gd name="connsiteY28" fmla="*/ 253808 h 446961"/>
                  <a:gd name="connsiteX29" fmla="*/ 136651 w 286511"/>
                  <a:gd name="connsiteY29" fmla="*/ 263237 h 446961"/>
                  <a:gd name="connsiteX30" fmla="*/ 114892 w 286511"/>
                  <a:gd name="connsiteY30" fmla="*/ 278178 h 446961"/>
                  <a:gd name="connsiteX31" fmla="*/ 101836 w 286511"/>
                  <a:gd name="connsiteY31" fmla="*/ 302694 h 446961"/>
                  <a:gd name="connsiteX32" fmla="*/ 0 w 286511"/>
                  <a:gd name="connsiteY32" fmla="*/ 429771 h 446961"/>
                  <a:gd name="connsiteX33" fmla="*/ 21397 w 286511"/>
                  <a:gd name="connsiteY33" fmla="*/ 344763 h 446961"/>
                  <a:gd name="connsiteX34" fmla="*/ 89795 w 286511"/>
                  <a:gd name="connsiteY34" fmla="*/ 361954 h 446961"/>
                  <a:gd name="connsiteX35" fmla="*/ 68398 w 286511"/>
                  <a:gd name="connsiteY35" fmla="*/ 446962 h 44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511" h="446961">
                    <a:moveTo>
                      <a:pt x="34888" y="285939"/>
                    </a:moveTo>
                    <a:cubicBezTo>
                      <a:pt x="39276" y="267335"/>
                      <a:pt x="47262" y="249767"/>
                      <a:pt x="58389" y="234224"/>
                    </a:cubicBezTo>
                    <a:cubicBezTo>
                      <a:pt x="68978" y="219717"/>
                      <a:pt x="86045" y="209176"/>
                      <a:pt x="109597" y="202600"/>
                    </a:cubicBezTo>
                    <a:cubicBezTo>
                      <a:pt x="116850" y="200424"/>
                      <a:pt x="125336" y="198103"/>
                      <a:pt x="135563" y="195346"/>
                    </a:cubicBezTo>
                    <a:cubicBezTo>
                      <a:pt x="146088" y="192789"/>
                      <a:pt x="156373" y="189344"/>
                      <a:pt x="166317" y="185047"/>
                    </a:cubicBezTo>
                    <a:cubicBezTo>
                      <a:pt x="176435" y="180729"/>
                      <a:pt x="185770" y="174774"/>
                      <a:pt x="193952" y="167421"/>
                    </a:cubicBezTo>
                    <a:cubicBezTo>
                      <a:pt x="202243" y="159936"/>
                      <a:pt x="208038" y="150088"/>
                      <a:pt x="210562" y="139206"/>
                    </a:cubicBezTo>
                    <a:cubicBezTo>
                      <a:pt x="212731" y="131380"/>
                      <a:pt x="212999" y="123151"/>
                      <a:pt x="211360" y="115198"/>
                    </a:cubicBezTo>
                    <a:cubicBezTo>
                      <a:pt x="209837" y="108053"/>
                      <a:pt x="206870" y="101291"/>
                      <a:pt x="202656" y="95324"/>
                    </a:cubicBezTo>
                    <a:cubicBezTo>
                      <a:pt x="198297" y="89306"/>
                      <a:pt x="192770" y="84224"/>
                      <a:pt x="186409" y="80382"/>
                    </a:cubicBezTo>
                    <a:cubicBezTo>
                      <a:pt x="179902" y="76353"/>
                      <a:pt x="172801" y="73368"/>
                      <a:pt x="165374" y="71533"/>
                    </a:cubicBezTo>
                    <a:cubicBezTo>
                      <a:pt x="156844" y="69342"/>
                      <a:pt x="147959" y="68922"/>
                      <a:pt x="139262" y="70300"/>
                    </a:cubicBezTo>
                    <a:cubicBezTo>
                      <a:pt x="131356" y="71476"/>
                      <a:pt x="123646" y="73721"/>
                      <a:pt x="116342" y="76973"/>
                    </a:cubicBezTo>
                    <a:cubicBezTo>
                      <a:pt x="109220" y="80164"/>
                      <a:pt x="102503" y="84181"/>
                      <a:pt x="96323" y="88941"/>
                    </a:cubicBezTo>
                    <a:cubicBezTo>
                      <a:pt x="90622" y="93268"/>
                      <a:pt x="85175" y="97918"/>
                      <a:pt x="80003" y="102867"/>
                    </a:cubicBezTo>
                    <a:lnTo>
                      <a:pt x="35759" y="52095"/>
                    </a:lnTo>
                    <a:cubicBezTo>
                      <a:pt x="43998" y="40967"/>
                      <a:pt x="54051" y="31305"/>
                      <a:pt x="65497" y="23517"/>
                    </a:cubicBezTo>
                    <a:cubicBezTo>
                      <a:pt x="76645" y="15945"/>
                      <a:pt x="88874" y="10101"/>
                      <a:pt x="101763" y="6182"/>
                    </a:cubicBezTo>
                    <a:cubicBezTo>
                      <a:pt x="114899" y="2252"/>
                      <a:pt x="128528" y="177"/>
                      <a:pt x="142236" y="16"/>
                    </a:cubicBezTo>
                    <a:cubicBezTo>
                      <a:pt x="156395" y="-186"/>
                      <a:pt x="170517" y="1497"/>
                      <a:pt x="184233" y="5021"/>
                    </a:cubicBezTo>
                    <a:cubicBezTo>
                      <a:pt x="199856" y="8966"/>
                      <a:pt x="214834" y="15147"/>
                      <a:pt x="228695" y="23372"/>
                    </a:cubicBezTo>
                    <a:cubicBezTo>
                      <a:pt x="242549" y="31539"/>
                      <a:pt x="254633" y="42389"/>
                      <a:pt x="264236" y="55286"/>
                    </a:cubicBezTo>
                    <a:cubicBezTo>
                      <a:pt x="274137" y="68755"/>
                      <a:pt x="280969" y="84228"/>
                      <a:pt x="284255" y="100619"/>
                    </a:cubicBezTo>
                    <a:cubicBezTo>
                      <a:pt x="287947" y="119890"/>
                      <a:pt x="287098" y="139756"/>
                      <a:pt x="281789" y="158645"/>
                    </a:cubicBezTo>
                    <a:cubicBezTo>
                      <a:pt x="279033" y="170463"/>
                      <a:pt x="274536" y="181805"/>
                      <a:pt x="268443" y="192300"/>
                    </a:cubicBezTo>
                    <a:cubicBezTo>
                      <a:pt x="263032" y="201339"/>
                      <a:pt x="256228" y="209465"/>
                      <a:pt x="248279" y="216381"/>
                    </a:cubicBezTo>
                    <a:cubicBezTo>
                      <a:pt x="240409" y="223140"/>
                      <a:pt x="231705" y="228868"/>
                      <a:pt x="222385" y="233426"/>
                    </a:cubicBezTo>
                    <a:cubicBezTo>
                      <a:pt x="212274" y="238299"/>
                      <a:pt x="201829" y="242444"/>
                      <a:pt x="191123" y="245829"/>
                    </a:cubicBezTo>
                    <a:cubicBezTo>
                      <a:pt x="181621" y="248730"/>
                      <a:pt x="172265" y="251341"/>
                      <a:pt x="162908" y="253808"/>
                    </a:cubicBezTo>
                    <a:cubicBezTo>
                      <a:pt x="153885" y="256137"/>
                      <a:pt x="145094" y="259294"/>
                      <a:pt x="136651" y="263237"/>
                    </a:cubicBezTo>
                    <a:cubicBezTo>
                      <a:pt x="128579" y="266900"/>
                      <a:pt x="121209" y="271957"/>
                      <a:pt x="114892" y="278178"/>
                    </a:cubicBezTo>
                    <a:cubicBezTo>
                      <a:pt x="108400" y="285018"/>
                      <a:pt x="103888" y="293490"/>
                      <a:pt x="101836" y="302694"/>
                    </a:cubicBezTo>
                    <a:close/>
                    <a:moveTo>
                      <a:pt x="0" y="429771"/>
                    </a:moveTo>
                    <a:lnTo>
                      <a:pt x="21397" y="344763"/>
                    </a:lnTo>
                    <a:lnTo>
                      <a:pt x="89795" y="361954"/>
                    </a:lnTo>
                    <a:lnTo>
                      <a:pt x="68398" y="446962"/>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1" name="Freeform: Shape 180">
                <a:extLst>
                  <a:ext uri="{FF2B5EF4-FFF2-40B4-BE49-F238E27FC236}">
                    <a16:creationId xmlns:a16="http://schemas.microsoft.com/office/drawing/2014/main" id="{AEE43795-D23A-839C-79FB-FBEF80D32C4C}"/>
                  </a:ext>
                </a:extLst>
              </p:cNvPr>
              <p:cNvSpPr/>
              <p:nvPr/>
            </p:nvSpPr>
            <p:spPr>
              <a:xfrm>
                <a:off x="1306494" y="3545892"/>
                <a:ext cx="200075" cy="343843"/>
              </a:xfrm>
              <a:custGeom>
                <a:avLst/>
                <a:gdLst>
                  <a:gd name="connsiteX0" fmla="*/ 125077 w 200075"/>
                  <a:gd name="connsiteY0" fmla="*/ 106695 h 343843"/>
                  <a:gd name="connsiteX1" fmla="*/ 126237 w 200075"/>
                  <a:gd name="connsiteY1" fmla="*/ 148546 h 343843"/>
                  <a:gd name="connsiteX2" fmla="*/ 102737 w 200075"/>
                  <a:gd name="connsiteY2" fmla="*/ 186118 h 343843"/>
                  <a:gd name="connsiteX3" fmla="*/ 87722 w 200075"/>
                  <a:gd name="connsiteY3" fmla="*/ 199102 h 343843"/>
                  <a:gd name="connsiteX4" fmla="*/ 70677 w 200075"/>
                  <a:gd name="connsiteY4" fmla="*/ 215857 h 343843"/>
                  <a:gd name="connsiteX5" fmla="*/ 57984 w 200075"/>
                  <a:gd name="connsiteY5" fmla="*/ 236456 h 343843"/>
                  <a:gd name="connsiteX6" fmla="*/ 56098 w 200075"/>
                  <a:gd name="connsiteY6" fmla="*/ 260537 h 343843"/>
                  <a:gd name="connsiteX7" fmla="*/ 63351 w 200075"/>
                  <a:gd name="connsiteY7" fmla="*/ 276784 h 343843"/>
                  <a:gd name="connsiteX8" fmla="*/ 75537 w 200075"/>
                  <a:gd name="connsiteY8" fmla="*/ 287156 h 343843"/>
                  <a:gd name="connsiteX9" fmla="*/ 91131 w 200075"/>
                  <a:gd name="connsiteY9" fmla="*/ 291726 h 343843"/>
                  <a:gd name="connsiteX10" fmla="*/ 107959 w 200075"/>
                  <a:gd name="connsiteY10" fmla="*/ 290855 h 343843"/>
                  <a:gd name="connsiteX11" fmla="*/ 125584 w 200075"/>
                  <a:gd name="connsiteY11" fmla="*/ 283602 h 343843"/>
                  <a:gd name="connsiteX12" fmla="*/ 138640 w 200075"/>
                  <a:gd name="connsiteY12" fmla="*/ 271779 h 343843"/>
                  <a:gd name="connsiteX13" fmla="*/ 148069 w 200075"/>
                  <a:gd name="connsiteY13" fmla="*/ 257273 h 343843"/>
                  <a:gd name="connsiteX14" fmla="*/ 154380 w 200075"/>
                  <a:gd name="connsiteY14" fmla="*/ 242766 h 343843"/>
                  <a:gd name="connsiteX15" fmla="*/ 200075 w 200075"/>
                  <a:gd name="connsiteY15" fmla="*/ 261915 h 343843"/>
                  <a:gd name="connsiteX16" fmla="*/ 189485 w 200075"/>
                  <a:gd name="connsiteY16" fmla="*/ 290493 h 343843"/>
                  <a:gd name="connsiteX17" fmla="*/ 170917 w 200075"/>
                  <a:gd name="connsiteY17" fmla="*/ 313775 h 343843"/>
                  <a:gd name="connsiteX18" fmla="*/ 146039 w 200075"/>
                  <a:gd name="connsiteY18" fmla="*/ 330966 h 343843"/>
                  <a:gd name="connsiteX19" fmla="*/ 116590 w 200075"/>
                  <a:gd name="connsiteY19" fmla="*/ 341193 h 343843"/>
                  <a:gd name="connsiteX20" fmla="*/ 81194 w 200075"/>
                  <a:gd name="connsiteY20" fmla="*/ 343441 h 343843"/>
                  <a:gd name="connsiteX21" fmla="*/ 47322 w 200075"/>
                  <a:gd name="connsiteY21" fmla="*/ 333795 h 343843"/>
                  <a:gd name="connsiteX22" fmla="*/ 19324 w 200075"/>
                  <a:gd name="connsiteY22" fmla="*/ 310149 h 343843"/>
                  <a:gd name="connsiteX23" fmla="*/ 2279 w 200075"/>
                  <a:gd name="connsiteY23" fmla="*/ 270909 h 343843"/>
                  <a:gd name="connsiteX24" fmla="*/ 248 w 200075"/>
                  <a:gd name="connsiteY24" fmla="*/ 244289 h 343843"/>
                  <a:gd name="connsiteX25" fmla="*/ 5833 w 200075"/>
                  <a:gd name="connsiteY25" fmla="*/ 221804 h 343843"/>
                  <a:gd name="connsiteX26" fmla="*/ 17511 w 200075"/>
                  <a:gd name="connsiteY26" fmla="*/ 202148 h 343843"/>
                  <a:gd name="connsiteX27" fmla="*/ 34193 w 200075"/>
                  <a:gd name="connsiteY27" fmla="*/ 183725 h 343843"/>
                  <a:gd name="connsiteX28" fmla="*/ 50368 w 200075"/>
                  <a:gd name="connsiteY28" fmla="*/ 169218 h 343843"/>
                  <a:gd name="connsiteX29" fmla="*/ 64875 w 200075"/>
                  <a:gd name="connsiteY29" fmla="*/ 154712 h 343843"/>
                  <a:gd name="connsiteX30" fmla="*/ 73724 w 200075"/>
                  <a:gd name="connsiteY30" fmla="*/ 137812 h 343843"/>
                  <a:gd name="connsiteX31" fmla="*/ 74449 w 200075"/>
                  <a:gd name="connsiteY31" fmla="*/ 117285 h 343843"/>
                  <a:gd name="connsiteX32" fmla="*/ 101721 w 200075"/>
                  <a:gd name="connsiteY32" fmla="*/ 0 h 343843"/>
                  <a:gd name="connsiteX33" fmla="*/ 114995 w 200075"/>
                  <a:gd name="connsiteY33" fmla="*/ 63321 h 343843"/>
                  <a:gd name="connsiteX34" fmla="*/ 64222 w 200075"/>
                  <a:gd name="connsiteY34" fmla="*/ 73983 h 343843"/>
                  <a:gd name="connsiteX35" fmla="*/ 50948 w 200075"/>
                  <a:gd name="connsiteY35" fmla="*/ 10735 h 3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75" h="343843">
                    <a:moveTo>
                      <a:pt x="125077" y="106695"/>
                    </a:moveTo>
                    <a:cubicBezTo>
                      <a:pt x="128190" y="120433"/>
                      <a:pt x="128584" y="134657"/>
                      <a:pt x="126237" y="148546"/>
                    </a:cubicBezTo>
                    <a:cubicBezTo>
                      <a:pt x="122775" y="163321"/>
                      <a:pt x="114510" y="176537"/>
                      <a:pt x="102737" y="186118"/>
                    </a:cubicBezTo>
                    <a:cubicBezTo>
                      <a:pt x="98675" y="189817"/>
                      <a:pt x="93670" y="194169"/>
                      <a:pt x="87722" y="199102"/>
                    </a:cubicBezTo>
                    <a:cubicBezTo>
                      <a:pt x="81564" y="204179"/>
                      <a:pt x="75861" y="209786"/>
                      <a:pt x="70677" y="215857"/>
                    </a:cubicBezTo>
                    <a:cubicBezTo>
                      <a:pt x="65332" y="221971"/>
                      <a:pt x="61043" y="228934"/>
                      <a:pt x="57984" y="236456"/>
                    </a:cubicBezTo>
                    <a:cubicBezTo>
                      <a:pt x="54914" y="244101"/>
                      <a:pt x="54257" y="252507"/>
                      <a:pt x="56098" y="260537"/>
                    </a:cubicBezTo>
                    <a:cubicBezTo>
                      <a:pt x="57228" y="266441"/>
                      <a:pt x="59710" y="272004"/>
                      <a:pt x="63351" y="276784"/>
                    </a:cubicBezTo>
                    <a:cubicBezTo>
                      <a:pt x="66681" y="281020"/>
                      <a:pt x="70825" y="284545"/>
                      <a:pt x="75537" y="287156"/>
                    </a:cubicBezTo>
                    <a:cubicBezTo>
                      <a:pt x="80382" y="289695"/>
                      <a:pt x="85683" y="291247"/>
                      <a:pt x="91131" y="291726"/>
                    </a:cubicBezTo>
                    <a:cubicBezTo>
                      <a:pt x="96752" y="292313"/>
                      <a:pt x="102429" y="292016"/>
                      <a:pt x="107959" y="290855"/>
                    </a:cubicBezTo>
                    <a:cubicBezTo>
                      <a:pt x="114258" y="289637"/>
                      <a:pt x="120251" y="287171"/>
                      <a:pt x="125584" y="283602"/>
                    </a:cubicBezTo>
                    <a:cubicBezTo>
                      <a:pt x="130462" y="280287"/>
                      <a:pt x="134856" y="276305"/>
                      <a:pt x="138640" y="271779"/>
                    </a:cubicBezTo>
                    <a:cubicBezTo>
                      <a:pt x="142326" y="267318"/>
                      <a:pt x="145489" y="262452"/>
                      <a:pt x="148069" y="257273"/>
                    </a:cubicBezTo>
                    <a:cubicBezTo>
                      <a:pt x="150479" y="252573"/>
                      <a:pt x="152587" y="247727"/>
                      <a:pt x="154380" y="242766"/>
                    </a:cubicBezTo>
                    <a:lnTo>
                      <a:pt x="200075" y="261915"/>
                    </a:lnTo>
                    <a:cubicBezTo>
                      <a:pt x="198170" y="271968"/>
                      <a:pt x="194590" y="281629"/>
                      <a:pt x="189485" y="290493"/>
                    </a:cubicBezTo>
                    <a:cubicBezTo>
                      <a:pt x="184524" y="299160"/>
                      <a:pt x="178262" y="307008"/>
                      <a:pt x="170917" y="313775"/>
                    </a:cubicBezTo>
                    <a:cubicBezTo>
                      <a:pt x="163493" y="320673"/>
                      <a:pt x="155114" y="326462"/>
                      <a:pt x="146039" y="330966"/>
                    </a:cubicBezTo>
                    <a:cubicBezTo>
                      <a:pt x="136714" y="335651"/>
                      <a:pt x="126812" y="339089"/>
                      <a:pt x="116590" y="341193"/>
                    </a:cubicBezTo>
                    <a:cubicBezTo>
                      <a:pt x="104962" y="343644"/>
                      <a:pt x="93040" y="344399"/>
                      <a:pt x="81194" y="343441"/>
                    </a:cubicBezTo>
                    <a:cubicBezTo>
                      <a:pt x="69375" y="342506"/>
                      <a:pt x="57861" y="339227"/>
                      <a:pt x="47322" y="333795"/>
                    </a:cubicBezTo>
                    <a:cubicBezTo>
                      <a:pt x="36388" y="328035"/>
                      <a:pt x="26835" y="319963"/>
                      <a:pt x="19324" y="310149"/>
                    </a:cubicBezTo>
                    <a:cubicBezTo>
                      <a:pt x="10691" y="298558"/>
                      <a:pt x="4857" y="285125"/>
                      <a:pt x="2279" y="270909"/>
                    </a:cubicBezTo>
                    <a:cubicBezTo>
                      <a:pt x="264" y="262190"/>
                      <a:pt x="-421" y="253211"/>
                      <a:pt x="248" y="244289"/>
                    </a:cubicBezTo>
                    <a:cubicBezTo>
                      <a:pt x="893" y="236543"/>
                      <a:pt x="2779" y="228949"/>
                      <a:pt x="5833" y="221804"/>
                    </a:cubicBezTo>
                    <a:cubicBezTo>
                      <a:pt x="8832" y="214761"/>
                      <a:pt x="12759" y="208146"/>
                      <a:pt x="17511" y="202148"/>
                    </a:cubicBezTo>
                    <a:cubicBezTo>
                      <a:pt x="22606" y="195598"/>
                      <a:pt x="28183" y="189440"/>
                      <a:pt x="34193" y="183725"/>
                    </a:cubicBezTo>
                    <a:cubicBezTo>
                      <a:pt x="39561" y="178793"/>
                      <a:pt x="44928" y="174005"/>
                      <a:pt x="50368" y="169218"/>
                    </a:cubicBezTo>
                    <a:cubicBezTo>
                      <a:pt x="55627" y="164823"/>
                      <a:pt x="60481" y="159970"/>
                      <a:pt x="64875" y="154712"/>
                    </a:cubicBezTo>
                    <a:cubicBezTo>
                      <a:pt x="68791" y="149642"/>
                      <a:pt x="71787" y="143919"/>
                      <a:pt x="73724" y="137812"/>
                    </a:cubicBezTo>
                    <a:cubicBezTo>
                      <a:pt x="75841" y="131168"/>
                      <a:pt x="76092" y="124067"/>
                      <a:pt x="74449" y="117285"/>
                    </a:cubicBezTo>
                    <a:close/>
                    <a:moveTo>
                      <a:pt x="101721" y="0"/>
                    </a:moveTo>
                    <a:lnTo>
                      <a:pt x="114995" y="63321"/>
                    </a:lnTo>
                    <a:lnTo>
                      <a:pt x="64222" y="73983"/>
                    </a:lnTo>
                    <a:lnTo>
                      <a:pt x="50948" y="10735"/>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2" name="Freeform: Shape 181">
                <a:extLst>
                  <a:ext uri="{FF2B5EF4-FFF2-40B4-BE49-F238E27FC236}">
                    <a16:creationId xmlns:a16="http://schemas.microsoft.com/office/drawing/2014/main" id="{B116D446-9B34-A17C-E01E-ADA776319DA1}"/>
                  </a:ext>
                </a:extLst>
              </p:cNvPr>
              <p:cNvSpPr/>
              <p:nvPr/>
            </p:nvSpPr>
            <p:spPr>
              <a:xfrm>
                <a:off x="3608634" y="2918341"/>
                <a:ext cx="242871" cy="326348"/>
              </a:xfrm>
              <a:custGeom>
                <a:avLst/>
                <a:gdLst>
                  <a:gd name="connsiteX0" fmla="*/ 107130 w 242871"/>
                  <a:gd name="connsiteY0" fmla="*/ 87039 h 326348"/>
                  <a:gd name="connsiteX1" fmla="*/ 125626 w 242871"/>
                  <a:gd name="connsiteY1" fmla="*/ 124611 h 326348"/>
                  <a:gd name="connsiteX2" fmla="*/ 119606 w 242871"/>
                  <a:gd name="connsiteY2" fmla="*/ 168638 h 326348"/>
                  <a:gd name="connsiteX3" fmla="*/ 111410 w 242871"/>
                  <a:gd name="connsiteY3" fmla="*/ 186699 h 326348"/>
                  <a:gd name="connsiteX4" fmla="*/ 102851 w 242871"/>
                  <a:gd name="connsiteY4" fmla="*/ 209039 h 326348"/>
                  <a:gd name="connsiteX5" fmla="*/ 99877 w 242871"/>
                  <a:gd name="connsiteY5" fmla="*/ 233047 h 326348"/>
                  <a:gd name="connsiteX6" fmla="*/ 108146 w 242871"/>
                  <a:gd name="connsiteY6" fmla="*/ 255750 h 326348"/>
                  <a:gd name="connsiteX7" fmla="*/ 121492 w 242871"/>
                  <a:gd name="connsiteY7" fmla="*/ 267427 h 326348"/>
                  <a:gd name="connsiteX8" fmla="*/ 136941 w 242871"/>
                  <a:gd name="connsiteY8" fmla="*/ 271779 h 326348"/>
                  <a:gd name="connsiteX9" fmla="*/ 153043 w 242871"/>
                  <a:gd name="connsiteY9" fmla="*/ 269531 h 326348"/>
                  <a:gd name="connsiteX10" fmla="*/ 167913 w 242871"/>
                  <a:gd name="connsiteY10" fmla="*/ 261697 h 326348"/>
                  <a:gd name="connsiteX11" fmla="*/ 180896 w 242871"/>
                  <a:gd name="connsiteY11" fmla="*/ 247771 h 326348"/>
                  <a:gd name="connsiteX12" fmla="*/ 188149 w 242871"/>
                  <a:gd name="connsiteY12" fmla="*/ 231524 h 326348"/>
                  <a:gd name="connsiteX13" fmla="*/ 190688 w 242871"/>
                  <a:gd name="connsiteY13" fmla="*/ 214479 h 326348"/>
                  <a:gd name="connsiteX14" fmla="*/ 190688 w 242871"/>
                  <a:gd name="connsiteY14" fmla="*/ 198739 h 326348"/>
                  <a:gd name="connsiteX15" fmla="*/ 240155 w 242871"/>
                  <a:gd name="connsiteY15" fmla="*/ 197143 h 326348"/>
                  <a:gd name="connsiteX16" fmla="*/ 242476 w 242871"/>
                  <a:gd name="connsiteY16" fmla="*/ 227462 h 326348"/>
                  <a:gd name="connsiteX17" fmla="*/ 235223 w 242871"/>
                  <a:gd name="connsiteY17" fmla="*/ 256475 h 326348"/>
                  <a:gd name="connsiteX18" fmla="*/ 219701 w 242871"/>
                  <a:gd name="connsiteY18" fmla="*/ 282442 h 326348"/>
                  <a:gd name="connsiteX19" fmla="*/ 197216 w 242871"/>
                  <a:gd name="connsiteY19" fmla="*/ 304201 h 326348"/>
                  <a:gd name="connsiteX20" fmla="*/ 165882 w 242871"/>
                  <a:gd name="connsiteY20" fmla="*/ 320956 h 326348"/>
                  <a:gd name="connsiteX21" fmla="*/ 131066 w 242871"/>
                  <a:gd name="connsiteY21" fmla="*/ 326251 h 326348"/>
                  <a:gd name="connsiteX22" fmla="*/ 95815 w 242871"/>
                  <a:gd name="connsiteY22" fmla="*/ 316459 h 326348"/>
                  <a:gd name="connsiteX23" fmla="*/ 63973 w 242871"/>
                  <a:gd name="connsiteY23" fmla="*/ 287809 h 326348"/>
                  <a:gd name="connsiteX24" fmla="*/ 51063 w 242871"/>
                  <a:gd name="connsiteY24" fmla="*/ 264453 h 326348"/>
                  <a:gd name="connsiteX25" fmla="*/ 46783 w 242871"/>
                  <a:gd name="connsiteY25" fmla="*/ 241678 h 326348"/>
                  <a:gd name="connsiteX26" fmla="*/ 49177 w 242871"/>
                  <a:gd name="connsiteY26" fmla="*/ 218903 h 326348"/>
                  <a:gd name="connsiteX27" fmla="*/ 56793 w 242871"/>
                  <a:gd name="connsiteY27" fmla="*/ 195257 h 326348"/>
                  <a:gd name="connsiteX28" fmla="*/ 65497 w 242871"/>
                  <a:gd name="connsiteY28" fmla="*/ 175456 h 326348"/>
                  <a:gd name="connsiteX29" fmla="*/ 72750 w 242871"/>
                  <a:gd name="connsiteY29" fmla="*/ 156090 h 326348"/>
                  <a:gd name="connsiteX30" fmla="*/ 74346 w 242871"/>
                  <a:gd name="connsiteY30" fmla="*/ 136869 h 326348"/>
                  <a:gd name="connsiteX31" fmla="*/ 66440 w 242871"/>
                  <a:gd name="connsiteY31" fmla="*/ 117938 h 326348"/>
                  <a:gd name="connsiteX32" fmla="*/ 41851 w 242871"/>
                  <a:gd name="connsiteY32" fmla="*/ 0 h 326348"/>
                  <a:gd name="connsiteX33" fmla="*/ 80221 w 242871"/>
                  <a:gd name="connsiteY33" fmla="*/ 52006 h 326348"/>
                  <a:gd name="connsiteX34" fmla="*/ 38370 w 242871"/>
                  <a:gd name="connsiteY34" fmla="*/ 82905 h 326348"/>
                  <a:gd name="connsiteX35" fmla="*/ 0 w 242871"/>
                  <a:gd name="connsiteY35" fmla="*/ 30899 h 3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871" h="326348">
                    <a:moveTo>
                      <a:pt x="107130" y="87039"/>
                    </a:moveTo>
                    <a:cubicBezTo>
                      <a:pt x="115668" y="98245"/>
                      <a:pt x="121949" y="111004"/>
                      <a:pt x="125626" y="124611"/>
                    </a:cubicBezTo>
                    <a:cubicBezTo>
                      <a:pt x="128549" y="139545"/>
                      <a:pt x="126431" y="155031"/>
                      <a:pt x="119606" y="168638"/>
                    </a:cubicBezTo>
                    <a:cubicBezTo>
                      <a:pt x="117503" y="173715"/>
                      <a:pt x="114746" y="179736"/>
                      <a:pt x="111410" y="186699"/>
                    </a:cubicBezTo>
                    <a:cubicBezTo>
                      <a:pt x="107885" y="193872"/>
                      <a:pt x="105020" y="201350"/>
                      <a:pt x="102851" y="209039"/>
                    </a:cubicBezTo>
                    <a:cubicBezTo>
                      <a:pt x="100530" y="216821"/>
                      <a:pt x="99529" y="224938"/>
                      <a:pt x="99877" y="233047"/>
                    </a:cubicBezTo>
                    <a:cubicBezTo>
                      <a:pt x="100291" y="241272"/>
                      <a:pt x="103177" y="249185"/>
                      <a:pt x="108146" y="255750"/>
                    </a:cubicBezTo>
                    <a:cubicBezTo>
                      <a:pt x="111613" y="260638"/>
                      <a:pt x="116182" y="264642"/>
                      <a:pt x="121492" y="267427"/>
                    </a:cubicBezTo>
                    <a:cubicBezTo>
                      <a:pt x="126294" y="269908"/>
                      <a:pt x="131552" y="271388"/>
                      <a:pt x="136941" y="271779"/>
                    </a:cubicBezTo>
                    <a:cubicBezTo>
                      <a:pt x="142403" y="272127"/>
                      <a:pt x="147886" y="271366"/>
                      <a:pt x="153043" y="269531"/>
                    </a:cubicBezTo>
                    <a:cubicBezTo>
                      <a:pt x="158367" y="267681"/>
                      <a:pt x="163379" y="265041"/>
                      <a:pt x="167913" y="261697"/>
                    </a:cubicBezTo>
                    <a:cubicBezTo>
                      <a:pt x="173142" y="257991"/>
                      <a:pt x="177567" y="253247"/>
                      <a:pt x="180896" y="247771"/>
                    </a:cubicBezTo>
                    <a:cubicBezTo>
                      <a:pt x="184073" y="242730"/>
                      <a:pt x="186517" y="237254"/>
                      <a:pt x="188149" y="231524"/>
                    </a:cubicBezTo>
                    <a:cubicBezTo>
                      <a:pt x="189614" y="225953"/>
                      <a:pt x="190463" y="220238"/>
                      <a:pt x="190688" y="214479"/>
                    </a:cubicBezTo>
                    <a:cubicBezTo>
                      <a:pt x="190985" y="209235"/>
                      <a:pt x="190985" y="203983"/>
                      <a:pt x="190688" y="198739"/>
                    </a:cubicBezTo>
                    <a:lnTo>
                      <a:pt x="240155" y="197143"/>
                    </a:lnTo>
                    <a:cubicBezTo>
                      <a:pt x="242650" y="207044"/>
                      <a:pt x="243433" y="217300"/>
                      <a:pt x="242476" y="227462"/>
                    </a:cubicBezTo>
                    <a:cubicBezTo>
                      <a:pt x="241533" y="237442"/>
                      <a:pt x="239089" y="247227"/>
                      <a:pt x="235223" y="256475"/>
                    </a:cubicBezTo>
                    <a:cubicBezTo>
                      <a:pt x="231292" y="265817"/>
                      <a:pt x="226069" y="274557"/>
                      <a:pt x="219701" y="282442"/>
                    </a:cubicBezTo>
                    <a:cubicBezTo>
                      <a:pt x="213188" y="290645"/>
                      <a:pt x="205629" y="297964"/>
                      <a:pt x="197216" y="304201"/>
                    </a:cubicBezTo>
                    <a:cubicBezTo>
                      <a:pt x="187642" y="311273"/>
                      <a:pt x="177081" y="316916"/>
                      <a:pt x="165882" y="320956"/>
                    </a:cubicBezTo>
                    <a:cubicBezTo>
                      <a:pt x="154741" y="325004"/>
                      <a:pt x="142904" y="326802"/>
                      <a:pt x="131066" y="326251"/>
                    </a:cubicBezTo>
                    <a:cubicBezTo>
                      <a:pt x="118750" y="325555"/>
                      <a:pt x="106724" y="322218"/>
                      <a:pt x="95815" y="316459"/>
                    </a:cubicBezTo>
                    <a:cubicBezTo>
                      <a:pt x="83144" y="309482"/>
                      <a:pt x="72250" y="299675"/>
                      <a:pt x="63973" y="287809"/>
                    </a:cubicBezTo>
                    <a:cubicBezTo>
                      <a:pt x="58519" y="280715"/>
                      <a:pt x="54167" y="272846"/>
                      <a:pt x="51063" y="264453"/>
                    </a:cubicBezTo>
                    <a:cubicBezTo>
                      <a:pt x="48415" y="257142"/>
                      <a:pt x="46965" y="249454"/>
                      <a:pt x="46783" y="241678"/>
                    </a:cubicBezTo>
                    <a:cubicBezTo>
                      <a:pt x="46573" y="234012"/>
                      <a:pt x="47371" y="226352"/>
                      <a:pt x="49177" y="218903"/>
                    </a:cubicBezTo>
                    <a:cubicBezTo>
                      <a:pt x="51150" y="210852"/>
                      <a:pt x="53696" y="202946"/>
                      <a:pt x="56793" y="195257"/>
                    </a:cubicBezTo>
                    <a:cubicBezTo>
                      <a:pt x="59622" y="188512"/>
                      <a:pt x="62450" y="181912"/>
                      <a:pt x="65497" y="175456"/>
                    </a:cubicBezTo>
                    <a:cubicBezTo>
                      <a:pt x="68521" y="169247"/>
                      <a:pt x="70951" y="162763"/>
                      <a:pt x="72750" y="156090"/>
                    </a:cubicBezTo>
                    <a:cubicBezTo>
                      <a:pt x="74389" y="149823"/>
                      <a:pt x="74926" y="143317"/>
                      <a:pt x="74346" y="136869"/>
                    </a:cubicBezTo>
                    <a:cubicBezTo>
                      <a:pt x="73490" y="129956"/>
                      <a:pt x="70755" y="123407"/>
                      <a:pt x="66440" y="117938"/>
                    </a:cubicBezTo>
                    <a:close/>
                    <a:moveTo>
                      <a:pt x="41851" y="0"/>
                    </a:moveTo>
                    <a:lnTo>
                      <a:pt x="80221" y="52006"/>
                    </a:lnTo>
                    <a:lnTo>
                      <a:pt x="38370" y="82905"/>
                    </a:lnTo>
                    <a:lnTo>
                      <a:pt x="0" y="3089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3" name="Freeform: Shape 182">
                <a:extLst>
                  <a:ext uri="{FF2B5EF4-FFF2-40B4-BE49-F238E27FC236}">
                    <a16:creationId xmlns:a16="http://schemas.microsoft.com/office/drawing/2014/main" id="{A4F24541-412D-5BE6-82FD-9579C6A6969D}"/>
                  </a:ext>
                </a:extLst>
              </p:cNvPr>
              <p:cNvSpPr/>
              <p:nvPr/>
            </p:nvSpPr>
            <p:spPr>
              <a:xfrm>
                <a:off x="3908048" y="2624221"/>
                <a:ext cx="215359" cy="370278"/>
              </a:xfrm>
              <a:custGeom>
                <a:avLst/>
                <a:gdLst>
                  <a:gd name="connsiteX0" fmla="*/ 45913 w 215359"/>
                  <a:gd name="connsiteY0" fmla="*/ 250310 h 370278"/>
                  <a:gd name="connsiteX1" fmla="*/ 54182 w 215359"/>
                  <a:gd name="connsiteY1" fmla="*/ 204977 h 370278"/>
                  <a:gd name="connsiteX2" fmla="*/ 88127 w 215359"/>
                  <a:gd name="connsiteY2" fmla="*/ 169944 h 370278"/>
                  <a:gd name="connsiteX3" fmla="*/ 107203 w 215359"/>
                  <a:gd name="connsiteY3" fmla="*/ 159354 h 370278"/>
                  <a:gd name="connsiteX4" fmla="*/ 128963 w 215359"/>
                  <a:gd name="connsiteY4" fmla="*/ 145211 h 370278"/>
                  <a:gd name="connsiteX5" fmla="*/ 147241 w 215359"/>
                  <a:gd name="connsiteY5" fmla="*/ 125917 h 370278"/>
                  <a:gd name="connsiteX6" fmla="*/ 154494 w 215359"/>
                  <a:gd name="connsiteY6" fmla="*/ 100385 h 370278"/>
                  <a:gd name="connsiteX7" fmla="*/ 139552 w 215359"/>
                  <a:gd name="connsiteY7" fmla="*/ 67456 h 370278"/>
                  <a:gd name="connsiteX8" fmla="*/ 123885 w 215359"/>
                  <a:gd name="connsiteY8" fmla="*/ 58969 h 370278"/>
                  <a:gd name="connsiteX9" fmla="*/ 105607 w 215359"/>
                  <a:gd name="connsiteY9" fmla="*/ 56141 h 370278"/>
                  <a:gd name="connsiteX10" fmla="*/ 85008 w 215359"/>
                  <a:gd name="connsiteY10" fmla="*/ 59985 h 370278"/>
                  <a:gd name="connsiteX11" fmla="*/ 68253 w 215359"/>
                  <a:gd name="connsiteY11" fmla="*/ 69777 h 370278"/>
                  <a:gd name="connsiteX12" fmla="*/ 54835 w 215359"/>
                  <a:gd name="connsiteY12" fmla="*/ 83195 h 370278"/>
                  <a:gd name="connsiteX13" fmla="*/ 44825 w 215359"/>
                  <a:gd name="connsiteY13" fmla="*/ 97339 h 370278"/>
                  <a:gd name="connsiteX14" fmla="*/ 0 w 215359"/>
                  <a:gd name="connsiteY14" fmla="*/ 66440 h 370278"/>
                  <a:gd name="connsiteX15" fmla="*/ 17770 w 215359"/>
                  <a:gd name="connsiteY15" fmla="*/ 38080 h 370278"/>
                  <a:gd name="connsiteX16" fmla="*/ 43012 w 215359"/>
                  <a:gd name="connsiteY16" fmla="*/ 17263 h 370278"/>
                  <a:gd name="connsiteX17" fmla="*/ 73693 w 215359"/>
                  <a:gd name="connsiteY17" fmla="*/ 4352 h 370278"/>
                  <a:gd name="connsiteX18" fmla="*/ 107638 w 215359"/>
                  <a:gd name="connsiteY18" fmla="*/ 0 h 370278"/>
                  <a:gd name="connsiteX19" fmla="*/ 146298 w 215359"/>
                  <a:gd name="connsiteY19" fmla="*/ 5658 h 370278"/>
                  <a:gd name="connsiteX20" fmla="*/ 180533 w 215359"/>
                  <a:gd name="connsiteY20" fmla="*/ 23719 h 370278"/>
                  <a:gd name="connsiteX21" fmla="*/ 205267 w 215359"/>
                  <a:gd name="connsiteY21" fmla="*/ 55343 h 370278"/>
                  <a:gd name="connsiteX22" fmla="*/ 215349 w 215359"/>
                  <a:gd name="connsiteY22" fmla="*/ 101546 h 370278"/>
                  <a:gd name="connsiteX23" fmla="*/ 211505 w 215359"/>
                  <a:gd name="connsiteY23" fmla="*/ 130559 h 370278"/>
                  <a:gd name="connsiteX24" fmla="*/ 200407 w 215359"/>
                  <a:gd name="connsiteY24" fmla="*/ 153479 h 370278"/>
                  <a:gd name="connsiteX25" fmla="*/ 183435 w 215359"/>
                  <a:gd name="connsiteY25" fmla="*/ 171975 h 370278"/>
                  <a:gd name="connsiteX26" fmla="*/ 161240 w 215359"/>
                  <a:gd name="connsiteY26" fmla="*/ 187932 h 370278"/>
                  <a:gd name="connsiteX27" fmla="*/ 140640 w 215359"/>
                  <a:gd name="connsiteY27" fmla="*/ 199827 h 370278"/>
                  <a:gd name="connsiteX28" fmla="*/ 121855 w 215359"/>
                  <a:gd name="connsiteY28" fmla="*/ 212448 h 370278"/>
                  <a:gd name="connsiteX29" fmla="*/ 108001 w 215359"/>
                  <a:gd name="connsiteY29" fmla="*/ 228405 h 370278"/>
                  <a:gd name="connsiteX30" fmla="*/ 102561 w 215359"/>
                  <a:gd name="connsiteY30" fmla="*/ 250165 h 370278"/>
                  <a:gd name="connsiteX31" fmla="*/ 46929 w 215359"/>
                  <a:gd name="connsiteY31" fmla="*/ 370279 h 370278"/>
                  <a:gd name="connsiteX32" fmla="*/ 46929 w 215359"/>
                  <a:gd name="connsiteY32" fmla="*/ 299197 h 370278"/>
                  <a:gd name="connsiteX33" fmla="*/ 104084 w 215359"/>
                  <a:gd name="connsiteY33" fmla="*/ 299197 h 370278"/>
                  <a:gd name="connsiteX34" fmla="*/ 104084 w 215359"/>
                  <a:gd name="connsiteY34" fmla="*/ 370279 h 3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5359" h="370278">
                    <a:moveTo>
                      <a:pt x="45913" y="250310"/>
                    </a:moveTo>
                    <a:cubicBezTo>
                      <a:pt x="45666" y="234803"/>
                      <a:pt x="48473" y="219397"/>
                      <a:pt x="54182" y="204977"/>
                    </a:cubicBezTo>
                    <a:cubicBezTo>
                      <a:pt x="61268" y="189840"/>
                      <a:pt x="73214" y="177502"/>
                      <a:pt x="88127" y="169944"/>
                    </a:cubicBezTo>
                    <a:cubicBezTo>
                      <a:pt x="93277" y="166825"/>
                      <a:pt x="99660" y="163344"/>
                      <a:pt x="107203" y="159354"/>
                    </a:cubicBezTo>
                    <a:cubicBezTo>
                      <a:pt x="114855" y="155278"/>
                      <a:pt x="122130" y="150549"/>
                      <a:pt x="128963" y="145211"/>
                    </a:cubicBezTo>
                    <a:cubicBezTo>
                      <a:pt x="136114" y="139872"/>
                      <a:pt x="142294" y="133344"/>
                      <a:pt x="147241" y="125917"/>
                    </a:cubicBezTo>
                    <a:cubicBezTo>
                      <a:pt x="152209" y="118344"/>
                      <a:pt x="154733" y="109437"/>
                      <a:pt x="154494" y="100385"/>
                    </a:cubicBezTo>
                    <a:cubicBezTo>
                      <a:pt x="154748" y="87714"/>
                      <a:pt x="149257" y="75608"/>
                      <a:pt x="139552" y="67456"/>
                    </a:cubicBezTo>
                    <a:cubicBezTo>
                      <a:pt x="134961" y="63590"/>
                      <a:pt x="129630" y="60703"/>
                      <a:pt x="123885" y="58969"/>
                    </a:cubicBezTo>
                    <a:cubicBezTo>
                      <a:pt x="117974" y="57098"/>
                      <a:pt x="111809" y="56148"/>
                      <a:pt x="105607" y="56141"/>
                    </a:cubicBezTo>
                    <a:cubicBezTo>
                      <a:pt x="98557" y="56061"/>
                      <a:pt x="91558" y="57366"/>
                      <a:pt x="85008" y="59985"/>
                    </a:cubicBezTo>
                    <a:cubicBezTo>
                      <a:pt x="79017" y="62494"/>
                      <a:pt x="73381" y="65787"/>
                      <a:pt x="68253" y="69777"/>
                    </a:cubicBezTo>
                    <a:cubicBezTo>
                      <a:pt x="63270" y="73708"/>
                      <a:pt x="58766" y="78212"/>
                      <a:pt x="54835" y="83195"/>
                    </a:cubicBezTo>
                    <a:cubicBezTo>
                      <a:pt x="51215" y="87707"/>
                      <a:pt x="47871" y="92429"/>
                      <a:pt x="44825" y="97339"/>
                    </a:cubicBezTo>
                    <a:lnTo>
                      <a:pt x="0" y="66440"/>
                    </a:lnTo>
                    <a:cubicBezTo>
                      <a:pt x="4301" y="56061"/>
                      <a:pt x="10307" y="46479"/>
                      <a:pt x="17770" y="38080"/>
                    </a:cubicBezTo>
                    <a:cubicBezTo>
                      <a:pt x="25103" y="29927"/>
                      <a:pt x="33612" y="22913"/>
                      <a:pt x="43012" y="17263"/>
                    </a:cubicBezTo>
                    <a:cubicBezTo>
                      <a:pt x="52586" y="11555"/>
                      <a:pt x="62915" y="7210"/>
                      <a:pt x="73693" y="4352"/>
                    </a:cubicBezTo>
                    <a:cubicBezTo>
                      <a:pt x="84769" y="1437"/>
                      <a:pt x="96185" y="-29"/>
                      <a:pt x="107638" y="0"/>
                    </a:cubicBezTo>
                    <a:cubicBezTo>
                      <a:pt x="120730" y="8"/>
                      <a:pt x="133757" y="1908"/>
                      <a:pt x="146298" y="5658"/>
                    </a:cubicBezTo>
                    <a:cubicBezTo>
                      <a:pt x="158803" y="9335"/>
                      <a:pt x="170437" y="15479"/>
                      <a:pt x="180533" y="23719"/>
                    </a:cubicBezTo>
                    <a:cubicBezTo>
                      <a:pt x="190949" y="32364"/>
                      <a:pt x="199392" y="43150"/>
                      <a:pt x="205267" y="55343"/>
                    </a:cubicBezTo>
                    <a:cubicBezTo>
                      <a:pt x="212129" y="69769"/>
                      <a:pt x="215581" y="85574"/>
                      <a:pt x="215349" y="101546"/>
                    </a:cubicBezTo>
                    <a:cubicBezTo>
                      <a:pt x="215487" y="111352"/>
                      <a:pt x="214188" y="121130"/>
                      <a:pt x="211505" y="130559"/>
                    </a:cubicBezTo>
                    <a:cubicBezTo>
                      <a:pt x="209010" y="138726"/>
                      <a:pt x="205267" y="146458"/>
                      <a:pt x="200407" y="153479"/>
                    </a:cubicBezTo>
                    <a:cubicBezTo>
                      <a:pt x="195591" y="160362"/>
                      <a:pt x="189883" y="166586"/>
                      <a:pt x="183435" y="171975"/>
                    </a:cubicBezTo>
                    <a:cubicBezTo>
                      <a:pt x="176428" y="177821"/>
                      <a:pt x="169015" y="183152"/>
                      <a:pt x="161240" y="187932"/>
                    </a:cubicBezTo>
                    <a:cubicBezTo>
                      <a:pt x="154422" y="192066"/>
                      <a:pt x="147531" y="196056"/>
                      <a:pt x="140640" y="199827"/>
                    </a:cubicBezTo>
                    <a:cubicBezTo>
                      <a:pt x="134011" y="203454"/>
                      <a:pt x="127722" y="207683"/>
                      <a:pt x="121855" y="212448"/>
                    </a:cubicBezTo>
                    <a:cubicBezTo>
                      <a:pt x="116335" y="216909"/>
                      <a:pt x="111642" y="222312"/>
                      <a:pt x="108001" y="228405"/>
                    </a:cubicBezTo>
                    <a:cubicBezTo>
                      <a:pt x="104229" y="235020"/>
                      <a:pt x="102343" y="242549"/>
                      <a:pt x="102561" y="250165"/>
                    </a:cubicBezTo>
                    <a:close/>
                    <a:moveTo>
                      <a:pt x="46929" y="370279"/>
                    </a:moveTo>
                    <a:lnTo>
                      <a:pt x="46929" y="299197"/>
                    </a:lnTo>
                    <a:lnTo>
                      <a:pt x="104084" y="299197"/>
                    </a:lnTo>
                    <a:lnTo>
                      <a:pt x="104084" y="370279"/>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4" name="Freeform: Shape 183">
                <a:extLst>
                  <a:ext uri="{FF2B5EF4-FFF2-40B4-BE49-F238E27FC236}">
                    <a16:creationId xmlns:a16="http://schemas.microsoft.com/office/drawing/2014/main" id="{AD968CE2-B800-EC25-6AA1-CD23BD0C36D8}"/>
                  </a:ext>
                </a:extLst>
              </p:cNvPr>
              <p:cNvSpPr/>
              <p:nvPr/>
            </p:nvSpPr>
            <p:spPr>
              <a:xfrm>
                <a:off x="2083783" y="3025909"/>
                <a:ext cx="219793" cy="377819"/>
              </a:xfrm>
              <a:custGeom>
                <a:avLst/>
                <a:gdLst>
                  <a:gd name="connsiteX0" fmla="*/ 82107 w 219793"/>
                  <a:gd name="connsiteY0" fmla="*/ 260680 h 377819"/>
                  <a:gd name="connsiteX1" fmla="*/ 80801 w 219793"/>
                  <a:gd name="connsiteY1" fmla="*/ 214622 h 377819"/>
                  <a:gd name="connsiteX2" fmla="*/ 106768 w 219793"/>
                  <a:gd name="connsiteY2" fmla="*/ 173351 h 377819"/>
                  <a:gd name="connsiteX3" fmla="*/ 123233 w 219793"/>
                  <a:gd name="connsiteY3" fmla="*/ 158844 h 377819"/>
                  <a:gd name="connsiteX4" fmla="*/ 141946 w 219793"/>
                  <a:gd name="connsiteY4" fmla="*/ 140421 h 377819"/>
                  <a:gd name="connsiteX5" fmla="*/ 155800 w 219793"/>
                  <a:gd name="connsiteY5" fmla="*/ 117718 h 377819"/>
                  <a:gd name="connsiteX6" fmla="*/ 157831 w 219793"/>
                  <a:gd name="connsiteY6" fmla="*/ 91244 h 377819"/>
                  <a:gd name="connsiteX7" fmla="*/ 149852 w 219793"/>
                  <a:gd name="connsiteY7" fmla="*/ 73401 h 377819"/>
                  <a:gd name="connsiteX8" fmla="*/ 136361 w 219793"/>
                  <a:gd name="connsiteY8" fmla="*/ 62521 h 377819"/>
                  <a:gd name="connsiteX9" fmla="*/ 119243 w 219793"/>
                  <a:gd name="connsiteY9" fmla="*/ 57444 h 377819"/>
                  <a:gd name="connsiteX10" fmla="*/ 100820 w 219793"/>
                  <a:gd name="connsiteY10" fmla="*/ 58459 h 377819"/>
                  <a:gd name="connsiteX11" fmla="*/ 81454 w 219793"/>
                  <a:gd name="connsiteY11" fmla="*/ 66510 h 377819"/>
                  <a:gd name="connsiteX12" fmla="*/ 66947 w 219793"/>
                  <a:gd name="connsiteY12" fmla="*/ 79566 h 377819"/>
                  <a:gd name="connsiteX13" fmla="*/ 56648 w 219793"/>
                  <a:gd name="connsiteY13" fmla="*/ 95451 h 377819"/>
                  <a:gd name="connsiteX14" fmla="*/ 49395 w 219793"/>
                  <a:gd name="connsiteY14" fmla="*/ 111408 h 377819"/>
                  <a:gd name="connsiteX15" fmla="*/ 0 w 219793"/>
                  <a:gd name="connsiteY15" fmla="*/ 90228 h 377819"/>
                  <a:gd name="connsiteX16" fmla="*/ 11533 w 219793"/>
                  <a:gd name="connsiteY16" fmla="*/ 58822 h 377819"/>
                  <a:gd name="connsiteX17" fmla="*/ 31914 w 219793"/>
                  <a:gd name="connsiteY17" fmla="*/ 33218 h 377819"/>
                  <a:gd name="connsiteX18" fmla="*/ 59187 w 219793"/>
                  <a:gd name="connsiteY18" fmla="*/ 14214 h 377819"/>
                  <a:gd name="connsiteX19" fmla="*/ 91536 w 219793"/>
                  <a:gd name="connsiteY19" fmla="*/ 2899 h 377819"/>
                  <a:gd name="connsiteX20" fmla="*/ 130486 w 219793"/>
                  <a:gd name="connsiteY20" fmla="*/ 433 h 377819"/>
                  <a:gd name="connsiteX21" fmla="*/ 167695 w 219793"/>
                  <a:gd name="connsiteY21" fmla="*/ 10950 h 377819"/>
                  <a:gd name="connsiteX22" fmla="*/ 198449 w 219793"/>
                  <a:gd name="connsiteY22" fmla="*/ 36845 h 377819"/>
                  <a:gd name="connsiteX23" fmla="*/ 219628 w 219793"/>
                  <a:gd name="connsiteY23" fmla="*/ 109377 h 377819"/>
                  <a:gd name="connsiteX24" fmla="*/ 213536 w 219793"/>
                  <a:gd name="connsiteY24" fmla="*/ 134038 h 377819"/>
                  <a:gd name="connsiteX25" fmla="*/ 200770 w 219793"/>
                  <a:gd name="connsiteY25" fmla="*/ 155798 h 377819"/>
                  <a:gd name="connsiteX26" fmla="*/ 182419 w 219793"/>
                  <a:gd name="connsiteY26" fmla="*/ 176034 h 377819"/>
                  <a:gd name="connsiteX27" fmla="*/ 164721 w 219793"/>
                  <a:gd name="connsiteY27" fmla="*/ 191846 h 377819"/>
                  <a:gd name="connsiteX28" fmla="*/ 148909 w 219793"/>
                  <a:gd name="connsiteY28" fmla="*/ 208094 h 377819"/>
                  <a:gd name="connsiteX29" fmla="*/ 138610 w 219793"/>
                  <a:gd name="connsiteY29" fmla="*/ 226589 h 377819"/>
                  <a:gd name="connsiteX30" fmla="*/ 137884 w 219793"/>
                  <a:gd name="connsiteY30" fmla="*/ 249147 h 377819"/>
                  <a:gd name="connsiteX31" fmla="*/ 108001 w 219793"/>
                  <a:gd name="connsiteY31" fmla="*/ 377820 h 377819"/>
                  <a:gd name="connsiteX32" fmla="*/ 93494 w 219793"/>
                  <a:gd name="connsiteY32" fmla="*/ 308334 h 377819"/>
                  <a:gd name="connsiteX33" fmla="*/ 149417 w 219793"/>
                  <a:gd name="connsiteY33" fmla="*/ 296438 h 377819"/>
                  <a:gd name="connsiteX34" fmla="*/ 163924 w 219793"/>
                  <a:gd name="connsiteY34" fmla="*/ 365997 h 37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793" h="377819">
                    <a:moveTo>
                      <a:pt x="82107" y="260680"/>
                    </a:moveTo>
                    <a:cubicBezTo>
                      <a:pt x="78662" y="245564"/>
                      <a:pt x="78212" y="229912"/>
                      <a:pt x="80801" y="214622"/>
                    </a:cubicBezTo>
                    <a:cubicBezTo>
                      <a:pt x="84602" y="198353"/>
                      <a:pt x="93741" y="183817"/>
                      <a:pt x="106768" y="173351"/>
                    </a:cubicBezTo>
                    <a:cubicBezTo>
                      <a:pt x="111192" y="169216"/>
                      <a:pt x="116632" y="164502"/>
                      <a:pt x="123233" y="158844"/>
                    </a:cubicBezTo>
                    <a:cubicBezTo>
                      <a:pt x="129949" y="153208"/>
                      <a:pt x="136209" y="147050"/>
                      <a:pt x="141946" y="140421"/>
                    </a:cubicBezTo>
                    <a:cubicBezTo>
                      <a:pt x="147763" y="133654"/>
                      <a:pt x="152442" y="125987"/>
                      <a:pt x="155800" y="117718"/>
                    </a:cubicBezTo>
                    <a:cubicBezTo>
                      <a:pt x="159173" y="109312"/>
                      <a:pt x="159883" y="100071"/>
                      <a:pt x="157831" y="91244"/>
                    </a:cubicBezTo>
                    <a:cubicBezTo>
                      <a:pt x="156598" y="84759"/>
                      <a:pt x="153863" y="78645"/>
                      <a:pt x="149852" y="73401"/>
                    </a:cubicBezTo>
                    <a:cubicBezTo>
                      <a:pt x="146131" y="68904"/>
                      <a:pt x="141540" y="65205"/>
                      <a:pt x="136361" y="62521"/>
                    </a:cubicBezTo>
                    <a:cubicBezTo>
                      <a:pt x="131059" y="59685"/>
                      <a:pt x="125235" y="57959"/>
                      <a:pt x="119243" y="57444"/>
                    </a:cubicBezTo>
                    <a:cubicBezTo>
                      <a:pt x="113085" y="56871"/>
                      <a:pt x="106877" y="57212"/>
                      <a:pt x="100820" y="58459"/>
                    </a:cubicBezTo>
                    <a:cubicBezTo>
                      <a:pt x="93901" y="59852"/>
                      <a:pt x="87322" y="62586"/>
                      <a:pt x="81454" y="66510"/>
                    </a:cubicBezTo>
                    <a:cubicBezTo>
                      <a:pt x="76058" y="70195"/>
                      <a:pt x="71176" y="74583"/>
                      <a:pt x="66947" y="79566"/>
                    </a:cubicBezTo>
                    <a:cubicBezTo>
                      <a:pt x="62929" y="84455"/>
                      <a:pt x="59469" y="89786"/>
                      <a:pt x="56648" y="95451"/>
                    </a:cubicBezTo>
                    <a:cubicBezTo>
                      <a:pt x="53899" y="100615"/>
                      <a:pt x="51484" y="105946"/>
                      <a:pt x="49395" y="111408"/>
                    </a:cubicBezTo>
                    <a:lnTo>
                      <a:pt x="0" y="90228"/>
                    </a:lnTo>
                    <a:cubicBezTo>
                      <a:pt x="2067" y="79189"/>
                      <a:pt x="5962" y="68578"/>
                      <a:pt x="11533" y="58822"/>
                    </a:cubicBezTo>
                    <a:cubicBezTo>
                      <a:pt x="16973" y="49291"/>
                      <a:pt x="23849" y="40660"/>
                      <a:pt x="31914" y="33218"/>
                    </a:cubicBezTo>
                    <a:cubicBezTo>
                      <a:pt x="40052" y="25616"/>
                      <a:pt x="49235" y="19219"/>
                      <a:pt x="59187" y="14214"/>
                    </a:cubicBezTo>
                    <a:cubicBezTo>
                      <a:pt x="69450" y="9094"/>
                      <a:pt x="80315" y="5286"/>
                      <a:pt x="91536" y="2899"/>
                    </a:cubicBezTo>
                    <a:cubicBezTo>
                      <a:pt x="104338" y="223"/>
                      <a:pt x="117452" y="-604"/>
                      <a:pt x="130486" y="433"/>
                    </a:cubicBezTo>
                    <a:cubicBezTo>
                      <a:pt x="143462" y="1449"/>
                      <a:pt x="156112" y="5017"/>
                      <a:pt x="167695" y="10950"/>
                    </a:cubicBezTo>
                    <a:cubicBezTo>
                      <a:pt x="179714" y="17232"/>
                      <a:pt x="190217" y="26066"/>
                      <a:pt x="198449" y="36845"/>
                    </a:cubicBezTo>
                    <a:cubicBezTo>
                      <a:pt x="213550" y="57908"/>
                      <a:pt x="221021" y="83497"/>
                      <a:pt x="219628" y="109377"/>
                    </a:cubicBezTo>
                    <a:cubicBezTo>
                      <a:pt x="218896" y="117863"/>
                      <a:pt x="216843" y="126190"/>
                      <a:pt x="213536" y="134038"/>
                    </a:cubicBezTo>
                    <a:cubicBezTo>
                      <a:pt x="210257" y="141821"/>
                      <a:pt x="205963" y="149139"/>
                      <a:pt x="200770" y="155798"/>
                    </a:cubicBezTo>
                    <a:cubicBezTo>
                      <a:pt x="195120" y="162949"/>
                      <a:pt x="188991" y="169710"/>
                      <a:pt x="182419" y="176034"/>
                    </a:cubicBezTo>
                    <a:cubicBezTo>
                      <a:pt x="176544" y="181474"/>
                      <a:pt x="170669" y="186769"/>
                      <a:pt x="164721" y="191846"/>
                    </a:cubicBezTo>
                    <a:cubicBezTo>
                      <a:pt x="158977" y="196786"/>
                      <a:pt x="153689" y="202219"/>
                      <a:pt x="148909" y="208094"/>
                    </a:cubicBezTo>
                    <a:cubicBezTo>
                      <a:pt x="144456" y="213635"/>
                      <a:pt x="140974" y="219888"/>
                      <a:pt x="138610" y="226589"/>
                    </a:cubicBezTo>
                    <a:cubicBezTo>
                      <a:pt x="136347" y="233908"/>
                      <a:pt x="136093" y="241698"/>
                      <a:pt x="137884" y="249147"/>
                    </a:cubicBezTo>
                    <a:close/>
                    <a:moveTo>
                      <a:pt x="108001" y="377820"/>
                    </a:moveTo>
                    <a:lnTo>
                      <a:pt x="93494" y="308334"/>
                    </a:lnTo>
                    <a:lnTo>
                      <a:pt x="149417" y="296438"/>
                    </a:lnTo>
                    <a:lnTo>
                      <a:pt x="163924" y="36599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5" name="Freeform: Shape 184">
                <a:extLst>
                  <a:ext uri="{FF2B5EF4-FFF2-40B4-BE49-F238E27FC236}">
                    <a16:creationId xmlns:a16="http://schemas.microsoft.com/office/drawing/2014/main" id="{32617501-AA67-614D-F3F9-8E300775ECC8}"/>
                  </a:ext>
                </a:extLst>
              </p:cNvPr>
              <p:cNvSpPr/>
              <p:nvPr/>
            </p:nvSpPr>
            <p:spPr>
              <a:xfrm>
                <a:off x="3908121" y="3764432"/>
                <a:ext cx="197651" cy="88054"/>
              </a:xfrm>
              <a:custGeom>
                <a:avLst/>
                <a:gdLst>
                  <a:gd name="connsiteX0" fmla="*/ 1959 w 197651"/>
                  <a:gd name="connsiteY0" fmla="*/ 84791 h 88054"/>
                  <a:gd name="connsiteX1" fmla="*/ 98862 w 197651"/>
                  <a:gd name="connsiteY1" fmla="*/ 82759 h 88054"/>
                  <a:gd name="connsiteX2" fmla="*/ 146588 w 197651"/>
                  <a:gd name="connsiteY2" fmla="*/ 81962 h 88054"/>
                  <a:gd name="connsiteX3" fmla="*/ 194024 w 197651"/>
                  <a:gd name="connsiteY3" fmla="*/ 81526 h 88054"/>
                  <a:gd name="connsiteX4" fmla="*/ 190833 w 197651"/>
                  <a:gd name="connsiteY4" fmla="*/ 84791 h 88054"/>
                  <a:gd name="connsiteX5" fmla="*/ 190398 w 197651"/>
                  <a:gd name="connsiteY5" fmla="*/ 3627 h 88054"/>
                  <a:gd name="connsiteX6" fmla="*/ 194024 w 197651"/>
                  <a:gd name="connsiteY6" fmla="*/ 7253 h 88054"/>
                  <a:gd name="connsiteX7" fmla="*/ 97774 w 197651"/>
                  <a:gd name="connsiteY7" fmla="*/ 6818 h 88054"/>
                  <a:gd name="connsiteX8" fmla="*/ 1741 w 197651"/>
                  <a:gd name="connsiteY8" fmla="*/ 5585 h 88054"/>
                  <a:gd name="connsiteX9" fmla="*/ 3772 w 197651"/>
                  <a:gd name="connsiteY9" fmla="*/ 3627 h 88054"/>
                  <a:gd name="connsiteX10" fmla="*/ 2756 w 197651"/>
                  <a:gd name="connsiteY10" fmla="*/ 43809 h 88054"/>
                  <a:gd name="connsiteX11" fmla="*/ 1959 w 197651"/>
                  <a:gd name="connsiteY11" fmla="*/ 84791 h 88054"/>
                  <a:gd name="connsiteX12" fmla="*/ 943 w 197651"/>
                  <a:gd name="connsiteY12" fmla="*/ 44607 h 88054"/>
                  <a:gd name="connsiteX13" fmla="*/ 0 w 197651"/>
                  <a:gd name="connsiteY13" fmla="*/ 3627 h 88054"/>
                  <a:gd name="connsiteX14" fmla="*/ 0 w 197651"/>
                  <a:gd name="connsiteY14" fmla="*/ 1668 h 88054"/>
                  <a:gd name="connsiteX15" fmla="*/ 1959 w 197651"/>
                  <a:gd name="connsiteY15" fmla="*/ 1668 h 88054"/>
                  <a:gd name="connsiteX16" fmla="*/ 97991 w 197651"/>
                  <a:gd name="connsiteY16" fmla="*/ 435 h 88054"/>
                  <a:gd name="connsiteX17" fmla="*/ 194024 w 197651"/>
                  <a:gd name="connsiteY17" fmla="*/ 0 h 88054"/>
                  <a:gd name="connsiteX18" fmla="*/ 197651 w 197651"/>
                  <a:gd name="connsiteY18" fmla="*/ 0 h 88054"/>
                  <a:gd name="connsiteX19" fmla="*/ 197651 w 197651"/>
                  <a:gd name="connsiteY19" fmla="*/ 3627 h 88054"/>
                  <a:gd name="connsiteX20" fmla="*/ 197651 w 197651"/>
                  <a:gd name="connsiteY20" fmla="*/ 84791 h 88054"/>
                  <a:gd name="connsiteX21" fmla="*/ 197651 w 197651"/>
                  <a:gd name="connsiteY21" fmla="*/ 88054 h 88054"/>
                  <a:gd name="connsiteX22" fmla="*/ 194387 w 197651"/>
                  <a:gd name="connsiteY22" fmla="*/ 88054 h 88054"/>
                  <a:gd name="connsiteX23" fmla="*/ 145863 w 197651"/>
                  <a:gd name="connsiteY23" fmla="*/ 87619 h 88054"/>
                  <a:gd name="connsiteX24" fmla="*/ 97556 w 197651"/>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651" h="88054">
                    <a:moveTo>
                      <a:pt x="1959" y="84791"/>
                    </a:moveTo>
                    <a:lnTo>
                      <a:pt x="98862" y="82759"/>
                    </a:lnTo>
                    <a:lnTo>
                      <a:pt x="146588" y="81962"/>
                    </a:lnTo>
                    <a:cubicBezTo>
                      <a:pt x="162473" y="81599"/>
                      <a:pt x="178212" y="81962"/>
                      <a:pt x="194024" y="81526"/>
                    </a:cubicBezTo>
                    <a:lnTo>
                      <a:pt x="190833" y="84791"/>
                    </a:lnTo>
                    <a:lnTo>
                      <a:pt x="190398" y="3627"/>
                    </a:lnTo>
                    <a:lnTo>
                      <a:pt x="194024" y="7253"/>
                    </a:lnTo>
                    <a:lnTo>
                      <a:pt x="97774" y="6818"/>
                    </a:lnTo>
                    <a:cubicBezTo>
                      <a:pt x="65787" y="6818"/>
                      <a:pt x="33800" y="5947"/>
                      <a:pt x="1741" y="5585"/>
                    </a:cubicBezTo>
                    <a:lnTo>
                      <a:pt x="3772" y="3627"/>
                    </a:lnTo>
                    <a:cubicBezTo>
                      <a:pt x="3772" y="16900"/>
                      <a:pt x="3119" y="30246"/>
                      <a:pt x="2756" y="43809"/>
                    </a:cubicBezTo>
                    <a:close/>
                    <a:moveTo>
                      <a:pt x="1959" y="84791"/>
                    </a:moveTo>
                    <a:lnTo>
                      <a:pt x="943" y="44607"/>
                    </a:lnTo>
                    <a:cubicBezTo>
                      <a:pt x="943" y="31116"/>
                      <a:pt x="145" y="17408"/>
                      <a:pt x="0" y="3627"/>
                    </a:cubicBezTo>
                    <a:lnTo>
                      <a:pt x="0" y="1668"/>
                    </a:lnTo>
                    <a:lnTo>
                      <a:pt x="1959" y="1668"/>
                    </a:lnTo>
                    <a:cubicBezTo>
                      <a:pt x="34018" y="1306"/>
                      <a:pt x="66005" y="508"/>
                      <a:pt x="97991" y="435"/>
                    </a:cubicBezTo>
                    <a:lnTo>
                      <a:pt x="194024" y="0"/>
                    </a:lnTo>
                    <a:lnTo>
                      <a:pt x="197651" y="0"/>
                    </a:lnTo>
                    <a:lnTo>
                      <a:pt x="197651" y="3627"/>
                    </a:lnTo>
                    <a:lnTo>
                      <a:pt x="197651" y="84791"/>
                    </a:lnTo>
                    <a:lnTo>
                      <a:pt x="197651" y="88054"/>
                    </a:lnTo>
                    <a:lnTo>
                      <a:pt x="194387" y="88054"/>
                    </a:lnTo>
                    <a:cubicBezTo>
                      <a:pt x="178212" y="88054"/>
                      <a:pt x="161965" y="88054"/>
                      <a:pt x="145863" y="87619"/>
                    </a:cubicBezTo>
                    <a:lnTo>
                      <a:pt x="97556"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6" name="Freeform: Shape 185">
                <a:extLst>
                  <a:ext uri="{FF2B5EF4-FFF2-40B4-BE49-F238E27FC236}">
                    <a16:creationId xmlns:a16="http://schemas.microsoft.com/office/drawing/2014/main" id="{C1F9B536-BB97-E5CA-3137-4102B80387B9}"/>
                  </a:ext>
                </a:extLst>
              </p:cNvPr>
              <p:cNvSpPr/>
              <p:nvPr/>
            </p:nvSpPr>
            <p:spPr>
              <a:xfrm>
                <a:off x="4015251" y="3866776"/>
                <a:ext cx="197723" cy="88054"/>
              </a:xfrm>
              <a:custGeom>
                <a:avLst/>
                <a:gdLst>
                  <a:gd name="connsiteX0" fmla="*/ 1958 w 197723"/>
                  <a:gd name="connsiteY0" fmla="*/ 84791 h 88054"/>
                  <a:gd name="connsiteX1" fmla="*/ 98862 w 197723"/>
                  <a:gd name="connsiteY1" fmla="*/ 82760 h 88054"/>
                  <a:gd name="connsiteX2" fmla="*/ 146588 w 197723"/>
                  <a:gd name="connsiteY2" fmla="*/ 81962 h 88054"/>
                  <a:gd name="connsiteX3" fmla="*/ 194024 w 197723"/>
                  <a:gd name="connsiteY3" fmla="*/ 81526 h 88054"/>
                  <a:gd name="connsiteX4" fmla="*/ 190833 w 197723"/>
                  <a:gd name="connsiteY4" fmla="*/ 84791 h 88054"/>
                  <a:gd name="connsiteX5" fmla="*/ 190470 w 197723"/>
                  <a:gd name="connsiteY5" fmla="*/ 3627 h 88054"/>
                  <a:gd name="connsiteX6" fmla="*/ 194024 w 197723"/>
                  <a:gd name="connsiteY6" fmla="*/ 7253 h 88054"/>
                  <a:gd name="connsiteX7" fmla="*/ 97991 w 197723"/>
                  <a:gd name="connsiteY7" fmla="*/ 6818 h 88054"/>
                  <a:gd name="connsiteX8" fmla="*/ 1958 w 197723"/>
                  <a:gd name="connsiteY8" fmla="*/ 5585 h 88054"/>
                  <a:gd name="connsiteX9" fmla="*/ 3989 w 197723"/>
                  <a:gd name="connsiteY9" fmla="*/ 3627 h 88054"/>
                  <a:gd name="connsiteX10" fmla="*/ 3046 w 197723"/>
                  <a:gd name="connsiteY10" fmla="*/ 43810 h 88054"/>
                  <a:gd name="connsiteX11" fmla="*/ 1958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1958 w 197723"/>
                  <a:gd name="connsiteY15" fmla="*/ 1668 h 88054"/>
                  <a:gd name="connsiteX16" fmla="*/ 97991 w 197723"/>
                  <a:gd name="connsiteY16" fmla="*/ 435 h 88054"/>
                  <a:gd name="connsiteX17" fmla="*/ 194024 w 197723"/>
                  <a:gd name="connsiteY17" fmla="*/ 0 h 88054"/>
                  <a:gd name="connsiteX18" fmla="*/ 197723 w 197723"/>
                  <a:gd name="connsiteY18" fmla="*/ 0 h 88054"/>
                  <a:gd name="connsiteX19" fmla="*/ 197723 w 197723"/>
                  <a:gd name="connsiteY19" fmla="*/ 3627 h 88054"/>
                  <a:gd name="connsiteX20" fmla="*/ 197288 w 197723"/>
                  <a:gd name="connsiteY20" fmla="*/ 84791 h 88054"/>
                  <a:gd name="connsiteX21" fmla="*/ 197288 w 197723"/>
                  <a:gd name="connsiteY21" fmla="*/ 88055 h 88054"/>
                  <a:gd name="connsiteX22" fmla="*/ 193734 w 197723"/>
                  <a:gd name="connsiteY22" fmla="*/ 88055 h 88054"/>
                  <a:gd name="connsiteX23" fmla="*/ 145210 w 197723"/>
                  <a:gd name="connsiteY23" fmla="*/ 87619 h 88054"/>
                  <a:gd name="connsiteX24" fmla="*/ 96903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8" y="84791"/>
                    </a:moveTo>
                    <a:lnTo>
                      <a:pt x="98862" y="82760"/>
                    </a:lnTo>
                    <a:lnTo>
                      <a:pt x="146588" y="81962"/>
                    </a:lnTo>
                    <a:cubicBezTo>
                      <a:pt x="162473" y="81599"/>
                      <a:pt x="178212" y="81962"/>
                      <a:pt x="194024" y="81526"/>
                    </a:cubicBezTo>
                    <a:lnTo>
                      <a:pt x="190833" y="84791"/>
                    </a:lnTo>
                    <a:lnTo>
                      <a:pt x="190470" y="3627"/>
                    </a:lnTo>
                    <a:lnTo>
                      <a:pt x="194024" y="7253"/>
                    </a:lnTo>
                    <a:lnTo>
                      <a:pt x="97991" y="6818"/>
                    </a:lnTo>
                    <a:cubicBezTo>
                      <a:pt x="66005" y="6818"/>
                      <a:pt x="34018" y="5948"/>
                      <a:pt x="1958" y="5585"/>
                    </a:cubicBezTo>
                    <a:lnTo>
                      <a:pt x="3989" y="3627"/>
                    </a:lnTo>
                    <a:cubicBezTo>
                      <a:pt x="3989" y="16900"/>
                      <a:pt x="3336" y="30246"/>
                      <a:pt x="3046" y="43810"/>
                    </a:cubicBezTo>
                    <a:close/>
                    <a:moveTo>
                      <a:pt x="1958" y="84791"/>
                    </a:moveTo>
                    <a:lnTo>
                      <a:pt x="943" y="44607"/>
                    </a:lnTo>
                    <a:cubicBezTo>
                      <a:pt x="943" y="31117"/>
                      <a:pt x="145" y="17408"/>
                      <a:pt x="0" y="3627"/>
                    </a:cubicBezTo>
                    <a:lnTo>
                      <a:pt x="0" y="1668"/>
                    </a:lnTo>
                    <a:lnTo>
                      <a:pt x="1958" y="1668"/>
                    </a:lnTo>
                    <a:cubicBezTo>
                      <a:pt x="34018" y="1306"/>
                      <a:pt x="66005" y="508"/>
                      <a:pt x="97991" y="435"/>
                    </a:cubicBezTo>
                    <a:lnTo>
                      <a:pt x="194024" y="0"/>
                    </a:lnTo>
                    <a:lnTo>
                      <a:pt x="197723" y="0"/>
                    </a:lnTo>
                    <a:lnTo>
                      <a:pt x="197723" y="3627"/>
                    </a:lnTo>
                    <a:lnTo>
                      <a:pt x="197288" y="84791"/>
                    </a:lnTo>
                    <a:lnTo>
                      <a:pt x="197288" y="88055"/>
                    </a:lnTo>
                    <a:lnTo>
                      <a:pt x="193734" y="88055"/>
                    </a:lnTo>
                    <a:cubicBezTo>
                      <a:pt x="177559" y="88055"/>
                      <a:pt x="161385" y="88055"/>
                      <a:pt x="145210" y="87619"/>
                    </a:cubicBezTo>
                    <a:lnTo>
                      <a:pt x="96903"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7" name="Freeform: Shape 186">
                <a:extLst>
                  <a:ext uri="{FF2B5EF4-FFF2-40B4-BE49-F238E27FC236}">
                    <a16:creationId xmlns:a16="http://schemas.microsoft.com/office/drawing/2014/main" id="{1F40912C-56A2-054E-9ECB-19D45966CF4A}"/>
                  </a:ext>
                </a:extLst>
              </p:cNvPr>
              <p:cNvSpPr/>
              <p:nvPr/>
            </p:nvSpPr>
            <p:spPr>
              <a:xfrm>
                <a:off x="3800845" y="3866776"/>
                <a:ext cx="197796" cy="88054"/>
              </a:xfrm>
              <a:custGeom>
                <a:avLst/>
                <a:gdLst>
                  <a:gd name="connsiteX0" fmla="*/ 1958 w 197796"/>
                  <a:gd name="connsiteY0" fmla="*/ 84791 h 88054"/>
                  <a:gd name="connsiteX1" fmla="*/ 98862 w 197796"/>
                  <a:gd name="connsiteY1" fmla="*/ 82760 h 88054"/>
                  <a:gd name="connsiteX2" fmla="*/ 146588 w 197796"/>
                  <a:gd name="connsiteY2" fmla="*/ 81962 h 88054"/>
                  <a:gd name="connsiteX3" fmla="*/ 194024 w 197796"/>
                  <a:gd name="connsiteY3" fmla="*/ 81526 h 88054"/>
                  <a:gd name="connsiteX4" fmla="*/ 190833 w 197796"/>
                  <a:gd name="connsiteY4" fmla="*/ 84791 h 88054"/>
                  <a:gd name="connsiteX5" fmla="*/ 190543 w 197796"/>
                  <a:gd name="connsiteY5" fmla="*/ 3627 h 88054"/>
                  <a:gd name="connsiteX6" fmla="*/ 194169 w 197796"/>
                  <a:gd name="connsiteY6" fmla="*/ 7253 h 88054"/>
                  <a:gd name="connsiteX7" fmla="*/ 98136 w 197796"/>
                  <a:gd name="connsiteY7" fmla="*/ 6818 h 88054"/>
                  <a:gd name="connsiteX8" fmla="*/ 2103 w 197796"/>
                  <a:gd name="connsiteY8" fmla="*/ 5585 h 88054"/>
                  <a:gd name="connsiteX9" fmla="*/ 4062 w 197796"/>
                  <a:gd name="connsiteY9" fmla="*/ 3627 h 88054"/>
                  <a:gd name="connsiteX10" fmla="*/ 3119 w 197796"/>
                  <a:gd name="connsiteY10" fmla="*/ 43810 h 88054"/>
                  <a:gd name="connsiteX11" fmla="*/ 1958 w 197796"/>
                  <a:gd name="connsiteY11" fmla="*/ 84791 h 88054"/>
                  <a:gd name="connsiteX12" fmla="*/ 943 w 197796"/>
                  <a:gd name="connsiteY12" fmla="*/ 44607 h 88054"/>
                  <a:gd name="connsiteX13" fmla="*/ 0 w 197796"/>
                  <a:gd name="connsiteY13" fmla="*/ 3627 h 88054"/>
                  <a:gd name="connsiteX14" fmla="*/ 0 w 197796"/>
                  <a:gd name="connsiteY14" fmla="*/ 1668 h 88054"/>
                  <a:gd name="connsiteX15" fmla="*/ 1958 w 197796"/>
                  <a:gd name="connsiteY15" fmla="*/ 1668 h 88054"/>
                  <a:gd name="connsiteX16" fmla="*/ 97991 w 197796"/>
                  <a:gd name="connsiteY16" fmla="*/ 435 h 88054"/>
                  <a:gd name="connsiteX17" fmla="*/ 194024 w 197796"/>
                  <a:gd name="connsiteY17" fmla="*/ 0 h 88054"/>
                  <a:gd name="connsiteX18" fmla="*/ 197651 w 197796"/>
                  <a:gd name="connsiteY18" fmla="*/ 0 h 88054"/>
                  <a:gd name="connsiteX19" fmla="*/ 197651 w 197796"/>
                  <a:gd name="connsiteY19" fmla="*/ 3627 h 88054"/>
                  <a:gd name="connsiteX20" fmla="*/ 197796 w 197796"/>
                  <a:gd name="connsiteY20" fmla="*/ 84791 h 88054"/>
                  <a:gd name="connsiteX21" fmla="*/ 197796 w 197796"/>
                  <a:gd name="connsiteY21" fmla="*/ 88055 h 88054"/>
                  <a:gd name="connsiteX22" fmla="*/ 194605 w 197796"/>
                  <a:gd name="connsiteY22" fmla="*/ 88055 h 88054"/>
                  <a:gd name="connsiteX23" fmla="*/ 146080 w 197796"/>
                  <a:gd name="connsiteY23" fmla="*/ 87619 h 88054"/>
                  <a:gd name="connsiteX24" fmla="*/ 97774 w 197796"/>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96" h="88054">
                    <a:moveTo>
                      <a:pt x="1958" y="84791"/>
                    </a:moveTo>
                    <a:lnTo>
                      <a:pt x="98862" y="82760"/>
                    </a:lnTo>
                    <a:lnTo>
                      <a:pt x="146588" y="81962"/>
                    </a:lnTo>
                    <a:cubicBezTo>
                      <a:pt x="162400" y="81599"/>
                      <a:pt x="178212" y="81962"/>
                      <a:pt x="194024" y="81526"/>
                    </a:cubicBezTo>
                    <a:lnTo>
                      <a:pt x="190833" y="84791"/>
                    </a:lnTo>
                    <a:lnTo>
                      <a:pt x="190543" y="3627"/>
                    </a:lnTo>
                    <a:lnTo>
                      <a:pt x="194169" y="7253"/>
                    </a:lnTo>
                    <a:lnTo>
                      <a:pt x="98136" y="6818"/>
                    </a:lnTo>
                    <a:cubicBezTo>
                      <a:pt x="66150" y="6818"/>
                      <a:pt x="34090" y="5948"/>
                      <a:pt x="2103" y="5585"/>
                    </a:cubicBezTo>
                    <a:lnTo>
                      <a:pt x="4062" y="3627"/>
                    </a:lnTo>
                    <a:cubicBezTo>
                      <a:pt x="4062" y="16900"/>
                      <a:pt x="3481" y="30246"/>
                      <a:pt x="3119" y="43810"/>
                    </a:cubicBezTo>
                    <a:close/>
                    <a:moveTo>
                      <a:pt x="1958" y="84791"/>
                    </a:moveTo>
                    <a:lnTo>
                      <a:pt x="943" y="44607"/>
                    </a:lnTo>
                    <a:cubicBezTo>
                      <a:pt x="580" y="31117"/>
                      <a:pt x="145" y="17408"/>
                      <a:pt x="0" y="3627"/>
                    </a:cubicBezTo>
                    <a:lnTo>
                      <a:pt x="0" y="1668"/>
                    </a:lnTo>
                    <a:lnTo>
                      <a:pt x="1958" y="1668"/>
                    </a:lnTo>
                    <a:cubicBezTo>
                      <a:pt x="33945" y="1306"/>
                      <a:pt x="66004" y="508"/>
                      <a:pt x="97991" y="435"/>
                    </a:cubicBezTo>
                    <a:lnTo>
                      <a:pt x="194024" y="0"/>
                    </a:lnTo>
                    <a:lnTo>
                      <a:pt x="197651" y="0"/>
                    </a:lnTo>
                    <a:lnTo>
                      <a:pt x="197651" y="3627"/>
                    </a:lnTo>
                    <a:lnTo>
                      <a:pt x="197796" y="84791"/>
                    </a:lnTo>
                    <a:lnTo>
                      <a:pt x="197796" y="88055"/>
                    </a:lnTo>
                    <a:lnTo>
                      <a:pt x="194605" y="88055"/>
                    </a:lnTo>
                    <a:cubicBezTo>
                      <a:pt x="178430" y="88055"/>
                      <a:pt x="162183" y="88055"/>
                      <a:pt x="146080" y="87619"/>
                    </a:cubicBezTo>
                    <a:lnTo>
                      <a:pt x="9777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8" name="Freeform: Shape 187">
                <a:extLst>
                  <a:ext uri="{FF2B5EF4-FFF2-40B4-BE49-F238E27FC236}">
                    <a16:creationId xmlns:a16="http://schemas.microsoft.com/office/drawing/2014/main" id="{FC61BBF4-C2DE-1DB2-B4C1-C4A7FBA79706}"/>
                  </a:ext>
                </a:extLst>
              </p:cNvPr>
              <p:cNvSpPr/>
              <p:nvPr/>
            </p:nvSpPr>
            <p:spPr>
              <a:xfrm>
                <a:off x="1325456" y="3866776"/>
                <a:ext cx="197723" cy="88054"/>
              </a:xfrm>
              <a:custGeom>
                <a:avLst/>
                <a:gdLst>
                  <a:gd name="connsiteX0" fmla="*/ 2031 w 197723"/>
                  <a:gd name="connsiteY0" fmla="*/ 84791 h 88054"/>
                  <a:gd name="connsiteX1" fmla="*/ 98862 w 197723"/>
                  <a:gd name="connsiteY1" fmla="*/ 82760 h 88054"/>
                  <a:gd name="connsiteX2" fmla="*/ 146588 w 197723"/>
                  <a:gd name="connsiteY2" fmla="*/ 81962 h 88054"/>
                  <a:gd name="connsiteX3" fmla="*/ 194097 w 197723"/>
                  <a:gd name="connsiteY3" fmla="*/ 81526 h 88054"/>
                  <a:gd name="connsiteX4" fmla="*/ 190833 w 197723"/>
                  <a:gd name="connsiteY4" fmla="*/ 84791 h 88054"/>
                  <a:gd name="connsiteX5" fmla="*/ 190470 w 197723"/>
                  <a:gd name="connsiteY5" fmla="*/ 3627 h 88054"/>
                  <a:gd name="connsiteX6" fmla="*/ 194097 w 197723"/>
                  <a:gd name="connsiteY6" fmla="*/ 7253 h 88054"/>
                  <a:gd name="connsiteX7" fmla="*/ 98282 w 197723"/>
                  <a:gd name="connsiteY7" fmla="*/ 6818 h 88054"/>
                  <a:gd name="connsiteX8" fmla="*/ 2248 w 197723"/>
                  <a:gd name="connsiteY8" fmla="*/ 5585 h 88054"/>
                  <a:gd name="connsiteX9" fmla="*/ 4207 w 197723"/>
                  <a:gd name="connsiteY9" fmla="*/ 3627 h 88054"/>
                  <a:gd name="connsiteX10" fmla="*/ 3264 w 197723"/>
                  <a:gd name="connsiteY10" fmla="*/ 43810 h 88054"/>
                  <a:gd name="connsiteX11" fmla="*/ 2031 w 197723"/>
                  <a:gd name="connsiteY11" fmla="*/ 84791 h 88054"/>
                  <a:gd name="connsiteX12" fmla="*/ 943 w 197723"/>
                  <a:gd name="connsiteY12" fmla="*/ 44607 h 88054"/>
                  <a:gd name="connsiteX13" fmla="*/ 0 w 197723"/>
                  <a:gd name="connsiteY13" fmla="*/ 3627 h 88054"/>
                  <a:gd name="connsiteX14" fmla="*/ 0 w 197723"/>
                  <a:gd name="connsiteY14" fmla="*/ 1668 h 88054"/>
                  <a:gd name="connsiteX15" fmla="*/ 2031 w 197723"/>
                  <a:gd name="connsiteY15" fmla="*/ 1668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27 h 88054"/>
                  <a:gd name="connsiteX20" fmla="*/ 197288 w 197723"/>
                  <a:gd name="connsiteY20" fmla="*/ 84791 h 88054"/>
                  <a:gd name="connsiteX21" fmla="*/ 197288 w 197723"/>
                  <a:gd name="connsiteY21" fmla="*/ 88055 h 88054"/>
                  <a:gd name="connsiteX22" fmla="*/ 194097 w 197723"/>
                  <a:gd name="connsiteY22" fmla="*/ 88055 h 88054"/>
                  <a:gd name="connsiteX23" fmla="*/ 145500 w 197723"/>
                  <a:gd name="connsiteY23" fmla="*/ 87619 h 88054"/>
                  <a:gd name="connsiteX24" fmla="*/ 97194 w 197723"/>
                  <a:gd name="connsiteY24" fmla="*/ 8682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91"/>
                    </a:moveTo>
                    <a:lnTo>
                      <a:pt x="98862" y="82760"/>
                    </a:lnTo>
                    <a:lnTo>
                      <a:pt x="146588" y="81962"/>
                    </a:lnTo>
                    <a:cubicBezTo>
                      <a:pt x="162473" y="81599"/>
                      <a:pt x="178285" y="81962"/>
                      <a:pt x="194097" y="81526"/>
                    </a:cubicBezTo>
                    <a:lnTo>
                      <a:pt x="190833" y="84791"/>
                    </a:lnTo>
                    <a:lnTo>
                      <a:pt x="190470" y="3627"/>
                    </a:lnTo>
                    <a:lnTo>
                      <a:pt x="194097" y="7253"/>
                    </a:lnTo>
                    <a:lnTo>
                      <a:pt x="98282" y="6818"/>
                    </a:lnTo>
                    <a:cubicBezTo>
                      <a:pt x="66222" y="6818"/>
                      <a:pt x="34235" y="5948"/>
                      <a:pt x="2248" y="5585"/>
                    </a:cubicBezTo>
                    <a:lnTo>
                      <a:pt x="4207" y="3627"/>
                    </a:lnTo>
                    <a:cubicBezTo>
                      <a:pt x="4207" y="16900"/>
                      <a:pt x="3554" y="30246"/>
                      <a:pt x="3264" y="43810"/>
                    </a:cubicBezTo>
                    <a:close/>
                    <a:moveTo>
                      <a:pt x="2031" y="84791"/>
                    </a:moveTo>
                    <a:lnTo>
                      <a:pt x="943" y="44607"/>
                    </a:lnTo>
                    <a:cubicBezTo>
                      <a:pt x="943" y="31117"/>
                      <a:pt x="145" y="17408"/>
                      <a:pt x="0" y="3627"/>
                    </a:cubicBezTo>
                    <a:lnTo>
                      <a:pt x="0" y="1668"/>
                    </a:lnTo>
                    <a:lnTo>
                      <a:pt x="2031" y="1668"/>
                    </a:lnTo>
                    <a:cubicBezTo>
                      <a:pt x="34018" y="1306"/>
                      <a:pt x="66005" y="508"/>
                      <a:pt x="98064" y="435"/>
                    </a:cubicBezTo>
                    <a:lnTo>
                      <a:pt x="194097" y="0"/>
                    </a:lnTo>
                    <a:lnTo>
                      <a:pt x="197724" y="0"/>
                    </a:lnTo>
                    <a:lnTo>
                      <a:pt x="197724" y="3627"/>
                    </a:lnTo>
                    <a:lnTo>
                      <a:pt x="197288" y="84791"/>
                    </a:lnTo>
                    <a:lnTo>
                      <a:pt x="197288" y="88055"/>
                    </a:lnTo>
                    <a:lnTo>
                      <a:pt x="194097" y="88055"/>
                    </a:lnTo>
                    <a:cubicBezTo>
                      <a:pt x="177922" y="88055"/>
                      <a:pt x="161675" y="88055"/>
                      <a:pt x="145500" y="87619"/>
                    </a:cubicBezTo>
                    <a:lnTo>
                      <a:pt x="97194" y="8682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89" name="Freeform: Shape 188">
                <a:extLst>
                  <a:ext uri="{FF2B5EF4-FFF2-40B4-BE49-F238E27FC236}">
                    <a16:creationId xmlns:a16="http://schemas.microsoft.com/office/drawing/2014/main" id="{7906EB63-57D1-FF66-3CA1-1E42AF0B7BE1}"/>
                  </a:ext>
                </a:extLst>
              </p:cNvPr>
              <p:cNvSpPr/>
              <p:nvPr/>
            </p:nvSpPr>
            <p:spPr>
              <a:xfrm>
                <a:off x="1325456" y="1609419"/>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470 w 197723"/>
                  <a:gd name="connsiteY5" fmla="*/ 3917 h 88054"/>
                  <a:gd name="connsiteX6" fmla="*/ 194097 w 197723"/>
                  <a:gd name="connsiteY6" fmla="*/ 7471 h 88054"/>
                  <a:gd name="connsiteX7" fmla="*/ 98282 w 197723"/>
                  <a:gd name="connsiteY7" fmla="*/ 6600 h 88054"/>
                  <a:gd name="connsiteX8" fmla="*/ 2248 w 197723"/>
                  <a:gd name="connsiteY8" fmla="*/ 5440 h 88054"/>
                  <a:gd name="connsiteX9" fmla="*/ 4207 w 197723"/>
                  <a:gd name="connsiteY9" fmla="*/ 3482 h 88054"/>
                  <a:gd name="connsiteX10" fmla="*/ 3264 w 197723"/>
                  <a:gd name="connsiteY10" fmla="*/ 43592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7692 h 88054"/>
                  <a:gd name="connsiteX24" fmla="*/ 97194 w 197723"/>
                  <a:gd name="connsiteY24" fmla="*/ 86386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85" y="81817"/>
                      <a:pt x="194097" y="81817"/>
                    </a:cubicBezTo>
                    <a:lnTo>
                      <a:pt x="190833" y="85081"/>
                    </a:lnTo>
                    <a:lnTo>
                      <a:pt x="190470" y="3917"/>
                    </a:lnTo>
                    <a:lnTo>
                      <a:pt x="194097" y="7471"/>
                    </a:lnTo>
                    <a:lnTo>
                      <a:pt x="98282" y="6600"/>
                    </a:lnTo>
                    <a:cubicBezTo>
                      <a:pt x="66222" y="6600"/>
                      <a:pt x="34235" y="5803"/>
                      <a:pt x="2248" y="5440"/>
                    </a:cubicBezTo>
                    <a:lnTo>
                      <a:pt x="4207" y="3482"/>
                    </a:lnTo>
                    <a:cubicBezTo>
                      <a:pt x="4207" y="16755"/>
                      <a:pt x="3554" y="30101"/>
                      <a:pt x="3264" y="43592"/>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922" y="88054"/>
                      <a:pt x="161675" y="88054"/>
                      <a:pt x="145500" y="87692"/>
                    </a:cubicBezTo>
                    <a:lnTo>
                      <a:pt x="97194" y="86386"/>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0" name="Freeform: Shape 189">
                <a:extLst>
                  <a:ext uri="{FF2B5EF4-FFF2-40B4-BE49-F238E27FC236}">
                    <a16:creationId xmlns:a16="http://schemas.microsoft.com/office/drawing/2014/main" id="{7EBAE427-8C65-E173-08E4-F7127A7FC147}"/>
                  </a:ext>
                </a:extLst>
              </p:cNvPr>
              <p:cNvSpPr/>
              <p:nvPr/>
            </p:nvSpPr>
            <p:spPr>
              <a:xfrm>
                <a:off x="1218616" y="1711763"/>
                <a:ext cx="197723" cy="88054"/>
              </a:xfrm>
              <a:custGeom>
                <a:avLst/>
                <a:gdLst>
                  <a:gd name="connsiteX0" fmla="*/ 2031 w 197723"/>
                  <a:gd name="connsiteY0" fmla="*/ 84718 h 88054"/>
                  <a:gd name="connsiteX1" fmla="*/ 98862 w 197723"/>
                  <a:gd name="connsiteY1" fmla="*/ 82687 h 88054"/>
                  <a:gd name="connsiteX2" fmla="*/ 146588 w 197723"/>
                  <a:gd name="connsiteY2" fmla="*/ 81817 h 88054"/>
                  <a:gd name="connsiteX3" fmla="*/ 194097 w 197723"/>
                  <a:gd name="connsiteY3" fmla="*/ 81817 h 88054"/>
                  <a:gd name="connsiteX4" fmla="*/ 190833 w 197723"/>
                  <a:gd name="connsiteY4" fmla="*/ 85081 h 88054"/>
                  <a:gd name="connsiteX5" fmla="*/ 190833 w 197723"/>
                  <a:gd name="connsiteY5" fmla="*/ 3917 h 88054"/>
                  <a:gd name="connsiteX6" fmla="*/ 194460 w 197723"/>
                  <a:gd name="connsiteY6" fmla="*/ 7471 h 88054"/>
                  <a:gd name="connsiteX7" fmla="*/ 97774 w 197723"/>
                  <a:gd name="connsiteY7" fmla="*/ 6673 h 88054"/>
                  <a:gd name="connsiteX8" fmla="*/ 2031 w 197723"/>
                  <a:gd name="connsiteY8" fmla="*/ 5803 h 88054"/>
                  <a:gd name="connsiteX9" fmla="*/ 3989 w 197723"/>
                  <a:gd name="connsiteY9" fmla="*/ 3844 h 88054"/>
                  <a:gd name="connsiteX10" fmla="*/ 3046 w 197723"/>
                  <a:gd name="connsiteY10" fmla="*/ 43955 h 88054"/>
                  <a:gd name="connsiteX11" fmla="*/ 2031 w 197723"/>
                  <a:gd name="connsiteY11" fmla="*/ 84718 h 88054"/>
                  <a:gd name="connsiteX12" fmla="*/ 943 w 197723"/>
                  <a:gd name="connsiteY12" fmla="*/ 44535 h 88054"/>
                  <a:gd name="connsiteX13" fmla="*/ 0 w 197723"/>
                  <a:gd name="connsiteY13" fmla="*/ 3554 h 88054"/>
                  <a:gd name="connsiteX14" fmla="*/ 0 w 197723"/>
                  <a:gd name="connsiteY14" fmla="*/ 1596 h 88054"/>
                  <a:gd name="connsiteX15" fmla="*/ 2031 w 197723"/>
                  <a:gd name="connsiteY15" fmla="*/ 1596 h 88054"/>
                  <a:gd name="connsiteX16" fmla="*/ 98064 w 197723"/>
                  <a:gd name="connsiteY16" fmla="*/ 435 h 88054"/>
                  <a:gd name="connsiteX17" fmla="*/ 194097 w 197723"/>
                  <a:gd name="connsiteY17" fmla="*/ 0 h 88054"/>
                  <a:gd name="connsiteX18" fmla="*/ 197724 w 197723"/>
                  <a:gd name="connsiteY18" fmla="*/ 0 h 88054"/>
                  <a:gd name="connsiteX19" fmla="*/ 197724 w 197723"/>
                  <a:gd name="connsiteY19" fmla="*/ 3699 h 88054"/>
                  <a:gd name="connsiteX20" fmla="*/ 197288 w 197723"/>
                  <a:gd name="connsiteY20" fmla="*/ 84863 h 88054"/>
                  <a:gd name="connsiteX21" fmla="*/ 197288 w 197723"/>
                  <a:gd name="connsiteY21" fmla="*/ 88054 h 88054"/>
                  <a:gd name="connsiteX22" fmla="*/ 194097 w 197723"/>
                  <a:gd name="connsiteY22" fmla="*/ 88054 h 88054"/>
                  <a:gd name="connsiteX23" fmla="*/ 145500 w 197723"/>
                  <a:gd name="connsiteY23" fmla="*/ 88054 h 88054"/>
                  <a:gd name="connsiteX24" fmla="*/ 97194 w 197723"/>
                  <a:gd name="connsiteY24" fmla="*/ 87184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2031" y="84718"/>
                    </a:moveTo>
                    <a:lnTo>
                      <a:pt x="98862" y="82687"/>
                    </a:lnTo>
                    <a:lnTo>
                      <a:pt x="146588" y="81817"/>
                    </a:lnTo>
                    <a:cubicBezTo>
                      <a:pt x="162473" y="81817"/>
                      <a:pt x="178212" y="81817"/>
                      <a:pt x="194097" y="81817"/>
                    </a:cubicBezTo>
                    <a:lnTo>
                      <a:pt x="190833" y="85081"/>
                    </a:lnTo>
                    <a:lnTo>
                      <a:pt x="190833" y="3917"/>
                    </a:lnTo>
                    <a:lnTo>
                      <a:pt x="194460" y="7471"/>
                    </a:lnTo>
                    <a:lnTo>
                      <a:pt x="97774" y="6673"/>
                    </a:lnTo>
                    <a:cubicBezTo>
                      <a:pt x="65714" y="6673"/>
                      <a:pt x="33728" y="5803"/>
                      <a:pt x="2031" y="5803"/>
                    </a:cubicBezTo>
                    <a:lnTo>
                      <a:pt x="3989" y="3844"/>
                    </a:lnTo>
                    <a:cubicBezTo>
                      <a:pt x="3989" y="17118"/>
                      <a:pt x="3336" y="30464"/>
                      <a:pt x="3046" y="43955"/>
                    </a:cubicBezTo>
                    <a:close/>
                    <a:moveTo>
                      <a:pt x="2031" y="84718"/>
                    </a:moveTo>
                    <a:lnTo>
                      <a:pt x="943" y="44535"/>
                    </a:lnTo>
                    <a:cubicBezTo>
                      <a:pt x="943" y="30971"/>
                      <a:pt x="145" y="17263"/>
                      <a:pt x="0" y="3554"/>
                    </a:cubicBezTo>
                    <a:lnTo>
                      <a:pt x="0" y="1596"/>
                    </a:lnTo>
                    <a:lnTo>
                      <a:pt x="2031" y="1596"/>
                    </a:lnTo>
                    <a:cubicBezTo>
                      <a:pt x="34018" y="1596"/>
                      <a:pt x="66005" y="435"/>
                      <a:pt x="98064" y="435"/>
                    </a:cubicBezTo>
                    <a:lnTo>
                      <a:pt x="194097" y="0"/>
                    </a:lnTo>
                    <a:lnTo>
                      <a:pt x="197724" y="0"/>
                    </a:lnTo>
                    <a:lnTo>
                      <a:pt x="197724" y="3699"/>
                    </a:lnTo>
                    <a:lnTo>
                      <a:pt x="197288" y="84863"/>
                    </a:lnTo>
                    <a:lnTo>
                      <a:pt x="197288" y="88054"/>
                    </a:lnTo>
                    <a:lnTo>
                      <a:pt x="194097" y="88054"/>
                    </a:lnTo>
                    <a:cubicBezTo>
                      <a:pt x="177850" y="88054"/>
                      <a:pt x="161675" y="88054"/>
                      <a:pt x="145500" y="88054"/>
                    </a:cubicBezTo>
                    <a:lnTo>
                      <a:pt x="97194" y="87184"/>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1" name="Freeform: Shape 190">
                <a:extLst>
                  <a:ext uri="{FF2B5EF4-FFF2-40B4-BE49-F238E27FC236}">
                    <a16:creationId xmlns:a16="http://schemas.microsoft.com/office/drawing/2014/main" id="{7859CC36-23B8-A001-41CC-22DA77E87213}"/>
                  </a:ext>
                </a:extLst>
              </p:cNvPr>
              <p:cNvSpPr/>
              <p:nvPr/>
            </p:nvSpPr>
            <p:spPr>
              <a:xfrm>
                <a:off x="4015251" y="1609419"/>
                <a:ext cx="197433" cy="88054"/>
              </a:xfrm>
              <a:custGeom>
                <a:avLst/>
                <a:gdLst>
                  <a:gd name="connsiteX0" fmla="*/ 1958 w 197433"/>
                  <a:gd name="connsiteY0" fmla="*/ 84790 h 88054"/>
                  <a:gd name="connsiteX1" fmla="*/ 98862 w 197433"/>
                  <a:gd name="connsiteY1" fmla="*/ 82760 h 88054"/>
                  <a:gd name="connsiteX2" fmla="*/ 146588 w 197433"/>
                  <a:gd name="connsiteY2" fmla="*/ 81962 h 88054"/>
                  <a:gd name="connsiteX3" fmla="*/ 194024 w 197433"/>
                  <a:gd name="connsiteY3" fmla="*/ 81527 h 88054"/>
                  <a:gd name="connsiteX4" fmla="*/ 190833 w 197433"/>
                  <a:gd name="connsiteY4" fmla="*/ 84790 h 88054"/>
                  <a:gd name="connsiteX5" fmla="*/ 190470 w 197433"/>
                  <a:gd name="connsiteY5" fmla="*/ 3627 h 88054"/>
                  <a:gd name="connsiteX6" fmla="*/ 194024 w 197433"/>
                  <a:gd name="connsiteY6" fmla="*/ 7253 h 88054"/>
                  <a:gd name="connsiteX7" fmla="*/ 97991 w 197433"/>
                  <a:gd name="connsiteY7" fmla="*/ 6600 h 88054"/>
                  <a:gd name="connsiteX8" fmla="*/ 1958 w 197433"/>
                  <a:gd name="connsiteY8" fmla="*/ 5440 h 88054"/>
                  <a:gd name="connsiteX9" fmla="*/ 3989 w 197433"/>
                  <a:gd name="connsiteY9" fmla="*/ 3482 h 88054"/>
                  <a:gd name="connsiteX10" fmla="*/ 3046 w 197433"/>
                  <a:gd name="connsiteY10" fmla="*/ 43592 h 88054"/>
                  <a:gd name="connsiteX11" fmla="*/ 1958 w 197433"/>
                  <a:gd name="connsiteY11" fmla="*/ 84790 h 88054"/>
                  <a:gd name="connsiteX12" fmla="*/ 943 w 197433"/>
                  <a:gd name="connsiteY12" fmla="*/ 44608 h 88054"/>
                  <a:gd name="connsiteX13" fmla="*/ 0 w 197433"/>
                  <a:gd name="connsiteY13" fmla="*/ 3627 h 88054"/>
                  <a:gd name="connsiteX14" fmla="*/ 0 w 197433"/>
                  <a:gd name="connsiteY14" fmla="*/ 1668 h 88054"/>
                  <a:gd name="connsiteX15" fmla="*/ 1958 w 197433"/>
                  <a:gd name="connsiteY15" fmla="*/ 1668 h 88054"/>
                  <a:gd name="connsiteX16" fmla="*/ 97991 w 197433"/>
                  <a:gd name="connsiteY16" fmla="*/ 508 h 88054"/>
                  <a:gd name="connsiteX17" fmla="*/ 193734 w 197433"/>
                  <a:gd name="connsiteY17" fmla="*/ 0 h 88054"/>
                  <a:gd name="connsiteX18" fmla="*/ 197433 w 197433"/>
                  <a:gd name="connsiteY18" fmla="*/ 0 h 88054"/>
                  <a:gd name="connsiteX19" fmla="*/ 197433 w 197433"/>
                  <a:gd name="connsiteY19" fmla="*/ 3627 h 88054"/>
                  <a:gd name="connsiteX20" fmla="*/ 197071 w 197433"/>
                  <a:gd name="connsiteY20" fmla="*/ 84790 h 88054"/>
                  <a:gd name="connsiteX21" fmla="*/ 197071 w 197433"/>
                  <a:gd name="connsiteY21" fmla="*/ 88054 h 88054"/>
                  <a:gd name="connsiteX22" fmla="*/ 193734 w 197433"/>
                  <a:gd name="connsiteY22" fmla="*/ 88054 h 88054"/>
                  <a:gd name="connsiteX23" fmla="*/ 145210 w 197433"/>
                  <a:gd name="connsiteY23" fmla="*/ 88054 h 88054"/>
                  <a:gd name="connsiteX24" fmla="*/ 96903 w 197433"/>
                  <a:gd name="connsiteY24" fmla="*/ 87257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433" h="88054">
                    <a:moveTo>
                      <a:pt x="1958" y="84790"/>
                    </a:moveTo>
                    <a:lnTo>
                      <a:pt x="98862" y="82760"/>
                    </a:lnTo>
                    <a:lnTo>
                      <a:pt x="146588" y="81962"/>
                    </a:lnTo>
                    <a:cubicBezTo>
                      <a:pt x="162473" y="81962"/>
                      <a:pt x="178212" y="81962"/>
                      <a:pt x="194024" y="81527"/>
                    </a:cubicBezTo>
                    <a:lnTo>
                      <a:pt x="190833" y="84790"/>
                    </a:lnTo>
                    <a:lnTo>
                      <a:pt x="190470" y="3627"/>
                    </a:lnTo>
                    <a:lnTo>
                      <a:pt x="194024" y="7253"/>
                    </a:lnTo>
                    <a:lnTo>
                      <a:pt x="97991" y="6600"/>
                    </a:lnTo>
                    <a:cubicBezTo>
                      <a:pt x="66005" y="6600"/>
                      <a:pt x="34018" y="5803"/>
                      <a:pt x="1958" y="5440"/>
                    </a:cubicBezTo>
                    <a:lnTo>
                      <a:pt x="3989" y="3482"/>
                    </a:lnTo>
                    <a:cubicBezTo>
                      <a:pt x="3989" y="16755"/>
                      <a:pt x="3336" y="30101"/>
                      <a:pt x="3046" y="43592"/>
                    </a:cubicBezTo>
                    <a:close/>
                    <a:moveTo>
                      <a:pt x="1958" y="84790"/>
                    </a:moveTo>
                    <a:lnTo>
                      <a:pt x="943" y="44608"/>
                    </a:lnTo>
                    <a:cubicBezTo>
                      <a:pt x="943" y="31044"/>
                      <a:pt x="145" y="17408"/>
                      <a:pt x="0" y="3627"/>
                    </a:cubicBezTo>
                    <a:lnTo>
                      <a:pt x="0" y="1668"/>
                    </a:lnTo>
                    <a:lnTo>
                      <a:pt x="1958" y="1668"/>
                    </a:lnTo>
                    <a:cubicBezTo>
                      <a:pt x="34018" y="1306"/>
                      <a:pt x="66005" y="580"/>
                      <a:pt x="97991" y="508"/>
                    </a:cubicBezTo>
                    <a:lnTo>
                      <a:pt x="193734" y="0"/>
                    </a:lnTo>
                    <a:lnTo>
                      <a:pt x="197433" y="0"/>
                    </a:lnTo>
                    <a:lnTo>
                      <a:pt x="197433" y="3627"/>
                    </a:lnTo>
                    <a:lnTo>
                      <a:pt x="197071" y="84790"/>
                    </a:lnTo>
                    <a:lnTo>
                      <a:pt x="197071" y="88054"/>
                    </a:lnTo>
                    <a:lnTo>
                      <a:pt x="193734" y="88054"/>
                    </a:lnTo>
                    <a:cubicBezTo>
                      <a:pt x="177559" y="88054"/>
                      <a:pt x="161385" y="88054"/>
                      <a:pt x="145210" y="88054"/>
                    </a:cubicBezTo>
                    <a:lnTo>
                      <a:pt x="96903" y="87257"/>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2" name="Freeform: Shape 191">
                <a:extLst>
                  <a:ext uri="{FF2B5EF4-FFF2-40B4-BE49-F238E27FC236}">
                    <a16:creationId xmlns:a16="http://schemas.microsoft.com/office/drawing/2014/main" id="{95515167-B6BC-A01D-B54F-241723BBFBFB}"/>
                  </a:ext>
                </a:extLst>
              </p:cNvPr>
              <p:cNvSpPr/>
              <p:nvPr/>
            </p:nvSpPr>
            <p:spPr>
              <a:xfrm>
                <a:off x="2781764" y="2742885"/>
                <a:ext cx="197723" cy="88126"/>
              </a:xfrm>
              <a:custGeom>
                <a:avLst/>
                <a:gdLst>
                  <a:gd name="connsiteX0" fmla="*/ 195693 w 197723"/>
                  <a:gd name="connsiteY0" fmla="*/ 3409 h 88126"/>
                  <a:gd name="connsiteX1" fmla="*/ 98862 w 197723"/>
                  <a:gd name="connsiteY1" fmla="*/ 5440 h 88126"/>
                  <a:gd name="connsiteX2" fmla="*/ 51135 w 197723"/>
                  <a:gd name="connsiteY2" fmla="*/ 6238 h 88126"/>
                  <a:gd name="connsiteX3" fmla="*/ 3627 w 197723"/>
                  <a:gd name="connsiteY3" fmla="*/ 6673 h 88126"/>
                  <a:gd name="connsiteX4" fmla="*/ 6890 w 197723"/>
                  <a:gd name="connsiteY4" fmla="*/ 3409 h 88126"/>
                  <a:gd name="connsiteX5" fmla="*/ 7253 w 197723"/>
                  <a:gd name="connsiteY5" fmla="*/ 84573 h 88126"/>
                  <a:gd name="connsiteX6" fmla="*/ 3627 w 197723"/>
                  <a:gd name="connsiteY6" fmla="*/ 80946 h 88126"/>
                  <a:gd name="connsiteX7" fmla="*/ 99660 w 197723"/>
                  <a:gd name="connsiteY7" fmla="*/ 81454 h 88126"/>
                  <a:gd name="connsiteX8" fmla="*/ 195693 w 197723"/>
                  <a:gd name="connsiteY8" fmla="*/ 82615 h 88126"/>
                  <a:gd name="connsiteX9" fmla="*/ 193734 w 197723"/>
                  <a:gd name="connsiteY9" fmla="*/ 84573 h 88126"/>
                  <a:gd name="connsiteX10" fmla="*/ 194677 w 197723"/>
                  <a:gd name="connsiteY10" fmla="*/ 44462 h 88126"/>
                  <a:gd name="connsiteX11" fmla="*/ 195693 w 197723"/>
                  <a:gd name="connsiteY11" fmla="*/ 3409 h 88126"/>
                  <a:gd name="connsiteX12" fmla="*/ 196780 w 197723"/>
                  <a:gd name="connsiteY12" fmla="*/ 43592 h 88126"/>
                  <a:gd name="connsiteX13" fmla="*/ 197723 w 197723"/>
                  <a:gd name="connsiteY13" fmla="*/ 84573 h 88126"/>
                  <a:gd name="connsiteX14" fmla="*/ 197723 w 197723"/>
                  <a:gd name="connsiteY14" fmla="*/ 86531 h 88126"/>
                  <a:gd name="connsiteX15" fmla="*/ 195693 w 197723"/>
                  <a:gd name="connsiteY15" fmla="*/ 86531 h 88126"/>
                  <a:gd name="connsiteX16" fmla="*/ 99660 w 197723"/>
                  <a:gd name="connsiteY16" fmla="*/ 87692 h 88126"/>
                  <a:gd name="connsiteX17" fmla="*/ 3627 w 197723"/>
                  <a:gd name="connsiteY17" fmla="*/ 88127 h 88126"/>
                  <a:gd name="connsiteX18" fmla="*/ 0 w 197723"/>
                  <a:gd name="connsiteY18" fmla="*/ 88127 h 88126"/>
                  <a:gd name="connsiteX19" fmla="*/ 0 w 197723"/>
                  <a:gd name="connsiteY19" fmla="*/ 84428 h 88126"/>
                  <a:gd name="connsiteX20" fmla="*/ 435 w 197723"/>
                  <a:gd name="connsiteY20" fmla="*/ 3264 h 88126"/>
                  <a:gd name="connsiteX21" fmla="*/ 435 w 197723"/>
                  <a:gd name="connsiteY21" fmla="*/ 0 h 88126"/>
                  <a:gd name="connsiteX22" fmla="*/ 3627 w 197723"/>
                  <a:gd name="connsiteY22" fmla="*/ 0 h 88126"/>
                  <a:gd name="connsiteX23" fmla="*/ 52223 w 197723"/>
                  <a:gd name="connsiteY23" fmla="*/ 363 h 88126"/>
                  <a:gd name="connsiteX24" fmla="*/ 100530 w 197723"/>
                  <a:gd name="connsiteY24" fmla="*/ 1161 h 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126">
                    <a:moveTo>
                      <a:pt x="195693" y="3409"/>
                    </a:moveTo>
                    <a:lnTo>
                      <a:pt x="98862" y="5440"/>
                    </a:lnTo>
                    <a:lnTo>
                      <a:pt x="51135" y="6238"/>
                    </a:lnTo>
                    <a:cubicBezTo>
                      <a:pt x="35251" y="6600"/>
                      <a:pt x="19439" y="6238"/>
                      <a:pt x="3627" y="6673"/>
                    </a:cubicBezTo>
                    <a:lnTo>
                      <a:pt x="6890" y="3409"/>
                    </a:lnTo>
                    <a:lnTo>
                      <a:pt x="7253" y="84573"/>
                    </a:lnTo>
                    <a:lnTo>
                      <a:pt x="3627" y="80946"/>
                    </a:lnTo>
                    <a:lnTo>
                      <a:pt x="99660" y="81454"/>
                    </a:lnTo>
                    <a:cubicBezTo>
                      <a:pt x="131719" y="81454"/>
                      <a:pt x="163706" y="82252"/>
                      <a:pt x="195693" y="82615"/>
                    </a:cubicBezTo>
                    <a:lnTo>
                      <a:pt x="193734" y="84573"/>
                    </a:lnTo>
                    <a:cubicBezTo>
                      <a:pt x="193734" y="71299"/>
                      <a:pt x="194387" y="57954"/>
                      <a:pt x="194677" y="44462"/>
                    </a:cubicBezTo>
                    <a:close/>
                    <a:moveTo>
                      <a:pt x="195693" y="3409"/>
                    </a:moveTo>
                    <a:lnTo>
                      <a:pt x="196780" y="43592"/>
                    </a:lnTo>
                    <a:cubicBezTo>
                      <a:pt x="196780" y="57156"/>
                      <a:pt x="197578" y="70792"/>
                      <a:pt x="197723" y="84573"/>
                    </a:cubicBezTo>
                    <a:lnTo>
                      <a:pt x="197723" y="86531"/>
                    </a:lnTo>
                    <a:lnTo>
                      <a:pt x="195693" y="86531"/>
                    </a:lnTo>
                    <a:cubicBezTo>
                      <a:pt x="163706" y="86531"/>
                      <a:pt x="131719" y="87619"/>
                      <a:pt x="99660" y="87692"/>
                    </a:cubicBezTo>
                    <a:lnTo>
                      <a:pt x="3627" y="88127"/>
                    </a:lnTo>
                    <a:lnTo>
                      <a:pt x="0" y="88127"/>
                    </a:lnTo>
                    <a:lnTo>
                      <a:pt x="0" y="84428"/>
                    </a:lnTo>
                    <a:lnTo>
                      <a:pt x="435" y="3264"/>
                    </a:lnTo>
                    <a:lnTo>
                      <a:pt x="435" y="0"/>
                    </a:lnTo>
                    <a:lnTo>
                      <a:pt x="3627" y="0"/>
                    </a:lnTo>
                    <a:cubicBezTo>
                      <a:pt x="19801" y="0"/>
                      <a:pt x="36049" y="0"/>
                      <a:pt x="52223" y="363"/>
                    </a:cubicBezTo>
                    <a:lnTo>
                      <a:pt x="100530"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93" name="Freeform: Shape 192">
                <a:extLst>
                  <a:ext uri="{FF2B5EF4-FFF2-40B4-BE49-F238E27FC236}">
                    <a16:creationId xmlns:a16="http://schemas.microsoft.com/office/drawing/2014/main" id="{6EA2DB8D-B852-C1B3-A6CF-C36D42A4DF65}"/>
                  </a:ext>
                </a:extLst>
              </p:cNvPr>
              <p:cNvSpPr/>
              <p:nvPr/>
            </p:nvSpPr>
            <p:spPr>
              <a:xfrm>
                <a:off x="2674560" y="2640614"/>
                <a:ext cx="197723" cy="88054"/>
              </a:xfrm>
              <a:custGeom>
                <a:avLst/>
                <a:gdLst>
                  <a:gd name="connsiteX0" fmla="*/ 195765 w 197723"/>
                  <a:gd name="connsiteY0" fmla="*/ 3337 h 88054"/>
                  <a:gd name="connsiteX1" fmla="*/ 98934 w 197723"/>
                  <a:gd name="connsiteY1" fmla="*/ 5367 h 88054"/>
                  <a:gd name="connsiteX2" fmla="*/ 51208 w 197723"/>
                  <a:gd name="connsiteY2" fmla="*/ 6165 h 88054"/>
                  <a:gd name="connsiteX3" fmla="*/ 3699 w 197723"/>
                  <a:gd name="connsiteY3" fmla="*/ 6600 h 88054"/>
                  <a:gd name="connsiteX4" fmla="*/ 6963 w 197723"/>
                  <a:gd name="connsiteY4" fmla="*/ 3337 h 88054"/>
                  <a:gd name="connsiteX5" fmla="*/ 7326 w 197723"/>
                  <a:gd name="connsiteY5" fmla="*/ 84500 h 88054"/>
                  <a:gd name="connsiteX6" fmla="*/ 3699 w 197723"/>
                  <a:gd name="connsiteY6" fmla="*/ 80874 h 88054"/>
                  <a:gd name="connsiteX7" fmla="*/ 99732 w 197723"/>
                  <a:gd name="connsiteY7" fmla="*/ 81381 h 88054"/>
                  <a:gd name="connsiteX8" fmla="*/ 195765 w 197723"/>
                  <a:gd name="connsiteY8" fmla="*/ 82542 h 88054"/>
                  <a:gd name="connsiteX9" fmla="*/ 193807 w 197723"/>
                  <a:gd name="connsiteY9" fmla="*/ 84500 h 88054"/>
                  <a:gd name="connsiteX10" fmla="*/ 194750 w 197723"/>
                  <a:gd name="connsiteY10" fmla="*/ 44390 h 88054"/>
                  <a:gd name="connsiteX11" fmla="*/ 195765 w 197723"/>
                  <a:gd name="connsiteY11" fmla="*/ 3337 h 88054"/>
                  <a:gd name="connsiteX12" fmla="*/ 196781 w 197723"/>
                  <a:gd name="connsiteY12" fmla="*/ 43520 h 88054"/>
                  <a:gd name="connsiteX13" fmla="*/ 197724 w 197723"/>
                  <a:gd name="connsiteY13" fmla="*/ 84500 h 88054"/>
                  <a:gd name="connsiteX14" fmla="*/ 197724 w 197723"/>
                  <a:gd name="connsiteY14" fmla="*/ 86459 h 88054"/>
                  <a:gd name="connsiteX15" fmla="*/ 195693 w 197723"/>
                  <a:gd name="connsiteY15" fmla="*/ 86459 h 88054"/>
                  <a:gd name="connsiteX16" fmla="*/ 99660 w 197723"/>
                  <a:gd name="connsiteY16" fmla="*/ 87619 h 88054"/>
                  <a:gd name="connsiteX17" fmla="*/ 3627 w 197723"/>
                  <a:gd name="connsiteY17" fmla="*/ 88054 h 88054"/>
                  <a:gd name="connsiteX18" fmla="*/ 0 w 197723"/>
                  <a:gd name="connsiteY18" fmla="*/ 88054 h 88054"/>
                  <a:gd name="connsiteX19" fmla="*/ 0 w 197723"/>
                  <a:gd name="connsiteY19" fmla="*/ 84428 h 88054"/>
                  <a:gd name="connsiteX20" fmla="*/ 435 w 197723"/>
                  <a:gd name="connsiteY20" fmla="*/ 3264 h 88054"/>
                  <a:gd name="connsiteX21" fmla="*/ 435 w 197723"/>
                  <a:gd name="connsiteY21" fmla="*/ 0 h 88054"/>
                  <a:gd name="connsiteX22" fmla="*/ 3989 w 197723"/>
                  <a:gd name="connsiteY22" fmla="*/ 0 h 88054"/>
                  <a:gd name="connsiteX23" fmla="*/ 52586 w 197723"/>
                  <a:gd name="connsiteY23" fmla="*/ 363 h 88054"/>
                  <a:gd name="connsiteX24" fmla="*/ 100893 w 197723"/>
                  <a:gd name="connsiteY24" fmla="*/ 1161 h 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723" h="88054">
                    <a:moveTo>
                      <a:pt x="195765" y="3337"/>
                    </a:moveTo>
                    <a:lnTo>
                      <a:pt x="98934" y="5367"/>
                    </a:lnTo>
                    <a:lnTo>
                      <a:pt x="51208" y="6165"/>
                    </a:lnTo>
                    <a:cubicBezTo>
                      <a:pt x="35323" y="6165"/>
                      <a:pt x="19511" y="6165"/>
                      <a:pt x="3699" y="6600"/>
                    </a:cubicBezTo>
                    <a:lnTo>
                      <a:pt x="6963" y="3337"/>
                    </a:lnTo>
                    <a:lnTo>
                      <a:pt x="7326" y="84500"/>
                    </a:lnTo>
                    <a:lnTo>
                      <a:pt x="3699" y="80874"/>
                    </a:lnTo>
                    <a:lnTo>
                      <a:pt x="99732" y="81381"/>
                    </a:lnTo>
                    <a:cubicBezTo>
                      <a:pt x="131719" y="81381"/>
                      <a:pt x="163778" y="82179"/>
                      <a:pt x="195765" y="82542"/>
                    </a:cubicBezTo>
                    <a:lnTo>
                      <a:pt x="193807" y="84500"/>
                    </a:lnTo>
                    <a:cubicBezTo>
                      <a:pt x="193807" y="71227"/>
                      <a:pt x="194387" y="57881"/>
                      <a:pt x="194750" y="44390"/>
                    </a:cubicBezTo>
                    <a:close/>
                    <a:moveTo>
                      <a:pt x="195765" y="3337"/>
                    </a:moveTo>
                    <a:lnTo>
                      <a:pt x="196781" y="43520"/>
                    </a:lnTo>
                    <a:cubicBezTo>
                      <a:pt x="197143" y="57083"/>
                      <a:pt x="197651" y="70719"/>
                      <a:pt x="197724" y="84500"/>
                    </a:cubicBezTo>
                    <a:lnTo>
                      <a:pt x="197724" y="86459"/>
                    </a:lnTo>
                    <a:lnTo>
                      <a:pt x="195693" y="86459"/>
                    </a:lnTo>
                    <a:cubicBezTo>
                      <a:pt x="163706" y="86821"/>
                      <a:pt x="131647" y="87547"/>
                      <a:pt x="99660" y="87619"/>
                    </a:cubicBezTo>
                    <a:lnTo>
                      <a:pt x="3627" y="88054"/>
                    </a:lnTo>
                    <a:lnTo>
                      <a:pt x="0" y="88054"/>
                    </a:lnTo>
                    <a:lnTo>
                      <a:pt x="0" y="84428"/>
                    </a:lnTo>
                    <a:lnTo>
                      <a:pt x="435" y="3264"/>
                    </a:lnTo>
                    <a:lnTo>
                      <a:pt x="435" y="0"/>
                    </a:lnTo>
                    <a:lnTo>
                      <a:pt x="3989" y="0"/>
                    </a:lnTo>
                    <a:cubicBezTo>
                      <a:pt x="20164" y="0"/>
                      <a:pt x="36411" y="0"/>
                      <a:pt x="52586" y="363"/>
                    </a:cubicBezTo>
                    <a:lnTo>
                      <a:pt x="100893" y="1161"/>
                    </a:ln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sp>
          <p:nvSpPr>
            <p:cNvPr id="21" name="Freeform: Shape 20">
              <a:extLst>
                <a:ext uri="{FF2B5EF4-FFF2-40B4-BE49-F238E27FC236}">
                  <a16:creationId xmlns:a16="http://schemas.microsoft.com/office/drawing/2014/main" id="{FDB02220-5530-4209-2B56-EB8F1E5C1347}"/>
                </a:ext>
              </a:extLst>
            </p:cNvPr>
            <p:cNvSpPr/>
            <p:nvPr/>
          </p:nvSpPr>
          <p:spPr>
            <a:xfrm>
              <a:off x="7667526" y="5345570"/>
              <a:ext cx="4093347" cy="9671"/>
            </a:xfrm>
            <a:custGeom>
              <a:avLst/>
              <a:gdLst>
                <a:gd name="connsiteX0" fmla="*/ 0 w 3070010"/>
                <a:gd name="connsiteY0" fmla="*/ 3627 h 7253"/>
                <a:gd name="connsiteX1" fmla="*/ 383769 w 3070010"/>
                <a:gd name="connsiteY1" fmla="*/ 1886 h 7253"/>
                <a:gd name="connsiteX2" fmla="*/ 767539 w 3070010"/>
                <a:gd name="connsiteY2" fmla="*/ 1233 h 7253"/>
                <a:gd name="connsiteX3" fmla="*/ 1535005 w 3070010"/>
                <a:gd name="connsiteY3" fmla="*/ 0 h 7253"/>
                <a:gd name="connsiteX4" fmla="*/ 2302472 w 3070010"/>
                <a:gd name="connsiteY4" fmla="*/ 1233 h 7253"/>
                <a:gd name="connsiteX5" fmla="*/ 2686241 w 3070010"/>
                <a:gd name="connsiteY5" fmla="*/ 1886 h 7253"/>
                <a:gd name="connsiteX6" fmla="*/ 3070011 w 3070010"/>
                <a:gd name="connsiteY6" fmla="*/ 3627 h 7253"/>
                <a:gd name="connsiteX7" fmla="*/ 2686241 w 3070010"/>
                <a:gd name="connsiteY7" fmla="*/ 5440 h 7253"/>
                <a:gd name="connsiteX8" fmla="*/ 2302472 w 3070010"/>
                <a:gd name="connsiteY8" fmla="*/ 6093 h 7253"/>
                <a:gd name="connsiteX9" fmla="*/ 1535005 w 3070010"/>
                <a:gd name="connsiteY9" fmla="*/ 7253 h 7253"/>
                <a:gd name="connsiteX10" fmla="*/ 767539 w 3070010"/>
                <a:gd name="connsiteY10" fmla="*/ 6093 h 7253"/>
                <a:gd name="connsiteX11" fmla="*/ 383769 w 3070010"/>
                <a:gd name="connsiteY11" fmla="*/ 5440 h 7253"/>
                <a:gd name="connsiteX12" fmla="*/ 0 w 3070010"/>
                <a:gd name="connsiteY12" fmla="*/ 3627 h 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0010" h="7253">
                  <a:moveTo>
                    <a:pt x="0" y="3627"/>
                  </a:moveTo>
                  <a:lnTo>
                    <a:pt x="383769" y="1886"/>
                  </a:lnTo>
                  <a:lnTo>
                    <a:pt x="767539" y="1233"/>
                  </a:lnTo>
                  <a:lnTo>
                    <a:pt x="1535005" y="0"/>
                  </a:lnTo>
                  <a:lnTo>
                    <a:pt x="2302472" y="1233"/>
                  </a:lnTo>
                  <a:lnTo>
                    <a:pt x="2686241" y="1886"/>
                  </a:lnTo>
                  <a:lnTo>
                    <a:pt x="3070011" y="3627"/>
                  </a:lnTo>
                  <a:lnTo>
                    <a:pt x="2686241" y="5440"/>
                  </a:lnTo>
                  <a:lnTo>
                    <a:pt x="2302472" y="6093"/>
                  </a:lnTo>
                  <a:lnTo>
                    <a:pt x="1535005" y="7253"/>
                  </a:lnTo>
                  <a:lnTo>
                    <a:pt x="767539" y="6093"/>
                  </a:lnTo>
                  <a:lnTo>
                    <a:pt x="383769" y="5440"/>
                  </a:lnTo>
                  <a:lnTo>
                    <a:pt x="0" y="3627"/>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23" name="Freeform: Shape 22">
              <a:extLst>
                <a:ext uri="{FF2B5EF4-FFF2-40B4-BE49-F238E27FC236}">
                  <a16:creationId xmlns:a16="http://schemas.microsoft.com/office/drawing/2014/main" id="{A21EDECC-7A72-BCBD-273B-C0756454067C}"/>
                </a:ext>
              </a:extLst>
            </p:cNvPr>
            <p:cNvSpPr/>
            <p:nvPr/>
          </p:nvSpPr>
          <p:spPr>
            <a:xfrm>
              <a:off x="7969648" y="5510556"/>
              <a:ext cx="3489103" cy="339645"/>
            </a:xfrm>
            <a:custGeom>
              <a:avLst/>
              <a:gdLst>
                <a:gd name="connsiteX0" fmla="*/ 2616828 w 2616827"/>
                <a:gd name="connsiteY0" fmla="*/ 127367 h 254734"/>
                <a:gd name="connsiteX1" fmla="*/ 1308414 w 2616827"/>
                <a:gd name="connsiteY1" fmla="*/ 254734 h 254734"/>
                <a:gd name="connsiteX2" fmla="*/ 0 w 2616827"/>
                <a:gd name="connsiteY2" fmla="*/ 127367 h 254734"/>
                <a:gd name="connsiteX3" fmla="*/ 1308414 w 2616827"/>
                <a:gd name="connsiteY3" fmla="*/ 0 h 254734"/>
                <a:gd name="connsiteX4" fmla="*/ 2616828 w 2616827"/>
                <a:gd name="connsiteY4" fmla="*/ 127367 h 25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827" h="254734">
                  <a:moveTo>
                    <a:pt x="2616828" y="127367"/>
                  </a:moveTo>
                  <a:cubicBezTo>
                    <a:pt x="2616828" y="197710"/>
                    <a:pt x="2031031" y="254734"/>
                    <a:pt x="1308414" y="254734"/>
                  </a:cubicBezTo>
                  <a:cubicBezTo>
                    <a:pt x="585797" y="254734"/>
                    <a:pt x="0" y="197710"/>
                    <a:pt x="0" y="127367"/>
                  </a:cubicBezTo>
                  <a:cubicBezTo>
                    <a:pt x="0" y="57024"/>
                    <a:pt x="585797" y="0"/>
                    <a:pt x="1308414" y="0"/>
                  </a:cubicBezTo>
                  <a:cubicBezTo>
                    <a:pt x="2031031" y="0"/>
                    <a:pt x="2616828" y="57024"/>
                    <a:pt x="2616828" y="12736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nvGrpSpPr>
            <p:cNvPr id="24" name="Graphic 5">
              <a:extLst>
                <a:ext uri="{FF2B5EF4-FFF2-40B4-BE49-F238E27FC236}">
                  <a16:creationId xmlns:a16="http://schemas.microsoft.com/office/drawing/2014/main" id="{FC87AE0F-05F2-E4C5-8B98-4EB12E5EFF0B}"/>
                </a:ext>
              </a:extLst>
            </p:cNvPr>
            <p:cNvGrpSpPr/>
            <p:nvPr/>
          </p:nvGrpSpPr>
          <p:grpSpPr>
            <a:xfrm>
              <a:off x="10580914" y="3966952"/>
              <a:ext cx="1031992" cy="1386933"/>
              <a:chOff x="3364852" y="3280411"/>
              <a:chExt cx="773994" cy="1040200"/>
            </a:xfrm>
          </p:grpSpPr>
          <p:sp>
            <p:nvSpPr>
              <p:cNvPr id="116" name="Freeform: Shape 115">
                <a:extLst>
                  <a:ext uri="{FF2B5EF4-FFF2-40B4-BE49-F238E27FC236}">
                    <a16:creationId xmlns:a16="http://schemas.microsoft.com/office/drawing/2014/main" id="{F8CB404B-A04F-83E8-E884-594FA0F3C28E}"/>
                  </a:ext>
                </a:extLst>
              </p:cNvPr>
              <p:cNvSpPr/>
              <p:nvPr/>
            </p:nvSpPr>
            <p:spPr>
              <a:xfrm>
                <a:off x="3764942" y="3469544"/>
                <a:ext cx="233998" cy="537739"/>
              </a:xfrm>
              <a:custGeom>
                <a:avLst/>
                <a:gdLst>
                  <a:gd name="connsiteX0" fmla="*/ 233700 w 233998"/>
                  <a:gd name="connsiteY0" fmla="*/ 50381 h 537739"/>
                  <a:gd name="connsiteX1" fmla="*/ 128383 w 233998"/>
                  <a:gd name="connsiteY1" fmla="*/ 2437 h 537739"/>
                  <a:gd name="connsiteX2" fmla="*/ 66512 w 233998"/>
                  <a:gd name="connsiteY2" fmla="*/ 92668 h 537739"/>
                  <a:gd name="connsiteX3" fmla="*/ 42867 w 233998"/>
                  <a:gd name="connsiteY3" fmla="*/ 232801 h 537739"/>
                  <a:gd name="connsiteX4" fmla="*/ 21615 w 233998"/>
                  <a:gd name="connsiteY4" fmla="*/ 374601 h 537739"/>
                  <a:gd name="connsiteX5" fmla="*/ 10300 w 233998"/>
                  <a:gd name="connsiteY5" fmla="*/ 454750 h 537739"/>
                  <a:gd name="connsiteX6" fmla="*/ 4715 w 233998"/>
                  <a:gd name="connsiteY6" fmla="*/ 494788 h 537739"/>
                  <a:gd name="connsiteX7" fmla="*/ 0 w 233998"/>
                  <a:gd name="connsiteY7" fmla="*/ 534246 h 537739"/>
                  <a:gd name="connsiteX8" fmla="*/ 7253 w 233998"/>
                  <a:gd name="connsiteY8" fmla="*/ 535043 h 537739"/>
                  <a:gd name="connsiteX9" fmla="*/ 17771 w 233998"/>
                  <a:gd name="connsiteY9" fmla="*/ 467008 h 537739"/>
                  <a:gd name="connsiteX10" fmla="*/ 27635 w 233998"/>
                  <a:gd name="connsiteY10" fmla="*/ 398755 h 537739"/>
                  <a:gd name="connsiteX11" fmla="*/ 47871 w 233998"/>
                  <a:gd name="connsiteY11" fmla="*/ 263264 h 537739"/>
                  <a:gd name="connsiteX12" fmla="*/ 68978 w 233998"/>
                  <a:gd name="connsiteY12" fmla="*/ 127918 h 537739"/>
                  <a:gd name="connsiteX13" fmla="*/ 111845 w 233998"/>
                  <a:gd name="connsiteY13" fmla="*/ 16871 h 537739"/>
                  <a:gd name="connsiteX14" fmla="*/ 175311 w 233998"/>
                  <a:gd name="connsiteY14" fmla="*/ 10923 h 537739"/>
                  <a:gd name="connsiteX15" fmla="*/ 232902 w 233998"/>
                  <a:gd name="connsiteY15" fmla="*/ 51251 h 537739"/>
                  <a:gd name="connsiteX16" fmla="*/ 233700 w 233998"/>
                  <a:gd name="connsiteY16" fmla="*/ 50381 h 5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998" h="537739">
                    <a:moveTo>
                      <a:pt x="233700" y="50381"/>
                    </a:moveTo>
                    <a:cubicBezTo>
                      <a:pt x="206137" y="23399"/>
                      <a:pt x="170524" y="-9241"/>
                      <a:pt x="128383" y="2437"/>
                    </a:cubicBezTo>
                    <a:cubicBezTo>
                      <a:pt x="88780" y="13390"/>
                      <a:pt x="73620" y="56619"/>
                      <a:pt x="66512" y="92668"/>
                    </a:cubicBezTo>
                    <a:cubicBezTo>
                      <a:pt x="57373" y="139161"/>
                      <a:pt x="50265" y="186017"/>
                      <a:pt x="42867" y="232801"/>
                    </a:cubicBezTo>
                    <a:cubicBezTo>
                      <a:pt x="35469" y="279584"/>
                      <a:pt x="28360" y="327093"/>
                      <a:pt x="21615" y="374601"/>
                    </a:cubicBezTo>
                    <a:cubicBezTo>
                      <a:pt x="17749" y="401293"/>
                      <a:pt x="13977" y="428007"/>
                      <a:pt x="10300" y="454750"/>
                    </a:cubicBezTo>
                    <a:cubicBezTo>
                      <a:pt x="8414" y="468096"/>
                      <a:pt x="6550" y="481442"/>
                      <a:pt x="4715" y="494788"/>
                    </a:cubicBezTo>
                    <a:cubicBezTo>
                      <a:pt x="2901" y="507916"/>
                      <a:pt x="725" y="521045"/>
                      <a:pt x="0" y="534246"/>
                    </a:cubicBezTo>
                    <a:cubicBezTo>
                      <a:pt x="0" y="538452"/>
                      <a:pt x="6383" y="539033"/>
                      <a:pt x="7253" y="535043"/>
                    </a:cubicBezTo>
                    <a:cubicBezTo>
                      <a:pt x="12403" y="512776"/>
                      <a:pt x="14507" y="489566"/>
                      <a:pt x="17771" y="467008"/>
                    </a:cubicBezTo>
                    <a:cubicBezTo>
                      <a:pt x="21034" y="444450"/>
                      <a:pt x="24371" y="421457"/>
                      <a:pt x="27635" y="398755"/>
                    </a:cubicBezTo>
                    <a:cubicBezTo>
                      <a:pt x="34235" y="353567"/>
                      <a:pt x="41126" y="308452"/>
                      <a:pt x="47871" y="263264"/>
                    </a:cubicBezTo>
                    <a:cubicBezTo>
                      <a:pt x="54617" y="218076"/>
                      <a:pt x="61725" y="173034"/>
                      <a:pt x="68978" y="127918"/>
                    </a:cubicBezTo>
                    <a:cubicBezTo>
                      <a:pt x="75071" y="89621"/>
                      <a:pt x="77972" y="42112"/>
                      <a:pt x="111845" y="16871"/>
                    </a:cubicBezTo>
                    <a:cubicBezTo>
                      <a:pt x="130566" y="4091"/>
                      <a:pt x="154545" y="1842"/>
                      <a:pt x="175311" y="10923"/>
                    </a:cubicBezTo>
                    <a:cubicBezTo>
                      <a:pt x="197578" y="19482"/>
                      <a:pt x="215422" y="35439"/>
                      <a:pt x="232902" y="51251"/>
                    </a:cubicBezTo>
                    <a:cubicBezTo>
                      <a:pt x="233700" y="51759"/>
                      <a:pt x="234425" y="50961"/>
                      <a:pt x="233700" y="5038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7" name="Freeform: Shape 116">
                <a:extLst>
                  <a:ext uri="{FF2B5EF4-FFF2-40B4-BE49-F238E27FC236}">
                    <a16:creationId xmlns:a16="http://schemas.microsoft.com/office/drawing/2014/main" id="{4C571B1F-F274-71AF-35D5-A500DAE39430}"/>
                  </a:ext>
                </a:extLst>
              </p:cNvPr>
              <p:cNvSpPr/>
              <p:nvPr/>
            </p:nvSpPr>
            <p:spPr>
              <a:xfrm>
                <a:off x="3868875" y="3412730"/>
                <a:ext cx="269970" cy="305064"/>
              </a:xfrm>
              <a:custGeom>
                <a:avLst/>
                <a:gdLst>
                  <a:gd name="connsiteX0" fmla="*/ 92266 w 269970"/>
                  <a:gd name="connsiteY0" fmla="*/ 79633 h 305064"/>
                  <a:gd name="connsiteX1" fmla="*/ 8129 w 269970"/>
                  <a:gd name="connsiteY1" fmla="*/ 100450 h 305064"/>
                  <a:gd name="connsiteX2" fmla="*/ 269971 w 269970"/>
                  <a:gd name="connsiteY2" fmla="*/ 305064 h 305064"/>
                  <a:gd name="connsiteX3" fmla="*/ 208318 w 269970"/>
                  <a:gd name="connsiteY3" fmla="*/ 73323 h 305064"/>
                  <a:gd name="connsiteX4" fmla="*/ 92266 w 269970"/>
                  <a:gd name="connsiteY4" fmla="*/ 79633 h 3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70" h="305064">
                    <a:moveTo>
                      <a:pt x="92266" y="79633"/>
                    </a:moveTo>
                    <a:cubicBezTo>
                      <a:pt x="92266" y="79633"/>
                      <a:pt x="35909" y="59397"/>
                      <a:pt x="8129" y="100450"/>
                    </a:cubicBezTo>
                    <a:cubicBezTo>
                      <a:pt x="-19651" y="141504"/>
                      <a:pt x="13569" y="246095"/>
                      <a:pt x="269971" y="305064"/>
                    </a:cubicBezTo>
                    <a:cubicBezTo>
                      <a:pt x="262471" y="224923"/>
                      <a:pt x="241633" y="146595"/>
                      <a:pt x="208318" y="73323"/>
                    </a:cubicBezTo>
                    <a:cubicBezTo>
                      <a:pt x="153339" y="-46573"/>
                      <a:pt x="55347" y="-1168"/>
                      <a:pt x="92266" y="79633"/>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8" name="Freeform: Shape 117">
                <a:extLst>
                  <a:ext uri="{FF2B5EF4-FFF2-40B4-BE49-F238E27FC236}">
                    <a16:creationId xmlns:a16="http://schemas.microsoft.com/office/drawing/2014/main" id="{ACAD325B-DE53-8990-252E-895FAABB7B1C}"/>
                  </a:ext>
                </a:extLst>
              </p:cNvPr>
              <p:cNvSpPr/>
              <p:nvPr/>
            </p:nvSpPr>
            <p:spPr>
              <a:xfrm>
                <a:off x="3931682" y="3488581"/>
                <a:ext cx="192503" cy="213835"/>
              </a:xfrm>
              <a:custGeom>
                <a:avLst/>
                <a:gdLst>
                  <a:gd name="connsiteX0" fmla="*/ 192441 w 192503"/>
                  <a:gd name="connsiteY0" fmla="*/ 212095 h 213835"/>
                  <a:gd name="connsiteX1" fmla="*/ 179530 w 192503"/>
                  <a:gd name="connsiteY1" fmla="*/ 191351 h 213835"/>
                  <a:gd name="connsiteX2" fmla="*/ 166547 w 192503"/>
                  <a:gd name="connsiteY2" fmla="*/ 171622 h 213835"/>
                  <a:gd name="connsiteX3" fmla="*/ 156537 w 192503"/>
                  <a:gd name="connsiteY3" fmla="*/ 157115 h 213835"/>
                  <a:gd name="connsiteX4" fmla="*/ 156973 w 192503"/>
                  <a:gd name="connsiteY4" fmla="*/ 153489 h 213835"/>
                  <a:gd name="connsiteX5" fmla="*/ 157843 w 192503"/>
                  <a:gd name="connsiteY5" fmla="*/ 146816 h 213835"/>
                  <a:gd name="connsiteX6" fmla="*/ 159874 w 192503"/>
                  <a:gd name="connsiteY6" fmla="*/ 132309 h 213835"/>
                  <a:gd name="connsiteX7" fmla="*/ 162340 w 192503"/>
                  <a:gd name="connsiteY7" fmla="*/ 117803 h 213835"/>
                  <a:gd name="connsiteX8" fmla="*/ 165676 w 192503"/>
                  <a:gd name="connsiteY8" fmla="*/ 102716 h 213835"/>
                  <a:gd name="connsiteX9" fmla="*/ 164588 w 192503"/>
                  <a:gd name="connsiteY9" fmla="*/ 102716 h 213835"/>
                  <a:gd name="connsiteX10" fmla="*/ 162268 w 192503"/>
                  <a:gd name="connsiteY10" fmla="*/ 111275 h 213835"/>
                  <a:gd name="connsiteX11" fmla="*/ 160527 w 192503"/>
                  <a:gd name="connsiteY11" fmla="*/ 117730 h 213835"/>
                  <a:gd name="connsiteX12" fmla="*/ 157045 w 192503"/>
                  <a:gd name="connsiteY12" fmla="*/ 132237 h 213835"/>
                  <a:gd name="connsiteX13" fmla="*/ 154361 w 192503"/>
                  <a:gd name="connsiteY13" fmla="*/ 145800 h 213835"/>
                  <a:gd name="connsiteX14" fmla="*/ 153419 w 192503"/>
                  <a:gd name="connsiteY14" fmla="*/ 152401 h 213835"/>
                  <a:gd name="connsiteX15" fmla="*/ 139347 w 192503"/>
                  <a:gd name="connsiteY15" fmla="*/ 133107 h 213835"/>
                  <a:gd name="connsiteX16" fmla="*/ 96408 w 192503"/>
                  <a:gd name="connsiteY16" fmla="*/ 81029 h 213835"/>
                  <a:gd name="connsiteX17" fmla="*/ 96408 w 192503"/>
                  <a:gd name="connsiteY17" fmla="*/ 80594 h 213835"/>
                  <a:gd name="connsiteX18" fmla="*/ 103081 w 192503"/>
                  <a:gd name="connsiteY18" fmla="*/ 808 h 213835"/>
                  <a:gd name="connsiteX19" fmla="*/ 101993 w 192503"/>
                  <a:gd name="connsiteY19" fmla="*/ 373 h 213835"/>
                  <a:gd name="connsiteX20" fmla="*/ 92419 w 192503"/>
                  <a:gd name="connsiteY20" fmla="*/ 77040 h 213835"/>
                  <a:gd name="connsiteX21" fmla="*/ 76244 w 192503"/>
                  <a:gd name="connsiteY21" fmla="*/ 59269 h 213835"/>
                  <a:gd name="connsiteX22" fmla="*/ 38019 w 192503"/>
                  <a:gd name="connsiteY22" fmla="*/ 19666 h 213835"/>
                  <a:gd name="connsiteX23" fmla="*/ 37149 w 192503"/>
                  <a:gd name="connsiteY23" fmla="*/ 20464 h 213835"/>
                  <a:gd name="connsiteX24" fmla="*/ 99309 w 192503"/>
                  <a:gd name="connsiteY24" fmla="*/ 92634 h 213835"/>
                  <a:gd name="connsiteX25" fmla="*/ 52381 w 192503"/>
                  <a:gd name="connsiteY25" fmla="*/ 94375 h 213835"/>
                  <a:gd name="connsiteX26" fmla="*/ 520 w 192503"/>
                  <a:gd name="connsiteY26" fmla="*/ 100250 h 213835"/>
                  <a:gd name="connsiteX27" fmla="*/ 520 w 192503"/>
                  <a:gd name="connsiteY27" fmla="*/ 101411 h 213835"/>
                  <a:gd name="connsiteX28" fmla="*/ 52308 w 192503"/>
                  <a:gd name="connsiteY28" fmla="*/ 96769 h 213835"/>
                  <a:gd name="connsiteX29" fmla="*/ 102428 w 192503"/>
                  <a:gd name="connsiteY29" fmla="*/ 96769 h 213835"/>
                  <a:gd name="connsiteX30" fmla="*/ 134415 w 192503"/>
                  <a:gd name="connsiteY30" fmla="*/ 137242 h 213835"/>
                  <a:gd name="connsiteX31" fmla="*/ 132239 w 192503"/>
                  <a:gd name="connsiteY31" fmla="*/ 137242 h 213835"/>
                  <a:gd name="connsiteX32" fmla="*/ 120489 w 192503"/>
                  <a:gd name="connsiteY32" fmla="*/ 137242 h 213835"/>
                  <a:gd name="connsiteX33" fmla="*/ 97133 w 192503"/>
                  <a:gd name="connsiteY33" fmla="*/ 138620 h 213835"/>
                  <a:gd name="connsiteX34" fmla="*/ 49770 w 192503"/>
                  <a:gd name="connsiteY34" fmla="*/ 145873 h 213835"/>
                  <a:gd name="connsiteX35" fmla="*/ 49189 w 192503"/>
                  <a:gd name="connsiteY35" fmla="*/ 146453 h 213835"/>
                  <a:gd name="connsiteX36" fmla="*/ 49770 w 192503"/>
                  <a:gd name="connsiteY36" fmla="*/ 147034 h 213835"/>
                  <a:gd name="connsiteX37" fmla="*/ 97133 w 192503"/>
                  <a:gd name="connsiteY37" fmla="*/ 143189 h 213835"/>
                  <a:gd name="connsiteX38" fmla="*/ 119836 w 192503"/>
                  <a:gd name="connsiteY38" fmla="*/ 143189 h 213835"/>
                  <a:gd name="connsiteX39" fmla="*/ 132239 w 192503"/>
                  <a:gd name="connsiteY39" fmla="*/ 143189 h 213835"/>
                  <a:gd name="connsiteX40" fmla="*/ 138694 w 192503"/>
                  <a:gd name="connsiteY40" fmla="*/ 142609 h 213835"/>
                  <a:gd name="connsiteX41" fmla="*/ 159294 w 192503"/>
                  <a:gd name="connsiteY41" fmla="*/ 169519 h 213835"/>
                  <a:gd name="connsiteX42" fmla="*/ 175396 w 192503"/>
                  <a:gd name="connsiteY42" fmla="*/ 191278 h 213835"/>
                  <a:gd name="connsiteX43" fmla="*/ 191643 w 192503"/>
                  <a:gd name="connsiteY43" fmla="*/ 213836 h 213835"/>
                  <a:gd name="connsiteX44" fmla="*/ 192441 w 192503"/>
                  <a:gd name="connsiteY44" fmla="*/ 212095 h 2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2503" h="213835">
                    <a:moveTo>
                      <a:pt x="192441" y="212095"/>
                    </a:moveTo>
                    <a:cubicBezTo>
                      <a:pt x="188568" y="204922"/>
                      <a:pt x="184259" y="197995"/>
                      <a:pt x="179530" y="191351"/>
                    </a:cubicBezTo>
                    <a:cubicBezTo>
                      <a:pt x="175251" y="184751"/>
                      <a:pt x="170899" y="178150"/>
                      <a:pt x="166547" y="171622"/>
                    </a:cubicBezTo>
                    <a:cubicBezTo>
                      <a:pt x="163283" y="166690"/>
                      <a:pt x="159874" y="161758"/>
                      <a:pt x="156537" y="157115"/>
                    </a:cubicBezTo>
                    <a:cubicBezTo>
                      <a:pt x="156537" y="155955"/>
                      <a:pt x="156537" y="154722"/>
                      <a:pt x="156973" y="153489"/>
                    </a:cubicBezTo>
                    <a:lnTo>
                      <a:pt x="157843" y="146816"/>
                    </a:lnTo>
                    <a:cubicBezTo>
                      <a:pt x="158496" y="142029"/>
                      <a:pt x="159221" y="137169"/>
                      <a:pt x="159874" y="132309"/>
                    </a:cubicBezTo>
                    <a:cubicBezTo>
                      <a:pt x="160527" y="127450"/>
                      <a:pt x="161397" y="122808"/>
                      <a:pt x="162340" y="117803"/>
                    </a:cubicBezTo>
                    <a:cubicBezTo>
                      <a:pt x="162927" y="112675"/>
                      <a:pt x="164045" y="107619"/>
                      <a:pt x="165676" y="102716"/>
                    </a:cubicBezTo>
                    <a:cubicBezTo>
                      <a:pt x="165676" y="101918"/>
                      <a:pt x="164661" y="101556"/>
                      <a:pt x="164588" y="102716"/>
                    </a:cubicBezTo>
                    <a:cubicBezTo>
                      <a:pt x="164037" y="105625"/>
                      <a:pt x="163261" y="108490"/>
                      <a:pt x="162268" y="111275"/>
                    </a:cubicBezTo>
                    <a:lnTo>
                      <a:pt x="160527" y="117730"/>
                    </a:lnTo>
                    <a:cubicBezTo>
                      <a:pt x="159294" y="122590"/>
                      <a:pt x="158133" y="127450"/>
                      <a:pt x="157045" y="132237"/>
                    </a:cubicBezTo>
                    <a:cubicBezTo>
                      <a:pt x="155957" y="137024"/>
                      <a:pt x="155159" y="141303"/>
                      <a:pt x="154361" y="145800"/>
                    </a:cubicBezTo>
                    <a:cubicBezTo>
                      <a:pt x="153999" y="148049"/>
                      <a:pt x="153709" y="150225"/>
                      <a:pt x="153419" y="152401"/>
                    </a:cubicBezTo>
                    <a:cubicBezTo>
                      <a:pt x="148849" y="145873"/>
                      <a:pt x="144134" y="139418"/>
                      <a:pt x="139347" y="133107"/>
                    </a:cubicBezTo>
                    <a:cubicBezTo>
                      <a:pt x="125711" y="115192"/>
                      <a:pt x="111350" y="97929"/>
                      <a:pt x="96408" y="81029"/>
                    </a:cubicBezTo>
                    <a:cubicBezTo>
                      <a:pt x="96408" y="81029"/>
                      <a:pt x="96408" y="81029"/>
                      <a:pt x="96408" y="80594"/>
                    </a:cubicBezTo>
                    <a:cubicBezTo>
                      <a:pt x="97786" y="53684"/>
                      <a:pt x="97133" y="26992"/>
                      <a:pt x="103081" y="808"/>
                    </a:cubicBezTo>
                    <a:cubicBezTo>
                      <a:pt x="103081" y="83"/>
                      <a:pt x="102210" y="-353"/>
                      <a:pt x="101993" y="373"/>
                    </a:cubicBezTo>
                    <a:cubicBezTo>
                      <a:pt x="95233" y="25353"/>
                      <a:pt x="92012" y="51160"/>
                      <a:pt x="92419" y="77040"/>
                    </a:cubicBezTo>
                    <a:cubicBezTo>
                      <a:pt x="87124" y="71092"/>
                      <a:pt x="81684" y="65144"/>
                      <a:pt x="76244" y="59269"/>
                    </a:cubicBezTo>
                    <a:cubicBezTo>
                      <a:pt x="63696" y="45851"/>
                      <a:pt x="51002" y="32577"/>
                      <a:pt x="38019" y="19666"/>
                    </a:cubicBezTo>
                    <a:cubicBezTo>
                      <a:pt x="37512" y="19159"/>
                      <a:pt x="36641" y="19666"/>
                      <a:pt x="37149" y="20464"/>
                    </a:cubicBezTo>
                    <a:cubicBezTo>
                      <a:pt x="58909" y="43747"/>
                      <a:pt x="79290" y="67973"/>
                      <a:pt x="99309" y="92634"/>
                    </a:cubicBezTo>
                    <a:cubicBezTo>
                      <a:pt x="83649" y="92380"/>
                      <a:pt x="67982" y="92960"/>
                      <a:pt x="52381" y="94375"/>
                    </a:cubicBezTo>
                    <a:cubicBezTo>
                      <a:pt x="35045" y="95608"/>
                      <a:pt x="17783" y="97856"/>
                      <a:pt x="520" y="100250"/>
                    </a:cubicBezTo>
                    <a:cubicBezTo>
                      <a:pt x="-278" y="100250"/>
                      <a:pt x="-60" y="101483"/>
                      <a:pt x="520" y="101411"/>
                    </a:cubicBezTo>
                    <a:cubicBezTo>
                      <a:pt x="17681" y="98886"/>
                      <a:pt x="34973" y="97334"/>
                      <a:pt x="52308" y="96769"/>
                    </a:cubicBezTo>
                    <a:cubicBezTo>
                      <a:pt x="69063" y="96043"/>
                      <a:pt x="85673" y="96769"/>
                      <a:pt x="102428" y="96769"/>
                    </a:cubicBezTo>
                    <a:cubicBezTo>
                      <a:pt x="113257" y="110115"/>
                      <a:pt x="123919" y="123605"/>
                      <a:pt x="134415" y="137242"/>
                    </a:cubicBezTo>
                    <a:lnTo>
                      <a:pt x="132239" y="137242"/>
                    </a:lnTo>
                    <a:cubicBezTo>
                      <a:pt x="128322" y="137242"/>
                      <a:pt x="124406" y="137242"/>
                      <a:pt x="120489" y="137242"/>
                    </a:cubicBezTo>
                    <a:cubicBezTo>
                      <a:pt x="112655" y="137242"/>
                      <a:pt x="104894" y="137967"/>
                      <a:pt x="97133" y="138620"/>
                    </a:cubicBezTo>
                    <a:cubicBezTo>
                      <a:pt x="81198" y="139940"/>
                      <a:pt x="65371" y="142370"/>
                      <a:pt x="49770" y="145873"/>
                    </a:cubicBezTo>
                    <a:cubicBezTo>
                      <a:pt x="49450" y="145873"/>
                      <a:pt x="49189" y="146134"/>
                      <a:pt x="49189" y="146453"/>
                    </a:cubicBezTo>
                    <a:cubicBezTo>
                      <a:pt x="49189" y="146772"/>
                      <a:pt x="49450" y="147034"/>
                      <a:pt x="49770" y="147034"/>
                    </a:cubicBezTo>
                    <a:cubicBezTo>
                      <a:pt x="65509" y="145220"/>
                      <a:pt x="81321" y="143769"/>
                      <a:pt x="97133" y="143189"/>
                    </a:cubicBezTo>
                    <a:cubicBezTo>
                      <a:pt x="104386" y="143189"/>
                      <a:pt x="112293" y="143189"/>
                      <a:pt x="119836" y="143189"/>
                    </a:cubicBezTo>
                    <a:lnTo>
                      <a:pt x="132239" y="143189"/>
                    </a:lnTo>
                    <a:cubicBezTo>
                      <a:pt x="134408" y="143487"/>
                      <a:pt x="136613" y="143284"/>
                      <a:pt x="138694" y="142609"/>
                    </a:cubicBezTo>
                    <a:cubicBezTo>
                      <a:pt x="145563" y="151552"/>
                      <a:pt x="152425" y="160524"/>
                      <a:pt x="159294" y="169519"/>
                    </a:cubicBezTo>
                    <a:cubicBezTo>
                      <a:pt x="164734" y="176772"/>
                      <a:pt x="170101" y="184025"/>
                      <a:pt x="175396" y="191278"/>
                    </a:cubicBezTo>
                    <a:cubicBezTo>
                      <a:pt x="180691" y="198532"/>
                      <a:pt x="185695" y="206873"/>
                      <a:pt x="191643" y="213836"/>
                    </a:cubicBezTo>
                    <a:cubicBezTo>
                      <a:pt x="191933" y="213328"/>
                      <a:pt x="192731" y="212675"/>
                      <a:pt x="192441" y="21209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9" name="Freeform: Shape 118">
                <a:extLst>
                  <a:ext uri="{FF2B5EF4-FFF2-40B4-BE49-F238E27FC236}">
                    <a16:creationId xmlns:a16="http://schemas.microsoft.com/office/drawing/2014/main" id="{833633BA-802D-C9A6-F838-E296240BC5CE}"/>
                  </a:ext>
                </a:extLst>
              </p:cNvPr>
              <p:cNvSpPr/>
              <p:nvPr/>
            </p:nvSpPr>
            <p:spPr>
              <a:xfrm>
                <a:off x="3930179" y="3549214"/>
                <a:ext cx="55680" cy="1886"/>
              </a:xfrm>
              <a:custGeom>
                <a:avLst/>
                <a:gdLst>
                  <a:gd name="connsiteX0" fmla="*/ 55479 w 55680"/>
                  <a:gd name="connsiteY0" fmla="*/ 1393 h 1886"/>
                  <a:gd name="connsiteX1" fmla="*/ 28061 w 55680"/>
                  <a:gd name="connsiteY1" fmla="*/ 87 h 1886"/>
                  <a:gd name="connsiteX2" fmla="*/ 572 w 55680"/>
                  <a:gd name="connsiteY2" fmla="*/ 667 h 1886"/>
                  <a:gd name="connsiteX3" fmla="*/ 572 w 55680"/>
                  <a:gd name="connsiteY3" fmla="*/ 1828 h 1886"/>
                  <a:gd name="connsiteX4" fmla="*/ 28424 w 55680"/>
                  <a:gd name="connsiteY4" fmla="*/ 1102 h 1886"/>
                  <a:gd name="connsiteX5" fmla="*/ 55334 w 55680"/>
                  <a:gd name="connsiteY5" fmla="*/ 1828 h 1886"/>
                  <a:gd name="connsiteX6" fmla="*/ 55479 w 55680"/>
                  <a:gd name="connsiteY6" fmla="*/ 1393 h 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80" h="1886">
                    <a:moveTo>
                      <a:pt x="55479" y="1393"/>
                    </a:moveTo>
                    <a:cubicBezTo>
                      <a:pt x="46390" y="232"/>
                      <a:pt x="37222" y="-203"/>
                      <a:pt x="28061" y="87"/>
                    </a:cubicBezTo>
                    <a:cubicBezTo>
                      <a:pt x="18922" y="87"/>
                      <a:pt x="9711" y="87"/>
                      <a:pt x="572" y="667"/>
                    </a:cubicBezTo>
                    <a:cubicBezTo>
                      <a:pt x="-226" y="667"/>
                      <a:pt x="-154" y="1828"/>
                      <a:pt x="572" y="1828"/>
                    </a:cubicBezTo>
                    <a:cubicBezTo>
                      <a:pt x="9856" y="1102"/>
                      <a:pt x="19140" y="957"/>
                      <a:pt x="28424" y="1102"/>
                    </a:cubicBezTo>
                    <a:cubicBezTo>
                      <a:pt x="37708" y="1248"/>
                      <a:pt x="46412" y="2118"/>
                      <a:pt x="55334" y="1828"/>
                    </a:cubicBezTo>
                    <a:cubicBezTo>
                      <a:pt x="55769" y="1828"/>
                      <a:pt x="55769" y="1465"/>
                      <a:pt x="55479" y="13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0" name="Freeform: Shape 119">
                <a:extLst>
                  <a:ext uri="{FF2B5EF4-FFF2-40B4-BE49-F238E27FC236}">
                    <a16:creationId xmlns:a16="http://schemas.microsoft.com/office/drawing/2014/main" id="{405D2FE1-B68F-B38E-8724-9FBA78C2E997}"/>
                  </a:ext>
                </a:extLst>
              </p:cNvPr>
              <p:cNvSpPr/>
              <p:nvPr/>
            </p:nvSpPr>
            <p:spPr>
              <a:xfrm>
                <a:off x="4061956" y="3544514"/>
                <a:ext cx="8202" cy="52129"/>
              </a:xfrm>
              <a:custGeom>
                <a:avLst/>
                <a:gdLst>
                  <a:gd name="connsiteX0" fmla="*/ 4213 w 8202"/>
                  <a:gd name="connsiteY0" fmla="*/ 26765 h 52129"/>
                  <a:gd name="connsiteX1" fmla="*/ 8202 w 8202"/>
                  <a:gd name="connsiteY1" fmla="*/ 580 h 52129"/>
                  <a:gd name="connsiteX2" fmla="*/ 7622 w 8202"/>
                  <a:gd name="connsiteY2" fmla="*/ 0 h 52129"/>
                  <a:gd name="connsiteX3" fmla="*/ 7042 w 8202"/>
                  <a:gd name="connsiteY3" fmla="*/ 580 h 52129"/>
                  <a:gd name="connsiteX4" fmla="*/ 2835 w 8202"/>
                  <a:gd name="connsiteY4" fmla="*/ 26402 h 52129"/>
                  <a:gd name="connsiteX5" fmla="*/ 1022 w 8202"/>
                  <a:gd name="connsiteY5" fmla="*/ 39312 h 52129"/>
                  <a:gd name="connsiteX6" fmla="*/ 6 w 8202"/>
                  <a:gd name="connsiteY6" fmla="*/ 51571 h 52129"/>
                  <a:gd name="connsiteX7" fmla="*/ 1007 w 8202"/>
                  <a:gd name="connsiteY7" fmla="*/ 52093 h 52129"/>
                  <a:gd name="connsiteX8" fmla="*/ 1529 w 8202"/>
                  <a:gd name="connsiteY8" fmla="*/ 51571 h 52129"/>
                  <a:gd name="connsiteX9" fmla="*/ 2835 w 8202"/>
                  <a:gd name="connsiteY9" fmla="*/ 39312 h 52129"/>
                  <a:gd name="connsiteX10" fmla="*/ 4213 w 8202"/>
                  <a:gd name="connsiteY10" fmla="*/ 26765 h 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2" h="52129">
                    <a:moveTo>
                      <a:pt x="4213" y="26765"/>
                    </a:moveTo>
                    <a:cubicBezTo>
                      <a:pt x="5229" y="17988"/>
                      <a:pt x="6317" y="9212"/>
                      <a:pt x="8202" y="580"/>
                    </a:cubicBezTo>
                    <a:cubicBezTo>
                      <a:pt x="8202" y="261"/>
                      <a:pt x="7941" y="0"/>
                      <a:pt x="7622" y="0"/>
                    </a:cubicBezTo>
                    <a:cubicBezTo>
                      <a:pt x="7303" y="0"/>
                      <a:pt x="7042" y="261"/>
                      <a:pt x="7042" y="580"/>
                    </a:cubicBezTo>
                    <a:cubicBezTo>
                      <a:pt x="5736" y="9212"/>
                      <a:pt x="4068" y="17770"/>
                      <a:pt x="2835" y="26402"/>
                    </a:cubicBezTo>
                    <a:cubicBezTo>
                      <a:pt x="2182" y="30681"/>
                      <a:pt x="1602" y="35033"/>
                      <a:pt x="1022" y="39312"/>
                    </a:cubicBezTo>
                    <a:cubicBezTo>
                      <a:pt x="289" y="43353"/>
                      <a:pt x="-52" y="47458"/>
                      <a:pt x="6" y="51571"/>
                    </a:cubicBezTo>
                    <a:cubicBezTo>
                      <a:pt x="137" y="51991"/>
                      <a:pt x="587" y="52223"/>
                      <a:pt x="1007" y="52093"/>
                    </a:cubicBezTo>
                    <a:cubicBezTo>
                      <a:pt x="1254" y="52013"/>
                      <a:pt x="1450" y="51817"/>
                      <a:pt x="1529" y="51571"/>
                    </a:cubicBezTo>
                    <a:cubicBezTo>
                      <a:pt x="2291" y="47523"/>
                      <a:pt x="2726" y="43425"/>
                      <a:pt x="2835" y="39312"/>
                    </a:cubicBezTo>
                    <a:cubicBezTo>
                      <a:pt x="3198" y="35106"/>
                      <a:pt x="3705" y="30899"/>
                      <a:pt x="4213" y="267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1" name="Freeform: Shape 120">
                <a:extLst>
                  <a:ext uri="{FF2B5EF4-FFF2-40B4-BE49-F238E27FC236}">
                    <a16:creationId xmlns:a16="http://schemas.microsoft.com/office/drawing/2014/main" id="{834EE4EB-9812-D3F0-29D2-92C34E2D9D14}"/>
                  </a:ext>
                </a:extLst>
              </p:cNvPr>
              <p:cNvSpPr/>
              <p:nvPr/>
            </p:nvSpPr>
            <p:spPr>
              <a:xfrm>
                <a:off x="4040350" y="3473857"/>
                <a:ext cx="10155" cy="52813"/>
              </a:xfrm>
              <a:custGeom>
                <a:avLst/>
                <a:gdLst>
                  <a:gd name="connsiteX0" fmla="*/ 9064 w 10155"/>
                  <a:gd name="connsiteY0" fmla="*/ 373 h 52813"/>
                  <a:gd name="connsiteX1" fmla="*/ 3044 w 10155"/>
                  <a:gd name="connsiteY1" fmla="*/ 26194 h 52813"/>
                  <a:gd name="connsiteX2" fmla="*/ 940 w 10155"/>
                  <a:gd name="connsiteY2" fmla="*/ 39468 h 52813"/>
                  <a:gd name="connsiteX3" fmla="*/ 70 w 10155"/>
                  <a:gd name="connsiteY3" fmla="*/ 52451 h 52813"/>
                  <a:gd name="connsiteX4" fmla="*/ 433 w 10155"/>
                  <a:gd name="connsiteY4" fmla="*/ 52814 h 52813"/>
                  <a:gd name="connsiteX5" fmla="*/ 795 w 10155"/>
                  <a:gd name="connsiteY5" fmla="*/ 52451 h 52813"/>
                  <a:gd name="connsiteX6" fmla="*/ 2754 w 10155"/>
                  <a:gd name="connsiteY6" fmla="*/ 40121 h 52813"/>
                  <a:gd name="connsiteX7" fmla="*/ 4712 w 10155"/>
                  <a:gd name="connsiteY7" fmla="*/ 27355 h 52813"/>
                  <a:gd name="connsiteX8" fmla="*/ 10152 w 10155"/>
                  <a:gd name="connsiteY8" fmla="*/ 808 h 52813"/>
                  <a:gd name="connsiteX9" fmla="*/ 9064 w 10155"/>
                  <a:gd name="connsiteY9" fmla="*/ 373 h 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5" h="52813">
                    <a:moveTo>
                      <a:pt x="9064" y="373"/>
                    </a:moveTo>
                    <a:cubicBezTo>
                      <a:pt x="6815" y="8932"/>
                      <a:pt x="4567" y="17563"/>
                      <a:pt x="3044" y="26194"/>
                    </a:cubicBezTo>
                    <a:cubicBezTo>
                      <a:pt x="2246" y="30619"/>
                      <a:pt x="1520" y="35043"/>
                      <a:pt x="940" y="39468"/>
                    </a:cubicBezTo>
                    <a:cubicBezTo>
                      <a:pt x="142" y="43747"/>
                      <a:pt x="-148" y="48106"/>
                      <a:pt x="70" y="52451"/>
                    </a:cubicBezTo>
                    <a:cubicBezTo>
                      <a:pt x="70" y="52654"/>
                      <a:pt x="230" y="52814"/>
                      <a:pt x="433" y="52814"/>
                    </a:cubicBezTo>
                    <a:cubicBezTo>
                      <a:pt x="636" y="52814"/>
                      <a:pt x="795" y="52654"/>
                      <a:pt x="795" y="52451"/>
                    </a:cubicBezTo>
                    <a:cubicBezTo>
                      <a:pt x="1811" y="48404"/>
                      <a:pt x="2463" y="44284"/>
                      <a:pt x="2754" y="40121"/>
                    </a:cubicBezTo>
                    <a:cubicBezTo>
                      <a:pt x="3334" y="35841"/>
                      <a:pt x="3987" y="31634"/>
                      <a:pt x="4712" y="27355"/>
                    </a:cubicBezTo>
                    <a:cubicBezTo>
                      <a:pt x="6308" y="18433"/>
                      <a:pt x="7903" y="9584"/>
                      <a:pt x="10152" y="808"/>
                    </a:cubicBezTo>
                    <a:cubicBezTo>
                      <a:pt x="10224" y="83"/>
                      <a:pt x="9064" y="-353"/>
                      <a:pt x="9064" y="37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2" name="Freeform: Shape 121">
                <a:extLst>
                  <a:ext uri="{FF2B5EF4-FFF2-40B4-BE49-F238E27FC236}">
                    <a16:creationId xmlns:a16="http://schemas.microsoft.com/office/drawing/2014/main" id="{47FFDD7F-8F70-93F8-4F0D-D4616C1084F9}"/>
                  </a:ext>
                </a:extLst>
              </p:cNvPr>
              <p:cNvSpPr/>
              <p:nvPr/>
            </p:nvSpPr>
            <p:spPr>
              <a:xfrm>
                <a:off x="3589549" y="3682452"/>
                <a:ext cx="129334" cy="364710"/>
              </a:xfrm>
              <a:custGeom>
                <a:avLst/>
                <a:gdLst>
                  <a:gd name="connsiteX0" fmla="*/ 126215 w 129334"/>
                  <a:gd name="connsiteY0" fmla="*/ 311836 h 364710"/>
                  <a:gd name="connsiteX1" fmla="*/ 121501 w 129334"/>
                  <a:gd name="connsiteY1" fmla="*/ 263457 h 364710"/>
                  <a:gd name="connsiteX2" fmla="*/ 109968 w 129334"/>
                  <a:gd name="connsiteY2" fmla="*/ 167786 h 364710"/>
                  <a:gd name="connsiteX3" fmla="*/ 96477 w 129334"/>
                  <a:gd name="connsiteY3" fmla="*/ 72624 h 364710"/>
                  <a:gd name="connsiteX4" fmla="*/ 86685 w 129334"/>
                  <a:gd name="connsiteY4" fmla="*/ 29104 h 364710"/>
                  <a:gd name="connsiteX5" fmla="*/ 62749 w 129334"/>
                  <a:gd name="connsiteY5" fmla="*/ 2049 h 364710"/>
                  <a:gd name="connsiteX6" fmla="*/ 81 w 129334"/>
                  <a:gd name="connsiteY6" fmla="*/ 45061 h 364710"/>
                  <a:gd name="connsiteX7" fmla="*/ 1097 w 129334"/>
                  <a:gd name="connsiteY7" fmla="*/ 45641 h 364710"/>
                  <a:gd name="connsiteX8" fmla="*/ 51434 w 129334"/>
                  <a:gd name="connsiteY8" fmla="*/ 7127 h 364710"/>
                  <a:gd name="connsiteX9" fmla="*/ 86540 w 129334"/>
                  <a:gd name="connsiteY9" fmla="*/ 57319 h 364710"/>
                  <a:gd name="connsiteX10" fmla="*/ 123532 w 129334"/>
                  <a:gd name="connsiteY10" fmla="*/ 359852 h 364710"/>
                  <a:gd name="connsiteX11" fmla="*/ 129334 w 129334"/>
                  <a:gd name="connsiteY11" fmla="*/ 359054 h 364710"/>
                  <a:gd name="connsiteX12" fmla="*/ 126215 w 129334"/>
                  <a:gd name="connsiteY12" fmla="*/ 311836 h 36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334" h="364710">
                    <a:moveTo>
                      <a:pt x="126215" y="311836"/>
                    </a:moveTo>
                    <a:cubicBezTo>
                      <a:pt x="124765" y="295734"/>
                      <a:pt x="123169" y="279559"/>
                      <a:pt x="121501" y="263457"/>
                    </a:cubicBezTo>
                    <a:cubicBezTo>
                      <a:pt x="118070" y="231542"/>
                      <a:pt x="114226" y="199650"/>
                      <a:pt x="109968" y="167786"/>
                    </a:cubicBezTo>
                    <a:cubicBezTo>
                      <a:pt x="105689" y="136090"/>
                      <a:pt x="101627" y="104248"/>
                      <a:pt x="96477" y="72624"/>
                    </a:cubicBezTo>
                    <a:cubicBezTo>
                      <a:pt x="94627" y="57834"/>
                      <a:pt x="91342" y="43262"/>
                      <a:pt x="86685" y="29104"/>
                    </a:cubicBezTo>
                    <a:cubicBezTo>
                      <a:pt x="83327" y="16868"/>
                      <a:pt x="74485" y="6873"/>
                      <a:pt x="62749" y="2049"/>
                    </a:cubicBezTo>
                    <a:cubicBezTo>
                      <a:pt x="32576" y="-8323"/>
                      <a:pt x="11977" y="22939"/>
                      <a:pt x="81" y="45061"/>
                    </a:cubicBezTo>
                    <a:cubicBezTo>
                      <a:pt x="-281" y="45714"/>
                      <a:pt x="662" y="46222"/>
                      <a:pt x="1097" y="45641"/>
                    </a:cubicBezTo>
                    <a:cubicBezTo>
                      <a:pt x="8350" y="35124"/>
                      <a:pt x="28514" y="5749"/>
                      <a:pt x="51434" y="7127"/>
                    </a:cubicBezTo>
                    <a:cubicBezTo>
                      <a:pt x="66811" y="7997"/>
                      <a:pt x="79142" y="18950"/>
                      <a:pt x="86540" y="57319"/>
                    </a:cubicBezTo>
                    <a:cubicBezTo>
                      <a:pt x="104963" y="152989"/>
                      <a:pt x="121573" y="347449"/>
                      <a:pt x="123532" y="359852"/>
                    </a:cubicBezTo>
                    <a:cubicBezTo>
                      <a:pt x="124547" y="366598"/>
                      <a:pt x="129262" y="366308"/>
                      <a:pt x="129334" y="359054"/>
                    </a:cubicBezTo>
                    <a:cubicBezTo>
                      <a:pt x="129044" y="343533"/>
                      <a:pt x="127231" y="327648"/>
                      <a:pt x="126215" y="31183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3" name="Freeform: Shape 122">
                <a:extLst>
                  <a:ext uri="{FF2B5EF4-FFF2-40B4-BE49-F238E27FC236}">
                    <a16:creationId xmlns:a16="http://schemas.microsoft.com/office/drawing/2014/main" id="{40A0A2DF-A55C-8CE4-E412-F889B1934E31}"/>
                  </a:ext>
                </a:extLst>
              </p:cNvPr>
              <p:cNvSpPr/>
              <p:nvPr/>
            </p:nvSpPr>
            <p:spPr>
              <a:xfrm>
                <a:off x="3465020" y="3656376"/>
                <a:ext cx="200546" cy="258923"/>
              </a:xfrm>
              <a:custGeom>
                <a:avLst/>
                <a:gdLst>
                  <a:gd name="connsiteX0" fmla="*/ 132372 w 200546"/>
                  <a:gd name="connsiteY0" fmla="*/ 59604 h 258923"/>
                  <a:gd name="connsiteX1" fmla="*/ 100458 w 200546"/>
                  <a:gd name="connsiteY1" fmla="*/ 13038 h 258923"/>
                  <a:gd name="connsiteX2" fmla="*/ 0 w 200546"/>
                  <a:gd name="connsiteY2" fmla="*/ 258924 h 258923"/>
                  <a:gd name="connsiteX3" fmla="*/ 193879 w 200546"/>
                  <a:gd name="connsiteY3" fmla="*/ 92679 h 258923"/>
                  <a:gd name="connsiteX4" fmla="*/ 132372 w 200546"/>
                  <a:gd name="connsiteY4" fmla="*/ 59604 h 25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46" h="258923">
                    <a:moveTo>
                      <a:pt x="132372" y="59604"/>
                    </a:moveTo>
                    <a:cubicBezTo>
                      <a:pt x="132372" y="59604"/>
                      <a:pt x="158774" y="-33527"/>
                      <a:pt x="100458" y="13038"/>
                    </a:cubicBezTo>
                    <a:cubicBezTo>
                      <a:pt x="3409" y="90576"/>
                      <a:pt x="0" y="258924"/>
                      <a:pt x="0" y="258924"/>
                    </a:cubicBezTo>
                    <a:cubicBezTo>
                      <a:pt x="0" y="258924"/>
                      <a:pt x="172482" y="158756"/>
                      <a:pt x="193879" y="92679"/>
                    </a:cubicBezTo>
                    <a:cubicBezTo>
                      <a:pt x="225866" y="-5530"/>
                      <a:pt x="132372" y="59604"/>
                      <a:pt x="132372" y="59604"/>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4" name="Freeform: Shape 123">
                <a:extLst>
                  <a:ext uri="{FF2B5EF4-FFF2-40B4-BE49-F238E27FC236}">
                    <a16:creationId xmlns:a16="http://schemas.microsoft.com/office/drawing/2014/main" id="{8000F928-5799-6783-B8A1-B627EBDBA5DA}"/>
                  </a:ext>
                </a:extLst>
              </p:cNvPr>
              <p:cNvSpPr/>
              <p:nvPr/>
            </p:nvSpPr>
            <p:spPr>
              <a:xfrm>
                <a:off x="3475750" y="3704210"/>
                <a:ext cx="155039" cy="190858"/>
              </a:xfrm>
              <a:custGeom>
                <a:avLst/>
                <a:gdLst>
                  <a:gd name="connsiteX0" fmla="*/ 154281 w 155039"/>
                  <a:gd name="connsiteY0" fmla="*/ 57466 h 190858"/>
                  <a:gd name="connsiteX1" fmla="*/ 113373 w 155039"/>
                  <a:gd name="connsiteY1" fmla="*/ 63994 h 190858"/>
                  <a:gd name="connsiteX2" fmla="*/ 93934 w 155039"/>
                  <a:gd name="connsiteY2" fmla="*/ 66750 h 190858"/>
                  <a:gd name="connsiteX3" fmla="*/ 80734 w 155039"/>
                  <a:gd name="connsiteY3" fmla="*/ 68273 h 190858"/>
                  <a:gd name="connsiteX4" fmla="*/ 118885 w 155039"/>
                  <a:gd name="connsiteY4" fmla="*/ 14889 h 190858"/>
                  <a:gd name="connsiteX5" fmla="*/ 118740 w 155039"/>
                  <a:gd name="connsiteY5" fmla="*/ 13874 h 190858"/>
                  <a:gd name="connsiteX6" fmla="*/ 117725 w 155039"/>
                  <a:gd name="connsiteY6" fmla="*/ 14019 h 190858"/>
                  <a:gd name="connsiteX7" fmla="*/ 88712 w 155039"/>
                  <a:gd name="connsiteY7" fmla="*/ 47312 h 190858"/>
                  <a:gd name="connsiteX8" fmla="*/ 81023 w 155039"/>
                  <a:gd name="connsiteY8" fmla="*/ 25552 h 190858"/>
                  <a:gd name="connsiteX9" fmla="*/ 72827 w 155039"/>
                  <a:gd name="connsiteY9" fmla="*/ 310 h 190858"/>
                  <a:gd name="connsiteX10" fmla="*/ 71739 w 155039"/>
                  <a:gd name="connsiteY10" fmla="*/ 673 h 190858"/>
                  <a:gd name="connsiteX11" fmla="*/ 78050 w 155039"/>
                  <a:gd name="connsiteY11" fmla="*/ 26494 h 190858"/>
                  <a:gd name="connsiteX12" fmla="*/ 85666 w 155039"/>
                  <a:gd name="connsiteY12" fmla="*/ 50938 h 190858"/>
                  <a:gd name="connsiteX13" fmla="*/ 67388 w 155039"/>
                  <a:gd name="connsiteY13" fmla="*/ 76034 h 190858"/>
                  <a:gd name="connsiteX14" fmla="*/ 58176 w 155039"/>
                  <a:gd name="connsiteY14" fmla="*/ 50938 h 190858"/>
                  <a:gd name="connsiteX15" fmla="*/ 57015 w 155039"/>
                  <a:gd name="connsiteY15" fmla="*/ 50938 h 190858"/>
                  <a:gd name="connsiteX16" fmla="*/ 64704 w 155039"/>
                  <a:gd name="connsiteY16" fmla="*/ 79951 h 190858"/>
                  <a:gd name="connsiteX17" fmla="*/ 53026 w 155039"/>
                  <a:gd name="connsiteY17" fmla="*/ 97359 h 190858"/>
                  <a:gd name="connsiteX18" fmla="*/ 33080 w 155039"/>
                  <a:gd name="connsiteY18" fmla="*/ 130144 h 190858"/>
                  <a:gd name="connsiteX19" fmla="*/ 31556 w 155039"/>
                  <a:gd name="connsiteY19" fmla="*/ 132755 h 190858"/>
                  <a:gd name="connsiteX20" fmla="*/ 77 w 155039"/>
                  <a:gd name="connsiteY20" fmla="*/ 189983 h 190858"/>
                  <a:gd name="connsiteX21" fmla="*/ 295 w 155039"/>
                  <a:gd name="connsiteY21" fmla="*/ 190781 h 190858"/>
                  <a:gd name="connsiteX22" fmla="*/ 1093 w 155039"/>
                  <a:gd name="connsiteY22" fmla="*/ 190563 h 190858"/>
                  <a:gd name="connsiteX23" fmla="*/ 34530 w 155039"/>
                  <a:gd name="connsiteY23" fmla="*/ 134713 h 190858"/>
                  <a:gd name="connsiteX24" fmla="*/ 34530 w 155039"/>
                  <a:gd name="connsiteY24" fmla="*/ 134713 h 190858"/>
                  <a:gd name="connsiteX25" fmla="*/ 40188 w 155039"/>
                  <a:gd name="connsiteY25" fmla="*/ 133625 h 190858"/>
                  <a:gd name="connsiteX26" fmla="*/ 46135 w 155039"/>
                  <a:gd name="connsiteY26" fmla="*/ 132320 h 190858"/>
                  <a:gd name="connsiteX27" fmla="*/ 59409 w 155039"/>
                  <a:gd name="connsiteY27" fmla="*/ 129128 h 190858"/>
                  <a:gd name="connsiteX28" fmla="*/ 85738 w 155039"/>
                  <a:gd name="connsiteY28" fmla="*/ 123325 h 190858"/>
                  <a:gd name="connsiteX29" fmla="*/ 85738 w 155039"/>
                  <a:gd name="connsiteY29" fmla="*/ 122237 h 190858"/>
                  <a:gd name="connsiteX30" fmla="*/ 54259 w 155039"/>
                  <a:gd name="connsiteY30" fmla="*/ 126589 h 190858"/>
                  <a:gd name="connsiteX31" fmla="*/ 39390 w 155039"/>
                  <a:gd name="connsiteY31" fmla="*/ 128620 h 190858"/>
                  <a:gd name="connsiteX32" fmla="*/ 38665 w 155039"/>
                  <a:gd name="connsiteY32" fmla="*/ 128620 h 190858"/>
                  <a:gd name="connsiteX33" fmla="*/ 57523 w 155039"/>
                  <a:gd name="connsiteY33" fmla="*/ 100623 h 190858"/>
                  <a:gd name="connsiteX34" fmla="*/ 76672 w 155039"/>
                  <a:gd name="connsiteY34" fmla="*/ 73568 h 190858"/>
                  <a:gd name="connsiteX35" fmla="*/ 94515 w 155039"/>
                  <a:gd name="connsiteY35" fmla="*/ 70087 h 190858"/>
                  <a:gd name="connsiteX36" fmla="*/ 114534 w 155039"/>
                  <a:gd name="connsiteY36" fmla="*/ 66170 h 190858"/>
                  <a:gd name="connsiteX37" fmla="*/ 154644 w 155039"/>
                  <a:gd name="connsiteY37" fmla="*/ 58336 h 190858"/>
                  <a:gd name="connsiteX38" fmla="*/ 154281 w 155039"/>
                  <a:gd name="connsiteY38" fmla="*/ 57466 h 1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039" h="190858">
                    <a:moveTo>
                      <a:pt x="154281" y="57466"/>
                    </a:moveTo>
                    <a:cubicBezTo>
                      <a:pt x="140790" y="60222"/>
                      <a:pt x="127009" y="62036"/>
                      <a:pt x="113373" y="63994"/>
                    </a:cubicBezTo>
                    <a:lnTo>
                      <a:pt x="93934" y="66750"/>
                    </a:lnTo>
                    <a:cubicBezTo>
                      <a:pt x="89582" y="67330"/>
                      <a:pt x="85158" y="67766"/>
                      <a:pt x="80734" y="68273"/>
                    </a:cubicBezTo>
                    <a:cubicBezTo>
                      <a:pt x="93572" y="50575"/>
                      <a:pt x="106555" y="32950"/>
                      <a:pt x="118885" y="14889"/>
                    </a:cubicBezTo>
                    <a:cubicBezTo>
                      <a:pt x="119125" y="14570"/>
                      <a:pt x="119060" y="14113"/>
                      <a:pt x="118740" y="13874"/>
                    </a:cubicBezTo>
                    <a:cubicBezTo>
                      <a:pt x="118421" y="13635"/>
                      <a:pt x="117964" y="13700"/>
                      <a:pt x="117725" y="14019"/>
                    </a:cubicBezTo>
                    <a:cubicBezTo>
                      <a:pt x="107440" y="24565"/>
                      <a:pt x="97757" y="35684"/>
                      <a:pt x="88712" y="47312"/>
                    </a:cubicBezTo>
                    <a:lnTo>
                      <a:pt x="81023" y="25552"/>
                    </a:lnTo>
                    <a:cubicBezTo>
                      <a:pt x="78122" y="17210"/>
                      <a:pt x="74931" y="8942"/>
                      <a:pt x="72827" y="310"/>
                    </a:cubicBezTo>
                    <a:cubicBezTo>
                      <a:pt x="72827" y="-415"/>
                      <a:pt x="71522" y="310"/>
                      <a:pt x="71739" y="673"/>
                    </a:cubicBezTo>
                    <a:cubicBezTo>
                      <a:pt x="74060" y="9159"/>
                      <a:pt x="75729" y="17936"/>
                      <a:pt x="78050" y="26494"/>
                    </a:cubicBezTo>
                    <a:cubicBezTo>
                      <a:pt x="80371" y="35054"/>
                      <a:pt x="82764" y="42887"/>
                      <a:pt x="85666" y="50938"/>
                    </a:cubicBezTo>
                    <a:cubicBezTo>
                      <a:pt x="79355" y="59134"/>
                      <a:pt x="73263" y="67548"/>
                      <a:pt x="67388" y="76034"/>
                    </a:cubicBezTo>
                    <a:cubicBezTo>
                      <a:pt x="64414" y="67621"/>
                      <a:pt x="60714" y="59497"/>
                      <a:pt x="58176" y="50938"/>
                    </a:cubicBezTo>
                    <a:cubicBezTo>
                      <a:pt x="58176" y="50213"/>
                      <a:pt x="56798" y="50575"/>
                      <a:pt x="57015" y="50938"/>
                    </a:cubicBezTo>
                    <a:cubicBezTo>
                      <a:pt x="60134" y="60440"/>
                      <a:pt x="61802" y="70232"/>
                      <a:pt x="64704" y="79951"/>
                    </a:cubicBezTo>
                    <a:cubicBezTo>
                      <a:pt x="60714" y="85754"/>
                      <a:pt x="56798" y="91556"/>
                      <a:pt x="53026" y="97359"/>
                    </a:cubicBezTo>
                    <a:cubicBezTo>
                      <a:pt x="45773" y="108166"/>
                      <a:pt x="39462" y="119119"/>
                      <a:pt x="33080" y="130144"/>
                    </a:cubicBezTo>
                    <a:cubicBezTo>
                      <a:pt x="32050" y="130586"/>
                      <a:pt x="31433" y="131645"/>
                      <a:pt x="31556" y="132755"/>
                    </a:cubicBezTo>
                    <a:cubicBezTo>
                      <a:pt x="20677" y="151613"/>
                      <a:pt x="10304" y="170689"/>
                      <a:pt x="77" y="189983"/>
                    </a:cubicBezTo>
                    <a:cubicBezTo>
                      <a:pt x="-82" y="190266"/>
                      <a:pt x="12" y="190621"/>
                      <a:pt x="295" y="190781"/>
                    </a:cubicBezTo>
                    <a:cubicBezTo>
                      <a:pt x="578" y="190940"/>
                      <a:pt x="933" y="190846"/>
                      <a:pt x="1093" y="190563"/>
                    </a:cubicBezTo>
                    <a:cubicBezTo>
                      <a:pt x="11320" y="171487"/>
                      <a:pt x="22852" y="152919"/>
                      <a:pt x="34530" y="134713"/>
                    </a:cubicBezTo>
                    <a:lnTo>
                      <a:pt x="34530" y="134713"/>
                    </a:lnTo>
                    <a:cubicBezTo>
                      <a:pt x="36358" y="134111"/>
                      <a:pt x="38266" y="133741"/>
                      <a:pt x="40188" y="133625"/>
                    </a:cubicBezTo>
                    <a:lnTo>
                      <a:pt x="46135" y="132320"/>
                    </a:lnTo>
                    <a:cubicBezTo>
                      <a:pt x="50560" y="131377"/>
                      <a:pt x="54984" y="130216"/>
                      <a:pt x="59409" y="129128"/>
                    </a:cubicBezTo>
                    <a:cubicBezTo>
                      <a:pt x="68185" y="126952"/>
                      <a:pt x="76817" y="124849"/>
                      <a:pt x="85738" y="123325"/>
                    </a:cubicBezTo>
                    <a:cubicBezTo>
                      <a:pt x="86463" y="123325"/>
                      <a:pt x="86101" y="122093"/>
                      <a:pt x="85738" y="122237"/>
                    </a:cubicBezTo>
                    <a:cubicBezTo>
                      <a:pt x="75294" y="124196"/>
                      <a:pt x="64849" y="125429"/>
                      <a:pt x="54259" y="126589"/>
                    </a:cubicBezTo>
                    <a:cubicBezTo>
                      <a:pt x="49254" y="127170"/>
                      <a:pt x="44322" y="127822"/>
                      <a:pt x="39390" y="128620"/>
                    </a:cubicBezTo>
                    <a:lnTo>
                      <a:pt x="38665" y="128620"/>
                    </a:lnTo>
                    <a:cubicBezTo>
                      <a:pt x="44808" y="119242"/>
                      <a:pt x="51089" y="109907"/>
                      <a:pt x="57523" y="100623"/>
                    </a:cubicBezTo>
                    <a:cubicBezTo>
                      <a:pt x="63761" y="91556"/>
                      <a:pt x="70216" y="82562"/>
                      <a:pt x="76672" y="73568"/>
                    </a:cubicBezTo>
                    <a:cubicBezTo>
                      <a:pt x="82692" y="72770"/>
                      <a:pt x="88567" y="71175"/>
                      <a:pt x="94515" y="70087"/>
                    </a:cubicBezTo>
                    <a:lnTo>
                      <a:pt x="114534" y="66170"/>
                    </a:lnTo>
                    <a:cubicBezTo>
                      <a:pt x="127880" y="63486"/>
                      <a:pt x="141226" y="60512"/>
                      <a:pt x="154644" y="58336"/>
                    </a:cubicBezTo>
                    <a:cubicBezTo>
                      <a:pt x="155369" y="58772"/>
                      <a:pt x="155007" y="57321"/>
                      <a:pt x="154281" y="5746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5" name="Freeform: Shape 124">
                <a:extLst>
                  <a:ext uri="{FF2B5EF4-FFF2-40B4-BE49-F238E27FC236}">
                    <a16:creationId xmlns:a16="http://schemas.microsoft.com/office/drawing/2014/main" id="{36807918-8C1C-5640-A294-ED10F7B3654B}"/>
                  </a:ext>
                </a:extLst>
              </p:cNvPr>
              <p:cNvSpPr/>
              <p:nvPr/>
            </p:nvSpPr>
            <p:spPr>
              <a:xfrm>
                <a:off x="3518972" y="3747549"/>
                <a:ext cx="10094" cy="32154"/>
              </a:xfrm>
              <a:custGeom>
                <a:avLst/>
                <a:gdLst>
                  <a:gd name="connsiteX0" fmla="*/ 7410 w 10094"/>
                  <a:gd name="connsiteY0" fmla="*/ 23339 h 32154"/>
                  <a:gd name="connsiteX1" fmla="*/ 5089 w 10094"/>
                  <a:gd name="connsiteY1" fmla="*/ 16086 h 32154"/>
                  <a:gd name="connsiteX2" fmla="*/ 1100 w 10094"/>
                  <a:gd name="connsiteY2" fmla="*/ 419 h 32154"/>
                  <a:gd name="connsiteX3" fmla="*/ 12 w 10094"/>
                  <a:gd name="connsiteY3" fmla="*/ 419 h 32154"/>
                  <a:gd name="connsiteX4" fmla="*/ 3566 w 10094"/>
                  <a:gd name="connsiteY4" fmla="*/ 16158 h 32154"/>
                  <a:gd name="connsiteX5" fmla="*/ 8063 w 10094"/>
                  <a:gd name="connsiteY5" fmla="*/ 31608 h 32154"/>
                  <a:gd name="connsiteX6" fmla="*/ 9550 w 10094"/>
                  <a:gd name="connsiteY6" fmla="*/ 32007 h 32154"/>
                  <a:gd name="connsiteX7" fmla="*/ 10094 w 10094"/>
                  <a:gd name="connsiteY7" fmla="*/ 31027 h 32154"/>
                  <a:gd name="connsiteX8" fmla="*/ 7410 w 10094"/>
                  <a:gd name="connsiteY8" fmla="*/ 23339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4" h="32154">
                    <a:moveTo>
                      <a:pt x="7410" y="23339"/>
                    </a:moveTo>
                    <a:cubicBezTo>
                      <a:pt x="6612" y="20873"/>
                      <a:pt x="5887" y="18407"/>
                      <a:pt x="5089" y="16086"/>
                    </a:cubicBezTo>
                    <a:cubicBezTo>
                      <a:pt x="3472" y="10943"/>
                      <a:pt x="2137" y="5714"/>
                      <a:pt x="1100" y="419"/>
                    </a:cubicBezTo>
                    <a:cubicBezTo>
                      <a:pt x="1100" y="-307"/>
                      <a:pt x="-133" y="56"/>
                      <a:pt x="12" y="419"/>
                    </a:cubicBezTo>
                    <a:cubicBezTo>
                      <a:pt x="1172" y="5714"/>
                      <a:pt x="2406" y="10936"/>
                      <a:pt x="3566" y="16158"/>
                    </a:cubicBezTo>
                    <a:cubicBezTo>
                      <a:pt x="4625" y="21424"/>
                      <a:pt x="6126" y="26596"/>
                      <a:pt x="8063" y="31608"/>
                    </a:cubicBezTo>
                    <a:cubicBezTo>
                      <a:pt x="8360" y="32130"/>
                      <a:pt x="9028" y="32311"/>
                      <a:pt x="9550" y="32007"/>
                    </a:cubicBezTo>
                    <a:cubicBezTo>
                      <a:pt x="9898" y="31811"/>
                      <a:pt x="10108" y="31434"/>
                      <a:pt x="10094" y="31027"/>
                    </a:cubicBezTo>
                    <a:cubicBezTo>
                      <a:pt x="9296" y="28561"/>
                      <a:pt x="8208" y="25950"/>
                      <a:pt x="7410" y="2333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6" name="Freeform: Shape 125">
                <a:extLst>
                  <a:ext uri="{FF2B5EF4-FFF2-40B4-BE49-F238E27FC236}">
                    <a16:creationId xmlns:a16="http://schemas.microsoft.com/office/drawing/2014/main" id="{B6FF2BE7-38A3-D809-0730-589E2E838FAE}"/>
                  </a:ext>
                </a:extLst>
              </p:cNvPr>
              <p:cNvSpPr/>
              <p:nvPr/>
            </p:nvSpPr>
            <p:spPr>
              <a:xfrm>
                <a:off x="3599966" y="3740131"/>
                <a:ext cx="48271" cy="6101"/>
              </a:xfrm>
              <a:custGeom>
                <a:avLst/>
                <a:gdLst>
                  <a:gd name="connsiteX0" fmla="*/ 47690 w 48271"/>
                  <a:gd name="connsiteY0" fmla="*/ 3 h 6101"/>
                  <a:gd name="connsiteX1" fmla="*/ 23972 w 48271"/>
                  <a:gd name="connsiteY1" fmla="*/ 2469 h 6101"/>
                  <a:gd name="connsiteX2" fmla="*/ 326 w 48271"/>
                  <a:gd name="connsiteY2" fmla="*/ 5443 h 6101"/>
                  <a:gd name="connsiteX3" fmla="*/ 326 w 48271"/>
                  <a:gd name="connsiteY3" fmla="*/ 6096 h 6101"/>
                  <a:gd name="connsiteX4" fmla="*/ 24045 w 48271"/>
                  <a:gd name="connsiteY4" fmla="*/ 3920 h 6101"/>
                  <a:gd name="connsiteX5" fmla="*/ 47763 w 48271"/>
                  <a:gd name="connsiteY5" fmla="*/ 1164 h 6101"/>
                  <a:gd name="connsiteX6" fmla="*/ 47690 w 48271"/>
                  <a:gd name="connsiteY6" fmla="*/ 3 h 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1" h="6101">
                    <a:moveTo>
                      <a:pt x="47690" y="3"/>
                    </a:moveTo>
                    <a:cubicBezTo>
                      <a:pt x="39857" y="1164"/>
                      <a:pt x="31951" y="1744"/>
                      <a:pt x="23972" y="2469"/>
                    </a:cubicBezTo>
                    <a:cubicBezTo>
                      <a:pt x="15993" y="3195"/>
                      <a:pt x="8233" y="4210"/>
                      <a:pt x="326" y="5443"/>
                    </a:cubicBezTo>
                    <a:cubicBezTo>
                      <a:pt x="-109" y="5443"/>
                      <a:pt x="-109" y="6169"/>
                      <a:pt x="326" y="6096"/>
                    </a:cubicBezTo>
                    <a:cubicBezTo>
                      <a:pt x="8233" y="5588"/>
                      <a:pt x="16139" y="4935"/>
                      <a:pt x="24045" y="3920"/>
                    </a:cubicBezTo>
                    <a:cubicBezTo>
                      <a:pt x="31951" y="2905"/>
                      <a:pt x="39784" y="1744"/>
                      <a:pt x="47763" y="1164"/>
                    </a:cubicBezTo>
                    <a:cubicBezTo>
                      <a:pt x="48488" y="1091"/>
                      <a:pt x="48415" y="-69"/>
                      <a:pt x="47690" y="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7" name="Freeform: Shape 126">
                <a:extLst>
                  <a:ext uri="{FF2B5EF4-FFF2-40B4-BE49-F238E27FC236}">
                    <a16:creationId xmlns:a16="http://schemas.microsoft.com/office/drawing/2014/main" id="{95E2351F-F270-66A5-B27E-D5696F130EEF}"/>
                  </a:ext>
                </a:extLst>
              </p:cNvPr>
              <p:cNvSpPr/>
              <p:nvPr/>
            </p:nvSpPr>
            <p:spPr>
              <a:xfrm>
                <a:off x="3538877" y="3372211"/>
                <a:ext cx="314859" cy="714963"/>
              </a:xfrm>
              <a:custGeom>
                <a:avLst/>
                <a:gdLst>
                  <a:gd name="connsiteX0" fmla="*/ 303456 w 314859"/>
                  <a:gd name="connsiteY0" fmla="*/ 504211 h 714963"/>
                  <a:gd name="connsiteX1" fmla="*/ 288950 w 314859"/>
                  <a:gd name="connsiteY1" fmla="*/ 298944 h 714963"/>
                  <a:gd name="connsiteX2" fmla="*/ 276909 w 314859"/>
                  <a:gd name="connsiteY2" fmla="*/ 197399 h 714963"/>
                  <a:gd name="connsiteX3" fmla="*/ 257253 w 314859"/>
                  <a:gd name="connsiteY3" fmla="*/ 98827 h 714963"/>
                  <a:gd name="connsiteX4" fmla="*/ 224468 w 314859"/>
                  <a:gd name="connsiteY4" fmla="*/ 29341 h 714963"/>
                  <a:gd name="connsiteX5" fmla="*/ 158174 w 314859"/>
                  <a:gd name="connsiteY5" fmla="*/ 328 h 714963"/>
                  <a:gd name="connsiteX6" fmla="*/ 83103 w 314859"/>
                  <a:gd name="connsiteY6" fmla="*/ 43485 h 714963"/>
                  <a:gd name="connsiteX7" fmla="*/ 16518 w 314859"/>
                  <a:gd name="connsiteY7" fmla="*/ 116017 h 714963"/>
                  <a:gd name="connsiteX8" fmla="*/ 125 w 314859"/>
                  <a:gd name="connsiteY8" fmla="*/ 134876 h 714963"/>
                  <a:gd name="connsiteX9" fmla="*/ 996 w 314859"/>
                  <a:gd name="connsiteY9" fmla="*/ 135674 h 714963"/>
                  <a:gd name="connsiteX10" fmla="*/ 67363 w 314859"/>
                  <a:gd name="connsiteY10" fmla="*/ 64954 h 714963"/>
                  <a:gd name="connsiteX11" fmla="*/ 139895 w 314859"/>
                  <a:gd name="connsiteY11" fmla="*/ 12441 h 714963"/>
                  <a:gd name="connsiteX12" fmla="*/ 182254 w 314859"/>
                  <a:gd name="connsiteY12" fmla="*/ 11426 h 714963"/>
                  <a:gd name="connsiteX13" fmla="*/ 211267 w 314859"/>
                  <a:gd name="connsiteY13" fmla="*/ 29776 h 714963"/>
                  <a:gd name="connsiteX14" fmla="*/ 243907 w 314859"/>
                  <a:gd name="connsiteY14" fmla="*/ 93170 h 714963"/>
                  <a:gd name="connsiteX15" fmla="*/ 275749 w 314859"/>
                  <a:gd name="connsiteY15" fmla="*/ 287339 h 714963"/>
                  <a:gd name="connsiteX16" fmla="*/ 290763 w 314859"/>
                  <a:gd name="connsiteY16" fmla="*/ 486151 h 714963"/>
                  <a:gd name="connsiteX17" fmla="*/ 303166 w 314859"/>
                  <a:gd name="connsiteY17" fmla="*/ 686268 h 714963"/>
                  <a:gd name="connsiteX18" fmla="*/ 306067 w 314859"/>
                  <a:gd name="connsiteY18" fmla="*/ 710856 h 714963"/>
                  <a:gd name="connsiteX19" fmla="*/ 314844 w 314859"/>
                  <a:gd name="connsiteY19" fmla="*/ 710856 h 714963"/>
                  <a:gd name="connsiteX20" fmla="*/ 303456 w 314859"/>
                  <a:gd name="connsiteY20" fmla="*/ 504211 h 7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859" h="714963">
                    <a:moveTo>
                      <a:pt x="303456" y="504211"/>
                    </a:moveTo>
                    <a:cubicBezTo>
                      <a:pt x="300337" y="435668"/>
                      <a:pt x="296203" y="367197"/>
                      <a:pt x="288950" y="298944"/>
                    </a:cubicBezTo>
                    <a:cubicBezTo>
                      <a:pt x="285541" y="264926"/>
                      <a:pt x="281697" y="230981"/>
                      <a:pt x="276909" y="197399"/>
                    </a:cubicBezTo>
                    <a:cubicBezTo>
                      <a:pt x="272681" y="164121"/>
                      <a:pt x="266109" y="131184"/>
                      <a:pt x="257253" y="98827"/>
                    </a:cubicBezTo>
                    <a:cubicBezTo>
                      <a:pt x="251175" y="73673"/>
                      <a:pt x="240019" y="50027"/>
                      <a:pt x="224468" y="29341"/>
                    </a:cubicBezTo>
                    <a:cubicBezTo>
                      <a:pt x="208852" y="8887"/>
                      <a:pt x="183799" y="-2080"/>
                      <a:pt x="158174" y="328"/>
                    </a:cubicBezTo>
                    <a:cubicBezTo>
                      <a:pt x="128218" y="4027"/>
                      <a:pt x="103992" y="22958"/>
                      <a:pt x="83103" y="43485"/>
                    </a:cubicBezTo>
                    <a:cubicBezTo>
                      <a:pt x="59674" y="66550"/>
                      <a:pt x="38205" y="91719"/>
                      <a:pt x="16518" y="116017"/>
                    </a:cubicBezTo>
                    <a:cubicBezTo>
                      <a:pt x="11005" y="122255"/>
                      <a:pt x="5565" y="128565"/>
                      <a:pt x="125" y="134876"/>
                    </a:cubicBezTo>
                    <a:cubicBezTo>
                      <a:pt x="-310" y="135456"/>
                      <a:pt x="488" y="136254"/>
                      <a:pt x="996" y="135674"/>
                    </a:cubicBezTo>
                    <a:cubicBezTo>
                      <a:pt x="22248" y="111303"/>
                      <a:pt x="44515" y="87585"/>
                      <a:pt x="67363" y="64954"/>
                    </a:cubicBezTo>
                    <a:cubicBezTo>
                      <a:pt x="88687" y="43993"/>
                      <a:pt x="110882" y="21435"/>
                      <a:pt x="139895" y="12441"/>
                    </a:cubicBezTo>
                    <a:cubicBezTo>
                      <a:pt x="153633" y="8089"/>
                      <a:pt x="168328" y="7734"/>
                      <a:pt x="182254" y="11426"/>
                    </a:cubicBezTo>
                    <a:cubicBezTo>
                      <a:pt x="193352" y="14929"/>
                      <a:pt x="203347" y="21254"/>
                      <a:pt x="211267" y="29776"/>
                    </a:cubicBezTo>
                    <a:cubicBezTo>
                      <a:pt x="227950" y="47039"/>
                      <a:pt x="237234" y="70467"/>
                      <a:pt x="243907" y="93170"/>
                    </a:cubicBezTo>
                    <a:cubicBezTo>
                      <a:pt x="262330" y="156200"/>
                      <a:pt x="268931" y="222277"/>
                      <a:pt x="275749" y="287339"/>
                    </a:cubicBezTo>
                    <a:cubicBezTo>
                      <a:pt x="282567" y="352401"/>
                      <a:pt x="287426" y="419711"/>
                      <a:pt x="290763" y="486151"/>
                    </a:cubicBezTo>
                    <a:cubicBezTo>
                      <a:pt x="294100" y="552590"/>
                      <a:pt x="296711" y="619683"/>
                      <a:pt x="303166" y="686268"/>
                    </a:cubicBezTo>
                    <a:cubicBezTo>
                      <a:pt x="303964" y="694464"/>
                      <a:pt x="304979" y="702660"/>
                      <a:pt x="306067" y="710856"/>
                    </a:cubicBezTo>
                    <a:cubicBezTo>
                      <a:pt x="306720" y="716296"/>
                      <a:pt x="315279" y="716369"/>
                      <a:pt x="314844" y="710856"/>
                    </a:cubicBezTo>
                    <a:cubicBezTo>
                      <a:pt x="309694" y="641951"/>
                      <a:pt x="306503" y="573117"/>
                      <a:pt x="303456" y="50421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8" name="Freeform: Shape 127">
                <a:extLst>
                  <a:ext uri="{FF2B5EF4-FFF2-40B4-BE49-F238E27FC236}">
                    <a16:creationId xmlns:a16="http://schemas.microsoft.com/office/drawing/2014/main" id="{AA0CD72D-0BD0-A2DA-312E-A240D4E98F01}"/>
                  </a:ext>
                </a:extLst>
              </p:cNvPr>
              <p:cNvSpPr/>
              <p:nvPr/>
            </p:nvSpPr>
            <p:spPr>
              <a:xfrm>
                <a:off x="3364852" y="3325120"/>
                <a:ext cx="368249" cy="404351"/>
              </a:xfrm>
              <a:custGeom>
                <a:avLst/>
                <a:gdLst>
                  <a:gd name="connsiteX0" fmla="*/ 253501 w 368249"/>
                  <a:gd name="connsiteY0" fmla="*/ 97829 h 404351"/>
                  <a:gd name="connsiteX1" fmla="*/ 246248 w 368249"/>
                  <a:gd name="connsiteY1" fmla="*/ 2086 h 404351"/>
                  <a:gd name="connsiteX2" fmla="*/ 0 w 368249"/>
                  <a:gd name="connsiteY2" fmla="*/ 404352 h 404351"/>
                  <a:gd name="connsiteX3" fmla="*/ 334955 w 368249"/>
                  <a:gd name="connsiteY3" fmla="*/ 183490 h 404351"/>
                  <a:gd name="connsiteX4" fmla="*/ 253501 w 368249"/>
                  <a:gd name="connsiteY4" fmla="*/ 97829 h 4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49" h="404351">
                    <a:moveTo>
                      <a:pt x="253501" y="97829"/>
                    </a:moveTo>
                    <a:cubicBezTo>
                      <a:pt x="253501" y="97829"/>
                      <a:pt x="292669" y="25297"/>
                      <a:pt x="246248" y="2086"/>
                    </a:cubicBezTo>
                    <a:cubicBezTo>
                      <a:pt x="199827" y="-21124"/>
                      <a:pt x="45188" y="151648"/>
                      <a:pt x="0" y="404352"/>
                    </a:cubicBezTo>
                    <a:cubicBezTo>
                      <a:pt x="0" y="404352"/>
                      <a:pt x="250020" y="293740"/>
                      <a:pt x="334955" y="183490"/>
                    </a:cubicBezTo>
                    <a:cubicBezTo>
                      <a:pt x="419891" y="73241"/>
                      <a:pt x="323713" y="49015"/>
                      <a:pt x="253501" y="9782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29" name="Freeform: Shape 128">
                <a:extLst>
                  <a:ext uri="{FF2B5EF4-FFF2-40B4-BE49-F238E27FC236}">
                    <a16:creationId xmlns:a16="http://schemas.microsoft.com/office/drawing/2014/main" id="{79BD1F21-19ED-0897-C14C-33F2F91FD97C}"/>
                  </a:ext>
                </a:extLst>
              </p:cNvPr>
              <p:cNvSpPr/>
              <p:nvPr/>
            </p:nvSpPr>
            <p:spPr>
              <a:xfrm>
                <a:off x="3403539" y="3409422"/>
                <a:ext cx="252155" cy="269768"/>
              </a:xfrm>
              <a:custGeom>
                <a:avLst/>
                <a:gdLst>
                  <a:gd name="connsiteX0" fmla="*/ 251589 w 252155"/>
                  <a:gd name="connsiteY0" fmla="*/ 72424 h 269768"/>
                  <a:gd name="connsiteX1" fmla="*/ 167379 w 252155"/>
                  <a:gd name="connsiteY1" fmla="*/ 70465 h 269768"/>
                  <a:gd name="connsiteX2" fmla="*/ 183191 w 252155"/>
                  <a:gd name="connsiteY2" fmla="*/ 52405 h 269768"/>
                  <a:gd name="connsiteX3" fmla="*/ 204950 w 252155"/>
                  <a:gd name="connsiteY3" fmla="*/ 26873 h 269768"/>
                  <a:gd name="connsiteX4" fmla="*/ 203935 w 252155"/>
                  <a:gd name="connsiteY4" fmla="*/ 25930 h 269768"/>
                  <a:gd name="connsiteX5" fmla="*/ 182683 w 252155"/>
                  <a:gd name="connsiteY5" fmla="*/ 47255 h 269768"/>
                  <a:gd name="connsiteX6" fmla="*/ 161648 w 252155"/>
                  <a:gd name="connsiteY6" fmla="*/ 69740 h 269768"/>
                  <a:gd name="connsiteX7" fmla="*/ 129879 w 252155"/>
                  <a:gd name="connsiteY7" fmla="*/ 105063 h 269768"/>
                  <a:gd name="connsiteX8" fmla="*/ 129879 w 252155"/>
                  <a:gd name="connsiteY8" fmla="*/ 101654 h 269768"/>
                  <a:gd name="connsiteX9" fmla="*/ 129879 w 252155"/>
                  <a:gd name="connsiteY9" fmla="*/ 87148 h 269768"/>
                  <a:gd name="connsiteX10" fmla="*/ 129879 w 252155"/>
                  <a:gd name="connsiteY10" fmla="*/ 58570 h 269768"/>
                  <a:gd name="connsiteX11" fmla="*/ 131330 w 252155"/>
                  <a:gd name="connsiteY11" fmla="*/ 544 h 269768"/>
                  <a:gd name="connsiteX12" fmla="*/ 130169 w 252155"/>
                  <a:gd name="connsiteY12" fmla="*/ 544 h 269768"/>
                  <a:gd name="connsiteX13" fmla="*/ 125890 w 252155"/>
                  <a:gd name="connsiteY13" fmla="*/ 58570 h 269768"/>
                  <a:gd name="connsiteX14" fmla="*/ 125092 w 252155"/>
                  <a:gd name="connsiteY14" fmla="*/ 87220 h 269768"/>
                  <a:gd name="connsiteX15" fmla="*/ 125092 w 252155"/>
                  <a:gd name="connsiteY15" fmla="*/ 101727 h 269768"/>
                  <a:gd name="connsiteX16" fmla="*/ 125092 w 252155"/>
                  <a:gd name="connsiteY16" fmla="*/ 109996 h 269768"/>
                  <a:gd name="connsiteX17" fmla="*/ 120160 w 252155"/>
                  <a:gd name="connsiteY17" fmla="*/ 115508 h 269768"/>
                  <a:gd name="connsiteX18" fmla="*/ 55606 w 252155"/>
                  <a:gd name="connsiteY18" fmla="*/ 194641 h 269768"/>
                  <a:gd name="connsiteX19" fmla="*/ 55243 w 252155"/>
                  <a:gd name="connsiteY19" fmla="*/ 190144 h 269768"/>
                  <a:gd name="connsiteX20" fmla="*/ 54300 w 252155"/>
                  <a:gd name="connsiteY20" fmla="*/ 181222 h 269768"/>
                  <a:gd name="connsiteX21" fmla="*/ 51689 w 252155"/>
                  <a:gd name="connsiteY21" fmla="*/ 161929 h 269768"/>
                  <a:gd name="connsiteX22" fmla="*/ 48860 w 252155"/>
                  <a:gd name="connsiteY22" fmla="*/ 143868 h 269768"/>
                  <a:gd name="connsiteX23" fmla="*/ 45524 w 252155"/>
                  <a:gd name="connsiteY23" fmla="*/ 123487 h 269768"/>
                  <a:gd name="connsiteX24" fmla="*/ 45183 w 252155"/>
                  <a:gd name="connsiteY24" fmla="*/ 122739 h 269768"/>
                  <a:gd name="connsiteX25" fmla="*/ 44436 w 252155"/>
                  <a:gd name="connsiteY25" fmla="*/ 123080 h 269768"/>
                  <a:gd name="connsiteX26" fmla="*/ 44436 w 252155"/>
                  <a:gd name="connsiteY26" fmla="*/ 123487 h 269768"/>
                  <a:gd name="connsiteX27" fmla="*/ 46757 w 252155"/>
                  <a:gd name="connsiteY27" fmla="*/ 144086 h 269768"/>
                  <a:gd name="connsiteX28" fmla="*/ 48498 w 252155"/>
                  <a:gd name="connsiteY28" fmla="*/ 162654 h 269768"/>
                  <a:gd name="connsiteX29" fmla="*/ 50239 w 252155"/>
                  <a:gd name="connsiteY29" fmla="*/ 181222 h 269768"/>
                  <a:gd name="connsiteX30" fmla="*/ 51109 w 252155"/>
                  <a:gd name="connsiteY30" fmla="*/ 190144 h 269768"/>
                  <a:gd name="connsiteX31" fmla="*/ 51689 w 252155"/>
                  <a:gd name="connsiteY31" fmla="*/ 194568 h 269768"/>
                  <a:gd name="connsiteX32" fmla="*/ 52850 w 252155"/>
                  <a:gd name="connsiteY32" fmla="*/ 198123 h 269768"/>
                  <a:gd name="connsiteX33" fmla="*/ 42187 w 252155"/>
                  <a:gd name="connsiteY33" fmla="*/ 212049 h 269768"/>
                  <a:gd name="connsiteX34" fmla="*/ 119 w 252155"/>
                  <a:gd name="connsiteY34" fmla="*/ 268769 h 269768"/>
                  <a:gd name="connsiteX35" fmla="*/ 989 w 252155"/>
                  <a:gd name="connsiteY35" fmla="*/ 269567 h 269768"/>
                  <a:gd name="connsiteX36" fmla="*/ 41462 w 252155"/>
                  <a:gd name="connsiteY36" fmla="*/ 218794 h 269768"/>
                  <a:gd name="connsiteX37" fmla="*/ 72579 w 252155"/>
                  <a:gd name="connsiteY37" fmla="*/ 218287 h 269768"/>
                  <a:gd name="connsiteX38" fmla="*/ 105073 w 252155"/>
                  <a:gd name="connsiteY38" fmla="*/ 218287 h 269768"/>
                  <a:gd name="connsiteX39" fmla="*/ 105653 w 252155"/>
                  <a:gd name="connsiteY39" fmla="*/ 217706 h 269768"/>
                  <a:gd name="connsiteX40" fmla="*/ 105073 w 252155"/>
                  <a:gd name="connsiteY40" fmla="*/ 217126 h 269768"/>
                  <a:gd name="connsiteX41" fmla="*/ 72506 w 252155"/>
                  <a:gd name="connsiteY41" fmla="*/ 217561 h 269768"/>
                  <a:gd name="connsiteX42" fmla="*/ 42695 w 252155"/>
                  <a:gd name="connsiteY42" fmla="*/ 217561 h 269768"/>
                  <a:gd name="connsiteX43" fmla="*/ 78961 w 252155"/>
                  <a:gd name="connsiteY43" fmla="*/ 173679 h 269768"/>
                  <a:gd name="connsiteX44" fmla="*/ 93178 w 252155"/>
                  <a:gd name="connsiteY44" fmla="*/ 157722 h 269768"/>
                  <a:gd name="connsiteX45" fmla="*/ 105726 w 252155"/>
                  <a:gd name="connsiteY45" fmla="*/ 158157 h 269768"/>
                  <a:gd name="connsiteX46" fmla="*/ 120232 w 252155"/>
                  <a:gd name="connsiteY46" fmla="*/ 158157 h 269768"/>
                  <a:gd name="connsiteX47" fmla="*/ 147940 w 252155"/>
                  <a:gd name="connsiteY47" fmla="*/ 157794 h 269768"/>
                  <a:gd name="connsiteX48" fmla="*/ 205168 w 252155"/>
                  <a:gd name="connsiteY48" fmla="*/ 156779 h 269768"/>
                  <a:gd name="connsiteX49" fmla="*/ 205915 w 252155"/>
                  <a:gd name="connsiteY49" fmla="*/ 156438 h 269768"/>
                  <a:gd name="connsiteX50" fmla="*/ 205574 w 252155"/>
                  <a:gd name="connsiteY50" fmla="*/ 155691 h 269768"/>
                  <a:gd name="connsiteX51" fmla="*/ 205168 w 252155"/>
                  <a:gd name="connsiteY51" fmla="*/ 155691 h 269768"/>
                  <a:gd name="connsiteX52" fmla="*/ 147867 w 252155"/>
                  <a:gd name="connsiteY52" fmla="*/ 154095 h 269768"/>
                  <a:gd name="connsiteX53" fmla="*/ 120087 w 252155"/>
                  <a:gd name="connsiteY53" fmla="*/ 153443 h 269768"/>
                  <a:gd name="connsiteX54" fmla="*/ 105581 w 252155"/>
                  <a:gd name="connsiteY54" fmla="*/ 153443 h 269768"/>
                  <a:gd name="connsiteX55" fmla="*/ 97022 w 252155"/>
                  <a:gd name="connsiteY55" fmla="*/ 153443 h 269768"/>
                  <a:gd name="connsiteX56" fmla="*/ 128574 w 252155"/>
                  <a:gd name="connsiteY56" fmla="*/ 116088 h 269768"/>
                  <a:gd name="connsiteX57" fmla="*/ 129154 w 252155"/>
                  <a:gd name="connsiteY57" fmla="*/ 115436 h 269768"/>
                  <a:gd name="connsiteX58" fmla="*/ 159980 w 252155"/>
                  <a:gd name="connsiteY58" fmla="*/ 79169 h 269768"/>
                  <a:gd name="connsiteX59" fmla="*/ 164260 w 252155"/>
                  <a:gd name="connsiteY59" fmla="*/ 74310 h 269768"/>
                  <a:gd name="connsiteX60" fmla="*/ 251299 w 252155"/>
                  <a:gd name="connsiteY60" fmla="*/ 73874 h 269768"/>
                  <a:gd name="connsiteX61" fmla="*/ 251589 w 252155"/>
                  <a:gd name="connsiteY61" fmla="*/ 72424 h 2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2155" h="269768">
                    <a:moveTo>
                      <a:pt x="251589" y="72424"/>
                    </a:moveTo>
                    <a:cubicBezTo>
                      <a:pt x="223519" y="72424"/>
                      <a:pt x="195449" y="70320"/>
                      <a:pt x="167379" y="70465"/>
                    </a:cubicBezTo>
                    <a:lnTo>
                      <a:pt x="183191" y="52405"/>
                    </a:lnTo>
                    <a:cubicBezTo>
                      <a:pt x="191002" y="44383"/>
                      <a:pt x="198270" y="35853"/>
                      <a:pt x="204950" y="26873"/>
                    </a:cubicBezTo>
                    <a:cubicBezTo>
                      <a:pt x="205313" y="26293"/>
                      <a:pt x="204515" y="25495"/>
                      <a:pt x="203935" y="25930"/>
                    </a:cubicBezTo>
                    <a:cubicBezTo>
                      <a:pt x="196297" y="32465"/>
                      <a:pt x="189196" y="39595"/>
                      <a:pt x="182683" y="47255"/>
                    </a:cubicBezTo>
                    <a:cubicBezTo>
                      <a:pt x="175430" y="54508"/>
                      <a:pt x="168612" y="62196"/>
                      <a:pt x="161648" y="69740"/>
                    </a:cubicBezTo>
                    <a:cubicBezTo>
                      <a:pt x="150914" y="81418"/>
                      <a:pt x="140396" y="93168"/>
                      <a:pt x="129879" y="105063"/>
                    </a:cubicBezTo>
                    <a:cubicBezTo>
                      <a:pt x="129879" y="103903"/>
                      <a:pt x="129879" y="102742"/>
                      <a:pt x="129879" y="101654"/>
                    </a:cubicBezTo>
                    <a:cubicBezTo>
                      <a:pt x="129879" y="96722"/>
                      <a:pt x="129879" y="91790"/>
                      <a:pt x="129879" y="87148"/>
                    </a:cubicBezTo>
                    <a:cubicBezTo>
                      <a:pt x="129879" y="77646"/>
                      <a:pt x="129879" y="68072"/>
                      <a:pt x="129879" y="58570"/>
                    </a:cubicBezTo>
                    <a:cubicBezTo>
                      <a:pt x="129879" y="39276"/>
                      <a:pt x="129879" y="19838"/>
                      <a:pt x="131330" y="544"/>
                    </a:cubicBezTo>
                    <a:cubicBezTo>
                      <a:pt x="131330" y="-181"/>
                      <a:pt x="130242" y="-181"/>
                      <a:pt x="130169" y="544"/>
                    </a:cubicBezTo>
                    <a:cubicBezTo>
                      <a:pt x="128864" y="19983"/>
                      <a:pt x="126833" y="39276"/>
                      <a:pt x="125890" y="58570"/>
                    </a:cubicBezTo>
                    <a:cubicBezTo>
                      <a:pt x="125455" y="68144"/>
                      <a:pt x="125237" y="77646"/>
                      <a:pt x="125092" y="87220"/>
                    </a:cubicBezTo>
                    <a:cubicBezTo>
                      <a:pt x="125092" y="92080"/>
                      <a:pt x="125092" y="97012"/>
                      <a:pt x="125092" y="101727"/>
                    </a:cubicBezTo>
                    <a:cubicBezTo>
                      <a:pt x="125092" y="104410"/>
                      <a:pt x="125092" y="107239"/>
                      <a:pt x="125092" y="109996"/>
                    </a:cubicBezTo>
                    <a:cubicBezTo>
                      <a:pt x="123496" y="111881"/>
                      <a:pt x="121756" y="113695"/>
                      <a:pt x="120160" y="115508"/>
                    </a:cubicBezTo>
                    <a:cubicBezTo>
                      <a:pt x="97747" y="141184"/>
                      <a:pt x="76640" y="167659"/>
                      <a:pt x="55606" y="194641"/>
                    </a:cubicBezTo>
                    <a:cubicBezTo>
                      <a:pt x="55606" y="193190"/>
                      <a:pt x="55606" y="191595"/>
                      <a:pt x="55243" y="190144"/>
                    </a:cubicBezTo>
                    <a:cubicBezTo>
                      <a:pt x="55243" y="187170"/>
                      <a:pt x="54591" y="184196"/>
                      <a:pt x="54300" y="181222"/>
                    </a:cubicBezTo>
                    <a:cubicBezTo>
                      <a:pt x="53575" y="174767"/>
                      <a:pt x="52705" y="168384"/>
                      <a:pt x="51689" y="161929"/>
                    </a:cubicBezTo>
                    <a:cubicBezTo>
                      <a:pt x="50674" y="155473"/>
                      <a:pt x="49876" y="149888"/>
                      <a:pt x="48860" y="143868"/>
                    </a:cubicBezTo>
                    <a:cubicBezTo>
                      <a:pt x="47845" y="137848"/>
                      <a:pt x="46032" y="130305"/>
                      <a:pt x="45524" y="123487"/>
                    </a:cubicBezTo>
                    <a:cubicBezTo>
                      <a:pt x="45633" y="123189"/>
                      <a:pt x="45480" y="122855"/>
                      <a:pt x="45183" y="122739"/>
                    </a:cubicBezTo>
                    <a:cubicBezTo>
                      <a:pt x="44878" y="122631"/>
                      <a:pt x="44545" y="122783"/>
                      <a:pt x="44436" y="123080"/>
                    </a:cubicBezTo>
                    <a:cubicBezTo>
                      <a:pt x="44385" y="123211"/>
                      <a:pt x="44385" y="123356"/>
                      <a:pt x="44436" y="123487"/>
                    </a:cubicBezTo>
                    <a:cubicBezTo>
                      <a:pt x="45575" y="130305"/>
                      <a:pt x="46343" y="137181"/>
                      <a:pt x="46757" y="144086"/>
                    </a:cubicBezTo>
                    <a:lnTo>
                      <a:pt x="48498" y="162654"/>
                    </a:lnTo>
                    <a:cubicBezTo>
                      <a:pt x="49005" y="168819"/>
                      <a:pt x="49586" y="174985"/>
                      <a:pt x="50239" y="181222"/>
                    </a:cubicBezTo>
                    <a:lnTo>
                      <a:pt x="51109" y="190144"/>
                    </a:lnTo>
                    <a:cubicBezTo>
                      <a:pt x="51109" y="191595"/>
                      <a:pt x="51472" y="193118"/>
                      <a:pt x="51689" y="194568"/>
                    </a:cubicBezTo>
                    <a:cubicBezTo>
                      <a:pt x="51762" y="195830"/>
                      <a:pt x="52161" y="197056"/>
                      <a:pt x="52850" y="198123"/>
                    </a:cubicBezTo>
                    <a:lnTo>
                      <a:pt x="42187" y="212049"/>
                    </a:lnTo>
                    <a:cubicBezTo>
                      <a:pt x="27681" y="230835"/>
                      <a:pt x="14045" y="249838"/>
                      <a:pt x="119" y="268769"/>
                    </a:cubicBezTo>
                    <a:cubicBezTo>
                      <a:pt x="-317" y="269350"/>
                      <a:pt x="554" y="270147"/>
                      <a:pt x="989" y="269567"/>
                    </a:cubicBezTo>
                    <a:cubicBezTo>
                      <a:pt x="14190" y="252377"/>
                      <a:pt x="27753" y="235477"/>
                      <a:pt x="41462" y="218794"/>
                    </a:cubicBezTo>
                    <a:cubicBezTo>
                      <a:pt x="51762" y="219230"/>
                      <a:pt x="62279" y="218432"/>
                      <a:pt x="72579" y="218287"/>
                    </a:cubicBezTo>
                    <a:cubicBezTo>
                      <a:pt x="82878" y="218141"/>
                      <a:pt x="94338" y="218287"/>
                      <a:pt x="105073" y="218287"/>
                    </a:cubicBezTo>
                    <a:cubicBezTo>
                      <a:pt x="105392" y="218287"/>
                      <a:pt x="105653" y="218025"/>
                      <a:pt x="105653" y="217706"/>
                    </a:cubicBezTo>
                    <a:cubicBezTo>
                      <a:pt x="105653" y="217387"/>
                      <a:pt x="105392" y="217126"/>
                      <a:pt x="105073" y="217126"/>
                    </a:cubicBezTo>
                    <a:cubicBezTo>
                      <a:pt x="94193" y="217126"/>
                      <a:pt x="83313" y="217489"/>
                      <a:pt x="72506" y="217561"/>
                    </a:cubicBezTo>
                    <a:cubicBezTo>
                      <a:pt x="61699" y="217634"/>
                      <a:pt x="52560" y="217126"/>
                      <a:pt x="42695" y="217561"/>
                    </a:cubicBezTo>
                    <a:cubicBezTo>
                      <a:pt x="54736" y="203055"/>
                      <a:pt x="66994" y="188548"/>
                      <a:pt x="78961" y="173679"/>
                    </a:cubicBezTo>
                    <a:lnTo>
                      <a:pt x="93178" y="157722"/>
                    </a:lnTo>
                    <a:cubicBezTo>
                      <a:pt x="97334" y="158266"/>
                      <a:pt x="101541" y="158411"/>
                      <a:pt x="105726" y="158157"/>
                    </a:cubicBezTo>
                    <a:lnTo>
                      <a:pt x="120232" y="158157"/>
                    </a:lnTo>
                    <a:cubicBezTo>
                      <a:pt x="129444" y="158157"/>
                      <a:pt x="138656" y="158157"/>
                      <a:pt x="147940" y="157794"/>
                    </a:cubicBezTo>
                    <a:cubicBezTo>
                      <a:pt x="167016" y="157794"/>
                      <a:pt x="186092" y="156852"/>
                      <a:pt x="205168" y="156779"/>
                    </a:cubicBezTo>
                    <a:cubicBezTo>
                      <a:pt x="205465" y="156888"/>
                      <a:pt x="205799" y="156736"/>
                      <a:pt x="205915" y="156438"/>
                    </a:cubicBezTo>
                    <a:cubicBezTo>
                      <a:pt x="206024" y="156133"/>
                      <a:pt x="205872" y="155800"/>
                      <a:pt x="205574" y="155691"/>
                    </a:cubicBezTo>
                    <a:cubicBezTo>
                      <a:pt x="205444" y="155640"/>
                      <a:pt x="205299" y="155640"/>
                      <a:pt x="205168" y="155691"/>
                    </a:cubicBezTo>
                    <a:cubicBezTo>
                      <a:pt x="186019" y="155691"/>
                      <a:pt x="166943" y="154603"/>
                      <a:pt x="147867" y="154095"/>
                    </a:cubicBezTo>
                    <a:cubicBezTo>
                      <a:pt x="138583" y="154095"/>
                      <a:pt x="129372" y="153587"/>
                      <a:pt x="120087" y="153443"/>
                    </a:cubicBezTo>
                    <a:lnTo>
                      <a:pt x="105581" y="153443"/>
                    </a:lnTo>
                    <a:cubicBezTo>
                      <a:pt x="102825" y="153443"/>
                      <a:pt x="99923" y="153443"/>
                      <a:pt x="97022" y="153443"/>
                    </a:cubicBezTo>
                    <a:lnTo>
                      <a:pt x="128574" y="116088"/>
                    </a:lnTo>
                    <a:cubicBezTo>
                      <a:pt x="128820" y="115921"/>
                      <a:pt x="129016" y="115697"/>
                      <a:pt x="129154" y="115436"/>
                    </a:cubicBezTo>
                    <a:cubicBezTo>
                      <a:pt x="139381" y="103323"/>
                      <a:pt x="149608" y="91282"/>
                      <a:pt x="159980" y="79169"/>
                    </a:cubicBezTo>
                    <a:cubicBezTo>
                      <a:pt x="161431" y="77574"/>
                      <a:pt x="162882" y="75978"/>
                      <a:pt x="164260" y="74310"/>
                    </a:cubicBezTo>
                    <a:cubicBezTo>
                      <a:pt x="193273" y="75180"/>
                      <a:pt x="222286" y="73294"/>
                      <a:pt x="251299" y="73874"/>
                    </a:cubicBezTo>
                    <a:cubicBezTo>
                      <a:pt x="252387" y="73584"/>
                      <a:pt x="252387" y="72424"/>
                      <a:pt x="251589" y="7242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0" name="Freeform: Shape 129">
                <a:extLst>
                  <a:ext uri="{FF2B5EF4-FFF2-40B4-BE49-F238E27FC236}">
                    <a16:creationId xmlns:a16="http://schemas.microsoft.com/office/drawing/2014/main" id="{8A388C47-1F2D-82F8-CA6D-E23CD1090D92}"/>
                  </a:ext>
                </a:extLst>
              </p:cNvPr>
              <p:cNvSpPr/>
              <p:nvPr/>
            </p:nvSpPr>
            <p:spPr>
              <a:xfrm>
                <a:off x="3633440" y="3531531"/>
                <a:ext cx="7591" cy="1015"/>
              </a:xfrm>
              <a:custGeom>
                <a:avLst/>
                <a:gdLst>
                  <a:gd name="connsiteX0" fmla="*/ 7326 w 7591"/>
                  <a:gd name="connsiteY0" fmla="*/ 0 h 1015"/>
                  <a:gd name="connsiteX1" fmla="*/ 508 w 7591"/>
                  <a:gd name="connsiteY1" fmla="*/ 0 h 1015"/>
                  <a:gd name="connsiteX2" fmla="*/ 0 w 7591"/>
                  <a:gd name="connsiteY2" fmla="*/ 508 h 1015"/>
                  <a:gd name="connsiteX3" fmla="*/ 508 w 7591"/>
                  <a:gd name="connsiteY3" fmla="*/ 1016 h 1015"/>
                  <a:gd name="connsiteX4" fmla="*/ 7253 w 7591"/>
                  <a:gd name="connsiteY4" fmla="*/ 1016 h 1015"/>
                  <a:gd name="connsiteX5" fmla="*/ 7536 w 7591"/>
                  <a:gd name="connsiteY5" fmla="*/ 247 h 1015"/>
                  <a:gd name="connsiteX6" fmla="*/ 7326 w 7591"/>
                  <a:gd name="connsiteY6" fmla="*/ 0 h 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1" h="1015">
                    <a:moveTo>
                      <a:pt x="7326" y="0"/>
                    </a:moveTo>
                    <a:lnTo>
                      <a:pt x="508" y="0"/>
                    </a:lnTo>
                    <a:cubicBezTo>
                      <a:pt x="225" y="0"/>
                      <a:pt x="0" y="225"/>
                      <a:pt x="0" y="508"/>
                    </a:cubicBezTo>
                    <a:cubicBezTo>
                      <a:pt x="0" y="791"/>
                      <a:pt x="225" y="1016"/>
                      <a:pt x="508" y="1016"/>
                    </a:cubicBezTo>
                    <a:lnTo>
                      <a:pt x="7253" y="1016"/>
                    </a:lnTo>
                    <a:cubicBezTo>
                      <a:pt x="7543" y="885"/>
                      <a:pt x="7674" y="537"/>
                      <a:pt x="7536" y="247"/>
                    </a:cubicBezTo>
                    <a:cubicBezTo>
                      <a:pt x="7493" y="145"/>
                      <a:pt x="7420" y="58"/>
                      <a:pt x="7326"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1" name="Freeform: Shape 130">
                <a:extLst>
                  <a:ext uri="{FF2B5EF4-FFF2-40B4-BE49-F238E27FC236}">
                    <a16:creationId xmlns:a16="http://schemas.microsoft.com/office/drawing/2014/main" id="{9C9C6037-CFA4-9602-52DE-474E0F611BD1}"/>
                  </a:ext>
                </a:extLst>
              </p:cNvPr>
              <p:cNvSpPr/>
              <p:nvPr/>
            </p:nvSpPr>
            <p:spPr>
              <a:xfrm>
                <a:off x="3572223" y="3530497"/>
                <a:ext cx="54001" cy="2213"/>
              </a:xfrm>
              <a:custGeom>
                <a:avLst/>
                <a:gdLst>
                  <a:gd name="connsiteX0" fmla="*/ 53384 w 54001"/>
                  <a:gd name="connsiteY0" fmla="*/ 1106 h 2213"/>
                  <a:gd name="connsiteX1" fmla="*/ 26402 w 54001"/>
                  <a:gd name="connsiteY1" fmla="*/ 526 h 2213"/>
                  <a:gd name="connsiteX2" fmla="*/ 12983 w 54001"/>
                  <a:gd name="connsiteY2" fmla="*/ 381 h 2213"/>
                  <a:gd name="connsiteX3" fmla="*/ 435 w 54001"/>
                  <a:gd name="connsiteY3" fmla="*/ 381 h 2213"/>
                  <a:gd name="connsiteX4" fmla="*/ 0 w 54001"/>
                  <a:gd name="connsiteY4" fmla="*/ 816 h 2213"/>
                  <a:gd name="connsiteX5" fmla="*/ 435 w 54001"/>
                  <a:gd name="connsiteY5" fmla="*/ 1251 h 2213"/>
                  <a:gd name="connsiteX6" fmla="*/ 13056 w 54001"/>
                  <a:gd name="connsiteY6" fmla="*/ 2122 h 2213"/>
                  <a:gd name="connsiteX7" fmla="*/ 26547 w 54001"/>
                  <a:gd name="connsiteY7" fmla="*/ 2122 h 2213"/>
                  <a:gd name="connsiteX8" fmla="*/ 53529 w 54001"/>
                  <a:gd name="connsiteY8" fmla="*/ 2122 h 2213"/>
                  <a:gd name="connsiteX9" fmla="*/ 53384 w 54001"/>
                  <a:gd name="connsiteY9" fmla="*/ 1106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1" h="2213">
                    <a:moveTo>
                      <a:pt x="53384" y="1106"/>
                    </a:moveTo>
                    <a:cubicBezTo>
                      <a:pt x="44390" y="1106"/>
                      <a:pt x="35396" y="1106"/>
                      <a:pt x="26402" y="526"/>
                    </a:cubicBezTo>
                    <a:lnTo>
                      <a:pt x="12983" y="381"/>
                    </a:lnTo>
                    <a:cubicBezTo>
                      <a:pt x="8813" y="-127"/>
                      <a:pt x="4606" y="-127"/>
                      <a:pt x="435" y="381"/>
                    </a:cubicBezTo>
                    <a:cubicBezTo>
                      <a:pt x="196" y="381"/>
                      <a:pt x="0" y="577"/>
                      <a:pt x="0" y="816"/>
                    </a:cubicBezTo>
                    <a:cubicBezTo>
                      <a:pt x="0" y="1055"/>
                      <a:pt x="196" y="1251"/>
                      <a:pt x="435" y="1251"/>
                    </a:cubicBezTo>
                    <a:cubicBezTo>
                      <a:pt x="4584" y="2085"/>
                      <a:pt x="8827" y="2383"/>
                      <a:pt x="13056" y="2122"/>
                    </a:cubicBezTo>
                    <a:lnTo>
                      <a:pt x="26547" y="2122"/>
                    </a:lnTo>
                    <a:lnTo>
                      <a:pt x="53529" y="2122"/>
                    </a:lnTo>
                    <a:cubicBezTo>
                      <a:pt x="54182" y="2267"/>
                      <a:pt x="54182" y="1106"/>
                      <a:pt x="53384" y="110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2" name="Freeform: Shape 131">
                <a:extLst>
                  <a:ext uri="{FF2B5EF4-FFF2-40B4-BE49-F238E27FC236}">
                    <a16:creationId xmlns:a16="http://schemas.microsoft.com/office/drawing/2014/main" id="{951C33E5-E5C4-3D06-48A0-94FA71E28B3F}"/>
                  </a:ext>
                </a:extLst>
              </p:cNvPr>
              <p:cNvSpPr/>
              <p:nvPr/>
            </p:nvSpPr>
            <p:spPr>
              <a:xfrm>
                <a:off x="3491712" y="3611026"/>
                <a:ext cx="55762" cy="6105"/>
              </a:xfrm>
              <a:custGeom>
                <a:avLst/>
                <a:gdLst>
                  <a:gd name="connsiteX0" fmla="*/ 55342 w 55762"/>
                  <a:gd name="connsiteY0" fmla="*/ 5005 h 6105"/>
                  <a:gd name="connsiteX1" fmla="*/ 0 w 55762"/>
                  <a:gd name="connsiteY1" fmla="*/ 0 h 6105"/>
                  <a:gd name="connsiteX2" fmla="*/ 0 w 55762"/>
                  <a:gd name="connsiteY2" fmla="*/ 363 h 6105"/>
                  <a:gd name="connsiteX3" fmla="*/ 55052 w 55762"/>
                  <a:gd name="connsiteY3" fmla="*/ 6093 h 6105"/>
                  <a:gd name="connsiteX4" fmla="*/ 55342 w 55762"/>
                  <a:gd name="connsiteY4" fmla="*/ 5005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2" h="6105">
                    <a:moveTo>
                      <a:pt x="55342" y="5005"/>
                    </a:moveTo>
                    <a:cubicBezTo>
                      <a:pt x="37050" y="1930"/>
                      <a:pt x="18547" y="254"/>
                      <a:pt x="0" y="0"/>
                    </a:cubicBezTo>
                    <a:lnTo>
                      <a:pt x="0" y="363"/>
                    </a:lnTo>
                    <a:cubicBezTo>
                      <a:pt x="18423" y="2104"/>
                      <a:pt x="36774" y="3119"/>
                      <a:pt x="55052" y="6093"/>
                    </a:cubicBezTo>
                    <a:cubicBezTo>
                      <a:pt x="55778" y="6238"/>
                      <a:pt x="56068" y="5077"/>
                      <a:pt x="55342" y="500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3" name="Freeform: Shape 132">
                <a:extLst>
                  <a:ext uri="{FF2B5EF4-FFF2-40B4-BE49-F238E27FC236}">
                    <a16:creationId xmlns:a16="http://schemas.microsoft.com/office/drawing/2014/main" id="{E4CAEE7A-602B-A50C-6293-8E16B1E25067}"/>
                  </a:ext>
                </a:extLst>
              </p:cNvPr>
              <p:cNvSpPr/>
              <p:nvPr/>
            </p:nvSpPr>
            <p:spPr>
              <a:xfrm>
                <a:off x="3464944" y="3498943"/>
                <a:ext cx="7197" cy="42557"/>
              </a:xfrm>
              <a:custGeom>
                <a:avLst/>
                <a:gdLst>
                  <a:gd name="connsiteX0" fmla="*/ 6894 w 7197"/>
                  <a:gd name="connsiteY0" fmla="*/ 36577 h 42557"/>
                  <a:gd name="connsiteX1" fmla="*/ 6313 w 7197"/>
                  <a:gd name="connsiteY1" fmla="*/ 31789 h 42557"/>
                  <a:gd name="connsiteX2" fmla="*/ 4718 w 7197"/>
                  <a:gd name="connsiteY2" fmla="*/ 20982 h 42557"/>
                  <a:gd name="connsiteX3" fmla="*/ 1163 w 7197"/>
                  <a:gd name="connsiteY3" fmla="*/ 383 h 42557"/>
                  <a:gd name="connsiteX4" fmla="*/ 3 w 7197"/>
                  <a:gd name="connsiteY4" fmla="*/ 383 h 42557"/>
                  <a:gd name="connsiteX5" fmla="*/ 2324 w 7197"/>
                  <a:gd name="connsiteY5" fmla="*/ 21635 h 42557"/>
                  <a:gd name="connsiteX6" fmla="*/ 3194 w 7197"/>
                  <a:gd name="connsiteY6" fmla="*/ 32079 h 42557"/>
                  <a:gd name="connsiteX7" fmla="*/ 4572 w 7197"/>
                  <a:gd name="connsiteY7" fmla="*/ 41944 h 42557"/>
                  <a:gd name="connsiteX8" fmla="*/ 6480 w 7197"/>
                  <a:gd name="connsiteY8" fmla="*/ 42328 h 42557"/>
                  <a:gd name="connsiteX9" fmla="*/ 7039 w 7197"/>
                  <a:gd name="connsiteY9" fmla="*/ 41581 h 42557"/>
                  <a:gd name="connsiteX10" fmla="*/ 6894 w 7197"/>
                  <a:gd name="connsiteY10" fmla="*/ 36577 h 4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7" h="42557">
                    <a:moveTo>
                      <a:pt x="6894" y="36577"/>
                    </a:moveTo>
                    <a:cubicBezTo>
                      <a:pt x="6894" y="34981"/>
                      <a:pt x="6531" y="33385"/>
                      <a:pt x="6313" y="31789"/>
                    </a:cubicBezTo>
                    <a:cubicBezTo>
                      <a:pt x="5878" y="28163"/>
                      <a:pt x="5298" y="24536"/>
                      <a:pt x="4718" y="20982"/>
                    </a:cubicBezTo>
                    <a:cubicBezTo>
                      <a:pt x="3630" y="14091"/>
                      <a:pt x="2469" y="7273"/>
                      <a:pt x="1163" y="383"/>
                    </a:cubicBezTo>
                    <a:cubicBezTo>
                      <a:pt x="1163" y="-197"/>
                      <a:pt x="-70" y="-53"/>
                      <a:pt x="3" y="383"/>
                    </a:cubicBezTo>
                    <a:cubicBezTo>
                      <a:pt x="873" y="7636"/>
                      <a:pt x="1671" y="14527"/>
                      <a:pt x="2324" y="21635"/>
                    </a:cubicBezTo>
                    <a:lnTo>
                      <a:pt x="3194" y="32079"/>
                    </a:lnTo>
                    <a:cubicBezTo>
                      <a:pt x="3100" y="35423"/>
                      <a:pt x="3564" y="38760"/>
                      <a:pt x="4572" y="41944"/>
                    </a:cubicBezTo>
                    <a:cubicBezTo>
                      <a:pt x="4993" y="42575"/>
                      <a:pt x="5849" y="42749"/>
                      <a:pt x="6480" y="42328"/>
                    </a:cubicBezTo>
                    <a:cubicBezTo>
                      <a:pt x="6749" y="42154"/>
                      <a:pt x="6944" y="41886"/>
                      <a:pt x="7039" y="41581"/>
                    </a:cubicBezTo>
                    <a:cubicBezTo>
                      <a:pt x="7292" y="39920"/>
                      <a:pt x="7242" y="38223"/>
                      <a:pt x="6894" y="3657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4" name="Freeform: Shape 133">
                <a:extLst>
                  <a:ext uri="{FF2B5EF4-FFF2-40B4-BE49-F238E27FC236}">
                    <a16:creationId xmlns:a16="http://schemas.microsoft.com/office/drawing/2014/main" id="{506A54BB-CBDC-D9C8-3D9C-CFA5B68CE634}"/>
                  </a:ext>
                </a:extLst>
              </p:cNvPr>
              <p:cNvSpPr/>
              <p:nvPr/>
            </p:nvSpPr>
            <p:spPr>
              <a:xfrm>
                <a:off x="3740861" y="3292547"/>
                <a:ext cx="99236" cy="674541"/>
              </a:xfrm>
              <a:custGeom>
                <a:avLst/>
                <a:gdLst>
                  <a:gd name="connsiteX0" fmla="*/ 99007 w 99236"/>
                  <a:gd name="connsiteY0" fmla="*/ 37344 h 674541"/>
                  <a:gd name="connsiteX1" fmla="*/ 56285 w 99236"/>
                  <a:gd name="connsiteY1" fmla="*/ 62 h 674541"/>
                  <a:gd name="connsiteX2" fmla="*/ 25604 w 99236"/>
                  <a:gd name="connsiteY2" fmla="*/ 35603 h 674541"/>
                  <a:gd name="connsiteX3" fmla="*/ 10227 w 99236"/>
                  <a:gd name="connsiteY3" fmla="*/ 183787 h 674541"/>
                  <a:gd name="connsiteX4" fmla="*/ 0 w 99236"/>
                  <a:gd name="connsiteY4" fmla="*/ 496692 h 674541"/>
                  <a:gd name="connsiteX5" fmla="*/ 0 w 99236"/>
                  <a:gd name="connsiteY5" fmla="*/ 583731 h 674541"/>
                  <a:gd name="connsiteX6" fmla="*/ 2031 w 99236"/>
                  <a:gd name="connsiteY6" fmla="*/ 672366 h 674541"/>
                  <a:gd name="connsiteX7" fmla="*/ 4207 w 99236"/>
                  <a:gd name="connsiteY7" fmla="*/ 674542 h 674541"/>
                  <a:gd name="connsiteX8" fmla="*/ 6383 w 99236"/>
                  <a:gd name="connsiteY8" fmla="*/ 672366 h 674541"/>
                  <a:gd name="connsiteX9" fmla="*/ 5585 w 99236"/>
                  <a:gd name="connsiteY9" fmla="*/ 596642 h 674541"/>
                  <a:gd name="connsiteX10" fmla="*/ 6020 w 99236"/>
                  <a:gd name="connsiteY10" fmla="*/ 522731 h 674541"/>
                  <a:gd name="connsiteX11" fmla="*/ 10010 w 99236"/>
                  <a:gd name="connsiteY11" fmla="*/ 373169 h 674541"/>
                  <a:gd name="connsiteX12" fmla="*/ 16175 w 99236"/>
                  <a:gd name="connsiteY12" fmla="*/ 224550 h 674541"/>
                  <a:gd name="connsiteX13" fmla="*/ 19366 w 99236"/>
                  <a:gd name="connsiteY13" fmla="*/ 150276 h 674541"/>
                  <a:gd name="connsiteX14" fmla="*/ 24226 w 99236"/>
                  <a:gd name="connsiteY14" fmla="*/ 78469 h 674541"/>
                  <a:gd name="connsiteX15" fmla="*/ 30536 w 99236"/>
                  <a:gd name="connsiteY15" fmla="*/ 38576 h 674541"/>
                  <a:gd name="connsiteX16" fmla="*/ 42069 w 99236"/>
                  <a:gd name="connsiteY16" fmla="*/ 11812 h 674541"/>
                  <a:gd name="connsiteX17" fmla="*/ 74636 w 99236"/>
                  <a:gd name="connsiteY17" fmla="*/ 9491 h 674541"/>
                  <a:gd name="connsiteX18" fmla="*/ 97774 w 99236"/>
                  <a:gd name="connsiteY18" fmla="*/ 38504 h 674541"/>
                  <a:gd name="connsiteX19" fmla="*/ 98971 w 99236"/>
                  <a:gd name="connsiteY19" fmla="*/ 38540 h 674541"/>
                  <a:gd name="connsiteX20" fmla="*/ 99007 w 99236"/>
                  <a:gd name="connsiteY20" fmla="*/ 37344 h 67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36" h="674541">
                    <a:moveTo>
                      <a:pt x="99007" y="37344"/>
                    </a:moveTo>
                    <a:cubicBezTo>
                      <a:pt x="90013" y="20661"/>
                      <a:pt x="78625" y="-1316"/>
                      <a:pt x="56285" y="62"/>
                    </a:cubicBezTo>
                    <a:cubicBezTo>
                      <a:pt x="37862" y="1222"/>
                      <a:pt x="29521" y="20008"/>
                      <a:pt x="25604" y="35603"/>
                    </a:cubicBezTo>
                    <a:cubicBezTo>
                      <a:pt x="13419" y="83692"/>
                      <a:pt x="12548" y="134464"/>
                      <a:pt x="10227" y="183787"/>
                    </a:cubicBezTo>
                    <a:cubicBezTo>
                      <a:pt x="5150" y="288016"/>
                      <a:pt x="653" y="392318"/>
                      <a:pt x="0" y="496692"/>
                    </a:cubicBezTo>
                    <a:cubicBezTo>
                      <a:pt x="0" y="525705"/>
                      <a:pt x="0" y="554718"/>
                      <a:pt x="0" y="583731"/>
                    </a:cubicBezTo>
                    <a:cubicBezTo>
                      <a:pt x="0" y="613252"/>
                      <a:pt x="0" y="642917"/>
                      <a:pt x="2031" y="672366"/>
                    </a:cubicBezTo>
                    <a:cubicBezTo>
                      <a:pt x="2031" y="673570"/>
                      <a:pt x="3003" y="674542"/>
                      <a:pt x="4207" y="674542"/>
                    </a:cubicBezTo>
                    <a:cubicBezTo>
                      <a:pt x="5411" y="674542"/>
                      <a:pt x="6383" y="673570"/>
                      <a:pt x="6383" y="672366"/>
                    </a:cubicBezTo>
                    <a:cubicBezTo>
                      <a:pt x="6383" y="647124"/>
                      <a:pt x="5658" y="621593"/>
                      <a:pt x="5585" y="596642"/>
                    </a:cubicBezTo>
                    <a:cubicBezTo>
                      <a:pt x="5513" y="571690"/>
                      <a:pt x="5585" y="547392"/>
                      <a:pt x="6020" y="522731"/>
                    </a:cubicBezTo>
                    <a:cubicBezTo>
                      <a:pt x="6840" y="472879"/>
                      <a:pt x="8175" y="423021"/>
                      <a:pt x="10010" y="373169"/>
                    </a:cubicBezTo>
                    <a:cubicBezTo>
                      <a:pt x="11895" y="323629"/>
                      <a:pt x="14071" y="274090"/>
                      <a:pt x="16175" y="224550"/>
                    </a:cubicBezTo>
                    <a:cubicBezTo>
                      <a:pt x="17190" y="199816"/>
                      <a:pt x="18278" y="175010"/>
                      <a:pt x="19366" y="150276"/>
                    </a:cubicBezTo>
                    <a:cubicBezTo>
                      <a:pt x="20454" y="125543"/>
                      <a:pt x="21470" y="102333"/>
                      <a:pt x="24226" y="78469"/>
                    </a:cubicBezTo>
                    <a:cubicBezTo>
                      <a:pt x="25749" y="65051"/>
                      <a:pt x="27707" y="51705"/>
                      <a:pt x="30536" y="38576"/>
                    </a:cubicBezTo>
                    <a:cubicBezTo>
                      <a:pt x="31914" y="28785"/>
                      <a:pt x="35896" y="19537"/>
                      <a:pt x="42069" y="11812"/>
                    </a:cubicBezTo>
                    <a:cubicBezTo>
                      <a:pt x="50867" y="3116"/>
                      <a:pt x="64692" y="2129"/>
                      <a:pt x="74636" y="9491"/>
                    </a:cubicBezTo>
                    <a:cubicBezTo>
                      <a:pt x="84863" y="16860"/>
                      <a:pt x="92863" y="26892"/>
                      <a:pt x="97774" y="38504"/>
                    </a:cubicBezTo>
                    <a:cubicBezTo>
                      <a:pt x="98093" y="38845"/>
                      <a:pt x="98630" y="38859"/>
                      <a:pt x="98971" y="38540"/>
                    </a:cubicBezTo>
                    <a:cubicBezTo>
                      <a:pt x="99312" y="38221"/>
                      <a:pt x="99326" y="37684"/>
                      <a:pt x="99007" y="373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5" name="Freeform: Shape 134">
                <a:extLst>
                  <a:ext uri="{FF2B5EF4-FFF2-40B4-BE49-F238E27FC236}">
                    <a16:creationId xmlns:a16="http://schemas.microsoft.com/office/drawing/2014/main" id="{960FC1E8-898C-F271-4968-F6ED8190B9E7}"/>
                  </a:ext>
                </a:extLst>
              </p:cNvPr>
              <p:cNvSpPr/>
              <p:nvPr/>
            </p:nvSpPr>
            <p:spPr>
              <a:xfrm>
                <a:off x="3786269" y="3280411"/>
                <a:ext cx="139766" cy="180472"/>
              </a:xfrm>
              <a:custGeom>
                <a:avLst/>
                <a:gdLst>
                  <a:gd name="connsiteX0" fmla="*/ 47505 w 139766"/>
                  <a:gd name="connsiteY0" fmla="*/ 41500 h 180472"/>
                  <a:gd name="connsiteX1" fmla="*/ 69773 w 139766"/>
                  <a:gd name="connsiteY1" fmla="*/ 9078 h 180472"/>
                  <a:gd name="connsiteX2" fmla="*/ 139767 w 139766"/>
                  <a:gd name="connsiteY2" fmla="*/ 180473 h 180472"/>
                  <a:gd name="connsiteX3" fmla="*/ 4639 w 139766"/>
                  <a:gd name="connsiteY3" fmla="*/ 64421 h 180472"/>
                  <a:gd name="connsiteX4" fmla="*/ 47505 w 139766"/>
                  <a:gd name="connsiteY4" fmla="*/ 41500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66" h="180472">
                    <a:moveTo>
                      <a:pt x="47505" y="41500"/>
                    </a:moveTo>
                    <a:cubicBezTo>
                      <a:pt x="47505" y="41500"/>
                      <a:pt x="29155" y="-23344"/>
                      <a:pt x="69773" y="9078"/>
                    </a:cubicBezTo>
                    <a:cubicBezTo>
                      <a:pt x="137373" y="63042"/>
                      <a:pt x="139767" y="180473"/>
                      <a:pt x="139767" y="180473"/>
                    </a:cubicBezTo>
                    <a:cubicBezTo>
                      <a:pt x="139767" y="180473"/>
                      <a:pt x="19581" y="110696"/>
                      <a:pt x="4639" y="64421"/>
                    </a:cubicBezTo>
                    <a:cubicBezTo>
                      <a:pt x="-17629" y="-3905"/>
                      <a:pt x="47505" y="41500"/>
                      <a:pt x="47505" y="4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6" name="Freeform: Shape 135">
                <a:extLst>
                  <a:ext uri="{FF2B5EF4-FFF2-40B4-BE49-F238E27FC236}">
                    <a16:creationId xmlns:a16="http://schemas.microsoft.com/office/drawing/2014/main" id="{7A94F38F-CF99-5548-B75F-BEA56E9FAC57}"/>
                  </a:ext>
                </a:extLst>
              </p:cNvPr>
              <p:cNvSpPr/>
              <p:nvPr/>
            </p:nvSpPr>
            <p:spPr>
              <a:xfrm>
                <a:off x="3816290" y="3327001"/>
                <a:ext cx="103379" cy="117848"/>
              </a:xfrm>
              <a:custGeom>
                <a:avLst/>
                <a:gdLst>
                  <a:gd name="connsiteX0" fmla="*/ 84432 w 103379"/>
                  <a:gd name="connsiteY0" fmla="*/ 85793 h 117848"/>
                  <a:gd name="connsiteX1" fmla="*/ 81023 w 103379"/>
                  <a:gd name="connsiteY1" fmla="*/ 80426 h 117848"/>
                  <a:gd name="connsiteX2" fmla="*/ 81023 w 103379"/>
                  <a:gd name="connsiteY2" fmla="*/ 74914 h 117848"/>
                  <a:gd name="connsiteX3" fmla="*/ 81023 w 103379"/>
                  <a:gd name="connsiteY3" fmla="*/ 66572 h 117848"/>
                  <a:gd name="connsiteX4" fmla="*/ 81603 w 103379"/>
                  <a:gd name="connsiteY4" fmla="*/ 50107 h 117848"/>
                  <a:gd name="connsiteX5" fmla="*/ 81023 w 103379"/>
                  <a:gd name="connsiteY5" fmla="*/ 49527 h 117848"/>
                  <a:gd name="connsiteX6" fmla="*/ 80443 w 103379"/>
                  <a:gd name="connsiteY6" fmla="*/ 50107 h 117848"/>
                  <a:gd name="connsiteX7" fmla="*/ 79790 w 103379"/>
                  <a:gd name="connsiteY7" fmla="*/ 66282 h 117848"/>
                  <a:gd name="connsiteX8" fmla="*/ 79790 w 103379"/>
                  <a:gd name="connsiteY8" fmla="*/ 74333 h 117848"/>
                  <a:gd name="connsiteX9" fmla="*/ 79790 w 103379"/>
                  <a:gd name="connsiteY9" fmla="*/ 77815 h 117848"/>
                  <a:gd name="connsiteX10" fmla="*/ 65284 w 103379"/>
                  <a:gd name="connsiteY10" fmla="*/ 56055 h 117848"/>
                  <a:gd name="connsiteX11" fmla="*/ 60859 w 103379"/>
                  <a:gd name="connsiteY11" fmla="*/ 49890 h 117848"/>
                  <a:gd name="connsiteX12" fmla="*/ 60497 w 103379"/>
                  <a:gd name="connsiteY12" fmla="*/ 28710 h 117848"/>
                  <a:gd name="connsiteX13" fmla="*/ 60932 w 103379"/>
                  <a:gd name="connsiteY13" fmla="*/ 6080 h 117848"/>
                  <a:gd name="connsiteX14" fmla="*/ 59771 w 103379"/>
                  <a:gd name="connsiteY14" fmla="*/ 6080 h 117848"/>
                  <a:gd name="connsiteX15" fmla="*/ 58756 w 103379"/>
                  <a:gd name="connsiteY15" fmla="*/ 29581 h 117848"/>
                  <a:gd name="connsiteX16" fmla="*/ 58321 w 103379"/>
                  <a:gd name="connsiteY16" fmla="*/ 46336 h 117848"/>
                  <a:gd name="connsiteX17" fmla="*/ 22054 w 103379"/>
                  <a:gd name="connsiteY17" fmla="*/ 205 h 117848"/>
                  <a:gd name="connsiteX18" fmla="*/ 21184 w 103379"/>
                  <a:gd name="connsiteY18" fmla="*/ 930 h 117848"/>
                  <a:gd name="connsiteX19" fmla="*/ 43524 w 103379"/>
                  <a:gd name="connsiteY19" fmla="*/ 30886 h 117848"/>
                  <a:gd name="connsiteX20" fmla="*/ 657 w 103379"/>
                  <a:gd name="connsiteY20" fmla="*/ 23633 h 117848"/>
                  <a:gd name="connsiteX21" fmla="*/ 657 w 103379"/>
                  <a:gd name="connsiteY21" fmla="*/ 24794 h 117848"/>
                  <a:gd name="connsiteX22" fmla="*/ 45845 w 103379"/>
                  <a:gd name="connsiteY22" fmla="*/ 34223 h 117848"/>
                  <a:gd name="connsiteX23" fmla="*/ 45845 w 103379"/>
                  <a:gd name="connsiteY23" fmla="*/ 34223 h 117848"/>
                  <a:gd name="connsiteX24" fmla="*/ 62890 w 103379"/>
                  <a:gd name="connsiteY24" fmla="*/ 58666 h 117848"/>
                  <a:gd name="connsiteX25" fmla="*/ 69708 w 103379"/>
                  <a:gd name="connsiteY25" fmla="*/ 68676 h 117848"/>
                  <a:gd name="connsiteX26" fmla="*/ 69128 w 103379"/>
                  <a:gd name="connsiteY26" fmla="*/ 68676 h 117848"/>
                  <a:gd name="connsiteX27" fmla="*/ 64413 w 103379"/>
                  <a:gd name="connsiteY27" fmla="*/ 68023 h 117848"/>
                  <a:gd name="connsiteX28" fmla="*/ 54404 w 103379"/>
                  <a:gd name="connsiteY28" fmla="*/ 67153 h 117848"/>
                  <a:gd name="connsiteX29" fmla="*/ 33587 w 103379"/>
                  <a:gd name="connsiteY29" fmla="*/ 65847 h 117848"/>
                  <a:gd name="connsiteX30" fmla="*/ 33587 w 103379"/>
                  <a:gd name="connsiteY30" fmla="*/ 67008 h 117848"/>
                  <a:gd name="connsiteX31" fmla="*/ 53969 w 103379"/>
                  <a:gd name="connsiteY31" fmla="*/ 68386 h 117848"/>
                  <a:gd name="connsiteX32" fmla="*/ 64776 w 103379"/>
                  <a:gd name="connsiteY32" fmla="*/ 69691 h 117848"/>
                  <a:gd name="connsiteX33" fmla="*/ 69418 w 103379"/>
                  <a:gd name="connsiteY33" fmla="*/ 70271 h 117848"/>
                  <a:gd name="connsiteX34" fmla="*/ 70796 w 103379"/>
                  <a:gd name="connsiteY34" fmla="*/ 70271 h 117848"/>
                  <a:gd name="connsiteX35" fmla="*/ 82329 w 103379"/>
                  <a:gd name="connsiteY35" fmla="*/ 87244 h 117848"/>
                  <a:gd name="connsiteX36" fmla="*/ 102420 w 103379"/>
                  <a:gd name="connsiteY36" fmla="*/ 117708 h 117848"/>
                  <a:gd name="connsiteX37" fmla="*/ 103240 w 103379"/>
                  <a:gd name="connsiteY37" fmla="*/ 117650 h 117848"/>
                  <a:gd name="connsiteX38" fmla="*/ 103363 w 103379"/>
                  <a:gd name="connsiteY38" fmla="*/ 117128 h 117848"/>
                  <a:gd name="connsiteX39" fmla="*/ 84432 w 103379"/>
                  <a:gd name="connsiteY39" fmla="*/ 85793 h 1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79" h="117848">
                    <a:moveTo>
                      <a:pt x="84432" y="85793"/>
                    </a:moveTo>
                    <a:cubicBezTo>
                      <a:pt x="83344" y="83980"/>
                      <a:pt x="82184" y="82239"/>
                      <a:pt x="81023" y="80426"/>
                    </a:cubicBezTo>
                    <a:cubicBezTo>
                      <a:pt x="81168" y="78591"/>
                      <a:pt x="81168" y="76749"/>
                      <a:pt x="81023" y="74914"/>
                    </a:cubicBezTo>
                    <a:cubicBezTo>
                      <a:pt x="81023" y="72157"/>
                      <a:pt x="81023" y="69329"/>
                      <a:pt x="81023" y="66572"/>
                    </a:cubicBezTo>
                    <a:cubicBezTo>
                      <a:pt x="81023" y="61060"/>
                      <a:pt x="81023" y="55547"/>
                      <a:pt x="81603" y="50107"/>
                    </a:cubicBezTo>
                    <a:cubicBezTo>
                      <a:pt x="81603" y="49788"/>
                      <a:pt x="81342" y="49527"/>
                      <a:pt x="81023" y="49527"/>
                    </a:cubicBezTo>
                    <a:cubicBezTo>
                      <a:pt x="80704" y="49527"/>
                      <a:pt x="80443" y="49788"/>
                      <a:pt x="80443" y="50107"/>
                    </a:cubicBezTo>
                    <a:cubicBezTo>
                      <a:pt x="80443" y="55475"/>
                      <a:pt x="79935" y="60915"/>
                      <a:pt x="79790" y="66282"/>
                    </a:cubicBezTo>
                    <a:cubicBezTo>
                      <a:pt x="79790" y="68966"/>
                      <a:pt x="79790" y="71650"/>
                      <a:pt x="79790" y="74333"/>
                    </a:cubicBezTo>
                    <a:cubicBezTo>
                      <a:pt x="79790" y="75349"/>
                      <a:pt x="79790" y="76582"/>
                      <a:pt x="79790" y="77815"/>
                    </a:cubicBezTo>
                    <a:cubicBezTo>
                      <a:pt x="75076" y="70562"/>
                      <a:pt x="70216" y="63308"/>
                      <a:pt x="65284" y="56055"/>
                    </a:cubicBezTo>
                    <a:cubicBezTo>
                      <a:pt x="63833" y="53952"/>
                      <a:pt x="62310" y="51921"/>
                      <a:pt x="60859" y="49890"/>
                    </a:cubicBezTo>
                    <a:cubicBezTo>
                      <a:pt x="60083" y="42854"/>
                      <a:pt x="59967" y="35768"/>
                      <a:pt x="60497" y="28710"/>
                    </a:cubicBezTo>
                    <a:cubicBezTo>
                      <a:pt x="60497" y="21457"/>
                      <a:pt x="60497" y="13624"/>
                      <a:pt x="60932" y="6080"/>
                    </a:cubicBezTo>
                    <a:cubicBezTo>
                      <a:pt x="60932" y="5355"/>
                      <a:pt x="59771" y="5355"/>
                      <a:pt x="59771" y="6080"/>
                    </a:cubicBezTo>
                    <a:cubicBezTo>
                      <a:pt x="59771" y="13914"/>
                      <a:pt x="59191" y="21747"/>
                      <a:pt x="58756" y="29581"/>
                    </a:cubicBezTo>
                    <a:cubicBezTo>
                      <a:pt x="58284" y="35151"/>
                      <a:pt x="58139" y="40744"/>
                      <a:pt x="58321" y="46336"/>
                    </a:cubicBezTo>
                    <a:cubicBezTo>
                      <a:pt x="46715" y="30596"/>
                      <a:pt x="34385" y="15364"/>
                      <a:pt x="22054" y="205"/>
                    </a:cubicBezTo>
                    <a:cubicBezTo>
                      <a:pt x="21619" y="-303"/>
                      <a:pt x="20749" y="205"/>
                      <a:pt x="21184" y="930"/>
                    </a:cubicBezTo>
                    <a:cubicBezTo>
                      <a:pt x="28872" y="10722"/>
                      <a:pt x="36271" y="20732"/>
                      <a:pt x="43524" y="30886"/>
                    </a:cubicBezTo>
                    <a:cubicBezTo>
                      <a:pt x="29380" y="27550"/>
                      <a:pt x="15019" y="25664"/>
                      <a:pt x="657" y="23633"/>
                    </a:cubicBezTo>
                    <a:cubicBezTo>
                      <a:pt x="-68" y="23633"/>
                      <a:pt x="-358" y="24649"/>
                      <a:pt x="657" y="24794"/>
                    </a:cubicBezTo>
                    <a:cubicBezTo>
                      <a:pt x="15889" y="27115"/>
                      <a:pt x="30831" y="30886"/>
                      <a:pt x="45845" y="34223"/>
                    </a:cubicBezTo>
                    <a:lnTo>
                      <a:pt x="45845" y="34223"/>
                    </a:lnTo>
                    <a:cubicBezTo>
                      <a:pt x="51575" y="42347"/>
                      <a:pt x="57305" y="50470"/>
                      <a:pt x="62890" y="58666"/>
                    </a:cubicBezTo>
                    <a:lnTo>
                      <a:pt x="69708" y="68676"/>
                    </a:lnTo>
                    <a:lnTo>
                      <a:pt x="69128" y="68676"/>
                    </a:lnTo>
                    <a:lnTo>
                      <a:pt x="64413" y="68023"/>
                    </a:lnTo>
                    <a:lnTo>
                      <a:pt x="54404" y="67153"/>
                    </a:lnTo>
                    <a:cubicBezTo>
                      <a:pt x="47513" y="66572"/>
                      <a:pt x="40550" y="66210"/>
                      <a:pt x="33587" y="65847"/>
                    </a:cubicBezTo>
                    <a:cubicBezTo>
                      <a:pt x="32862" y="65847"/>
                      <a:pt x="32934" y="67008"/>
                      <a:pt x="33587" y="67008"/>
                    </a:cubicBezTo>
                    <a:cubicBezTo>
                      <a:pt x="40405" y="67008"/>
                      <a:pt x="47223" y="67660"/>
                      <a:pt x="53969" y="68386"/>
                    </a:cubicBezTo>
                    <a:lnTo>
                      <a:pt x="64776" y="69691"/>
                    </a:lnTo>
                    <a:lnTo>
                      <a:pt x="69418" y="70271"/>
                    </a:lnTo>
                    <a:lnTo>
                      <a:pt x="70796" y="70271"/>
                    </a:lnTo>
                    <a:cubicBezTo>
                      <a:pt x="74640" y="75929"/>
                      <a:pt x="78557" y="81587"/>
                      <a:pt x="82329" y="87244"/>
                    </a:cubicBezTo>
                    <a:cubicBezTo>
                      <a:pt x="89147" y="97326"/>
                      <a:pt x="95240" y="108061"/>
                      <a:pt x="102420" y="117708"/>
                    </a:cubicBezTo>
                    <a:cubicBezTo>
                      <a:pt x="102660" y="117918"/>
                      <a:pt x="103030" y="117889"/>
                      <a:pt x="103240" y="117650"/>
                    </a:cubicBezTo>
                    <a:cubicBezTo>
                      <a:pt x="103363" y="117505"/>
                      <a:pt x="103407" y="117309"/>
                      <a:pt x="103363" y="117128"/>
                    </a:cubicBezTo>
                    <a:cubicBezTo>
                      <a:pt x="97691" y="106313"/>
                      <a:pt x="91366" y="95846"/>
                      <a:pt x="84432" y="857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7" name="Freeform: Shape 136">
                <a:extLst>
                  <a:ext uri="{FF2B5EF4-FFF2-40B4-BE49-F238E27FC236}">
                    <a16:creationId xmlns:a16="http://schemas.microsoft.com/office/drawing/2014/main" id="{4810A953-C1A6-5113-DD59-3AE7456EFF53}"/>
                  </a:ext>
                </a:extLst>
              </p:cNvPr>
              <p:cNvSpPr/>
              <p:nvPr/>
            </p:nvSpPr>
            <p:spPr>
              <a:xfrm>
                <a:off x="3869397" y="3315254"/>
                <a:ext cx="2129" cy="32333"/>
              </a:xfrm>
              <a:custGeom>
                <a:avLst/>
                <a:gdLst>
                  <a:gd name="connsiteX0" fmla="*/ 1442 w 2129"/>
                  <a:gd name="connsiteY0" fmla="*/ 24283 h 32333"/>
                  <a:gd name="connsiteX1" fmla="*/ 1442 w 2129"/>
                  <a:gd name="connsiteY1" fmla="*/ 16667 h 32333"/>
                  <a:gd name="connsiteX2" fmla="*/ 2094 w 2129"/>
                  <a:gd name="connsiteY2" fmla="*/ 782 h 32333"/>
                  <a:gd name="connsiteX3" fmla="*/ 1754 w 2129"/>
                  <a:gd name="connsiteY3" fmla="*/ 35 h 32333"/>
                  <a:gd name="connsiteX4" fmla="*/ 1006 w 2129"/>
                  <a:gd name="connsiteY4" fmla="*/ 376 h 32333"/>
                  <a:gd name="connsiteX5" fmla="*/ 1006 w 2129"/>
                  <a:gd name="connsiteY5" fmla="*/ 782 h 32333"/>
                  <a:gd name="connsiteX6" fmla="*/ 136 w 2129"/>
                  <a:gd name="connsiteY6" fmla="*/ 16522 h 32333"/>
                  <a:gd name="connsiteX7" fmla="*/ 136 w 2129"/>
                  <a:gd name="connsiteY7" fmla="*/ 24428 h 32333"/>
                  <a:gd name="connsiteX8" fmla="*/ 136 w 2129"/>
                  <a:gd name="connsiteY8" fmla="*/ 28055 h 32333"/>
                  <a:gd name="connsiteX9" fmla="*/ 136 w 2129"/>
                  <a:gd name="connsiteY9" fmla="*/ 31826 h 32333"/>
                  <a:gd name="connsiteX10" fmla="*/ 644 w 2129"/>
                  <a:gd name="connsiteY10" fmla="*/ 32334 h 32333"/>
                  <a:gd name="connsiteX11" fmla="*/ 1151 w 2129"/>
                  <a:gd name="connsiteY11" fmla="*/ 31826 h 32333"/>
                  <a:gd name="connsiteX12" fmla="*/ 1151 w 2129"/>
                  <a:gd name="connsiteY12" fmla="*/ 28345 h 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 h="32333">
                    <a:moveTo>
                      <a:pt x="1442" y="24283"/>
                    </a:moveTo>
                    <a:cubicBezTo>
                      <a:pt x="1442" y="21744"/>
                      <a:pt x="1442" y="19206"/>
                      <a:pt x="1442" y="16667"/>
                    </a:cubicBezTo>
                    <a:cubicBezTo>
                      <a:pt x="1296" y="11365"/>
                      <a:pt x="1514" y="6055"/>
                      <a:pt x="2094" y="782"/>
                    </a:cubicBezTo>
                    <a:cubicBezTo>
                      <a:pt x="2203" y="485"/>
                      <a:pt x="2051" y="151"/>
                      <a:pt x="1754" y="35"/>
                    </a:cubicBezTo>
                    <a:cubicBezTo>
                      <a:pt x="1449" y="-74"/>
                      <a:pt x="1115" y="79"/>
                      <a:pt x="1006" y="376"/>
                    </a:cubicBezTo>
                    <a:cubicBezTo>
                      <a:pt x="956" y="507"/>
                      <a:pt x="956" y="652"/>
                      <a:pt x="1006" y="782"/>
                    </a:cubicBezTo>
                    <a:cubicBezTo>
                      <a:pt x="1006" y="6077"/>
                      <a:pt x="426" y="11299"/>
                      <a:pt x="136" y="16522"/>
                    </a:cubicBezTo>
                    <a:cubicBezTo>
                      <a:pt x="136" y="19206"/>
                      <a:pt x="136" y="21817"/>
                      <a:pt x="136" y="24428"/>
                    </a:cubicBezTo>
                    <a:lnTo>
                      <a:pt x="136" y="28055"/>
                    </a:lnTo>
                    <a:cubicBezTo>
                      <a:pt x="-45" y="29302"/>
                      <a:pt x="-45" y="30579"/>
                      <a:pt x="136" y="31826"/>
                    </a:cubicBezTo>
                    <a:cubicBezTo>
                      <a:pt x="136" y="32109"/>
                      <a:pt x="361" y="32334"/>
                      <a:pt x="644" y="32334"/>
                    </a:cubicBezTo>
                    <a:cubicBezTo>
                      <a:pt x="927" y="32334"/>
                      <a:pt x="1151" y="32109"/>
                      <a:pt x="1151" y="31826"/>
                    </a:cubicBezTo>
                    <a:cubicBezTo>
                      <a:pt x="1333" y="30673"/>
                      <a:pt x="1333" y="29498"/>
                      <a:pt x="1151" y="283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8" name="Freeform: Shape 137">
                <a:extLst>
                  <a:ext uri="{FF2B5EF4-FFF2-40B4-BE49-F238E27FC236}">
                    <a16:creationId xmlns:a16="http://schemas.microsoft.com/office/drawing/2014/main" id="{A5E913A5-52D4-BC17-DB61-F8C3361DC71F}"/>
                  </a:ext>
                </a:extLst>
              </p:cNvPr>
              <p:cNvSpPr/>
              <p:nvPr/>
            </p:nvSpPr>
            <p:spPr>
              <a:xfrm>
                <a:off x="3827320" y="3363473"/>
                <a:ext cx="29064" cy="3775"/>
              </a:xfrm>
              <a:custGeom>
                <a:avLst/>
                <a:gdLst>
                  <a:gd name="connsiteX0" fmla="*/ 28650 w 29064"/>
                  <a:gd name="connsiteY0" fmla="*/ 2901 h 3775"/>
                  <a:gd name="connsiteX1" fmla="*/ 15087 w 29064"/>
                  <a:gd name="connsiteY1" fmla="*/ 1523 h 3775"/>
                  <a:gd name="connsiteX2" fmla="*/ 580 w 29064"/>
                  <a:gd name="connsiteY2" fmla="*/ 0 h 3775"/>
                  <a:gd name="connsiteX3" fmla="*/ 0 w 29064"/>
                  <a:gd name="connsiteY3" fmla="*/ 580 h 3775"/>
                  <a:gd name="connsiteX4" fmla="*/ 580 w 29064"/>
                  <a:gd name="connsiteY4" fmla="*/ 1160 h 3775"/>
                  <a:gd name="connsiteX5" fmla="*/ 29013 w 29064"/>
                  <a:gd name="connsiteY5" fmla="*/ 3772 h 3775"/>
                  <a:gd name="connsiteX6" fmla="*/ 28650 w 29064"/>
                  <a:gd name="connsiteY6" fmla="*/ 2901 h 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4" h="3775">
                    <a:moveTo>
                      <a:pt x="28650" y="2901"/>
                    </a:moveTo>
                    <a:cubicBezTo>
                      <a:pt x="24153" y="2103"/>
                      <a:pt x="19584" y="1886"/>
                      <a:pt x="15087" y="1523"/>
                    </a:cubicBezTo>
                    <a:cubicBezTo>
                      <a:pt x="10590" y="1160"/>
                      <a:pt x="5222" y="653"/>
                      <a:pt x="580" y="0"/>
                    </a:cubicBezTo>
                    <a:cubicBezTo>
                      <a:pt x="261" y="0"/>
                      <a:pt x="0" y="261"/>
                      <a:pt x="0" y="580"/>
                    </a:cubicBezTo>
                    <a:cubicBezTo>
                      <a:pt x="0" y="899"/>
                      <a:pt x="261" y="1160"/>
                      <a:pt x="580" y="1160"/>
                    </a:cubicBezTo>
                    <a:cubicBezTo>
                      <a:pt x="10082" y="1741"/>
                      <a:pt x="19511" y="3481"/>
                      <a:pt x="29013" y="3772"/>
                    </a:cubicBezTo>
                    <a:cubicBezTo>
                      <a:pt x="29086" y="3844"/>
                      <a:pt x="29158" y="2974"/>
                      <a:pt x="28650" y="290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39" name="Freeform: Shape 138">
                <a:extLst>
                  <a:ext uri="{FF2B5EF4-FFF2-40B4-BE49-F238E27FC236}">
                    <a16:creationId xmlns:a16="http://schemas.microsoft.com/office/drawing/2014/main" id="{BE5AB7CF-D68F-9D8F-3A12-9C0D6448B310}"/>
                  </a:ext>
                </a:extLst>
              </p:cNvPr>
              <p:cNvSpPr/>
              <p:nvPr/>
            </p:nvSpPr>
            <p:spPr>
              <a:xfrm>
                <a:off x="3893448" y="3366120"/>
                <a:ext cx="782" cy="18242"/>
              </a:xfrm>
              <a:custGeom>
                <a:avLst/>
                <a:gdLst>
                  <a:gd name="connsiteX0" fmla="*/ 239 w 782"/>
                  <a:gd name="connsiteY0" fmla="*/ 617 h 18242"/>
                  <a:gd name="connsiteX1" fmla="*/ 239 w 782"/>
                  <a:gd name="connsiteY1" fmla="*/ 3156 h 18242"/>
                  <a:gd name="connsiteX2" fmla="*/ 239 w 782"/>
                  <a:gd name="connsiteY2" fmla="*/ 9756 h 18242"/>
                  <a:gd name="connsiteX3" fmla="*/ 239 w 782"/>
                  <a:gd name="connsiteY3" fmla="*/ 14326 h 18242"/>
                  <a:gd name="connsiteX4" fmla="*/ 239 w 782"/>
                  <a:gd name="connsiteY4" fmla="*/ 18242 h 18242"/>
                  <a:gd name="connsiteX5" fmla="*/ 674 w 782"/>
                  <a:gd name="connsiteY5" fmla="*/ 18242 h 18242"/>
                  <a:gd name="connsiteX6" fmla="*/ 674 w 782"/>
                  <a:gd name="connsiteY6" fmla="*/ 16357 h 18242"/>
                  <a:gd name="connsiteX7" fmla="*/ 674 w 782"/>
                  <a:gd name="connsiteY7" fmla="*/ 14253 h 18242"/>
                  <a:gd name="connsiteX8" fmla="*/ 674 w 782"/>
                  <a:gd name="connsiteY8" fmla="*/ 9756 h 18242"/>
                  <a:gd name="connsiteX9" fmla="*/ 674 w 782"/>
                  <a:gd name="connsiteY9" fmla="*/ 5187 h 18242"/>
                  <a:gd name="connsiteX10" fmla="*/ 674 w 782"/>
                  <a:gd name="connsiteY10" fmla="*/ 3156 h 18242"/>
                  <a:gd name="connsiteX11" fmla="*/ 674 w 782"/>
                  <a:gd name="connsiteY11" fmla="*/ 617 h 18242"/>
                  <a:gd name="connsiteX12" fmla="*/ 239 w 782"/>
                  <a:gd name="connsiteY12" fmla="*/ 617 h 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 h="18242">
                    <a:moveTo>
                      <a:pt x="239" y="617"/>
                    </a:moveTo>
                    <a:cubicBezTo>
                      <a:pt x="601" y="1125"/>
                      <a:pt x="239" y="2576"/>
                      <a:pt x="239" y="3156"/>
                    </a:cubicBezTo>
                    <a:lnTo>
                      <a:pt x="239" y="9756"/>
                    </a:lnTo>
                    <a:cubicBezTo>
                      <a:pt x="239" y="11279"/>
                      <a:pt x="239" y="12802"/>
                      <a:pt x="239" y="14326"/>
                    </a:cubicBezTo>
                    <a:cubicBezTo>
                      <a:pt x="-15" y="15617"/>
                      <a:pt x="-15" y="16951"/>
                      <a:pt x="239" y="18242"/>
                    </a:cubicBezTo>
                    <a:cubicBezTo>
                      <a:pt x="239" y="18242"/>
                      <a:pt x="601" y="18242"/>
                      <a:pt x="674" y="18242"/>
                    </a:cubicBezTo>
                    <a:cubicBezTo>
                      <a:pt x="819" y="17619"/>
                      <a:pt x="819" y="16973"/>
                      <a:pt x="674" y="16357"/>
                    </a:cubicBezTo>
                    <a:cubicBezTo>
                      <a:pt x="637" y="15653"/>
                      <a:pt x="637" y="14957"/>
                      <a:pt x="674" y="14253"/>
                    </a:cubicBezTo>
                    <a:lnTo>
                      <a:pt x="674" y="9756"/>
                    </a:lnTo>
                    <a:cubicBezTo>
                      <a:pt x="674" y="8233"/>
                      <a:pt x="674" y="6710"/>
                      <a:pt x="674" y="5187"/>
                    </a:cubicBezTo>
                    <a:lnTo>
                      <a:pt x="674" y="3156"/>
                    </a:lnTo>
                    <a:cubicBezTo>
                      <a:pt x="674" y="2503"/>
                      <a:pt x="674" y="1125"/>
                      <a:pt x="674" y="617"/>
                    </a:cubicBezTo>
                    <a:cubicBezTo>
                      <a:pt x="674" y="109"/>
                      <a:pt x="-487" y="-471"/>
                      <a:pt x="239" y="61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0" name="Freeform: Shape 139">
                <a:extLst>
                  <a:ext uri="{FF2B5EF4-FFF2-40B4-BE49-F238E27FC236}">
                    <a16:creationId xmlns:a16="http://schemas.microsoft.com/office/drawing/2014/main" id="{CCAB3C24-C842-5488-CEB9-69A091FD3927}"/>
                  </a:ext>
                </a:extLst>
              </p:cNvPr>
              <p:cNvSpPr/>
              <p:nvPr/>
            </p:nvSpPr>
            <p:spPr>
              <a:xfrm>
                <a:off x="3635978" y="3628321"/>
                <a:ext cx="206844" cy="367250"/>
              </a:xfrm>
              <a:custGeom>
                <a:avLst/>
                <a:gdLst>
                  <a:gd name="connsiteX0" fmla="*/ 206645 w 206844"/>
                  <a:gd name="connsiteY0" fmla="*/ 47622 h 367250"/>
                  <a:gd name="connsiteX1" fmla="*/ 124684 w 206844"/>
                  <a:gd name="connsiteY1" fmla="*/ 40 h 367250"/>
                  <a:gd name="connsiteX2" fmla="*/ 65715 w 206844"/>
                  <a:gd name="connsiteY2" fmla="*/ 43560 h 367250"/>
                  <a:gd name="connsiteX3" fmla="*/ 52006 w 206844"/>
                  <a:gd name="connsiteY3" fmla="*/ 82365 h 367250"/>
                  <a:gd name="connsiteX4" fmla="*/ 37500 w 206844"/>
                  <a:gd name="connsiteY4" fmla="*/ 135821 h 367250"/>
                  <a:gd name="connsiteX5" fmla="*/ 15015 w 206844"/>
                  <a:gd name="connsiteY5" fmla="*/ 242444 h 367250"/>
                  <a:gd name="connsiteX6" fmla="*/ 5876 w 206844"/>
                  <a:gd name="connsiteY6" fmla="*/ 302501 h 367250"/>
                  <a:gd name="connsiteX7" fmla="*/ 0 w 206844"/>
                  <a:gd name="connsiteY7" fmla="*/ 364008 h 367250"/>
                  <a:gd name="connsiteX8" fmla="*/ 3141 w 206844"/>
                  <a:gd name="connsiteY8" fmla="*/ 367250 h 367250"/>
                  <a:gd name="connsiteX9" fmla="*/ 6311 w 206844"/>
                  <a:gd name="connsiteY9" fmla="*/ 364734 h 367250"/>
                  <a:gd name="connsiteX10" fmla="*/ 13564 w 206844"/>
                  <a:gd name="connsiteY10" fmla="*/ 313598 h 367250"/>
                  <a:gd name="connsiteX11" fmla="*/ 21470 w 206844"/>
                  <a:gd name="connsiteY11" fmla="*/ 262463 h 367250"/>
                  <a:gd name="connsiteX12" fmla="*/ 41634 w 206844"/>
                  <a:gd name="connsiteY12" fmla="*/ 160917 h 367250"/>
                  <a:gd name="connsiteX13" fmla="*/ 66223 w 206844"/>
                  <a:gd name="connsiteY13" fmla="*/ 65827 h 367250"/>
                  <a:gd name="connsiteX14" fmla="*/ 109379 w 206844"/>
                  <a:gd name="connsiteY14" fmla="*/ 9760 h 367250"/>
                  <a:gd name="connsiteX15" fmla="*/ 205630 w 206844"/>
                  <a:gd name="connsiteY15" fmla="*/ 48565 h 367250"/>
                  <a:gd name="connsiteX16" fmla="*/ 206645 w 206844"/>
                  <a:gd name="connsiteY16" fmla="*/ 47622 h 3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844" h="367250">
                    <a:moveTo>
                      <a:pt x="206645" y="47622"/>
                    </a:moveTo>
                    <a:cubicBezTo>
                      <a:pt x="181404" y="28691"/>
                      <a:pt x="158702" y="1418"/>
                      <a:pt x="124684" y="40"/>
                    </a:cubicBezTo>
                    <a:cubicBezTo>
                      <a:pt x="96614" y="-1048"/>
                      <a:pt x="76957" y="20059"/>
                      <a:pt x="65715" y="43560"/>
                    </a:cubicBezTo>
                    <a:cubicBezTo>
                      <a:pt x="60094" y="56101"/>
                      <a:pt x="55510" y="69077"/>
                      <a:pt x="52006" y="82365"/>
                    </a:cubicBezTo>
                    <a:cubicBezTo>
                      <a:pt x="46929" y="100063"/>
                      <a:pt x="42091" y="117884"/>
                      <a:pt x="37500" y="135821"/>
                    </a:cubicBezTo>
                    <a:cubicBezTo>
                      <a:pt x="28745" y="171072"/>
                      <a:pt x="21252" y="206613"/>
                      <a:pt x="15015" y="242444"/>
                    </a:cubicBezTo>
                    <a:cubicBezTo>
                      <a:pt x="11606" y="262390"/>
                      <a:pt x="8414" y="282409"/>
                      <a:pt x="5876" y="302501"/>
                    </a:cubicBezTo>
                    <a:cubicBezTo>
                      <a:pt x="2684" y="322868"/>
                      <a:pt x="726" y="343409"/>
                      <a:pt x="0" y="364008"/>
                    </a:cubicBezTo>
                    <a:cubicBezTo>
                      <a:pt x="-29" y="365771"/>
                      <a:pt x="1379" y="367221"/>
                      <a:pt x="3141" y="367250"/>
                    </a:cubicBezTo>
                    <a:cubicBezTo>
                      <a:pt x="4664" y="367272"/>
                      <a:pt x="5992" y="366221"/>
                      <a:pt x="6311" y="364734"/>
                    </a:cubicBezTo>
                    <a:cubicBezTo>
                      <a:pt x="9720" y="347906"/>
                      <a:pt x="11171" y="330571"/>
                      <a:pt x="13564" y="313598"/>
                    </a:cubicBezTo>
                    <a:cubicBezTo>
                      <a:pt x="15958" y="296626"/>
                      <a:pt x="18641" y="279435"/>
                      <a:pt x="21470" y="262463"/>
                    </a:cubicBezTo>
                    <a:cubicBezTo>
                      <a:pt x="27273" y="228612"/>
                      <a:pt x="33997" y="194768"/>
                      <a:pt x="41634" y="160917"/>
                    </a:cubicBezTo>
                    <a:cubicBezTo>
                      <a:pt x="48887" y="129076"/>
                      <a:pt x="56141" y="96799"/>
                      <a:pt x="66223" y="65827"/>
                    </a:cubicBezTo>
                    <a:cubicBezTo>
                      <a:pt x="73476" y="43632"/>
                      <a:pt x="85371" y="17738"/>
                      <a:pt x="109379" y="9760"/>
                    </a:cubicBezTo>
                    <a:cubicBezTo>
                      <a:pt x="145646" y="-2353"/>
                      <a:pt x="178938" y="28473"/>
                      <a:pt x="205630" y="48565"/>
                    </a:cubicBezTo>
                    <a:cubicBezTo>
                      <a:pt x="206428" y="48927"/>
                      <a:pt x="207226" y="48057"/>
                      <a:pt x="206645" y="4762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1" name="Freeform: Shape 140">
                <a:extLst>
                  <a:ext uri="{FF2B5EF4-FFF2-40B4-BE49-F238E27FC236}">
                    <a16:creationId xmlns:a16="http://schemas.microsoft.com/office/drawing/2014/main" id="{879EDEC8-BAD0-6A1F-5643-35522A9ACEF1}"/>
                  </a:ext>
                </a:extLst>
              </p:cNvPr>
              <p:cNvSpPr/>
              <p:nvPr/>
            </p:nvSpPr>
            <p:spPr>
              <a:xfrm>
                <a:off x="3729201" y="3576310"/>
                <a:ext cx="257760" cy="359081"/>
              </a:xfrm>
              <a:custGeom>
                <a:avLst/>
                <a:gdLst>
                  <a:gd name="connsiteX0" fmla="*/ 87312 w 257760"/>
                  <a:gd name="connsiteY0" fmla="*/ 81500 h 359081"/>
                  <a:gd name="connsiteX1" fmla="*/ 97684 w 257760"/>
                  <a:gd name="connsiteY1" fmla="*/ 1714 h 359081"/>
                  <a:gd name="connsiteX2" fmla="*/ 254426 w 257760"/>
                  <a:gd name="connsiteY2" fmla="*/ 359081 h 359081"/>
                  <a:gd name="connsiteX3" fmla="*/ 76939 w 257760"/>
                  <a:gd name="connsiteY3" fmla="*/ 239548 h 359081"/>
                  <a:gd name="connsiteX4" fmla="*/ 15504 w 257760"/>
                  <a:gd name="connsiteY4" fmla="*/ 72288 h 359081"/>
                  <a:gd name="connsiteX5" fmla="*/ 87312 w 257760"/>
                  <a:gd name="connsiteY5" fmla="*/ 81500 h 35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0" h="359081">
                    <a:moveTo>
                      <a:pt x="87312" y="81500"/>
                    </a:moveTo>
                    <a:cubicBezTo>
                      <a:pt x="87312" y="81500"/>
                      <a:pt x="63956" y="14987"/>
                      <a:pt x="97684" y="1714"/>
                    </a:cubicBezTo>
                    <a:cubicBezTo>
                      <a:pt x="148457" y="-17798"/>
                      <a:pt x="280321" y="131039"/>
                      <a:pt x="254426" y="359081"/>
                    </a:cubicBezTo>
                    <a:cubicBezTo>
                      <a:pt x="254426" y="359081"/>
                      <a:pt x="152373" y="302869"/>
                      <a:pt x="76939" y="239548"/>
                    </a:cubicBezTo>
                    <a:cubicBezTo>
                      <a:pt x="1506" y="176227"/>
                      <a:pt x="-17353" y="93613"/>
                      <a:pt x="15504" y="72288"/>
                    </a:cubicBezTo>
                    <a:cubicBezTo>
                      <a:pt x="48362" y="50963"/>
                      <a:pt x="87312" y="81500"/>
                      <a:pt x="87312" y="81500"/>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2" name="Freeform: Shape 141">
                <a:extLst>
                  <a:ext uri="{FF2B5EF4-FFF2-40B4-BE49-F238E27FC236}">
                    <a16:creationId xmlns:a16="http://schemas.microsoft.com/office/drawing/2014/main" id="{0141F3AD-0EDB-7216-472F-2865F0463820}"/>
                  </a:ext>
                </a:extLst>
              </p:cNvPr>
              <p:cNvSpPr/>
              <p:nvPr/>
            </p:nvSpPr>
            <p:spPr>
              <a:xfrm>
                <a:off x="3796083" y="3646519"/>
                <a:ext cx="172367" cy="242306"/>
              </a:xfrm>
              <a:custGeom>
                <a:avLst/>
                <a:gdLst>
                  <a:gd name="connsiteX0" fmla="*/ 172313 w 172367"/>
                  <a:gd name="connsiteY0" fmla="*/ 240203 h 242306"/>
                  <a:gd name="connsiteX1" fmla="*/ 160055 w 172367"/>
                  <a:gd name="connsiteY1" fmla="*/ 217210 h 242306"/>
                  <a:gd name="connsiteX2" fmla="*/ 146854 w 172367"/>
                  <a:gd name="connsiteY2" fmla="*/ 193927 h 242306"/>
                  <a:gd name="connsiteX3" fmla="*/ 120379 w 172367"/>
                  <a:gd name="connsiteY3" fmla="*/ 148957 h 242306"/>
                  <a:gd name="connsiteX4" fmla="*/ 115955 w 172367"/>
                  <a:gd name="connsiteY4" fmla="*/ 141704 h 242306"/>
                  <a:gd name="connsiteX5" fmla="*/ 116463 w 172367"/>
                  <a:gd name="connsiteY5" fmla="*/ 139020 h 242306"/>
                  <a:gd name="connsiteX6" fmla="*/ 117986 w 172367"/>
                  <a:gd name="connsiteY6" fmla="*/ 132420 h 242306"/>
                  <a:gd name="connsiteX7" fmla="*/ 120887 w 172367"/>
                  <a:gd name="connsiteY7" fmla="*/ 117478 h 242306"/>
                  <a:gd name="connsiteX8" fmla="*/ 127052 w 172367"/>
                  <a:gd name="connsiteY8" fmla="*/ 88465 h 242306"/>
                  <a:gd name="connsiteX9" fmla="*/ 125964 w 172367"/>
                  <a:gd name="connsiteY9" fmla="*/ 88465 h 242306"/>
                  <a:gd name="connsiteX10" fmla="*/ 117913 w 172367"/>
                  <a:gd name="connsiteY10" fmla="*/ 117478 h 242306"/>
                  <a:gd name="connsiteX11" fmla="*/ 113706 w 172367"/>
                  <a:gd name="connsiteY11" fmla="*/ 131622 h 242306"/>
                  <a:gd name="connsiteX12" fmla="*/ 112401 w 172367"/>
                  <a:gd name="connsiteY12" fmla="*/ 136482 h 242306"/>
                  <a:gd name="connsiteX13" fmla="*/ 78601 w 172367"/>
                  <a:gd name="connsiteY13" fmla="*/ 83896 h 242306"/>
                  <a:gd name="connsiteX14" fmla="*/ 79834 w 172367"/>
                  <a:gd name="connsiteY14" fmla="*/ 76642 h 242306"/>
                  <a:gd name="connsiteX15" fmla="*/ 80994 w 172367"/>
                  <a:gd name="connsiteY15" fmla="*/ 66633 h 242306"/>
                  <a:gd name="connsiteX16" fmla="*/ 83823 w 172367"/>
                  <a:gd name="connsiteY16" fmla="*/ 44148 h 242306"/>
                  <a:gd name="connsiteX17" fmla="*/ 91802 w 172367"/>
                  <a:gd name="connsiteY17" fmla="*/ 628 h 242306"/>
                  <a:gd name="connsiteX18" fmla="*/ 90714 w 172367"/>
                  <a:gd name="connsiteY18" fmla="*/ 628 h 242306"/>
                  <a:gd name="connsiteX19" fmla="*/ 80341 w 172367"/>
                  <a:gd name="connsiteY19" fmla="*/ 44148 h 242306"/>
                  <a:gd name="connsiteX20" fmla="*/ 76787 w 172367"/>
                  <a:gd name="connsiteY20" fmla="*/ 65908 h 242306"/>
                  <a:gd name="connsiteX21" fmla="*/ 75554 w 172367"/>
                  <a:gd name="connsiteY21" fmla="*/ 76787 h 242306"/>
                  <a:gd name="connsiteX22" fmla="*/ 75119 w 172367"/>
                  <a:gd name="connsiteY22" fmla="*/ 80051 h 242306"/>
                  <a:gd name="connsiteX23" fmla="*/ 64022 w 172367"/>
                  <a:gd name="connsiteY23" fmla="*/ 64674 h 242306"/>
                  <a:gd name="connsiteX24" fmla="*/ 27755 w 172367"/>
                  <a:gd name="connsiteY24" fmla="*/ 19414 h 242306"/>
                  <a:gd name="connsiteX25" fmla="*/ 26812 w 172367"/>
                  <a:gd name="connsiteY25" fmla="*/ 20067 h 242306"/>
                  <a:gd name="connsiteX26" fmla="*/ 84258 w 172367"/>
                  <a:gd name="connsiteY26" fmla="*/ 103914 h 242306"/>
                  <a:gd name="connsiteX27" fmla="*/ 94195 w 172367"/>
                  <a:gd name="connsiteY27" fmla="*/ 120089 h 242306"/>
                  <a:gd name="connsiteX28" fmla="*/ 90859 w 172367"/>
                  <a:gd name="connsiteY28" fmla="*/ 119654 h 242306"/>
                  <a:gd name="connsiteX29" fmla="*/ 78020 w 172367"/>
                  <a:gd name="connsiteY29" fmla="*/ 118421 h 242306"/>
                  <a:gd name="connsiteX30" fmla="*/ 52199 w 172367"/>
                  <a:gd name="connsiteY30" fmla="*/ 116172 h 242306"/>
                  <a:gd name="connsiteX31" fmla="*/ 628 w 172367"/>
                  <a:gd name="connsiteY31" fmla="*/ 111966 h 242306"/>
                  <a:gd name="connsiteX32" fmla="*/ 628 w 172367"/>
                  <a:gd name="connsiteY32" fmla="*/ 113054 h 242306"/>
                  <a:gd name="connsiteX33" fmla="*/ 52634 w 172367"/>
                  <a:gd name="connsiteY33" fmla="*/ 120307 h 242306"/>
                  <a:gd name="connsiteX34" fmla="*/ 78238 w 172367"/>
                  <a:gd name="connsiteY34" fmla="*/ 123789 h 242306"/>
                  <a:gd name="connsiteX35" fmla="*/ 97894 w 172367"/>
                  <a:gd name="connsiteY35" fmla="*/ 125747 h 242306"/>
                  <a:gd name="connsiteX36" fmla="*/ 118203 w 172367"/>
                  <a:gd name="connsiteY36" fmla="*/ 158677 h 242306"/>
                  <a:gd name="connsiteX37" fmla="*/ 113634 w 172367"/>
                  <a:gd name="connsiteY37" fmla="*/ 158677 h 242306"/>
                  <a:gd name="connsiteX38" fmla="*/ 89045 w 172367"/>
                  <a:gd name="connsiteY38" fmla="*/ 158677 h 242306"/>
                  <a:gd name="connsiteX39" fmla="*/ 55825 w 172367"/>
                  <a:gd name="connsiteY39" fmla="*/ 158677 h 242306"/>
                  <a:gd name="connsiteX40" fmla="*/ 55825 w 172367"/>
                  <a:gd name="connsiteY40" fmla="*/ 159765 h 242306"/>
                  <a:gd name="connsiteX41" fmla="*/ 89481 w 172367"/>
                  <a:gd name="connsiteY41" fmla="*/ 161070 h 242306"/>
                  <a:gd name="connsiteX42" fmla="*/ 105438 w 172367"/>
                  <a:gd name="connsiteY42" fmla="*/ 162013 h 242306"/>
                  <a:gd name="connsiteX43" fmla="*/ 113416 w 172367"/>
                  <a:gd name="connsiteY43" fmla="*/ 162593 h 242306"/>
                  <a:gd name="connsiteX44" fmla="*/ 120669 w 172367"/>
                  <a:gd name="connsiteY44" fmla="*/ 162593 h 242306"/>
                  <a:gd name="connsiteX45" fmla="*/ 137932 w 172367"/>
                  <a:gd name="connsiteY45" fmla="*/ 190591 h 242306"/>
                  <a:gd name="connsiteX46" fmla="*/ 154034 w 172367"/>
                  <a:gd name="connsiteY46" fmla="*/ 216340 h 242306"/>
                  <a:gd name="connsiteX47" fmla="*/ 171370 w 172367"/>
                  <a:gd name="connsiteY47" fmla="*/ 242307 h 242306"/>
                  <a:gd name="connsiteX48" fmla="*/ 172313 w 172367"/>
                  <a:gd name="connsiteY48" fmla="*/ 240203 h 2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2367" h="242306">
                    <a:moveTo>
                      <a:pt x="172313" y="240203"/>
                    </a:moveTo>
                    <a:cubicBezTo>
                      <a:pt x="168802" y="232246"/>
                      <a:pt x="164704" y="224558"/>
                      <a:pt x="160055" y="217210"/>
                    </a:cubicBezTo>
                    <a:cubicBezTo>
                      <a:pt x="155703" y="209377"/>
                      <a:pt x="151351" y="201616"/>
                      <a:pt x="146854" y="193927"/>
                    </a:cubicBezTo>
                    <a:cubicBezTo>
                      <a:pt x="138077" y="178913"/>
                      <a:pt x="129373" y="163899"/>
                      <a:pt x="120379" y="148957"/>
                    </a:cubicBezTo>
                    <a:lnTo>
                      <a:pt x="115955" y="141704"/>
                    </a:lnTo>
                    <a:cubicBezTo>
                      <a:pt x="115955" y="140833"/>
                      <a:pt x="116317" y="139891"/>
                      <a:pt x="116463" y="139020"/>
                    </a:cubicBezTo>
                    <a:lnTo>
                      <a:pt x="117986" y="132420"/>
                    </a:lnTo>
                    <a:cubicBezTo>
                      <a:pt x="119146" y="127488"/>
                      <a:pt x="120017" y="122483"/>
                      <a:pt x="120887" y="117478"/>
                    </a:cubicBezTo>
                    <a:cubicBezTo>
                      <a:pt x="122773" y="107759"/>
                      <a:pt x="124441" y="97894"/>
                      <a:pt x="127052" y="88465"/>
                    </a:cubicBezTo>
                    <a:cubicBezTo>
                      <a:pt x="127052" y="87812"/>
                      <a:pt x="126109" y="87595"/>
                      <a:pt x="125964" y="88465"/>
                    </a:cubicBezTo>
                    <a:cubicBezTo>
                      <a:pt x="123861" y="98185"/>
                      <a:pt x="120742" y="107831"/>
                      <a:pt x="117913" y="117478"/>
                    </a:cubicBezTo>
                    <a:cubicBezTo>
                      <a:pt x="116463" y="122193"/>
                      <a:pt x="114940" y="126835"/>
                      <a:pt x="113706" y="131622"/>
                    </a:cubicBezTo>
                    <a:lnTo>
                      <a:pt x="112401" y="136482"/>
                    </a:lnTo>
                    <a:cubicBezTo>
                      <a:pt x="101593" y="118711"/>
                      <a:pt x="90641" y="101013"/>
                      <a:pt x="78601" y="83896"/>
                    </a:cubicBezTo>
                    <a:cubicBezTo>
                      <a:pt x="79377" y="81553"/>
                      <a:pt x="79798" y="79108"/>
                      <a:pt x="79834" y="76642"/>
                    </a:cubicBezTo>
                    <a:cubicBezTo>
                      <a:pt x="80196" y="73306"/>
                      <a:pt x="80559" y="69969"/>
                      <a:pt x="80994" y="66633"/>
                    </a:cubicBezTo>
                    <a:cubicBezTo>
                      <a:pt x="81865" y="59380"/>
                      <a:pt x="82735" y="51619"/>
                      <a:pt x="83823" y="44148"/>
                    </a:cubicBezTo>
                    <a:cubicBezTo>
                      <a:pt x="85999" y="29641"/>
                      <a:pt x="88175" y="15135"/>
                      <a:pt x="91802" y="628"/>
                    </a:cubicBezTo>
                    <a:cubicBezTo>
                      <a:pt x="91802" y="-97"/>
                      <a:pt x="90859" y="-315"/>
                      <a:pt x="90714" y="628"/>
                    </a:cubicBezTo>
                    <a:cubicBezTo>
                      <a:pt x="87014" y="15135"/>
                      <a:pt x="83098" y="29641"/>
                      <a:pt x="80341" y="44148"/>
                    </a:cubicBezTo>
                    <a:cubicBezTo>
                      <a:pt x="79036" y="51401"/>
                      <a:pt x="77730" y="58654"/>
                      <a:pt x="76787" y="65908"/>
                    </a:cubicBezTo>
                    <a:cubicBezTo>
                      <a:pt x="76352" y="69534"/>
                      <a:pt x="75917" y="73161"/>
                      <a:pt x="75554" y="76787"/>
                    </a:cubicBezTo>
                    <a:cubicBezTo>
                      <a:pt x="75554" y="77803"/>
                      <a:pt x="75554" y="78963"/>
                      <a:pt x="75119" y="80051"/>
                    </a:cubicBezTo>
                    <a:cubicBezTo>
                      <a:pt x="71492" y="74901"/>
                      <a:pt x="67866" y="69679"/>
                      <a:pt x="64022" y="64674"/>
                    </a:cubicBezTo>
                    <a:cubicBezTo>
                      <a:pt x="52344" y="49298"/>
                      <a:pt x="40231" y="34356"/>
                      <a:pt x="27755" y="19414"/>
                    </a:cubicBezTo>
                    <a:cubicBezTo>
                      <a:pt x="27320" y="18834"/>
                      <a:pt x="26305" y="19414"/>
                      <a:pt x="26812" y="20067"/>
                    </a:cubicBezTo>
                    <a:cubicBezTo>
                      <a:pt x="47702" y="46781"/>
                      <a:pt x="66887" y="74785"/>
                      <a:pt x="84258" y="103914"/>
                    </a:cubicBezTo>
                    <a:lnTo>
                      <a:pt x="94195" y="120089"/>
                    </a:lnTo>
                    <a:lnTo>
                      <a:pt x="90859" y="119654"/>
                    </a:lnTo>
                    <a:cubicBezTo>
                      <a:pt x="86579" y="119074"/>
                      <a:pt x="82300" y="118856"/>
                      <a:pt x="78020" y="118421"/>
                    </a:cubicBezTo>
                    <a:lnTo>
                      <a:pt x="52199" y="116172"/>
                    </a:lnTo>
                    <a:cubicBezTo>
                      <a:pt x="35009" y="114794"/>
                      <a:pt x="17746" y="113779"/>
                      <a:pt x="628" y="111966"/>
                    </a:cubicBezTo>
                    <a:cubicBezTo>
                      <a:pt x="-97" y="111966"/>
                      <a:pt x="-315" y="112981"/>
                      <a:pt x="628" y="113054"/>
                    </a:cubicBezTo>
                    <a:cubicBezTo>
                      <a:pt x="18036" y="115085"/>
                      <a:pt x="35299" y="117841"/>
                      <a:pt x="52634" y="120307"/>
                    </a:cubicBezTo>
                    <a:cubicBezTo>
                      <a:pt x="61193" y="121540"/>
                      <a:pt x="69679" y="122700"/>
                      <a:pt x="78238" y="123789"/>
                    </a:cubicBezTo>
                    <a:cubicBezTo>
                      <a:pt x="84708" y="125072"/>
                      <a:pt x="91294" y="125732"/>
                      <a:pt x="97894" y="125747"/>
                    </a:cubicBezTo>
                    <a:cubicBezTo>
                      <a:pt x="104640" y="136772"/>
                      <a:pt x="111458" y="147507"/>
                      <a:pt x="118203" y="158677"/>
                    </a:cubicBezTo>
                    <a:cubicBezTo>
                      <a:pt x="116680" y="158677"/>
                      <a:pt x="115085" y="158677"/>
                      <a:pt x="113634" y="158677"/>
                    </a:cubicBezTo>
                    <a:lnTo>
                      <a:pt x="89045" y="158677"/>
                    </a:lnTo>
                    <a:cubicBezTo>
                      <a:pt x="77948" y="158677"/>
                      <a:pt x="66850" y="158677"/>
                      <a:pt x="55825" y="158677"/>
                    </a:cubicBezTo>
                    <a:cubicBezTo>
                      <a:pt x="55028" y="158677"/>
                      <a:pt x="55173" y="159765"/>
                      <a:pt x="55825" y="159765"/>
                    </a:cubicBezTo>
                    <a:cubicBezTo>
                      <a:pt x="67068" y="159765"/>
                      <a:pt x="78238" y="160490"/>
                      <a:pt x="89481" y="161070"/>
                    </a:cubicBezTo>
                    <a:lnTo>
                      <a:pt x="105438" y="162013"/>
                    </a:lnTo>
                    <a:lnTo>
                      <a:pt x="113416" y="162593"/>
                    </a:lnTo>
                    <a:cubicBezTo>
                      <a:pt x="115803" y="163145"/>
                      <a:pt x="118283" y="163145"/>
                      <a:pt x="120669" y="162593"/>
                    </a:cubicBezTo>
                    <a:lnTo>
                      <a:pt x="137932" y="190591"/>
                    </a:lnTo>
                    <a:cubicBezTo>
                      <a:pt x="143227" y="199222"/>
                      <a:pt x="148595" y="207781"/>
                      <a:pt x="154034" y="216340"/>
                    </a:cubicBezTo>
                    <a:cubicBezTo>
                      <a:pt x="159163" y="225414"/>
                      <a:pt x="164958" y="234089"/>
                      <a:pt x="171370" y="242307"/>
                    </a:cubicBezTo>
                    <a:cubicBezTo>
                      <a:pt x="171660" y="241291"/>
                      <a:pt x="172603" y="240928"/>
                      <a:pt x="172313" y="240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3" name="Freeform: Shape 142">
                <a:extLst>
                  <a:ext uri="{FF2B5EF4-FFF2-40B4-BE49-F238E27FC236}">
                    <a16:creationId xmlns:a16="http://schemas.microsoft.com/office/drawing/2014/main" id="{2EC9A09F-9042-ED48-186B-246ECBADF628}"/>
                  </a:ext>
                </a:extLst>
              </p:cNvPr>
              <p:cNvSpPr/>
              <p:nvPr/>
            </p:nvSpPr>
            <p:spPr>
              <a:xfrm>
                <a:off x="3908718" y="3701872"/>
                <a:ext cx="12169" cy="45070"/>
              </a:xfrm>
              <a:custGeom>
                <a:avLst/>
                <a:gdLst>
                  <a:gd name="connsiteX0" fmla="*/ 11008 w 12169"/>
                  <a:gd name="connsiteY0" fmla="*/ 545 h 45070"/>
                  <a:gd name="connsiteX1" fmla="*/ 6438 w 12169"/>
                  <a:gd name="connsiteY1" fmla="*/ 22305 h 45070"/>
                  <a:gd name="connsiteX2" fmla="*/ 55 w 12169"/>
                  <a:gd name="connsiteY2" fmla="*/ 44065 h 45070"/>
                  <a:gd name="connsiteX3" fmla="*/ 447 w 12169"/>
                  <a:gd name="connsiteY3" fmla="*/ 45015 h 45070"/>
                  <a:gd name="connsiteX4" fmla="*/ 1397 w 12169"/>
                  <a:gd name="connsiteY4" fmla="*/ 44623 h 45070"/>
                  <a:gd name="connsiteX5" fmla="*/ 1433 w 12169"/>
                  <a:gd name="connsiteY5" fmla="*/ 44500 h 45070"/>
                  <a:gd name="connsiteX6" fmla="*/ 7454 w 12169"/>
                  <a:gd name="connsiteY6" fmla="*/ 22740 h 45070"/>
                  <a:gd name="connsiteX7" fmla="*/ 12168 w 12169"/>
                  <a:gd name="connsiteY7" fmla="*/ 618 h 45070"/>
                  <a:gd name="connsiteX8" fmla="*/ 11624 w 12169"/>
                  <a:gd name="connsiteY8" fmla="*/ 1 h 45070"/>
                  <a:gd name="connsiteX9" fmla="*/ 11008 w 12169"/>
                  <a:gd name="connsiteY9" fmla="*/ 545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9" h="45070">
                    <a:moveTo>
                      <a:pt x="11008" y="545"/>
                    </a:moveTo>
                    <a:cubicBezTo>
                      <a:pt x="9992" y="7893"/>
                      <a:pt x="8462" y="15168"/>
                      <a:pt x="6438" y="22305"/>
                    </a:cubicBezTo>
                    <a:cubicBezTo>
                      <a:pt x="4552" y="29558"/>
                      <a:pt x="2449" y="36811"/>
                      <a:pt x="55" y="44065"/>
                    </a:cubicBezTo>
                    <a:cubicBezTo>
                      <a:pt x="-97" y="44435"/>
                      <a:pt x="77" y="44863"/>
                      <a:pt x="447" y="45015"/>
                    </a:cubicBezTo>
                    <a:cubicBezTo>
                      <a:pt x="817" y="45167"/>
                      <a:pt x="1245" y="44993"/>
                      <a:pt x="1397" y="44623"/>
                    </a:cubicBezTo>
                    <a:cubicBezTo>
                      <a:pt x="1412" y="44580"/>
                      <a:pt x="1426" y="44544"/>
                      <a:pt x="1433" y="44500"/>
                    </a:cubicBezTo>
                    <a:cubicBezTo>
                      <a:pt x="3682" y="37247"/>
                      <a:pt x="5713" y="29993"/>
                      <a:pt x="7454" y="22740"/>
                    </a:cubicBezTo>
                    <a:cubicBezTo>
                      <a:pt x="9194" y="15487"/>
                      <a:pt x="10355" y="8234"/>
                      <a:pt x="12168" y="618"/>
                    </a:cubicBezTo>
                    <a:cubicBezTo>
                      <a:pt x="12190" y="299"/>
                      <a:pt x="11943" y="23"/>
                      <a:pt x="11624" y="1"/>
                    </a:cubicBezTo>
                    <a:cubicBezTo>
                      <a:pt x="11305" y="-21"/>
                      <a:pt x="11029" y="226"/>
                      <a:pt x="11008" y="54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4" name="Freeform: Shape 143">
                <a:extLst>
                  <a:ext uri="{FF2B5EF4-FFF2-40B4-BE49-F238E27FC236}">
                    <a16:creationId xmlns:a16="http://schemas.microsoft.com/office/drawing/2014/main" id="{1ED07F23-4364-16BB-CC45-DAD97F126277}"/>
                  </a:ext>
                </a:extLst>
              </p:cNvPr>
              <p:cNvSpPr/>
              <p:nvPr/>
            </p:nvSpPr>
            <p:spPr>
              <a:xfrm>
                <a:off x="3773597" y="3737160"/>
                <a:ext cx="71282" cy="10662"/>
              </a:xfrm>
              <a:custGeom>
                <a:avLst/>
                <a:gdLst>
                  <a:gd name="connsiteX0" fmla="*/ 71130 w 71282"/>
                  <a:gd name="connsiteY0" fmla="*/ 9792 h 10662"/>
                  <a:gd name="connsiteX1" fmla="*/ 65545 w 71282"/>
                  <a:gd name="connsiteY1" fmla="*/ 7688 h 10662"/>
                  <a:gd name="connsiteX2" fmla="*/ 55898 w 71282"/>
                  <a:gd name="connsiteY2" fmla="*/ 6383 h 10662"/>
                  <a:gd name="connsiteX3" fmla="*/ 37982 w 71282"/>
                  <a:gd name="connsiteY3" fmla="*/ 4207 h 10662"/>
                  <a:gd name="connsiteX4" fmla="*/ 628 w 71282"/>
                  <a:gd name="connsiteY4" fmla="*/ 0 h 10662"/>
                  <a:gd name="connsiteX5" fmla="*/ 628 w 71282"/>
                  <a:gd name="connsiteY5" fmla="*/ 1088 h 10662"/>
                  <a:gd name="connsiteX6" fmla="*/ 35807 w 71282"/>
                  <a:gd name="connsiteY6" fmla="*/ 5875 h 10662"/>
                  <a:gd name="connsiteX7" fmla="*/ 52997 w 71282"/>
                  <a:gd name="connsiteY7" fmla="*/ 8124 h 10662"/>
                  <a:gd name="connsiteX8" fmla="*/ 61338 w 71282"/>
                  <a:gd name="connsiteY8" fmla="*/ 8994 h 10662"/>
                  <a:gd name="connsiteX9" fmla="*/ 70767 w 71282"/>
                  <a:gd name="connsiteY9" fmla="*/ 10662 h 10662"/>
                  <a:gd name="connsiteX10" fmla="*/ 71282 w 71282"/>
                  <a:gd name="connsiteY10" fmla="*/ 10162 h 10662"/>
                  <a:gd name="connsiteX11" fmla="*/ 71130 w 71282"/>
                  <a:gd name="connsiteY11" fmla="*/ 9792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82" h="10662">
                    <a:moveTo>
                      <a:pt x="71130" y="9792"/>
                    </a:moveTo>
                    <a:cubicBezTo>
                      <a:pt x="69563" y="8479"/>
                      <a:pt x="67590" y="7732"/>
                      <a:pt x="65545" y="7688"/>
                    </a:cubicBezTo>
                    <a:lnTo>
                      <a:pt x="55898" y="6383"/>
                    </a:lnTo>
                    <a:cubicBezTo>
                      <a:pt x="49950" y="5585"/>
                      <a:pt x="43930" y="4932"/>
                      <a:pt x="37982" y="4207"/>
                    </a:cubicBezTo>
                    <a:cubicBezTo>
                      <a:pt x="25507" y="2756"/>
                      <a:pt x="13104" y="1523"/>
                      <a:pt x="628" y="0"/>
                    </a:cubicBezTo>
                    <a:cubicBezTo>
                      <a:pt x="-97" y="0"/>
                      <a:pt x="-315" y="1015"/>
                      <a:pt x="628" y="1088"/>
                    </a:cubicBezTo>
                    <a:cubicBezTo>
                      <a:pt x="12378" y="2539"/>
                      <a:pt x="24056" y="4352"/>
                      <a:pt x="35807" y="5875"/>
                    </a:cubicBezTo>
                    <a:lnTo>
                      <a:pt x="52997" y="8124"/>
                    </a:lnTo>
                    <a:lnTo>
                      <a:pt x="61338" y="8994"/>
                    </a:lnTo>
                    <a:cubicBezTo>
                      <a:pt x="64551" y="9023"/>
                      <a:pt x="67735" y="9589"/>
                      <a:pt x="70767" y="10662"/>
                    </a:cubicBezTo>
                    <a:cubicBezTo>
                      <a:pt x="71050" y="10670"/>
                      <a:pt x="71275" y="10445"/>
                      <a:pt x="71282" y="10162"/>
                    </a:cubicBezTo>
                    <a:cubicBezTo>
                      <a:pt x="71282" y="10024"/>
                      <a:pt x="71231" y="9886"/>
                      <a:pt x="71130" y="979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5" name="Freeform: Shape 144">
                <a:extLst>
                  <a:ext uri="{FF2B5EF4-FFF2-40B4-BE49-F238E27FC236}">
                    <a16:creationId xmlns:a16="http://schemas.microsoft.com/office/drawing/2014/main" id="{0563CD02-AD1F-A30D-9754-CE3D6F37BDCA}"/>
                  </a:ext>
                </a:extLst>
              </p:cNvPr>
              <p:cNvSpPr/>
              <p:nvPr/>
            </p:nvSpPr>
            <p:spPr>
              <a:xfrm>
                <a:off x="3882471" y="3846394"/>
                <a:ext cx="37618" cy="2393"/>
              </a:xfrm>
              <a:custGeom>
                <a:avLst/>
                <a:gdLst>
                  <a:gd name="connsiteX0" fmla="*/ 37110 w 37618"/>
                  <a:gd name="connsiteY0" fmla="*/ 870 h 2393"/>
                  <a:gd name="connsiteX1" fmla="*/ 19412 w 37618"/>
                  <a:gd name="connsiteY1" fmla="*/ 0 h 2393"/>
                  <a:gd name="connsiteX2" fmla="*/ 10490 w 37618"/>
                  <a:gd name="connsiteY2" fmla="*/ 0 h 2393"/>
                  <a:gd name="connsiteX3" fmla="*/ 6211 w 37618"/>
                  <a:gd name="connsiteY3" fmla="*/ 0 h 2393"/>
                  <a:gd name="connsiteX4" fmla="*/ 626 w 37618"/>
                  <a:gd name="connsiteY4" fmla="*/ 0 h 2393"/>
                  <a:gd name="connsiteX5" fmla="*/ 626 w 37618"/>
                  <a:gd name="connsiteY5" fmla="*/ 1088 h 2393"/>
                  <a:gd name="connsiteX6" fmla="*/ 5848 w 37618"/>
                  <a:gd name="connsiteY6" fmla="*/ 1088 h 2393"/>
                  <a:gd name="connsiteX7" fmla="*/ 10490 w 37618"/>
                  <a:gd name="connsiteY7" fmla="*/ 1088 h 2393"/>
                  <a:gd name="connsiteX8" fmla="*/ 19339 w 37618"/>
                  <a:gd name="connsiteY8" fmla="*/ 1668 h 2393"/>
                  <a:gd name="connsiteX9" fmla="*/ 37037 w 37618"/>
                  <a:gd name="connsiteY9" fmla="*/ 2393 h 2393"/>
                  <a:gd name="connsiteX10" fmla="*/ 37110 w 37618"/>
                  <a:gd name="connsiteY10" fmla="*/ 870 h 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8" h="2393">
                    <a:moveTo>
                      <a:pt x="37110" y="870"/>
                    </a:moveTo>
                    <a:cubicBezTo>
                      <a:pt x="31235" y="363"/>
                      <a:pt x="25287" y="145"/>
                      <a:pt x="19412" y="0"/>
                    </a:cubicBezTo>
                    <a:lnTo>
                      <a:pt x="10490" y="0"/>
                    </a:lnTo>
                    <a:lnTo>
                      <a:pt x="6211" y="0"/>
                    </a:lnTo>
                    <a:cubicBezTo>
                      <a:pt x="4354" y="181"/>
                      <a:pt x="2483" y="181"/>
                      <a:pt x="626" y="0"/>
                    </a:cubicBezTo>
                    <a:cubicBezTo>
                      <a:pt x="-172" y="0"/>
                      <a:pt x="-244" y="1233"/>
                      <a:pt x="626" y="1088"/>
                    </a:cubicBezTo>
                    <a:cubicBezTo>
                      <a:pt x="2359" y="907"/>
                      <a:pt x="4115" y="907"/>
                      <a:pt x="5848" y="1088"/>
                    </a:cubicBezTo>
                    <a:lnTo>
                      <a:pt x="10490" y="1088"/>
                    </a:lnTo>
                    <a:lnTo>
                      <a:pt x="19339" y="1668"/>
                    </a:lnTo>
                    <a:cubicBezTo>
                      <a:pt x="25214" y="2031"/>
                      <a:pt x="31162" y="2393"/>
                      <a:pt x="37037" y="2393"/>
                    </a:cubicBezTo>
                    <a:cubicBezTo>
                      <a:pt x="37763" y="2104"/>
                      <a:pt x="37835" y="870"/>
                      <a:pt x="37110" y="8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6" name="Freeform: Shape 145">
                <a:extLst>
                  <a:ext uri="{FF2B5EF4-FFF2-40B4-BE49-F238E27FC236}">
                    <a16:creationId xmlns:a16="http://schemas.microsoft.com/office/drawing/2014/main" id="{3441358A-0D0D-DAA4-9AE8-DDF27ED60B68}"/>
                  </a:ext>
                </a:extLst>
              </p:cNvPr>
              <p:cNvSpPr/>
              <p:nvPr/>
            </p:nvSpPr>
            <p:spPr>
              <a:xfrm>
                <a:off x="3952037" y="3791415"/>
                <a:ext cx="9105" cy="39242"/>
              </a:xfrm>
              <a:custGeom>
                <a:avLst/>
                <a:gdLst>
                  <a:gd name="connsiteX0" fmla="*/ 3520 w 9105"/>
                  <a:gd name="connsiteY0" fmla="*/ 30319 h 39242"/>
                  <a:gd name="connsiteX1" fmla="*/ 5478 w 9105"/>
                  <a:gd name="connsiteY1" fmla="*/ 20309 h 39242"/>
                  <a:gd name="connsiteX2" fmla="*/ 9105 w 9105"/>
                  <a:gd name="connsiteY2" fmla="*/ 580 h 39242"/>
                  <a:gd name="connsiteX3" fmla="*/ 8525 w 9105"/>
                  <a:gd name="connsiteY3" fmla="*/ 0 h 39242"/>
                  <a:gd name="connsiteX4" fmla="*/ 7945 w 9105"/>
                  <a:gd name="connsiteY4" fmla="*/ 580 h 39242"/>
                  <a:gd name="connsiteX5" fmla="*/ 3593 w 9105"/>
                  <a:gd name="connsiteY5" fmla="*/ 19801 h 39242"/>
                  <a:gd name="connsiteX6" fmla="*/ 1489 w 9105"/>
                  <a:gd name="connsiteY6" fmla="*/ 29376 h 39242"/>
                  <a:gd name="connsiteX7" fmla="*/ 546 w 9105"/>
                  <a:gd name="connsiteY7" fmla="*/ 33873 h 39242"/>
                  <a:gd name="connsiteX8" fmla="*/ 38 w 9105"/>
                  <a:gd name="connsiteY8" fmla="*/ 38587 h 39242"/>
                  <a:gd name="connsiteX9" fmla="*/ 829 w 9105"/>
                  <a:gd name="connsiteY9" fmla="*/ 39240 h 39242"/>
                  <a:gd name="connsiteX10" fmla="*/ 1344 w 9105"/>
                  <a:gd name="connsiteY10" fmla="*/ 38950 h 39242"/>
                  <a:gd name="connsiteX11" fmla="*/ 3520 w 9105"/>
                  <a:gd name="connsiteY11" fmla="*/ 30319 h 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05" h="39242">
                    <a:moveTo>
                      <a:pt x="3520" y="30319"/>
                    </a:moveTo>
                    <a:lnTo>
                      <a:pt x="5478" y="20309"/>
                    </a:lnTo>
                    <a:cubicBezTo>
                      <a:pt x="6639" y="13709"/>
                      <a:pt x="7872" y="7108"/>
                      <a:pt x="9105" y="580"/>
                    </a:cubicBezTo>
                    <a:cubicBezTo>
                      <a:pt x="9105" y="261"/>
                      <a:pt x="8844" y="0"/>
                      <a:pt x="8525" y="0"/>
                    </a:cubicBezTo>
                    <a:cubicBezTo>
                      <a:pt x="8206" y="0"/>
                      <a:pt x="7945" y="261"/>
                      <a:pt x="7945" y="580"/>
                    </a:cubicBezTo>
                    <a:lnTo>
                      <a:pt x="3593" y="19801"/>
                    </a:lnTo>
                    <a:cubicBezTo>
                      <a:pt x="2867" y="22993"/>
                      <a:pt x="2142" y="26184"/>
                      <a:pt x="1489" y="29376"/>
                    </a:cubicBezTo>
                    <a:cubicBezTo>
                      <a:pt x="1489" y="30899"/>
                      <a:pt x="909" y="32349"/>
                      <a:pt x="546" y="33873"/>
                    </a:cubicBezTo>
                    <a:cubicBezTo>
                      <a:pt x="89" y="35396"/>
                      <a:pt x="-85" y="36999"/>
                      <a:pt x="38" y="38587"/>
                    </a:cubicBezTo>
                    <a:cubicBezTo>
                      <a:pt x="75" y="38986"/>
                      <a:pt x="430" y="39276"/>
                      <a:pt x="829" y="39240"/>
                    </a:cubicBezTo>
                    <a:cubicBezTo>
                      <a:pt x="1032" y="39218"/>
                      <a:pt x="1221" y="39117"/>
                      <a:pt x="1344" y="38950"/>
                    </a:cubicBezTo>
                    <a:cubicBezTo>
                      <a:pt x="2606" y="36237"/>
                      <a:pt x="3346" y="33307"/>
                      <a:pt x="3520" y="3031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7" name="Freeform: Shape 146">
                <a:extLst>
                  <a:ext uri="{FF2B5EF4-FFF2-40B4-BE49-F238E27FC236}">
                    <a16:creationId xmlns:a16="http://schemas.microsoft.com/office/drawing/2014/main" id="{1BB26AE1-36CC-7570-C165-CD1E430D1C00}"/>
                  </a:ext>
                </a:extLst>
              </p:cNvPr>
              <p:cNvSpPr/>
              <p:nvPr/>
            </p:nvSpPr>
            <p:spPr>
              <a:xfrm>
                <a:off x="3609867" y="3966798"/>
                <a:ext cx="284109" cy="353813"/>
              </a:xfrm>
              <a:custGeom>
                <a:avLst/>
                <a:gdLst>
                  <a:gd name="connsiteX0" fmla="*/ 0 w 284109"/>
                  <a:gd name="connsiteY0" fmla="*/ 0 h 353813"/>
                  <a:gd name="connsiteX1" fmla="*/ 7108 w 284109"/>
                  <a:gd name="connsiteY1" fmla="*/ 80874 h 353813"/>
                  <a:gd name="connsiteX2" fmla="*/ 31261 w 284109"/>
                  <a:gd name="connsiteY2" fmla="*/ 353814 h 353813"/>
                  <a:gd name="connsiteX3" fmla="*/ 245015 w 284109"/>
                  <a:gd name="connsiteY3" fmla="*/ 353814 h 353813"/>
                  <a:gd name="connsiteX4" fmla="*/ 275188 w 284109"/>
                  <a:gd name="connsiteY4" fmla="*/ 80874 h 353813"/>
                  <a:gd name="connsiteX5" fmla="*/ 284110 w 284109"/>
                  <a:gd name="connsiteY5" fmla="*/ 0 h 353813"/>
                  <a:gd name="connsiteX6" fmla="*/ 0 w 284109"/>
                  <a:gd name="connsiteY6" fmla="*/ 0 h 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9" h="353813">
                    <a:moveTo>
                      <a:pt x="0" y="0"/>
                    </a:moveTo>
                    <a:lnTo>
                      <a:pt x="7108" y="80874"/>
                    </a:lnTo>
                    <a:lnTo>
                      <a:pt x="31261" y="353814"/>
                    </a:lnTo>
                    <a:lnTo>
                      <a:pt x="245015" y="353814"/>
                    </a:lnTo>
                    <a:lnTo>
                      <a:pt x="275188" y="80874"/>
                    </a:lnTo>
                    <a:lnTo>
                      <a:pt x="284110" y="0"/>
                    </a:lnTo>
                    <a:lnTo>
                      <a:pt x="0" y="0"/>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8" name="Freeform: Shape 147">
                <a:extLst>
                  <a:ext uri="{FF2B5EF4-FFF2-40B4-BE49-F238E27FC236}">
                    <a16:creationId xmlns:a16="http://schemas.microsoft.com/office/drawing/2014/main" id="{A3A7C17C-EE61-717F-1403-A83D20C92932}"/>
                  </a:ext>
                </a:extLst>
              </p:cNvPr>
              <p:cNvSpPr/>
              <p:nvPr/>
            </p:nvSpPr>
            <p:spPr>
              <a:xfrm>
                <a:off x="3609867" y="3966798"/>
                <a:ext cx="284109" cy="80873"/>
              </a:xfrm>
              <a:custGeom>
                <a:avLst/>
                <a:gdLst>
                  <a:gd name="connsiteX0" fmla="*/ 0 w 284109"/>
                  <a:gd name="connsiteY0" fmla="*/ 0 h 80873"/>
                  <a:gd name="connsiteX1" fmla="*/ 7108 w 284109"/>
                  <a:gd name="connsiteY1" fmla="*/ 80874 h 80873"/>
                  <a:gd name="connsiteX2" fmla="*/ 275188 w 284109"/>
                  <a:gd name="connsiteY2" fmla="*/ 80874 h 80873"/>
                  <a:gd name="connsiteX3" fmla="*/ 284110 w 284109"/>
                  <a:gd name="connsiteY3" fmla="*/ 0 h 80873"/>
                  <a:gd name="connsiteX4" fmla="*/ 0 w 284109"/>
                  <a:gd name="connsiteY4" fmla="*/ 0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09" h="80873">
                    <a:moveTo>
                      <a:pt x="0" y="0"/>
                    </a:moveTo>
                    <a:lnTo>
                      <a:pt x="7108" y="80874"/>
                    </a:lnTo>
                    <a:lnTo>
                      <a:pt x="275188" y="80874"/>
                    </a:lnTo>
                    <a:lnTo>
                      <a:pt x="284110" y="0"/>
                    </a:lnTo>
                    <a:lnTo>
                      <a:pt x="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49" name="Freeform: Shape 148">
                <a:extLst>
                  <a:ext uri="{FF2B5EF4-FFF2-40B4-BE49-F238E27FC236}">
                    <a16:creationId xmlns:a16="http://schemas.microsoft.com/office/drawing/2014/main" id="{207FE870-5965-94E1-895F-36218D41E6EC}"/>
                  </a:ext>
                </a:extLst>
              </p:cNvPr>
              <p:cNvSpPr/>
              <p:nvPr/>
            </p:nvSpPr>
            <p:spPr>
              <a:xfrm rot="10800000">
                <a:off x="3588688" y="3944821"/>
                <a:ext cx="326468" cy="65569"/>
              </a:xfrm>
              <a:custGeom>
                <a:avLst/>
                <a:gdLst>
                  <a:gd name="connsiteX0" fmla="*/ 0 w 326468"/>
                  <a:gd name="connsiteY0" fmla="*/ 0 h 65569"/>
                  <a:gd name="connsiteX1" fmla="*/ 326469 w 326468"/>
                  <a:gd name="connsiteY1" fmla="*/ 0 h 65569"/>
                  <a:gd name="connsiteX2" fmla="*/ 326469 w 326468"/>
                  <a:gd name="connsiteY2" fmla="*/ 65569 h 65569"/>
                  <a:gd name="connsiteX3" fmla="*/ 0 w 326468"/>
                  <a:gd name="connsiteY3" fmla="*/ 65569 h 65569"/>
                </a:gdLst>
                <a:ahLst/>
                <a:cxnLst>
                  <a:cxn ang="0">
                    <a:pos x="connsiteX0" y="connsiteY0"/>
                  </a:cxn>
                  <a:cxn ang="0">
                    <a:pos x="connsiteX1" y="connsiteY1"/>
                  </a:cxn>
                  <a:cxn ang="0">
                    <a:pos x="connsiteX2" y="connsiteY2"/>
                  </a:cxn>
                  <a:cxn ang="0">
                    <a:pos x="connsiteX3" y="connsiteY3"/>
                  </a:cxn>
                </a:cxnLst>
                <a:rect l="l" t="t" r="r" b="b"/>
                <a:pathLst>
                  <a:path w="326468" h="65569">
                    <a:moveTo>
                      <a:pt x="0" y="0"/>
                    </a:moveTo>
                    <a:lnTo>
                      <a:pt x="326469" y="0"/>
                    </a:lnTo>
                    <a:lnTo>
                      <a:pt x="326469" y="65569"/>
                    </a:lnTo>
                    <a:lnTo>
                      <a:pt x="0" y="65569"/>
                    </a:ln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5" name="Graphic 5">
              <a:extLst>
                <a:ext uri="{FF2B5EF4-FFF2-40B4-BE49-F238E27FC236}">
                  <a16:creationId xmlns:a16="http://schemas.microsoft.com/office/drawing/2014/main" id="{DB90BDE0-DC49-EB2B-3ABB-13BB4F714939}"/>
                </a:ext>
              </a:extLst>
            </p:cNvPr>
            <p:cNvGrpSpPr/>
            <p:nvPr/>
          </p:nvGrpSpPr>
          <p:grpSpPr>
            <a:xfrm>
              <a:off x="8877948" y="2220963"/>
              <a:ext cx="2048049" cy="3407965"/>
              <a:chOff x="2087627" y="1970919"/>
              <a:chExt cx="1536037" cy="2555974"/>
            </a:xfrm>
          </p:grpSpPr>
          <p:sp>
            <p:nvSpPr>
              <p:cNvPr id="113" name="Freeform: Shape 112">
                <a:extLst>
                  <a:ext uri="{FF2B5EF4-FFF2-40B4-BE49-F238E27FC236}">
                    <a16:creationId xmlns:a16="http://schemas.microsoft.com/office/drawing/2014/main" id="{E843F845-C02C-30C7-CD35-274CCF583E32}"/>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4" name="Freeform: Shape 113">
                <a:extLst>
                  <a:ext uri="{FF2B5EF4-FFF2-40B4-BE49-F238E27FC236}">
                    <a16:creationId xmlns:a16="http://schemas.microsoft.com/office/drawing/2014/main" id="{14698ADF-A5F3-F28A-0565-6E598638D6FF}"/>
                  </a:ext>
                </a:extLst>
              </p:cNvPr>
              <p:cNvSpPr/>
              <p:nvPr/>
            </p:nvSpPr>
            <p:spPr>
              <a:xfrm>
                <a:off x="2141084" y="1970920"/>
                <a:ext cx="1482581" cy="2555974"/>
              </a:xfrm>
              <a:custGeom>
                <a:avLst/>
                <a:gdLst>
                  <a:gd name="connsiteX0" fmla="*/ 312615 w 1482581"/>
                  <a:gd name="connsiteY0" fmla="*/ 1727726 h 2555974"/>
                  <a:gd name="connsiteX1" fmla="*/ 369481 w 1482581"/>
                  <a:gd name="connsiteY1" fmla="*/ 1414893 h 2555974"/>
                  <a:gd name="connsiteX2" fmla="*/ 604051 w 1482581"/>
                  <a:gd name="connsiteY2" fmla="*/ 1173142 h 2555974"/>
                  <a:gd name="connsiteX3" fmla="*/ 735625 w 1482581"/>
                  <a:gd name="connsiteY3" fmla="*/ 1100610 h 2555974"/>
                  <a:gd name="connsiteX4" fmla="*/ 888451 w 1482581"/>
                  <a:gd name="connsiteY4" fmla="*/ 1002836 h 2555974"/>
                  <a:gd name="connsiteX5" fmla="*/ 1014657 w 1482581"/>
                  <a:gd name="connsiteY5" fmla="*/ 869594 h 2555974"/>
                  <a:gd name="connsiteX6" fmla="*/ 1066228 w 1482581"/>
                  <a:gd name="connsiteY6" fmla="*/ 693557 h 2555974"/>
                  <a:gd name="connsiteX7" fmla="*/ 1037940 w 1482581"/>
                  <a:gd name="connsiteY7" fmla="*/ 561693 h 2555974"/>
                  <a:gd name="connsiteX8" fmla="*/ 963304 w 1482581"/>
                  <a:gd name="connsiteY8" fmla="*/ 465733 h 2555974"/>
                  <a:gd name="connsiteX9" fmla="*/ 854505 w 1482581"/>
                  <a:gd name="connsiteY9" fmla="*/ 407054 h 2555974"/>
                  <a:gd name="connsiteX10" fmla="*/ 728299 w 1482581"/>
                  <a:gd name="connsiteY10" fmla="*/ 387543 h 2555974"/>
                  <a:gd name="connsiteX11" fmla="*/ 586570 w 1482581"/>
                  <a:gd name="connsiteY11" fmla="*/ 413945 h 2555974"/>
                  <a:gd name="connsiteX12" fmla="*/ 471099 w 1482581"/>
                  <a:gd name="connsiteY12" fmla="*/ 481472 h 2555974"/>
                  <a:gd name="connsiteX13" fmla="*/ 378620 w 1482581"/>
                  <a:gd name="connsiteY13" fmla="*/ 573951 h 2555974"/>
                  <a:gd name="connsiteX14" fmla="*/ 309351 w 1482581"/>
                  <a:gd name="connsiteY14" fmla="*/ 671653 h 2555974"/>
                  <a:gd name="connsiteX15" fmla="*/ 255822 w 1482581"/>
                  <a:gd name="connsiteY15" fmla="*/ 671653 h 2555974"/>
                  <a:gd name="connsiteX16" fmla="*/ 0 w 1482581"/>
                  <a:gd name="connsiteY16" fmla="*/ 458407 h 2555974"/>
                  <a:gd name="connsiteX17" fmla="*/ 122652 w 1482581"/>
                  <a:gd name="connsiteY17" fmla="*/ 262569 h 2555974"/>
                  <a:gd name="connsiteX18" fmla="*/ 296730 w 1482581"/>
                  <a:gd name="connsiteY18" fmla="*/ 118592 h 2555974"/>
                  <a:gd name="connsiteX19" fmla="*/ 508453 w 1482581"/>
                  <a:gd name="connsiteY19" fmla="*/ 30248 h 2555974"/>
                  <a:gd name="connsiteX20" fmla="*/ 743096 w 1482581"/>
                  <a:gd name="connsiteY20" fmla="*/ 2 h 2555974"/>
                  <a:gd name="connsiteX21" fmla="*/ 1009725 w 1482581"/>
                  <a:gd name="connsiteY21" fmla="*/ 39097 h 2555974"/>
                  <a:gd name="connsiteX22" fmla="*/ 1246109 w 1482581"/>
                  <a:gd name="connsiteY22" fmla="*/ 163562 h 2555974"/>
                  <a:gd name="connsiteX23" fmla="*/ 1416778 w 1482581"/>
                  <a:gd name="connsiteY23" fmla="*/ 382175 h 2555974"/>
                  <a:gd name="connsiteX24" fmla="*/ 1482492 w 1482581"/>
                  <a:gd name="connsiteY24" fmla="*/ 700375 h 2555974"/>
                  <a:gd name="connsiteX25" fmla="*/ 1455872 w 1482581"/>
                  <a:gd name="connsiteY25" fmla="*/ 901218 h 2555974"/>
                  <a:gd name="connsiteX26" fmla="*/ 1379351 w 1482581"/>
                  <a:gd name="connsiteY26" fmla="*/ 1059484 h 2555974"/>
                  <a:gd name="connsiteX27" fmla="*/ 1262066 w 1482581"/>
                  <a:gd name="connsiteY27" fmla="*/ 1187431 h 2555974"/>
                  <a:gd name="connsiteX28" fmla="*/ 1109167 w 1482581"/>
                  <a:gd name="connsiteY28" fmla="*/ 1297608 h 2555974"/>
                  <a:gd name="connsiteX29" fmla="*/ 967003 w 1482581"/>
                  <a:gd name="connsiteY29" fmla="*/ 1379425 h 2555974"/>
                  <a:gd name="connsiteX30" fmla="*/ 837243 w 1482581"/>
                  <a:gd name="connsiteY30" fmla="*/ 1466464 h 2555974"/>
                  <a:gd name="connsiteX31" fmla="*/ 741210 w 1482581"/>
                  <a:gd name="connsiteY31" fmla="*/ 1576713 h 2555974"/>
                  <a:gd name="connsiteX32" fmla="*/ 703928 w 1482581"/>
                  <a:gd name="connsiteY32" fmla="*/ 1727798 h 2555974"/>
                  <a:gd name="connsiteX33" fmla="*/ 319868 w 1482581"/>
                  <a:gd name="connsiteY33" fmla="*/ 2555974 h 2555974"/>
                  <a:gd name="connsiteX34" fmla="*/ 319868 w 1482581"/>
                  <a:gd name="connsiteY34" fmla="*/ 2065437 h 2555974"/>
                  <a:gd name="connsiteX35" fmla="*/ 714445 w 1482581"/>
                  <a:gd name="connsiteY35" fmla="*/ 2065437 h 2555974"/>
                  <a:gd name="connsiteX36" fmla="*/ 714445 w 1482581"/>
                  <a:gd name="connsiteY36" fmla="*/ 2555974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2581" h="2555974">
                    <a:moveTo>
                      <a:pt x="312615" y="1727726"/>
                    </a:moveTo>
                    <a:cubicBezTo>
                      <a:pt x="312615" y="1611674"/>
                      <a:pt x="331568" y="1507394"/>
                      <a:pt x="369481" y="1414893"/>
                    </a:cubicBezTo>
                    <a:cubicBezTo>
                      <a:pt x="407393" y="1322392"/>
                      <a:pt x="485583" y="1241809"/>
                      <a:pt x="604051" y="1173142"/>
                    </a:cubicBezTo>
                    <a:cubicBezTo>
                      <a:pt x="639642" y="1151818"/>
                      <a:pt x="683496" y="1127643"/>
                      <a:pt x="735625" y="1100610"/>
                    </a:cubicBezTo>
                    <a:cubicBezTo>
                      <a:pt x="789262" y="1072438"/>
                      <a:pt x="840391" y="1039733"/>
                      <a:pt x="888451" y="1002836"/>
                    </a:cubicBezTo>
                    <a:cubicBezTo>
                      <a:pt x="937577" y="965685"/>
                      <a:pt x="980226" y="920664"/>
                      <a:pt x="1014657" y="869594"/>
                    </a:cubicBezTo>
                    <a:cubicBezTo>
                      <a:pt x="1049371" y="817537"/>
                      <a:pt x="1067367" y="756117"/>
                      <a:pt x="1066228" y="693557"/>
                    </a:cubicBezTo>
                    <a:cubicBezTo>
                      <a:pt x="1067265" y="647992"/>
                      <a:pt x="1057575" y="602826"/>
                      <a:pt x="1037940" y="561693"/>
                    </a:cubicBezTo>
                    <a:cubicBezTo>
                      <a:pt x="1019829" y="524977"/>
                      <a:pt x="994435" y="492323"/>
                      <a:pt x="963304" y="465733"/>
                    </a:cubicBezTo>
                    <a:cubicBezTo>
                      <a:pt x="931332" y="439084"/>
                      <a:pt x="894333" y="419131"/>
                      <a:pt x="854505" y="407054"/>
                    </a:cubicBezTo>
                    <a:cubicBezTo>
                      <a:pt x="813677" y="394165"/>
                      <a:pt x="771115" y="387586"/>
                      <a:pt x="728299" y="387543"/>
                    </a:cubicBezTo>
                    <a:cubicBezTo>
                      <a:pt x="679775" y="386883"/>
                      <a:pt x="631599" y="395855"/>
                      <a:pt x="586570" y="413945"/>
                    </a:cubicBezTo>
                    <a:cubicBezTo>
                      <a:pt x="545147" y="431011"/>
                      <a:pt x="506284" y="453736"/>
                      <a:pt x="471099" y="481472"/>
                    </a:cubicBezTo>
                    <a:cubicBezTo>
                      <a:pt x="436805" y="508621"/>
                      <a:pt x="405769" y="539658"/>
                      <a:pt x="378620" y="573951"/>
                    </a:cubicBezTo>
                    <a:cubicBezTo>
                      <a:pt x="353625" y="605126"/>
                      <a:pt x="330494" y="637751"/>
                      <a:pt x="309351" y="671653"/>
                    </a:cubicBezTo>
                    <a:lnTo>
                      <a:pt x="255822" y="671653"/>
                    </a:lnTo>
                    <a:lnTo>
                      <a:pt x="0" y="458407"/>
                    </a:lnTo>
                    <a:cubicBezTo>
                      <a:pt x="29593" y="386701"/>
                      <a:pt x="71053" y="320494"/>
                      <a:pt x="122652" y="262569"/>
                    </a:cubicBezTo>
                    <a:cubicBezTo>
                      <a:pt x="173106" y="206095"/>
                      <a:pt x="231792" y="157549"/>
                      <a:pt x="296730" y="118592"/>
                    </a:cubicBezTo>
                    <a:cubicBezTo>
                      <a:pt x="362793" y="79318"/>
                      <a:pt x="434071" y="49576"/>
                      <a:pt x="508453" y="30248"/>
                    </a:cubicBezTo>
                    <a:cubicBezTo>
                      <a:pt x="585026" y="10023"/>
                      <a:pt x="663897" y="-144"/>
                      <a:pt x="743096" y="2"/>
                    </a:cubicBezTo>
                    <a:cubicBezTo>
                      <a:pt x="833398" y="52"/>
                      <a:pt x="923208" y="13221"/>
                      <a:pt x="1009725" y="39097"/>
                    </a:cubicBezTo>
                    <a:cubicBezTo>
                      <a:pt x="1095995" y="64487"/>
                      <a:pt x="1176354" y="106798"/>
                      <a:pt x="1246109" y="163562"/>
                    </a:cubicBezTo>
                    <a:cubicBezTo>
                      <a:pt x="1318162" y="223206"/>
                      <a:pt x="1376399" y="297798"/>
                      <a:pt x="1416778" y="382175"/>
                    </a:cubicBezTo>
                    <a:cubicBezTo>
                      <a:pt x="1460587" y="471049"/>
                      <a:pt x="1482492" y="577121"/>
                      <a:pt x="1482492" y="700375"/>
                    </a:cubicBezTo>
                    <a:cubicBezTo>
                      <a:pt x="1483587" y="768273"/>
                      <a:pt x="1474615" y="835953"/>
                      <a:pt x="1455872" y="901218"/>
                    </a:cubicBezTo>
                    <a:cubicBezTo>
                      <a:pt x="1438856" y="957670"/>
                      <a:pt x="1413028" y="1011083"/>
                      <a:pt x="1379351" y="1059484"/>
                    </a:cubicBezTo>
                    <a:cubicBezTo>
                      <a:pt x="1346000" y="1107065"/>
                      <a:pt x="1306572" y="1150077"/>
                      <a:pt x="1262066" y="1187431"/>
                    </a:cubicBezTo>
                    <a:cubicBezTo>
                      <a:pt x="1213737" y="1227687"/>
                      <a:pt x="1162645" y="1264504"/>
                      <a:pt x="1109167" y="1297608"/>
                    </a:cubicBezTo>
                    <a:cubicBezTo>
                      <a:pt x="1061731" y="1326135"/>
                      <a:pt x="1014345" y="1353407"/>
                      <a:pt x="967003" y="1379425"/>
                    </a:cubicBezTo>
                    <a:cubicBezTo>
                      <a:pt x="921185" y="1404419"/>
                      <a:pt x="877752" y="1433556"/>
                      <a:pt x="837243" y="1466464"/>
                    </a:cubicBezTo>
                    <a:cubicBezTo>
                      <a:pt x="799098" y="1497384"/>
                      <a:pt x="766603" y="1534688"/>
                      <a:pt x="741210" y="1576713"/>
                    </a:cubicBezTo>
                    <a:cubicBezTo>
                      <a:pt x="716353" y="1618202"/>
                      <a:pt x="703928" y="1668561"/>
                      <a:pt x="703928" y="1727798"/>
                    </a:cubicBezTo>
                    <a:close/>
                    <a:moveTo>
                      <a:pt x="319868" y="2555974"/>
                    </a:moveTo>
                    <a:lnTo>
                      <a:pt x="319868" y="2065437"/>
                    </a:lnTo>
                    <a:lnTo>
                      <a:pt x="714445" y="2065437"/>
                    </a:lnTo>
                    <a:lnTo>
                      <a:pt x="714445" y="2555974"/>
                    </a:lnTo>
                    <a:close/>
                  </a:path>
                </a:pathLst>
              </a:custGeom>
              <a:solidFill>
                <a:srgbClr val="000000"/>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5" name="Freeform: Shape 114">
                <a:extLst>
                  <a:ext uri="{FF2B5EF4-FFF2-40B4-BE49-F238E27FC236}">
                    <a16:creationId xmlns:a16="http://schemas.microsoft.com/office/drawing/2014/main" id="{2B7640F1-E22C-FF79-EF15-87E3BB8693CB}"/>
                  </a:ext>
                </a:extLst>
              </p:cNvPr>
              <p:cNvSpPr/>
              <p:nvPr/>
            </p:nvSpPr>
            <p:spPr>
              <a:xfrm>
                <a:off x="2087627" y="1970919"/>
                <a:ext cx="1482795" cy="2555974"/>
              </a:xfrm>
              <a:custGeom>
                <a:avLst/>
                <a:gdLst>
                  <a:gd name="connsiteX0" fmla="*/ 312833 w 1482795"/>
                  <a:gd name="connsiteY0" fmla="*/ 1727726 h 2555974"/>
                  <a:gd name="connsiteX1" fmla="*/ 369698 w 1482795"/>
                  <a:gd name="connsiteY1" fmla="*/ 1414894 h 2555974"/>
                  <a:gd name="connsiteX2" fmla="*/ 604341 w 1482795"/>
                  <a:gd name="connsiteY2" fmla="*/ 1173143 h 2555974"/>
                  <a:gd name="connsiteX3" fmla="*/ 735842 w 1482795"/>
                  <a:gd name="connsiteY3" fmla="*/ 1100610 h 2555974"/>
                  <a:gd name="connsiteX4" fmla="*/ 888741 w 1482795"/>
                  <a:gd name="connsiteY4" fmla="*/ 1002837 h 2555974"/>
                  <a:gd name="connsiteX5" fmla="*/ 1014947 w 1482795"/>
                  <a:gd name="connsiteY5" fmla="*/ 869594 h 2555974"/>
                  <a:gd name="connsiteX6" fmla="*/ 1066445 w 1482795"/>
                  <a:gd name="connsiteY6" fmla="*/ 693558 h 2555974"/>
                  <a:gd name="connsiteX7" fmla="*/ 1038013 w 1482795"/>
                  <a:gd name="connsiteY7" fmla="*/ 562056 h 2555974"/>
                  <a:gd name="connsiteX8" fmla="*/ 963377 w 1482795"/>
                  <a:gd name="connsiteY8" fmla="*/ 466096 h 2555974"/>
                  <a:gd name="connsiteX9" fmla="*/ 854578 w 1482795"/>
                  <a:gd name="connsiteY9" fmla="*/ 407417 h 2555974"/>
                  <a:gd name="connsiteX10" fmla="*/ 728371 w 1482795"/>
                  <a:gd name="connsiteY10" fmla="*/ 387906 h 2555974"/>
                  <a:gd name="connsiteX11" fmla="*/ 586570 w 1482795"/>
                  <a:gd name="connsiteY11" fmla="*/ 413945 h 2555974"/>
                  <a:gd name="connsiteX12" fmla="*/ 471026 w 1482795"/>
                  <a:gd name="connsiteY12" fmla="*/ 481473 h 2555974"/>
                  <a:gd name="connsiteX13" fmla="*/ 378620 w 1482795"/>
                  <a:gd name="connsiteY13" fmla="*/ 573952 h 2555974"/>
                  <a:gd name="connsiteX14" fmla="*/ 309279 w 1482795"/>
                  <a:gd name="connsiteY14" fmla="*/ 671653 h 2555974"/>
                  <a:gd name="connsiteX15" fmla="*/ 0 w 1482795"/>
                  <a:gd name="connsiteY15" fmla="*/ 458408 h 2555974"/>
                  <a:gd name="connsiteX16" fmla="*/ 122652 w 1482795"/>
                  <a:gd name="connsiteY16" fmla="*/ 262570 h 2555974"/>
                  <a:gd name="connsiteX17" fmla="*/ 296730 w 1482795"/>
                  <a:gd name="connsiteY17" fmla="*/ 118593 h 2555974"/>
                  <a:gd name="connsiteX18" fmla="*/ 508380 w 1482795"/>
                  <a:gd name="connsiteY18" fmla="*/ 30248 h 2555974"/>
                  <a:gd name="connsiteX19" fmla="*/ 743241 w 1482795"/>
                  <a:gd name="connsiteY19" fmla="*/ 2 h 2555974"/>
                  <a:gd name="connsiteX20" fmla="*/ 1009870 w 1482795"/>
                  <a:gd name="connsiteY20" fmla="*/ 39097 h 2555974"/>
                  <a:gd name="connsiteX21" fmla="*/ 1246254 w 1482795"/>
                  <a:gd name="connsiteY21" fmla="*/ 163563 h 2555974"/>
                  <a:gd name="connsiteX22" fmla="*/ 1416922 w 1482795"/>
                  <a:gd name="connsiteY22" fmla="*/ 382176 h 2555974"/>
                  <a:gd name="connsiteX23" fmla="*/ 1482710 w 1482795"/>
                  <a:gd name="connsiteY23" fmla="*/ 700376 h 2555974"/>
                  <a:gd name="connsiteX24" fmla="*/ 1456017 w 1482795"/>
                  <a:gd name="connsiteY24" fmla="*/ 901218 h 2555974"/>
                  <a:gd name="connsiteX25" fmla="*/ 1379278 w 1482795"/>
                  <a:gd name="connsiteY25" fmla="*/ 1059484 h 2555974"/>
                  <a:gd name="connsiteX26" fmla="*/ 1261993 w 1482795"/>
                  <a:gd name="connsiteY26" fmla="*/ 1187432 h 2555974"/>
                  <a:gd name="connsiteX27" fmla="*/ 1109095 w 1482795"/>
                  <a:gd name="connsiteY27" fmla="*/ 1297609 h 2555974"/>
                  <a:gd name="connsiteX28" fmla="*/ 966931 w 1482795"/>
                  <a:gd name="connsiteY28" fmla="*/ 1379425 h 2555974"/>
                  <a:gd name="connsiteX29" fmla="*/ 837170 w 1482795"/>
                  <a:gd name="connsiteY29" fmla="*/ 1466464 h 2555974"/>
                  <a:gd name="connsiteX30" fmla="*/ 741210 w 1482795"/>
                  <a:gd name="connsiteY30" fmla="*/ 1576714 h 2555974"/>
                  <a:gd name="connsiteX31" fmla="*/ 703855 w 1482795"/>
                  <a:gd name="connsiteY31" fmla="*/ 1727799 h 2555974"/>
                  <a:gd name="connsiteX32" fmla="*/ 320086 w 1482795"/>
                  <a:gd name="connsiteY32" fmla="*/ 2555975 h 2555974"/>
                  <a:gd name="connsiteX33" fmla="*/ 320086 w 1482795"/>
                  <a:gd name="connsiteY33" fmla="*/ 2065438 h 2555974"/>
                  <a:gd name="connsiteX34" fmla="*/ 714228 w 1482795"/>
                  <a:gd name="connsiteY34" fmla="*/ 2065438 h 2555974"/>
                  <a:gd name="connsiteX35" fmla="*/ 714228 w 1482795"/>
                  <a:gd name="connsiteY35" fmla="*/ 2555975 h 25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2795" h="2555974">
                    <a:moveTo>
                      <a:pt x="312833" y="1727726"/>
                    </a:moveTo>
                    <a:cubicBezTo>
                      <a:pt x="312833" y="1611674"/>
                      <a:pt x="331785" y="1507394"/>
                      <a:pt x="369698" y="1414894"/>
                    </a:cubicBezTo>
                    <a:cubicBezTo>
                      <a:pt x="407611" y="1322393"/>
                      <a:pt x="485823" y="1241809"/>
                      <a:pt x="604341" y="1173143"/>
                    </a:cubicBezTo>
                    <a:cubicBezTo>
                      <a:pt x="639882" y="1151818"/>
                      <a:pt x="683713" y="1127643"/>
                      <a:pt x="735842" y="1100610"/>
                    </a:cubicBezTo>
                    <a:cubicBezTo>
                      <a:pt x="789516" y="1072460"/>
                      <a:pt x="840666" y="1039748"/>
                      <a:pt x="888741" y="1002837"/>
                    </a:cubicBezTo>
                    <a:cubicBezTo>
                      <a:pt x="937852" y="965671"/>
                      <a:pt x="980494" y="920650"/>
                      <a:pt x="1014947" y="869594"/>
                    </a:cubicBezTo>
                    <a:cubicBezTo>
                      <a:pt x="1049603" y="817516"/>
                      <a:pt x="1067570" y="756110"/>
                      <a:pt x="1066445" y="693558"/>
                    </a:cubicBezTo>
                    <a:cubicBezTo>
                      <a:pt x="1067381" y="648102"/>
                      <a:pt x="1057640" y="603066"/>
                      <a:pt x="1038013" y="562056"/>
                    </a:cubicBezTo>
                    <a:cubicBezTo>
                      <a:pt x="1019901" y="525341"/>
                      <a:pt x="994508" y="492686"/>
                      <a:pt x="963377" y="466096"/>
                    </a:cubicBezTo>
                    <a:cubicBezTo>
                      <a:pt x="931404" y="439448"/>
                      <a:pt x="894406" y="419494"/>
                      <a:pt x="854578" y="407417"/>
                    </a:cubicBezTo>
                    <a:cubicBezTo>
                      <a:pt x="813749" y="394528"/>
                      <a:pt x="771187" y="387949"/>
                      <a:pt x="728371" y="387906"/>
                    </a:cubicBezTo>
                    <a:cubicBezTo>
                      <a:pt x="679847" y="387101"/>
                      <a:pt x="631642" y="395950"/>
                      <a:pt x="586570" y="413945"/>
                    </a:cubicBezTo>
                    <a:cubicBezTo>
                      <a:pt x="545125" y="431019"/>
                      <a:pt x="506241" y="453744"/>
                      <a:pt x="471026" y="481473"/>
                    </a:cubicBezTo>
                    <a:cubicBezTo>
                      <a:pt x="436754" y="508622"/>
                      <a:pt x="405747" y="539658"/>
                      <a:pt x="378620" y="573952"/>
                    </a:cubicBezTo>
                    <a:cubicBezTo>
                      <a:pt x="353603" y="605126"/>
                      <a:pt x="330451" y="637751"/>
                      <a:pt x="309279" y="671653"/>
                    </a:cubicBezTo>
                    <a:lnTo>
                      <a:pt x="0" y="458408"/>
                    </a:lnTo>
                    <a:cubicBezTo>
                      <a:pt x="29571" y="386687"/>
                      <a:pt x="71038" y="320480"/>
                      <a:pt x="122652" y="262570"/>
                    </a:cubicBezTo>
                    <a:cubicBezTo>
                      <a:pt x="173084" y="206074"/>
                      <a:pt x="231778" y="157528"/>
                      <a:pt x="296730" y="118593"/>
                    </a:cubicBezTo>
                    <a:cubicBezTo>
                      <a:pt x="362771" y="79330"/>
                      <a:pt x="434027" y="49588"/>
                      <a:pt x="508380" y="30248"/>
                    </a:cubicBezTo>
                    <a:cubicBezTo>
                      <a:pt x="585018" y="9999"/>
                      <a:pt x="663970" y="-169"/>
                      <a:pt x="743241" y="2"/>
                    </a:cubicBezTo>
                    <a:cubicBezTo>
                      <a:pt x="833544" y="48"/>
                      <a:pt x="923353" y="13217"/>
                      <a:pt x="1009870" y="39097"/>
                    </a:cubicBezTo>
                    <a:cubicBezTo>
                      <a:pt x="1096147" y="64472"/>
                      <a:pt x="1176506" y="106784"/>
                      <a:pt x="1246254" y="163563"/>
                    </a:cubicBezTo>
                    <a:cubicBezTo>
                      <a:pt x="1318329" y="223192"/>
                      <a:pt x="1376565" y="297792"/>
                      <a:pt x="1416922" y="382176"/>
                    </a:cubicBezTo>
                    <a:cubicBezTo>
                      <a:pt x="1460732" y="471050"/>
                      <a:pt x="1482659" y="577121"/>
                      <a:pt x="1482710" y="700376"/>
                    </a:cubicBezTo>
                    <a:cubicBezTo>
                      <a:pt x="1483783" y="768274"/>
                      <a:pt x="1474789" y="835961"/>
                      <a:pt x="1456017" y="901218"/>
                    </a:cubicBezTo>
                    <a:cubicBezTo>
                      <a:pt x="1438958" y="957699"/>
                      <a:pt x="1413056" y="1011112"/>
                      <a:pt x="1379278" y="1059484"/>
                    </a:cubicBezTo>
                    <a:cubicBezTo>
                      <a:pt x="1345928" y="1107066"/>
                      <a:pt x="1306499" y="1150078"/>
                      <a:pt x="1261993" y="1187432"/>
                    </a:cubicBezTo>
                    <a:cubicBezTo>
                      <a:pt x="1213694" y="1227724"/>
                      <a:pt x="1162602" y="1264541"/>
                      <a:pt x="1109095" y="1297609"/>
                    </a:cubicBezTo>
                    <a:cubicBezTo>
                      <a:pt x="1061753" y="1326136"/>
                      <a:pt x="1014367" y="1353408"/>
                      <a:pt x="966931" y="1379425"/>
                    </a:cubicBezTo>
                    <a:cubicBezTo>
                      <a:pt x="921112" y="1404420"/>
                      <a:pt x="877680" y="1433556"/>
                      <a:pt x="837170" y="1466464"/>
                    </a:cubicBezTo>
                    <a:cubicBezTo>
                      <a:pt x="799047" y="1497385"/>
                      <a:pt x="766574" y="1534688"/>
                      <a:pt x="741210" y="1576714"/>
                    </a:cubicBezTo>
                    <a:cubicBezTo>
                      <a:pt x="716353" y="1618202"/>
                      <a:pt x="703906" y="1668562"/>
                      <a:pt x="703855" y="1727799"/>
                    </a:cubicBezTo>
                    <a:close/>
                    <a:moveTo>
                      <a:pt x="320086" y="2555975"/>
                    </a:moveTo>
                    <a:lnTo>
                      <a:pt x="320086" y="2065438"/>
                    </a:lnTo>
                    <a:lnTo>
                      <a:pt x="714228" y="2065438"/>
                    </a:lnTo>
                    <a:lnTo>
                      <a:pt x="714228" y="2555975"/>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7" name="Graphic 5">
              <a:extLst>
                <a:ext uri="{FF2B5EF4-FFF2-40B4-BE49-F238E27FC236}">
                  <a16:creationId xmlns:a16="http://schemas.microsoft.com/office/drawing/2014/main" id="{A42DB187-E489-16E5-7644-4CA49DC0BF2E}"/>
                </a:ext>
              </a:extLst>
            </p:cNvPr>
            <p:cNvGrpSpPr/>
            <p:nvPr/>
          </p:nvGrpSpPr>
          <p:grpSpPr>
            <a:xfrm>
              <a:off x="7903618" y="2373648"/>
              <a:ext cx="1183931" cy="3342981"/>
              <a:chOff x="1356880" y="2085433"/>
              <a:chExt cx="887948" cy="2507236"/>
            </a:xfrm>
          </p:grpSpPr>
          <p:sp>
            <p:nvSpPr>
              <p:cNvPr id="42" name="Freeform: Shape 41">
                <a:extLst>
                  <a:ext uri="{FF2B5EF4-FFF2-40B4-BE49-F238E27FC236}">
                    <a16:creationId xmlns:a16="http://schemas.microsoft.com/office/drawing/2014/main" id="{DB01556F-FA9C-DCEB-DC82-13E35427EC5C}"/>
                  </a:ext>
                </a:extLst>
              </p:cNvPr>
              <p:cNvSpPr/>
              <p:nvPr/>
            </p:nvSpPr>
            <p:spPr>
              <a:xfrm>
                <a:off x="1754005" y="4121437"/>
                <a:ext cx="490769" cy="446494"/>
              </a:xfrm>
              <a:custGeom>
                <a:avLst/>
                <a:gdLst>
                  <a:gd name="connsiteX0" fmla="*/ 483838 w 490769"/>
                  <a:gd name="connsiteY0" fmla="*/ 444697 h 446494"/>
                  <a:gd name="connsiteX1" fmla="*/ 11288 w 490769"/>
                  <a:gd name="connsiteY1" fmla="*/ 433092 h 446494"/>
                  <a:gd name="connsiteX2" fmla="*/ 699 w 490769"/>
                  <a:gd name="connsiteY2" fmla="*/ 287084 h 446494"/>
                  <a:gd name="connsiteX3" fmla="*/ 699 w 490769"/>
                  <a:gd name="connsiteY3" fmla="*/ 284690 h 446494"/>
                  <a:gd name="connsiteX4" fmla="*/ 118 w 490769"/>
                  <a:gd name="connsiteY4" fmla="*/ 235440 h 446494"/>
                  <a:gd name="connsiteX5" fmla="*/ 118 w 490769"/>
                  <a:gd name="connsiteY5" fmla="*/ 228550 h 446494"/>
                  <a:gd name="connsiteX6" fmla="*/ 1279 w 490769"/>
                  <a:gd name="connsiteY6" fmla="*/ 0 h 446494"/>
                  <a:gd name="connsiteX7" fmla="*/ 295978 w 490769"/>
                  <a:gd name="connsiteY7" fmla="*/ 2974 h 446494"/>
                  <a:gd name="connsiteX8" fmla="*/ 287057 w 490769"/>
                  <a:gd name="connsiteY8" fmla="*/ 229058 h 446494"/>
                  <a:gd name="connsiteX9" fmla="*/ 286694 w 490769"/>
                  <a:gd name="connsiteY9" fmla="*/ 238052 h 446494"/>
                  <a:gd name="connsiteX10" fmla="*/ 284881 w 490769"/>
                  <a:gd name="connsiteY10" fmla="*/ 284908 h 446494"/>
                  <a:gd name="connsiteX11" fmla="*/ 284881 w 490769"/>
                  <a:gd name="connsiteY11" fmla="*/ 289695 h 446494"/>
                  <a:gd name="connsiteX12" fmla="*/ 469404 w 490769"/>
                  <a:gd name="connsiteY12" fmla="*/ 381376 h 446494"/>
                  <a:gd name="connsiteX13" fmla="*/ 483838 w 490769"/>
                  <a:gd name="connsiteY13" fmla="*/ 444697 h 44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69" h="446494">
                    <a:moveTo>
                      <a:pt x="483838" y="444697"/>
                    </a:moveTo>
                    <a:cubicBezTo>
                      <a:pt x="468388" y="449629"/>
                      <a:pt x="27898" y="443971"/>
                      <a:pt x="11288" y="433092"/>
                    </a:cubicBezTo>
                    <a:cubicBezTo>
                      <a:pt x="4906" y="429030"/>
                      <a:pt x="2004" y="364838"/>
                      <a:pt x="699" y="287084"/>
                    </a:cubicBezTo>
                    <a:lnTo>
                      <a:pt x="699" y="284690"/>
                    </a:lnTo>
                    <a:cubicBezTo>
                      <a:pt x="699" y="268660"/>
                      <a:pt x="191" y="252123"/>
                      <a:pt x="118" y="235440"/>
                    </a:cubicBezTo>
                    <a:cubicBezTo>
                      <a:pt x="118" y="233119"/>
                      <a:pt x="118" y="230798"/>
                      <a:pt x="118" y="228550"/>
                    </a:cubicBezTo>
                    <a:cubicBezTo>
                      <a:pt x="-462" y="116415"/>
                      <a:pt x="1279" y="0"/>
                      <a:pt x="1279" y="0"/>
                    </a:cubicBezTo>
                    <a:lnTo>
                      <a:pt x="295978" y="2974"/>
                    </a:lnTo>
                    <a:lnTo>
                      <a:pt x="287057" y="229058"/>
                    </a:lnTo>
                    <a:lnTo>
                      <a:pt x="286694" y="238052"/>
                    </a:lnTo>
                    <a:lnTo>
                      <a:pt x="284881" y="284908"/>
                    </a:lnTo>
                    <a:lnTo>
                      <a:pt x="284881" y="289695"/>
                    </a:lnTo>
                    <a:cubicBezTo>
                      <a:pt x="284881" y="289695"/>
                      <a:pt x="452359" y="367595"/>
                      <a:pt x="469404" y="381376"/>
                    </a:cubicBezTo>
                    <a:cubicBezTo>
                      <a:pt x="486449" y="395157"/>
                      <a:pt x="499287" y="439764"/>
                      <a:pt x="483838" y="44469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3" name="Freeform: Shape 42">
                <a:extLst>
                  <a:ext uri="{FF2B5EF4-FFF2-40B4-BE49-F238E27FC236}">
                    <a16:creationId xmlns:a16="http://schemas.microsoft.com/office/drawing/2014/main" id="{351271EA-1B6B-F5F9-43D3-32BE8678D678}"/>
                  </a:ext>
                </a:extLst>
              </p:cNvPr>
              <p:cNvSpPr/>
              <p:nvPr/>
            </p:nvSpPr>
            <p:spPr>
              <a:xfrm>
                <a:off x="1754123" y="4349987"/>
                <a:ext cx="490651" cy="217944"/>
              </a:xfrm>
              <a:custGeom>
                <a:avLst/>
                <a:gdLst>
                  <a:gd name="connsiteX0" fmla="*/ 483719 w 490651"/>
                  <a:gd name="connsiteY0" fmla="*/ 216147 h 217944"/>
                  <a:gd name="connsiteX1" fmla="*/ 11170 w 490651"/>
                  <a:gd name="connsiteY1" fmla="*/ 204542 h 217944"/>
                  <a:gd name="connsiteX2" fmla="*/ 580 w 490651"/>
                  <a:gd name="connsiteY2" fmla="*/ 58534 h 217944"/>
                  <a:gd name="connsiteX3" fmla="*/ 580 w 490651"/>
                  <a:gd name="connsiteY3" fmla="*/ 56140 h 217944"/>
                  <a:gd name="connsiteX4" fmla="*/ 0 w 490651"/>
                  <a:gd name="connsiteY4" fmla="*/ 6891 h 217944"/>
                  <a:gd name="connsiteX5" fmla="*/ 0 w 490651"/>
                  <a:gd name="connsiteY5" fmla="*/ 0 h 217944"/>
                  <a:gd name="connsiteX6" fmla="*/ 287011 w 490651"/>
                  <a:gd name="connsiteY6" fmla="*/ 798 h 217944"/>
                  <a:gd name="connsiteX7" fmla="*/ 286648 w 490651"/>
                  <a:gd name="connsiteY7" fmla="*/ 9792 h 217944"/>
                  <a:gd name="connsiteX8" fmla="*/ 284835 w 490651"/>
                  <a:gd name="connsiteY8" fmla="*/ 56648 h 217944"/>
                  <a:gd name="connsiteX9" fmla="*/ 284835 w 490651"/>
                  <a:gd name="connsiteY9" fmla="*/ 61435 h 217944"/>
                  <a:gd name="connsiteX10" fmla="*/ 469285 w 490651"/>
                  <a:gd name="connsiteY10" fmla="*/ 152826 h 217944"/>
                  <a:gd name="connsiteX11" fmla="*/ 483719 w 490651"/>
                  <a:gd name="connsiteY11" fmla="*/ 216147 h 2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651" h="217944">
                    <a:moveTo>
                      <a:pt x="483719" y="216147"/>
                    </a:moveTo>
                    <a:cubicBezTo>
                      <a:pt x="468270" y="221079"/>
                      <a:pt x="27780" y="215422"/>
                      <a:pt x="11170" y="204542"/>
                    </a:cubicBezTo>
                    <a:cubicBezTo>
                      <a:pt x="4787" y="200480"/>
                      <a:pt x="1886" y="136289"/>
                      <a:pt x="580" y="58534"/>
                    </a:cubicBezTo>
                    <a:lnTo>
                      <a:pt x="580" y="56140"/>
                    </a:lnTo>
                    <a:cubicBezTo>
                      <a:pt x="580" y="40110"/>
                      <a:pt x="72" y="23573"/>
                      <a:pt x="0" y="6891"/>
                    </a:cubicBezTo>
                    <a:cubicBezTo>
                      <a:pt x="0" y="4570"/>
                      <a:pt x="0" y="2248"/>
                      <a:pt x="0" y="0"/>
                    </a:cubicBezTo>
                    <a:lnTo>
                      <a:pt x="287011" y="798"/>
                    </a:lnTo>
                    <a:lnTo>
                      <a:pt x="286648" y="9792"/>
                    </a:lnTo>
                    <a:lnTo>
                      <a:pt x="284835" y="56648"/>
                    </a:lnTo>
                    <a:lnTo>
                      <a:pt x="284835" y="61435"/>
                    </a:lnTo>
                    <a:cubicBezTo>
                      <a:pt x="284835" y="61435"/>
                      <a:pt x="452240" y="139045"/>
                      <a:pt x="469285" y="152826"/>
                    </a:cubicBezTo>
                    <a:cubicBezTo>
                      <a:pt x="486330" y="166607"/>
                      <a:pt x="499169" y="211215"/>
                      <a:pt x="483719" y="21614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4" name="Freeform: Shape 43">
                <a:extLst>
                  <a:ext uri="{FF2B5EF4-FFF2-40B4-BE49-F238E27FC236}">
                    <a16:creationId xmlns:a16="http://schemas.microsoft.com/office/drawing/2014/main" id="{3AF81D3D-DA23-AD08-74C1-C72633850038}"/>
                  </a:ext>
                </a:extLst>
              </p:cNvPr>
              <p:cNvSpPr/>
              <p:nvPr/>
            </p:nvSpPr>
            <p:spPr>
              <a:xfrm>
                <a:off x="1754776" y="4406055"/>
                <a:ext cx="490052" cy="161868"/>
              </a:xfrm>
              <a:custGeom>
                <a:avLst/>
                <a:gdLst>
                  <a:gd name="connsiteX0" fmla="*/ 483067 w 490052"/>
                  <a:gd name="connsiteY0" fmla="*/ 160079 h 161868"/>
                  <a:gd name="connsiteX1" fmla="*/ 169291 w 490052"/>
                  <a:gd name="connsiteY1" fmla="*/ 158338 h 161868"/>
                  <a:gd name="connsiteX2" fmla="*/ 10517 w 490052"/>
                  <a:gd name="connsiteY2" fmla="*/ 148474 h 161868"/>
                  <a:gd name="connsiteX3" fmla="*/ 0 w 490052"/>
                  <a:gd name="connsiteY3" fmla="*/ 5730 h 161868"/>
                  <a:gd name="connsiteX4" fmla="*/ 0 w 490052"/>
                  <a:gd name="connsiteY4" fmla="*/ 2466 h 161868"/>
                  <a:gd name="connsiteX5" fmla="*/ 0 w 490052"/>
                  <a:gd name="connsiteY5" fmla="*/ 0 h 161868"/>
                  <a:gd name="connsiteX6" fmla="*/ 284255 w 490052"/>
                  <a:gd name="connsiteY6" fmla="*/ 580 h 161868"/>
                  <a:gd name="connsiteX7" fmla="*/ 284255 w 490052"/>
                  <a:gd name="connsiteY7" fmla="*/ 5367 h 161868"/>
                  <a:gd name="connsiteX8" fmla="*/ 468923 w 490052"/>
                  <a:gd name="connsiteY8" fmla="*/ 96831 h 161868"/>
                  <a:gd name="connsiteX9" fmla="*/ 483067 w 490052"/>
                  <a:gd name="connsiteY9" fmla="*/ 160079 h 16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052" h="161868">
                    <a:moveTo>
                      <a:pt x="483067" y="160079"/>
                    </a:moveTo>
                    <a:cubicBezTo>
                      <a:pt x="473565" y="163126"/>
                      <a:pt x="302896" y="162110"/>
                      <a:pt x="169291" y="158338"/>
                    </a:cubicBezTo>
                    <a:cubicBezTo>
                      <a:pt x="85878" y="156090"/>
                      <a:pt x="16973" y="152608"/>
                      <a:pt x="10517" y="148474"/>
                    </a:cubicBezTo>
                    <a:cubicBezTo>
                      <a:pt x="4062" y="144340"/>
                      <a:pt x="1306" y="82034"/>
                      <a:pt x="0" y="5730"/>
                    </a:cubicBezTo>
                    <a:cubicBezTo>
                      <a:pt x="0" y="4642"/>
                      <a:pt x="0" y="3554"/>
                      <a:pt x="0" y="2466"/>
                    </a:cubicBezTo>
                    <a:cubicBezTo>
                      <a:pt x="0" y="1378"/>
                      <a:pt x="0" y="798"/>
                      <a:pt x="0" y="0"/>
                    </a:cubicBezTo>
                    <a:lnTo>
                      <a:pt x="284255" y="580"/>
                    </a:lnTo>
                    <a:lnTo>
                      <a:pt x="284255" y="5367"/>
                    </a:lnTo>
                    <a:cubicBezTo>
                      <a:pt x="284255" y="5367"/>
                      <a:pt x="451950" y="82977"/>
                      <a:pt x="468923" y="96831"/>
                    </a:cubicBezTo>
                    <a:cubicBezTo>
                      <a:pt x="485895" y="110685"/>
                      <a:pt x="498516" y="155147"/>
                      <a:pt x="483067" y="1600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5" name="Freeform: Shape 44">
                <a:extLst>
                  <a:ext uri="{FF2B5EF4-FFF2-40B4-BE49-F238E27FC236}">
                    <a16:creationId xmlns:a16="http://schemas.microsoft.com/office/drawing/2014/main" id="{486C3F0C-0C9E-44E8-DF64-1D3EDFF3E63D}"/>
                  </a:ext>
                </a:extLst>
              </p:cNvPr>
              <p:cNvSpPr/>
              <p:nvPr/>
            </p:nvSpPr>
            <p:spPr>
              <a:xfrm>
                <a:off x="1785167" y="4543751"/>
                <a:ext cx="449094" cy="6841"/>
              </a:xfrm>
              <a:custGeom>
                <a:avLst/>
                <a:gdLst>
                  <a:gd name="connsiteX0" fmla="*/ 447961 w 449094"/>
                  <a:gd name="connsiteY0" fmla="*/ 5193 h 6841"/>
                  <a:gd name="connsiteX1" fmla="*/ 435 w 449094"/>
                  <a:gd name="connsiteY1" fmla="*/ 1059 h 6841"/>
                  <a:gd name="connsiteX2" fmla="*/ 435 w 449094"/>
                  <a:gd name="connsiteY2" fmla="*/ 1567 h 6841"/>
                  <a:gd name="connsiteX3" fmla="*/ 447888 w 449094"/>
                  <a:gd name="connsiteY3" fmla="*/ 6426 h 6841"/>
                  <a:gd name="connsiteX4" fmla="*/ 447961 w 449094"/>
                  <a:gd name="connsiteY4" fmla="*/ 5193 h 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94" h="6841">
                    <a:moveTo>
                      <a:pt x="447961" y="5193"/>
                    </a:moveTo>
                    <a:cubicBezTo>
                      <a:pt x="373688" y="2437"/>
                      <a:pt x="74056" y="-2060"/>
                      <a:pt x="435" y="1059"/>
                    </a:cubicBezTo>
                    <a:cubicBezTo>
                      <a:pt x="-145" y="1059"/>
                      <a:pt x="-145" y="1494"/>
                      <a:pt x="435" y="1567"/>
                    </a:cubicBezTo>
                    <a:cubicBezTo>
                      <a:pt x="73983" y="5919"/>
                      <a:pt x="373615" y="7732"/>
                      <a:pt x="447888" y="6426"/>
                    </a:cubicBezTo>
                    <a:cubicBezTo>
                      <a:pt x="449484" y="6426"/>
                      <a:pt x="449484" y="5266"/>
                      <a:pt x="447961" y="519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6" name="Freeform: Shape 45">
                <a:extLst>
                  <a:ext uri="{FF2B5EF4-FFF2-40B4-BE49-F238E27FC236}">
                    <a16:creationId xmlns:a16="http://schemas.microsoft.com/office/drawing/2014/main" id="{5CB99250-461A-0C5E-ECD8-6D3BE3B85065}"/>
                  </a:ext>
                </a:extLst>
              </p:cNvPr>
              <p:cNvSpPr/>
              <p:nvPr/>
            </p:nvSpPr>
            <p:spPr>
              <a:xfrm>
                <a:off x="1982611" y="4405370"/>
                <a:ext cx="89350" cy="22923"/>
              </a:xfrm>
              <a:custGeom>
                <a:avLst/>
                <a:gdLst>
                  <a:gd name="connsiteX0" fmla="*/ 87899 w 89350"/>
                  <a:gd name="connsiteY0" fmla="*/ 2426 h 22923"/>
                  <a:gd name="connsiteX1" fmla="*/ 352 w 89350"/>
                  <a:gd name="connsiteY1" fmla="*/ 21139 h 22923"/>
                  <a:gd name="connsiteX2" fmla="*/ 1585 w 89350"/>
                  <a:gd name="connsiteY2" fmla="*/ 22880 h 22923"/>
                  <a:gd name="connsiteX3" fmla="*/ 87754 w 89350"/>
                  <a:gd name="connsiteY3" fmla="*/ 6125 h 22923"/>
                  <a:gd name="connsiteX4" fmla="*/ 89328 w 89350"/>
                  <a:gd name="connsiteY4" fmla="*/ 3971 h 22923"/>
                  <a:gd name="connsiteX5" fmla="*/ 87899 w 89350"/>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50" h="22923">
                    <a:moveTo>
                      <a:pt x="87899" y="2426"/>
                    </a:moveTo>
                    <a:cubicBezTo>
                      <a:pt x="58886" y="-3377"/>
                      <a:pt x="22982" y="613"/>
                      <a:pt x="352" y="21139"/>
                    </a:cubicBezTo>
                    <a:cubicBezTo>
                      <a:pt x="-518" y="21937"/>
                      <a:pt x="352" y="23170"/>
                      <a:pt x="1585" y="22880"/>
                    </a:cubicBezTo>
                    <a:cubicBezTo>
                      <a:pt x="29633" y="14263"/>
                      <a:pt x="58516" y="8642"/>
                      <a:pt x="87754" y="6125"/>
                    </a:cubicBezTo>
                    <a:cubicBezTo>
                      <a:pt x="88784" y="5965"/>
                      <a:pt x="89487" y="5001"/>
                      <a:pt x="89328" y="3971"/>
                    </a:cubicBezTo>
                    <a:cubicBezTo>
                      <a:pt x="89211" y="3217"/>
                      <a:pt x="88646" y="2600"/>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7" name="Freeform: Shape 46">
                <a:extLst>
                  <a:ext uri="{FF2B5EF4-FFF2-40B4-BE49-F238E27FC236}">
                    <a16:creationId xmlns:a16="http://schemas.microsoft.com/office/drawing/2014/main" id="{29B67376-8832-1493-EF44-34434CD1D214}"/>
                  </a:ext>
                </a:extLst>
              </p:cNvPr>
              <p:cNvSpPr/>
              <p:nvPr/>
            </p:nvSpPr>
            <p:spPr>
              <a:xfrm>
                <a:off x="2003573" y="4418353"/>
                <a:ext cx="89271" cy="22923"/>
              </a:xfrm>
              <a:custGeom>
                <a:avLst/>
                <a:gdLst>
                  <a:gd name="connsiteX0" fmla="*/ 87899 w 89271"/>
                  <a:gd name="connsiteY0" fmla="*/ 2426 h 22923"/>
                  <a:gd name="connsiteX1" fmla="*/ 352 w 89271"/>
                  <a:gd name="connsiteY1" fmla="*/ 21139 h 22923"/>
                  <a:gd name="connsiteX2" fmla="*/ 1585 w 89271"/>
                  <a:gd name="connsiteY2" fmla="*/ 22880 h 22923"/>
                  <a:gd name="connsiteX3" fmla="*/ 87463 w 89271"/>
                  <a:gd name="connsiteY3" fmla="*/ 6125 h 22923"/>
                  <a:gd name="connsiteX4" fmla="*/ 89269 w 89271"/>
                  <a:gd name="connsiteY4" fmla="*/ 4167 h 22923"/>
                  <a:gd name="connsiteX5" fmla="*/ 87899 w 89271"/>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71" h="22923">
                    <a:moveTo>
                      <a:pt x="87899" y="2426"/>
                    </a:moveTo>
                    <a:cubicBezTo>
                      <a:pt x="58886" y="-3377"/>
                      <a:pt x="22982" y="613"/>
                      <a:pt x="352" y="21139"/>
                    </a:cubicBezTo>
                    <a:cubicBezTo>
                      <a:pt x="-518" y="21937"/>
                      <a:pt x="352" y="23170"/>
                      <a:pt x="1585" y="22880"/>
                    </a:cubicBezTo>
                    <a:cubicBezTo>
                      <a:pt x="29539" y="14270"/>
                      <a:pt x="58327" y="8656"/>
                      <a:pt x="87463" y="6125"/>
                    </a:cubicBezTo>
                    <a:cubicBezTo>
                      <a:pt x="88501" y="6081"/>
                      <a:pt x="89313" y="5204"/>
                      <a:pt x="89269" y="4167"/>
                    </a:cubicBezTo>
                    <a:cubicBezTo>
                      <a:pt x="89240" y="3347"/>
                      <a:pt x="88682" y="2651"/>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8" name="Freeform: Shape 47">
                <a:extLst>
                  <a:ext uri="{FF2B5EF4-FFF2-40B4-BE49-F238E27FC236}">
                    <a16:creationId xmlns:a16="http://schemas.microsoft.com/office/drawing/2014/main" id="{B2B64828-3C40-1636-BE6A-C6AFFDEDF70E}"/>
                  </a:ext>
                </a:extLst>
              </p:cNvPr>
              <p:cNvSpPr/>
              <p:nvPr/>
            </p:nvSpPr>
            <p:spPr>
              <a:xfrm>
                <a:off x="2024462" y="4431336"/>
                <a:ext cx="89713" cy="22923"/>
              </a:xfrm>
              <a:custGeom>
                <a:avLst/>
                <a:gdLst>
                  <a:gd name="connsiteX0" fmla="*/ 87899 w 89713"/>
                  <a:gd name="connsiteY0" fmla="*/ 2426 h 22923"/>
                  <a:gd name="connsiteX1" fmla="*/ 352 w 89713"/>
                  <a:gd name="connsiteY1" fmla="*/ 21139 h 22923"/>
                  <a:gd name="connsiteX2" fmla="*/ 1585 w 89713"/>
                  <a:gd name="connsiteY2" fmla="*/ 22880 h 22923"/>
                  <a:gd name="connsiteX3" fmla="*/ 87754 w 89713"/>
                  <a:gd name="connsiteY3" fmla="*/ 6198 h 22923"/>
                  <a:gd name="connsiteX4" fmla="*/ 89712 w 89713"/>
                  <a:gd name="connsiteY4" fmla="*/ 4384 h 22923"/>
                  <a:gd name="connsiteX5" fmla="*/ 87899 w 89713"/>
                  <a:gd name="connsiteY5" fmla="*/ 2426 h 2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13" h="22923">
                    <a:moveTo>
                      <a:pt x="87899" y="2426"/>
                    </a:moveTo>
                    <a:cubicBezTo>
                      <a:pt x="58886" y="-3377"/>
                      <a:pt x="22982" y="613"/>
                      <a:pt x="352" y="21139"/>
                    </a:cubicBezTo>
                    <a:cubicBezTo>
                      <a:pt x="-518" y="21937"/>
                      <a:pt x="352" y="23170"/>
                      <a:pt x="1585" y="22880"/>
                    </a:cubicBezTo>
                    <a:cubicBezTo>
                      <a:pt x="29633" y="14285"/>
                      <a:pt x="58523" y="8693"/>
                      <a:pt x="87754" y="6198"/>
                    </a:cubicBezTo>
                    <a:cubicBezTo>
                      <a:pt x="88798" y="6241"/>
                      <a:pt x="89669" y="5429"/>
                      <a:pt x="89712" y="4384"/>
                    </a:cubicBezTo>
                    <a:cubicBezTo>
                      <a:pt x="89756" y="3340"/>
                      <a:pt x="88943" y="2469"/>
                      <a:pt x="87899" y="24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9" name="Freeform: Shape 48">
                <a:extLst>
                  <a:ext uri="{FF2B5EF4-FFF2-40B4-BE49-F238E27FC236}">
                    <a16:creationId xmlns:a16="http://schemas.microsoft.com/office/drawing/2014/main" id="{68D3D885-8C34-F6BA-5A26-30B3319320E0}"/>
                  </a:ext>
                </a:extLst>
              </p:cNvPr>
              <p:cNvSpPr/>
              <p:nvPr/>
            </p:nvSpPr>
            <p:spPr>
              <a:xfrm>
                <a:off x="2018371" y="4335073"/>
                <a:ext cx="95118" cy="81782"/>
              </a:xfrm>
              <a:custGeom>
                <a:avLst/>
                <a:gdLst>
                  <a:gd name="connsiteX0" fmla="*/ 91016 w 95118"/>
                  <a:gd name="connsiteY0" fmla="*/ 9474 h 81782"/>
                  <a:gd name="connsiteX1" fmla="*/ 45901 w 95118"/>
                  <a:gd name="connsiteY1" fmla="*/ 10490 h 81782"/>
                  <a:gd name="connsiteX2" fmla="*/ 60 w 95118"/>
                  <a:gd name="connsiteY2" fmla="*/ 76857 h 81782"/>
                  <a:gd name="connsiteX3" fmla="*/ 438 w 95118"/>
                  <a:gd name="connsiteY3" fmla="*/ 77814 h 81782"/>
                  <a:gd name="connsiteX4" fmla="*/ 713 w 95118"/>
                  <a:gd name="connsiteY4" fmla="*/ 77872 h 81782"/>
                  <a:gd name="connsiteX5" fmla="*/ 5283 w 95118"/>
                  <a:gd name="connsiteY5" fmla="*/ 81571 h 81782"/>
                  <a:gd name="connsiteX6" fmla="*/ 77380 w 95118"/>
                  <a:gd name="connsiteY6" fmla="*/ 50963 h 81782"/>
                  <a:gd name="connsiteX7" fmla="*/ 91016 w 95118"/>
                  <a:gd name="connsiteY7" fmla="*/ 9474 h 81782"/>
                  <a:gd name="connsiteX8" fmla="*/ 39300 w 95118"/>
                  <a:gd name="connsiteY8" fmla="*/ 60972 h 81782"/>
                  <a:gd name="connsiteX9" fmla="*/ 3905 w 95118"/>
                  <a:gd name="connsiteY9" fmla="*/ 74391 h 81782"/>
                  <a:gd name="connsiteX10" fmla="*/ 31540 w 95118"/>
                  <a:gd name="connsiteY10" fmla="*/ 36239 h 81782"/>
                  <a:gd name="connsiteX11" fmla="*/ 47207 w 95118"/>
                  <a:gd name="connsiteY11" fmla="*/ 19701 h 81782"/>
                  <a:gd name="connsiteX12" fmla="*/ 85069 w 95118"/>
                  <a:gd name="connsiteY12" fmla="*/ 27535 h 81782"/>
                  <a:gd name="connsiteX13" fmla="*/ 39300 w 95118"/>
                  <a:gd name="connsiteY13" fmla="*/ 60972 h 8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18" h="81782">
                    <a:moveTo>
                      <a:pt x="91016" y="9474"/>
                    </a:moveTo>
                    <a:cubicBezTo>
                      <a:pt x="79701" y="-6483"/>
                      <a:pt x="58231" y="407"/>
                      <a:pt x="45901" y="10490"/>
                    </a:cubicBezTo>
                    <a:cubicBezTo>
                      <a:pt x="25055" y="28195"/>
                      <a:pt x="9243" y="51086"/>
                      <a:pt x="60" y="76857"/>
                    </a:cubicBezTo>
                    <a:cubicBezTo>
                      <a:pt x="-99" y="77227"/>
                      <a:pt x="68" y="77655"/>
                      <a:pt x="438" y="77814"/>
                    </a:cubicBezTo>
                    <a:cubicBezTo>
                      <a:pt x="525" y="77850"/>
                      <a:pt x="619" y="77872"/>
                      <a:pt x="713" y="77872"/>
                    </a:cubicBezTo>
                    <a:cubicBezTo>
                      <a:pt x="713" y="80121"/>
                      <a:pt x="2744" y="82514"/>
                      <a:pt x="5283" y="81571"/>
                    </a:cubicBezTo>
                    <a:cubicBezTo>
                      <a:pt x="29509" y="72940"/>
                      <a:pt x="56491" y="67065"/>
                      <a:pt x="77380" y="50963"/>
                    </a:cubicBezTo>
                    <a:cubicBezTo>
                      <a:pt x="89566" y="41751"/>
                      <a:pt x="101678" y="24633"/>
                      <a:pt x="91016" y="9474"/>
                    </a:cubicBezTo>
                    <a:close/>
                    <a:moveTo>
                      <a:pt x="39300" y="60972"/>
                    </a:moveTo>
                    <a:cubicBezTo>
                      <a:pt x="27478" y="65542"/>
                      <a:pt x="15510" y="69459"/>
                      <a:pt x="3905" y="74391"/>
                    </a:cubicBezTo>
                    <a:cubicBezTo>
                      <a:pt x="12899" y="61480"/>
                      <a:pt x="21240" y="48279"/>
                      <a:pt x="31540" y="36239"/>
                    </a:cubicBezTo>
                    <a:cubicBezTo>
                      <a:pt x="36421" y="30414"/>
                      <a:pt x="41651" y="24894"/>
                      <a:pt x="47207" y="19701"/>
                    </a:cubicBezTo>
                    <a:cubicBezTo>
                      <a:pt x="56056" y="11940"/>
                      <a:pt x="90726" y="-4452"/>
                      <a:pt x="85069" y="27535"/>
                    </a:cubicBezTo>
                    <a:cubicBezTo>
                      <a:pt x="82022" y="45160"/>
                      <a:pt x="53444" y="55605"/>
                      <a:pt x="39300" y="609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0" name="Freeform: Shape 49">
                <a:extLst>
                  <a:ext uri="{FF2B5EF4-FFF2-40B4-BE49-F238E27FC236}">
                    <a16:creationId xmlns:a16="http://schemas.microsoft.com/office/drawing/2014/main" id="{46ACF392-F5F2-C018-23E4-DE49394812CB}"/>
                  </a:ext>
                </a:extLst>
              </p:cNvPr>
              <p:cNvSpPr/>
              <p:nvPr/>
            </p:nvSpPr>
            <p:spPr>
              <a:xfrm>
                <a:off x="1919650" y="4351613"/>
                <a:ext cx="105926" cy="64959"/>
              </a:xfrm>
              <a:custGeom>
                <a:avLst/>
                <a:gdLst>
                  <a:gd name="connsiteX0" fmla="*/ 24580 w 105926"/>
                  <a:gd name="connsiteY0" fmla="*/ 51686 h 64959"/>
                  <a:gd name="connsiteX1" fmla="*/ 101827 w 105926"/>
                  <a:gd name="connsiteY1" fmla="*/ 64959 h 64959"/>
                  <a:gd name="connsiteX2" fmla="*/ 105381 w 105926"/>
                  <a:gd name="connsiteY2" fmla="*/ 60245 h 64959"/>
                  <a:gd name="connsiteX3" fmla="*/ 105882 w 105926"/>
                  <a:gd name="connsiteY3" fmla="*/ 59237 h 64959"/>
                  <a:gd name="connsiteX4" fmla="*/ 105817 w 105926"/>
                  <a:gd name="connsiteY4" fmla="*/ 59084 h 64959"/>
                  <a:gd name="connsiteX5" fmla="*/ 45905 w 105926"/>
                  <a:gd name="connsiteY5" fmla="*/ 5048 h 64959"/>
                  <a:gd name="connsiteX6" fmla="*/ 1805 w 105926"/>
                  <a:gd name="connsiteY6" fmla="*/ 14477 h 64959"/>
                  <a:gd name="connsiteX7" fmla="*/ 24580 w 105926"/>
                  <a:gd name="connsiteY7" fmla="*/ 51686 h 64959"/>
                  <a:gd name="connsiteX8" fmla="*/ 11670 w 105926"/>
                  <a:gd name="connsiteY8" fmla="*/ 30652 h 64959"/>
                  <a:gd name="connsiteX9" fmla="*/ 46703 w 105926"/>
                  <a:gd name="connsiteY9" fmla="*/ 14404 h 64959"/>
                  <a:gd name="connsiteX10" fmla="*/ 65779 w 105926"/>
                  <a:gd name="connsiteY10" fmla="*/ 26880 h 64959"/>
                  <a:gd name="connsiteX11" fmla="*/ 101465 w 105926"/>
                  <a:gd name="connsiteY11" fmla="*/ 57634 h 64959"/>
                  <a:gd name="connsiteX12" fmla="*/ 63893 w 105926"/>
                  <a:gd name="connsiteY12" fmla="*/ 52701 h 64959"/>
                  <a:gd name="connsiteX13" fmla="*/ 11815 w 105926"/>
                  <a:gd name="connsiteY13" fmla="*/ 30652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926" h="64959">
                    <a:moveTo>
                      <a:pt x="24580" y="51686"/>
                    </a:moveTo>
                    <a:cubicBezTo>
                      <a:pt x="48516" y="62276"/>
                      <a:pt x="76223" y="62131"/>
                      <a:pt x="101827" y="64959"/>
                    </a:cubicBezTo>
                    <a:cubicBezTo>
                      <a:pt x="104439" y="64959"/>
                      <a:pt x="105817" y="62421"/>
                      <a:pt x="105381" y="60245"/>
                    </a:cubicBezTo>
                    <a:cubicBezTo>
                      <a:pt x="105802" y="60107"/>
                      <a:pt x="106027" y="59650"/>
                      <a:pt x="105882" y="59237"/>
                    </a:cubicBezTo>
                    <a:cubicBezTo>
                      <a:pt x="105867" y="59186"/>
                      <a:pt x="105846" y="59135"/>
                      <a:pt x="105817" y="59084"/>
                    </a:cubicBezTo>
                    <a:cubicBezTo>
                      <a:pt x="90904" y="36157"/>
                      <a:pt x="70247" y="17523"/>
                      <a:pt x="45905" y="5048"/>
                    </a:cubicBezTo>
                    <a:cubicBezTo>
                      <a:pt x="31398" y="-2206"/>
                      <a:pt x="9058" y="-3656"/>
                      <a:pt x="1805" y="14477"/>
                    </a:cubicBezTo>
                    <a:cubicBezTo>
                      <a:pt x="-5448" y="32610"/>
                      <a:pt x="10582" y="45521"/>
                      <a:pt x="24580" y="51686"/>
                    </a:cubicBezTo>
                    <a:close/>
                    <a:moveTo>
                      <a:pt x="11670" y="30652"/>
                    </a:moveTo>
                    <a:cubicBezTo>
                      <a:pt x="-1096" y="841"/>
                      <a:pt x="36403" y="8892"/>
                      <a:pt x="46703" y="14404"/>
                    </a:cubicBezTo>
                    <a:cubicBezTo>
                      <a:pt x="53354" y="18096"/>
                      <a:pt x="59730" y="22267"/>
                      <a:pt x="65779" y="26880"/>
                    </a:cubicBezTo>
                    <a:cubicBezTo>
                      <a:pt x="78204" y="36505"/>
                      <a:pt x="90113" y="46768"/>
                      <a:pt x="101465" y="57634"/>
                    </a:cubicBezTo>
                    <a:cubicBezTo>
                      <a:pt x="88989" y="55458"/>
                      <a:pt x="76441" y="54442"/>
                      <a:pt x="63893" y="52701"/>
                    </a:cubicBezTo>
                    <a:cubicBezTo>
                      <a:pt x="48951" y="50743"/>
                      <a:pt x="19068" y="47116"/>
                      <a:pt x="11815" y="3065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1" name="Freeform: Shape 50">
                <a:extLst>
                  <a:ext uri="{FF2B5EF4-FFF2-40B4-BE49-F238E27FC236}">
                    <a16:creationId xmlns:a16="http://schemas.microsoft.com/office/drawing/2014/main" id="{57DE35FA-AD3C-EBEA-AE75-76A58D03B173}"/>
                  </a:ext>
                </a:extLst>
              </p:cNvPr>
              <p:cNvSpPr/>
              <p:nvPr/>
            </p:nvSpPr>
            <p:spPr>
              <a:xfrm>
                <a:off x="1754921" y="4411785"/>
                <a:ext cx="169290" cy="152608"/>
              </a:xfrm>
              <a:custGeom>
                <a:avLst/>
                <a:gdLst>
                  <a:gd name="connsiteX0" fmla="*/ 169291 w 169290"/>
                  <a:gd name="connsiteY0" fmla="*/ 152608 h 152608"/>
                  <a:gd name="connsiteX1" fmla="*/ 10517 w 169290"/>
                  <a:gd name="connsiteY1" fmla="*/ 142744 h 152608"/>
                  <a:gd name="connsiteX2" fmla="*/ 0 w 169290"/>
                  <a:gd name="connsiteY2" fmla="*/ 0 h 152608"/>
                  <a:gd name="connsiteX3" fmla="*/ 169291 w 169290"/>
                  <a:gd name="connsiteY3" fmla="*/ 152608 h 152608"/>
                </a:gdLst>
                <a:ahLst/>
                <a:cxnLst>
                  <a:cxn ang="0">
                    <a:pos x="connsiteX0" y="connsiteY0"/>
                  </a:cxn>
                  <a:cxn ang="0">
                    <a:pos x="connsiteX1" y="connsiteY1"/>
                  </a:cxn>
                  <a:cxn ang="0">
                    <a:pos x="connsiteX2" y="connsiteY2"/>
                  </a:cxn>
                  <a:cxn ang="0">
                    <a:pos x="connsiteX3" y="connsiteY3"/>
                  </a:cxn>
                </a:cxnLst>
                <a:rect l="l" t="t" r="r" b="b"/>
                <a:pathLst>
                  <a:path w="169290" h="152608">
                    <a:moveTo>
                      <a:pt x="169291" y="152608"/>
                    </a:moveTo>
                    <a:cubicBezTo>
                      <a:pt x="85878" y="150360"/>
                      <a:pt x="16973" y="146878"/>
                      <a:pt x="10517" y="142744"/>
                    </a:cubicBezTo>
                    <a:cubicBezTo>
                      <a:pt x="4062" y="138610"/>
                      <a:pt x="1306" y="76304"/>
                      <a:pt x="0" y="0"/>
                    </a:cubicBezTo>
                    <a:cubicBezTo>
                      <a:pt x="34090" y="30536"/>
                      <a:pt x="119098" y="106332"/>
                      <a:pt x="169291" y="1526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2" name="Freeform: Shape 51">
                <a:extLst>
                  <a:ext uri="{FF2B5EF4-FFF2-40B4-BE49-F238E27FC236}">
                    <a16:creationId xmlns:a16="http://schemas.microsoft.com/office/drawing/2014/main" id="{50F80F94-A11E-8C0B-33BB-642FD225AAB8}"/>
                  </a:ext>
                </a:extLst>
              </p:cNvPr>
              <p:cNvSpPr/>
              <p:nvPr/>
            </p:nvSpPr>
            <p:spPr>
              <a:xfrm>
                <a:off x="1664836" y="2852554"/>
                <a:ext cx="393416" cy="1528042"/>
              </a:xfrm>
              <a:custGeom>
                <a:avLst/>
                <a:gdLst>
                  <a:gd name="connsiteX0" fmla="*/ 0 w 393416"/>
                  <a:gd name="connsiteY0" fmla="*/ 0 h 1528042"/>
                  <a:gd name="connsiteX1" fmla="*/ 76884 w 393416"/>
                  <a:gd name="connsiteY1" fmla="*/ 801121 h 1528042"/>
                  <a:gd name="connsiteX2" fmla="*/ 81962 w 393416"/>
                  <a:gd name="connsiteY2" fmla="*/ 974837 h 1528042"/>
                  <a:gd name="connsiteX3" fmla="*/ 82905 w 393416"/>
                  <a:gd name="connsiteY3" fmla="*/ 1528042 h 1528042"/>
                  <a:gd name="connsiteX4" fmla="*/ 393416 w 393416"/>
                  <a:gd name="connsiteY4" fmla="*/ 1528042 h 1528042"/>
                  <a:gd name="connsiteX5" fmla="*/ 370423 w 393416"/>
                  <a:gd name="connsiteY5" fmla="*/ 798003 h 1528042"/>
                  <a:gd name="connsiteX6" fmla="*/ 268878 w 393416"/>
                  <a:gd name="connsiteY6" fmla="*/ 145 h 152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16" h="1528042">
                    <a:moveTo>
                      <a:pt x="0" y="0"/>
                    </a:moveTo>
                    <a:cubicBezTo>
                      <a:pt x="0" y="0"/>
                      <a:pt x="66150" y="744329"/>
                      <a:pt x="76884" y="801121"/>
                    </a:cubicBezTo>
                    <a:cubicBezTo>
                      <a:pt x="79423" y="814105"/>
                      <a:pt x="80946" y="884461"/>
                      <a:pt x="81962" y="974837"/>
                    </a:cubicBezTo>
                    <a:cubicBezTo>
                      <a:pt x="84210" y="1172198"/>
                      <a:pt x="82905" y="1528042"/>
                      <a:pt x="82905" y="1528042"/>
                    </a:cubicBezTo>
                    <a:lnTo>
                      <a:pt x="393416" y="1528042"/>
                    </a:lnTo>
                    <a:cubicBezTo>
                      <a:pt x="393416" y="1528042"/>
                      <a:pt x="384205" y="911516"/>
                      <a:pt x="370423" y="798003"/>
                    </a:cubicBezTo>
                    <a:cubicBezTo>
                      <a:pt x="356642" y="684489"/>
                      <a:pt x="268878" y="145"/>
                      <a:pt x="268878" y="14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3" name="Freeform: Shape 52">
                <a:extLst>
                  <a:ext uri="{FF2B5EF4-FFF2-40B4-BE49-F238E27FC236}">
                    <a16:creationId xmlns:a16="http://schemas.microsoft.com/office/drawing/2014/main" id="{AB211570-CE92-CC93-24D3-BAB999CF9734}"/>
                  </a:ext>
                </a:extLst>
              </p:cNvPr>
              <p:cNvSpPr/>
              <p:nvPr/>
            </p:nvSpPr>
            <p:spPr>
              <a:xfrm>
                <a:off x="1758983" y="4324283"/>
                <a:ext cx="285923" cy="5933"/>
              </a:xfrm>
              <a:custGeom>
                <a:avLst/>
                <a:gdLst>
                  <a:gd name="connsiteX0" fmla="*/ 285198 w 285923"/>
                  <a:gd name="connsiteY0" fmla="*/ 2203 h 5933"/>
                  <a:gd name="connsiteX1" fmla="*/ 202221 w 285923"/>
                  <a:gd name="connsiteY1" fmla="*/ 317 h 5933"/>
                  <a:gd name="connsiteX2" fmla="*/ 508 w 285923"/>
                  <a:gd name="connsiteY2" fmla="*/ 2421 h 5933"/>
                  <a:gd name="connsiteX3" fmla="*/ 0 w 285923"/>
                  <a:gd name="connsiteY3" fmla="*/ 2929 h 5933"/>
                  <a:gd name="connsiteX4" fmla="*/ 508 w 285923"/>
                  <a:gd name="connsiteY4" fmla="*/ 3436 h 5933"/>
                  <a:gd name="connsiteX5" fmla="*/ 202221 w 285923"/>
                  <a:gd name="connsiteY5" fmla="*/ 5467 h 5933"/>
                  <a:gd name="connsiteX6" fmla="*/ 285198 w 285923"/>
                  <a:gd name="connsiteY6" fmla="*/ 3654 h 5933"/>
                  <a:gd name="connsiteX7" fmla="*/ 285923 w 285923"/>
                  <a:gd name="connsiteY7" fmla="*/ 2929 h 5933"/>
                  <a:gd name="connsiteX8" fmla="*/ 285198 w 285923"/>
                  <a:gd name="connsiteY8" fmla="*/ 2203 h 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3" h="5933">
                    <a:moveTo>
                      <a:pt x="285198" y="2203"/>
                    </a:moveTo>
                    <a:cubicBezTo>
                      <a:pt x="236746" y="1188"/>
                      <a:pt x="250672" y="825"/>
                      <a:pt x="202221" y="317"/>
                    </a:cubicBezTo>
                    <a:cubicBezTo>
                      <a:pt x="178502" y="317"/>
                      <a:pt x="22703" y="-1206"/>
                      <a:pt x="508" y="2421"/>
                    </a:cubicBezTo>
                    <a:cubicBezTo>
                      <a:pt x="225" y="2421"/>
                      <a:pt x="0" y="2646"/>
                      <a:pt x="0" y="2929"/>
                    </a:cubicBezTo>
                    <a:cubicBezTo>
                      <a:pt x="0" y="3212"/>
                      <a:pt x="225" y="3436"/>
                      <a:pt x="508" y="3436"/>
                    </a:cubicBezTo>
                    <a:cubicBezTo>
                      <a:pt x="22703" y="7063"/>
                      <a:pt x="178502" y="5757"/>
                      <a:pt x="202221" y="5467"/>
                    </a:cubicBezTo>
                    <a:cubicBezTo>
                      <a:pt x="250672" y="5032"/>
                      <a:pt x="236746" y="4669"/>
                      <a:pt x="285198" y="3654"/>
                    </a:cubicBezTo>
                    <a:cubicBezTo>
                      <a:pt x="285597" y="3654"/>
                      <a:pt x="285923" y="3328"/>
                      <a:pt x="285923" y="2929"/>
                    </a:cubicBezTo>
                    <a:cubicBezTo>
                      <a:pt x="285923" y="2530"/>
                      <a:pt x="285597" y="2203"/>
                      <a:pt x="285198" y="22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4" name="Freeform: Shape 53">
                <a:extLst>
                  <a:ext uri="{FF2B5EF4-FFF2-40B4-BE49-F238E27FC236}">
                    <a16:creationId xmlns:a16="http://schemas.microsoft.com/office/drawing/2014/main" id="{1769BD32-CD59-60DD-83BE-D72166228A81}"/>
                  </a:ext>
                </a:extLst>
              </p:cNvPr>
              <p:cNvSpPr/>
              <p:nvPr/>
            </p:nvSpPr>
            <p:spPr>
              <a:xfrm>
                <a:off x="1704072" y="2887678"/>
                <a:ext cx="104667" cy="1409464"/>
              </a:xfrm>
              <a:custGeom>
                <a:avLst/>
                <a:gdLst>
                  <a:gd name="connsiteX0" fmla="*/ 102637 w 104667"/>
                  <a:gd name="connsiteY0" fmla="*/ 1086374 h 1409464"/>
                  <a:gd name="connsiteX1" fmla="*/ 101621 w 104667"/>
                  <a:gd name="connsiteY1" fmla="*/ 951246 h 1409464"/>
                  <a:gd name="connsiteX2" fmla="*/ 99300 w 104667"/>
                  <a:gd name="connsiteY2" fmla="*/ 820687 h 1409464"/>
                  <a:gd name="connsiteX3" fmla="*/ 64485 w 104667"/>
                  <a:gd name="connsiteY3" fmla="*/ 558410 h 1409464"/>
                  <a:gd name="connsiteX4" fmla="*/ 31482 w 104667"/>
                  <a:gd name="connsiteY4" fmla="*/ 295842 h 1409464"/>
                  <a:gd name="connsiteX5" fmla="*/ 1091 w 104667"/>
                  <a:gd name="connsiteY5" fmla="*/ 490 h 1409464"/>
                  <a:gd name="connsiteX6" fmla="*/ 3 w 104667"/>
                  <a:gd name="connsiteY6" fmla="*/ 490 h 1409464"/>
                  <a:gd name="connsiteX7" fmla="*/ 55273 w 104667"/>
                  <a:gd name="connsiteY7" fmla="*/ 526786 h 1409464"/>
                  <a:gd name="connsiteX8" fmla="*/ 75147 w 104667"/>
                  <a:gd name="connsiteY8" fmla="*/ 656909 h 1409464"/>
                  <a:gd name="connsiteX9" fmla="*/ 93062 w 104667"/>
                  <a:gd name="connsiteY9" fmla="*/ 788845 h 1409464"/>
                  <a:gd name="connsiteX10" fmla="*/ 97414 w 104667"/>
                  <a:gd name="connsiteY10" fmla="*/ 919404 h 1409464"/>
                  <a:gd name="connsiteX11" fmla="*/ 98792 w 104667"/>
                  <a:gd name="connsiteY11" fmla="*/ 1054459 h 1409464"/>
                  <a:gd name="connsiteX12" fmla="*/ 101694 w 104667"/>
                  <a:gd name="connsiteY12" fmla="*/ 1408273 h 1409464"/>
                  <a:gd name="connsiteX13" fmla="*/ 103514 w 104667"/>
                  <a:gd name="connsiteY13" fmla="*/ 1409426 h 1409464"/>
                  <a:gd name="connsiteX14" fmla="*/ 104668 w 104667"/>
                  <a:gd name="connsiteY14" fmla="*/ 1408273 h 1409464"/>
                  <a:gd name="connsiteX15" fmla="*/ 102637 w 104667"/>
                  <a:gd name="connsiteY15" fmla="*/ 1086374 h 140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67" h="1409464">
                    <a:moveTo>
                      <a:pt x="102637" y="1086374"/>
                    </a:moveTo>
                    <a:cubicBezTo>
                      <a:pt x="102252" y="1041309"/>
                      <a:pt x="101911" y="996267"/>
                      <a:pt x="101621" y="951246"/>
                    </a:cubicBezTo>
                    <a:cubicBezTo>
                      <a:pt x="101621" y="907726"/>
                      <a:pt x="101621" y="864207"/>
                      <a:pt x="99300" y="820687"/>
                    </a:cubicBezTo>
                    <a:cubicBezTo>
                      <a:pt x="95093" y="732415"/>
                      <a:pt x="77540" y="645666"/>
                      <a:pt x="64485" y="558410"/>
                    </a:cubicBezTo>
                    <a:cubicBezTo>
                      <a:pt x="51429" y="471153"/>
                      <a:pt x="41129" y="383534"/>
                      <a:pt x="31482" y="295842"/>
                    </a:cubicBezTo>
                    <a:cubicBezTo>
                      <a:pt x="20675" y="197488"/>
                      <a:pt x="11173" y="98916"/>
                      <a:pt x="1091" y="490"/>
                    </a:cubicBezTo>
                    <a:cubicBezTo>
                      <a:pt x="1091" y="-163"/>
                      <a:pt x="-69" y="-163"/>
                      <a:pt x="3" y="490"/>
                    </a:cubicBezTo>
                    <a:cubicBezTo>
                      <a:pt x="14510" y="176308"/>
                      <a:pt x="30975" y="352055"/>
                      <a:pt x="55273" y="526786"/>
                    </a:cubicBezTo>
                    <a:cubicBezTo>
                      <a:pt x="61366" y="570305"/>
                      <a:pt x="67988" y="613679"/>
                      <a:pt x="75147" y="656909"/>
                    </a:cubicBezTo>
                    <a:cubicBezTo>
                      <a:pt x="82400" y="700428"/>
                      <a:pt x="89653" y="744528"/>
                      <a:pt x="93062" y="788845"/>
                    </a:cubicBezTo>
                    <a:cubicBezTo>
                      <a:pt x="96471" y="833163"/>
                      <a:pt x="96979" y="875884"/>
                      <a:pt x="97414" y="919404"/>
                    </a:cubicBezTo>
                    <a:cubicBezTo>
                      <a:pt x="97944" y="964468"/>
                      <a:pt x="98408" y="1009489"/>
                      <a:pt x="98792" y="1054459"/>
                    </a:cubicBezTo>
                    <a:cubicBezTo>
                      <a:pt x="99735" y="1154409"/>
                      <a:pt x="100678" y="1308323"/>
                      <a:pt x="101694" y="1408273"/>
                    </a:cubicBezTo>
                    <a:cubicBezTo>
                      <a:pt x="101875" y="1409092"/>
                      <a:pt x="102688" y="1409615"/>
                      <a:pt x="103514" y="1409426"/>
                    </a:cubicBezTo>
                    <a:cubicBezTo>
                      <a:pt x="104087" y="1409303"/>
                      <a:pt x="104537" y="1408853"/>
                      <a:pt x="104668" y="1408273"/>
                    </a:cubicBezTo>
                    <a:cubicBezTo>
                      <a:pt x="104087" y="1318623"/>
                      <a:pt x="103290" y="1175516"/>
                      <a:pt x="102637" y="108637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5" name="Freeform: Shape 54">
                <a:extLst>
                  <a:ext uri="{FF2B5EF4-FFF2-40B4-BE49-F238E27FC236}">
                    <a16:creationId xmlns:a16="http://schemas.microsoft.com/office/drawing/2014/main" id="{5DD699F7-8F78-501B-7ACF-98A1A9FC71FE}"/>
                  </a:ext>
                </a:extLst>
              </p:cNvPr>
              <p:cNvSpPr/>
              <p:nvPr/>
            </p:nvSpPr>
            <p:spPr>
              <a:xfrm>
                <a:off x="1599339" y="2852554"/>
                <a:ext cx="295860" cy="974836"/>
              </a:xfrm>
              <a:custGeom>
                <a:avLst/>
                <a:gdLst>
                  <a:gd name="connsiteX0" fmla="*/ 0 w 295860"/>
                  <a:gd name="connsiteY0" fmla="*/ 0 h 974836"/>
                  <a:gd name="connsiteX1" fmla="*/ 142381 w 295860"/>
                  <a:gd name="connsiteY1" fmla="*/ 801121 h 974836"/>
                  <a:gd name="connsiteX2" fmla="*/ 147459 w 295860"/>
                  <a:gd name="connsiteY2" fmla="*/ 974837 h 974836"/>
                  <a:gd name="connsiteX3" fmla="*/ 147459 w 295860"/>
                  <a:gd name="connsiteY3" fmla="*/ 974837 h 974836"/>
                  <a:gd name="connsiteX4" fmla="*/ 295860 w 295860"/>
                  <a:gd name="connsiteY4" fmla="*/ 0 h 9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60" h="974836">
                    <a:moveTo>
                      <a:pt x="0" y="0"/>
                    </a:moveTo>
                    <a:cubicBezTo>
                      <a:pt x="0" y="0"/>
                      <a:pt x="131647" y="744329"/>
                      <a:pt x="142381" y="801121"/>
                    </a:cubicBezTo>
                    <a:cubicBezTo>
                      <a:pt x="144920" y="814105"/>
                      <a:pt x="146443" y="884461"/>
                      <a:pt x="147459" y="974837"/>
                    </a:cubicBezTo>
                    <a:lnTo>
                      <a:pt x="147459" y="974837"/>
                    </a:lnTo>
                    <a:lnTo>
                      <a:pt x="295860" y="0"/>
                    </a:ln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6" name="Freeform: Shape 55">
                <a:extLst>
                  <a:ext uri="{FF2B5EF4-FFF2-40B4-BE49-F238E27FC236}">
                    <a16:creationId xmlns:a16="http://schemas.microsoft.com/office/drawing/2014/main" id="{A82860E3-E8F8-B95B-0020-A6CE5D5909F7}"/>
                  </a:ext>
                </a:extLst>
              </p:cNvPr>
              <p:cNvSpPr/>
              <p:nvPr/>
            </p:nvSpPr>
            <p:spPr>
              <a:xfrm>
                <a:off x="1402724" y="4114257"/>
                <a:ext cx="482595" cy="478413"/>
              </a:xfrm>
              <a:custGeom>
                <a:avLst/>
                <a:gdLst>
                  <a:gd name="connsiteX0" fmla="*/ 474559 w 482595"/>
                  <a:gd name="connsiteY0" fmla="*/ 478134 h 478413"/>
                  <a:gd name="connsiteX1" fmla="*/ 3968 w 482595"/>
                  <a:gd name="connsiteY1" fmla="*/ 433092 h 478413"/>
                  <a:gd name="connsiteX2" fmla="*/ 3968 w 482595"/>
                  <a:gd name="connsiteY2" fmla="*/ 286721 h 478413"/>
                  <a:gd name="connsiteX3" fmla="*/ 3968 w 482595"/>
                  <a:gd name="connsiteY3" fmla="*/ 284255 h 478413"/>
                  <a:gd name="connsiteX4" fmla="*/ 6942 w 482595"/>
                  <a:gd name="connsiteY4" fmla="*/ 235150 h 478413"/>
                  <a:gd name="connsiteX5" fmla="*/ 7378 w 482595"/>
                  <a:gd name="connsiteY5" fmla="*/ 227897 h 478413"/>
                  <a:gd name="connsiteX6" fmla="*/ 24713 w 482595"/>
                  <a:gd name="connsiteY6" fmla="*/ 0 h 478413"/>
                  <a:gd name="connsiteX7" fmla="*/ 318397 w 482595"/>
                  <a:gd name="connsiteY7" fmla="*/ 24226 h 478413"/>
                  <a:gd name="connsiteX8" fmla="*/ 293518 w 482595"/>
                  <a:gd name="connsiteY8" fmla="*/ 249077 h 478413"/>
                  <a:gd name="connsiteX9" fmla="*/ 292575 w 482595"/>
                  <a:gd name="connsiteY9" fmla="*/ 257998 h 478413"/>
                  <a:gd name="connsiteX10" fmla="*/ 287498 w 482595"/>
                  <a:gd name="connsiteY10" fmla="*/ 304637 h 478413"/>
                  <a:gd name="connsiteX11" fmla="*/ 286990 w 482595"/>
                  <a:gd name="connsiteY11" fmla="*/ 309424 h 478413"/>
                  <a:gd name="connsiteX12" fmla="*/ 464695 w 482595"/>
                  <a:gd name="connsiteY12" fmla="*/ 413725 h 478413"/>
                  <a:gd name="connsiteX13" fmla="*/ 474559 w 482595"/>
                  <a:gd name="connsiteY13" fmla="*/ 478134 h 47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595" h="478413">
                    <a:moveTo>
                      <a:pt x="474559" y="478134"/>
                    </a:moveTo>
                    <a:cubicBezTo>
                      <a:pt x="458820" y="481979"/>
                      <a:pt x="19781" y="445060"/>
                      <a:pt x="3968" y="433092"/>
                    </a:cubicBezTo>
                    <a:cubicBezTo>
                      <a:pt x="-2124" y="428595"/>
                      <a:pt x="-456" y="364331"/>
                      <a:pt x="3968" y="286721"/>
                    </a:cubicBezTo>
                    <a:cubicBezTo>
                      <a:pt x="3968" y="285923"/>
                      <a:pt x="3968" y="285053"/>
                      <a:pt x="3968" y="284255"/>
                    </a:cubicBezTo>
                    <a:cubicBezTo>
                      <a:pt x="4839" y="268298"/>
                      <a:pt x="5782" y="251833"/>
                      <a:pt x="6942" y="235150"/>
                    </a:cubicBezTo>
                    <a:lnTo>
                      <a:pt x="7378" y="227897"/>
                    </a:lnTo>
                    <a:cubicBezTo>
                      <a:pt x="14631" y="115980"/>
                      <a:pt x="24713" y="0"/>
                      <a:pt x="24713" y="0"/>
                    </a:cubicBezTo>
                    <a:lnTo>
                      <a:pt x="318397" y="24226"/>
                    </a:lnTo>
                    <a:lnTo>
                      <a:pt x="293518" y="249077"/>
                    </a:lnTo>
                    <a:lnTo>
                      <a:pt x="292575" y="257998"/>
                    </a:lnTo>
                    <a:lnTo>
                      <a:pt x="287498" y="304637"/>
                    </a:lnTo>
                    <a:lnTo>
                      <a:pt x="286990" y="309424"/>
                    </a:lnTo>
                    <a:cubicBezTo>
                      <a:pt x="286990" y="309424"/>
                      <a:pt x="448665" y="398711"/>
                      <a:pt x="464695" y="413725"/>
                    </a:cubicBezTo>
                    <a:cubicBezTo>
                      <a:pt x="480725" y="428740"/>
                      <a:pt x="490299" y="474290"/>
                      <a:pt x="474559" y="47813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7" name="Freeform: Shape 56">
                <a:extLst>
                  <a:ext uri="{FF2B5EF4-FFF2-40B4-BE49-F238E27FC236}">
                    <a16:creationId xmlns:a16="http://schemas.microsoft.com/office/drawing/2014/main" id="{9AC2AF6F-79B8-D952-E991-EB62502EC7B3}"/>
                  </a:ext>
                </a:extLst>
              </p:cNvPr>
              <p:cNvSpPr/>
              <p:nvPr/>
            </p:nvSpPr>
            <p:spPr>
              <a:xfrm>
                <a:off x="1402724" y="4342154"/>
                <a:ext cx="482595" cy="250516"/>
              </a:xfrm>
              <a:custGeom>
                <a:avLst/>
                <a:gdLst>
                  <a:gd name="connsiteX0" fmla="*/ 474559 w 482595"/>
                  <a:gd name="connsiteY0" fmla="*/ 250237 h 250516"/>
                  <a:gd name="connsiteX1" fmla="*/ 3968 w 482595"/>
                  <a:gd name="connsiteY1" fmla="*/ 205195 h 250516"/>
                  <a:gd name="connsiteX2" fmla="*/ 3968 w 482595"/>
                  <a:gd name="connsiteY2" fmla="*/ 58824 h 250516"/>
                  <a:gd name="connsiteX3" fmla="*/ 3968 w 482595"/>
                  <a:gd name="connsiteY3" fmla="*/ 56358 h 250516"/>
                  <a:gd name="connsiteX4" fmla="*/ 6942 w 482595"/>
                  <a:gd name="connsiteY4" fmla="*/ 7253 h 250516"/>
                  <a:gd name="connsiteX5" fmla="*/ 7378 w 482595"/>
                  <a:gd name="connsiteY5" fmla="*/ 0 h 250516"/>
                  <a:gd name="connsiteX6" fmla="*/ 293518 w 482595"/>
                  <a:gd name="connsiteY6" fmla="*/ 21107 h 250516"/>
                  <a:gd name="connsiteX7" fmla="*/ 292575 w 482595"/>
                  <a:gd name="connsiteY7" fmla="*/ 30028 h 250516"/>
                  <a:gd name="connsiteX8" fmla="*/ 287498 w 482595"/>
                  <a:gd name="connsiteY8" fmla="*/ 76667 h 250516"/>
                  <a:gd name="connsiteX9" fmla="*/ 286990 w 482595"/>
                  <a:gd name="connsiteY9" fmla="*/ 81454 h 250516"/>
                  <a:gd name="connsiteX10" fmla="*/ 464695 w 482595"/>
                  <a:gd name="connsiteY10" fmla="*/ 185756 h 250516"/>
                  <a:gd name="connsiteX11" fmla="*/ 474559 w 482595"/>
                  <a:gd name="connsiteY11" fmla="*/ 250237 h 2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5" h="250516">
                    <a:moveTo>
                      <a:pt x="474559" y="250237"/>
                    </a:moveTo>
                    <a:cubicBezTo>
                      <a:pt x="458820" y="254081"/>
                      <a:pt x="19781" y="217162"/>
                      <a:pt x="3968" y="205195"/>
                    </a:cubicBezTo>
                    <a:cubicBezTo>
                      <a:pt x="-2124" y="200697"/>
                      <a:pt x="-456" y="136434"/>
                      <a:pt x="3968" y="58824"/>
                    </a:cubicBezTo>
                    <a:cubicBezTo>
                      <a:pt x="3968" y="58026"/>
                      <a:pt x="3968" y="57156"/>
                      <a:pt x="3968" y="56358"/>
                    </a:cubicBezTo>
                    <a:cubicBezTo>
                      <a:pt x="4839" y="40401"/>
                      <a:pt x="5782" y="23936"/>
                      <a:pt x="6942" y="7253"/>
                    </a:cubicBezTo>
                    <a:lnTo>
                      <a:pt x="7378" y="0"/>
                    </a:lnTo>
                    <a:lnTo>
                      <a:pt x="293518" y="21107"/>
                    </a:lnTo>
                    <a:lnTo>
                      <a:pt x="292575" y="30028"/>
                    </a:lnTo>
                    <a:lnTo>
                      <a:pt x="287498" y="76667"/>
                    </a:lnTo>
                    <a:lnTo>
                      <a:pt x="286990" y="81454"/>
                    </a:lnTo>
                    <a:cubicBezTo>
                      <a:pt x="286990" y="81454"/>
                      <a:pt x="448665" y="170742"/>
                      <a:pt x="464695" y="185756"/>
                    </a:cubicBezTo>
                    <a:cubicBezTo>
                      <a:pt x="480725" y="200770"/>
                      <a:pt x="490299" y="246393"/>
                      <a:pt x="474559" y="250237"/>
                    </a:cubicBezTo>
                    <a:close/>
                  </a:path>
                </a:pathLst>
              </a:custGeom>
              <a:solidFill>
                <a:srgbClr val="EBEBEB"/>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8" name="Freeform: Shape 57">
                <a:extLst>
                  <a:ext uri="{FF2B5EF4-FFF2-40B4-BE49-F238E27FC236}">
                    <a16:creationId xmlns:a16="http://schemas.microsoft.com/office/drawing/2014/main" id="{B7BFB0B9-08C9-D91B-3A6E-F0915A995AE8}"/>
                  </a:ext>
                </a:extLst>
              </p:cNvPr>
              <p:cNvSpPr/>
              <p:nvPr/>
            </p:nvSpPr>
            <p:spPr>
              <a:xfrm>
                <a:off x="1402724" y="4398511"/>
                <a:ext cx="482595" cy="194158"/>
              </a:xfrm>
              <a:custGeom>
                <a:avLst/>
                <a:gdLst>
                  <a:gd name="connsiteX0" fmla="*/ 474559 w 482595"/>
                  <a:gd name="connsiteY0" fmla="*/ 193879 h 194158"/>
                  <a:gd name="connsiteX1" fmla="*/ 3968 w 482595"/>
                  <a:gd name="connsiteY1" fmla="*/ 148837 h 194158"/>
                  <a:gd name="connsiteX2" fmla="*/ 3968 w 482595"/>
                  <a:gd name="connsiteY2" fmla="*/ 2466 h 194158"/>
                  <a:gd name="connsiteX3" fmla="*/ 3968 w 482595"/>
                  <a:gd name="connsiteY3" fmla="*/ 0 h 194158"/>
                  <a:gd name="connsiteX4" fmla="*/ 287498 w 482595"/>
                  <a:gd name="connsiteY4" fmla="*/ 20672 h 194158"/>
                  <a:gd name="connsiteX5" fmla="*/ 286990 w 482595"/>
                  <a:gd name="connsiteY5" fmla="*/ 25459 h 194158"/>
                  <a:gd name="connsiteX6" fmla="*/ 464695 w 482595"/>
                  <a:gd name="connsiteY6" fmla="*/ 129761 h 194158"/>
                  <a:gd name="connsiteX7" fmla="*/ 474559 w 482595"/>
                  <a:gd name="connsiteY7" fmla="*/ 193879 h 19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95" h="194158">
                    <a:moveTo>
                      <a:pt x="474559" y="193879"/>
                    </a:moveTo>
                    <a:cubicBezTo>
                      <a:pt x="458820" y="197724"/>
                      <a:pt x="19781" y="160805"/>
                      <a:pt x="3968" y="148837"/>
                    </a:cubicBezTo>
                    <a:cubicBezTo>
                      <a:pt x="-2124" y="144340"/>
                      <a:pt x="-456" y="80076"/>
                      <a:pt x="3968" y="2466"/>
                    </a:cubicBezTo>
                    <a:cubicBezTo>
                      <a:pt x="3968" y="1668"/>
                      <a:pt x="3968" y="798"/>
                      <a:pt x="3968" y="0"/>
                    </a:cubicBezTo>
                    <a:lnTo>
                      <a:pt x="287498" y="20672"/>
                    </a:lnTo>
                    <a:lnTo>
                      <a:pt x="286990" y="25459"/>
                    </a:lnTo>
                    <a:cubicBezTo>
                      <a:pt x="286990" y="25459"/>
                      <a:pt x="448665" y="114746"/>
                      <a:pt x="464695" y="129761"/>
                    </a:cubicBezTo>
                    <a:cubicBezTo>
                      <a:pt x="480725" y="144775"/>
                      <a:pt x="490299" y="190035"/>
                      <a:pt x="474559" y="19387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59" name="Freeform: Shape 58">
                <a:extLst>
                  <a:ext uri="{FF2B5EF4-FFF2-40B4-BE49-F238E27FC236}">
                    <a16:creationId xmlns:a16="http://schemas.microsoft.com/office/drawing/2014/main" id="{F917EBE4-C2B7-B4FE-020A-57A42B8D5848}"/>
                  </a:ext>
                </a:extLst>
              </p:cNvPr>
              <p:cNvSpPr/>
              <p:nvPr/>
            </p:nvSpPr>
            <p:spPr>
              <a:xfrm>
                <a:off x="1426901" y="4539080"/>
                <a:ext cx="447889" cy="36860"/>
              </a:xfrm>
              <a:custGeom>
                <a:avLst/>
                <a:gdLst>
                  <a:gd name="connsiteX0" fmla="*/ 446538 w 447889"/>
                  <a:gd name="connsiteY0" fmla="*/ 35831 h 36860"/>
                  <a:gd name="connsiteX1" fmla="*/ 463 w 447889"/>
                  <a:gd name="connsiteY1" fmla="*/ 0 h 36860"/>
                  <a:gd name="connsiteX2" fmla="*/ 463 w 447889"/>
                  <a:gd name="connsiteY2" fmla="*/ 508 h 36860"/>
                  <a:gd name="connsiteX3" fmla="*/ 446465 w 447889"/>
                  <a:gd name="connsiteY3" fmla="*/ 36774 h 36860"/>
                  <a:gd name="connsiteX4" fmla="*/ 446538 w 447889"/>
                  <a:gd name="connsiteY4" fmla="*/ 35831 h 3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89" h="36860">
                    <a:moveTo>
                      <a:pt x="446538" y="35831"/>
                    </a:moveTo>
                    <a:cubicBezTo>
                      <a:pt x="372700" y="27780"/>
                      <a:pt x="74083" y="2393"/>
                      <a:pt x="463" y="0"/>
                    </a:cubicBezTo>
                    <a:cubicBezTo>
                      <a:pt x="-117" y="0"/>
                      <a:pt x="-190" y="435"/>
                      <a:pt x="463" y="508"/>
                    </a:cubicBezTo>
                    <a:cubicBezTo>
                      <a:pt x="73430" y="10082"/>
                      <a:pt x="372264" y="33075"/>
                      <a:pt x="446465" y="36774"/>
                    </a:cubicBezTo>
                    <a:cubicBezTo>
                      <a:pt x="448278" y="37137"/>
                      <a:pt x="448423" y="36266"/>
                      <a:pt x="446538" y="358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0" name="Freeform: Shape 59">
                <a:extLst>
                  <a:ext uri="{FF2B5EF4-FFF2-40B4-BE49-F238E27FC236}">
                    <a16:creationId xmlns:a16="http://schemas.microsoft.com/office/drawing/2014/main" id="{5211D1A1-F8D3-C5F1-0336-C25804199440}"/>
                  </a:ext>
                </a:extLst>
              </p:cNvPr>
              <p:cNvSpPr/>
              <p:nvPr/>
            </p:nvSpPr>
            <p:spPr>
              <a:xfrm>
                <a:off x="1632534" y="4418120"/>
                <a:ext cx="90392" cy="18856"/>
              </a:xfrm>
              <a:custGeom>
                <a:avLst/>
                <a:gdLst>
                  <a:gd name="connsiteX0" fmla="*/ 89022 w 90392"/>
                  <a:gd name="connsiteY0" fmla="*/ 4472 h 18856"/>
                  <a:gd name="connsiteX1" fmla="*/ 387 w 90392"/>
                  <a:gd name="connsiteY1" fmla="*/ 16948 h 18856"/>
                  <a:gd name="connsiteX2" fmla="*/ 1475 w 90392"/>
                  <a:gd name="connsiteY2" fmla="*/ 18834 h 18856"/>
                  <a:gd name="connsiteX3" fmla="*/ 88514 w 90392"/>
                  <a:gd name="connsiteY3" fmla="*/ 8171 h 18856"/>
                  <a:gd name="connsiteX4" fmla="*/ 90393 w 90392"/>
                  <a:gd name="connsiteY4" fmla="*/ 6278 h 18856"/>
                  <a:gd name="connsiteX5" fmla="*/ 89022 w 90392"/>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92" h="18856">
                    <a:moveTo>
                      <a:pt x="89022" y="4472"/>
                    </a:moveTo>
                    <a:cubicBezTo>
                      <a:pt x="60009" y="-3362"/>
                      <a:pt x="24395" y="-1911"/>
                      <a:pt x="387" y="16948"/>
                    </a:cubicBezTo>
                    <a:cubicBezTo>
                      <a:pt x="-556" y="17673"/>
                      <a:pt x="387" y="19051"/>
                      <a:pt x="1475" y="18834"/>
                    </a:cubicBezTo>
                    <a:cubicBezTo>
                      <a:pt x="30024" y="12175"/>
                      <a:pt x="59204" y="8599"/>
                      <a:pt x="88514" y="8171"/>
                    </a:cubicBezTo>
                    <a:cubicBezTo>
                      <a:pt x="89559" y="8164"/>
                      <a:pt x="90393" y="7315"/>
                      <a:pt x="90393" y="6278"/>
                    </a:cubicBezTo>
                    <a:cubicBezTo>
                      <a:pt x="90385" y="5437"/>
                      <a:pt x="89827" y="4704"/>
                      <a:pt x="89022"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1" name="Freeform: Shape 60">
                <a:extLst>
                  <a:ext uri="{FF2B5EF4-FFF2-40B4-BE49-F238E27FC236}">
                    <a16:creationId xmlns:a16="http://schemas.microsoft.com/office/drawing/2014/main" id="{9747869D-B705-2823-C613-4176C98FF9EB}"/>
                  </a:ext>
                </a:extLst>
              </p:cNvPr>
              <p:cNvSpPr/>
              <p:nvPr/>
            </p:nvSpPr>
            <p:spPr>
              <a:xfrm>
                <a:off x="1652512" y="4432554"/>
                <a:ext cx="90434" cy="18856"/>
              </a:xfrm>
              <a:custGeom>
                <a:avLst/>
                <a:gdLst>
                  <a:gd name="connsiteX0" fmla="*/ 89063 w 90434"/>
                  <a:gd name="connsiteY0" fmla="*/ 4472 h 18856"/>
                  <a:gd name="connsiteX1" fmla="*/ 355 w 90434"/>
                  <a:gd name="connsiteY1" fmla="*/ 16948 h 18856"/>
                  <a:gd name="connsiteX2" fmla="*/ 1443 w 90434"/>
                  <a:gd name="connsiteY2" fmla="*/ 18834 h 18856"/>
                  <a:gd name="connsiteX3" fmla="*/ 88482 w 90434"/>
                  <a:gd name="connsiteY3" fmla="*/ 8171 h 18856"/>
                  <a:gd name="connsiteX4" fmla="*/ 90433 w 90434"/>
                  <a:gd name="connsiteY4" fmla="*/ 6351 h 18856"/>
                  <a:gd name="connsiteX5" fmla="*/ 89063 w 90434"/>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4" h="18856">
                    <a:moveTo>
                      <a:pt x="89063" y="4472"/>
                    </a:moveTo>
                    <a:cubicBezTo>
                      <a:pt x="60050" y="-3361"/>
                      <a:pt x="24364" y="-1911"/>
                      <a:pt x="355" y="16948"/>
                    </a:cubicBezTo>
                    <a:cubicBezTo>
                      <a:pt x="-515" y="17673"/>
                      <a:pt x="355" y="19051"/>
                      <a:pt x="1443" y="18834"/>
                    </a:cubicBezTo>
                    <a:cubicBezTo>
                      <a:pt x="29992" y="12182"/>
                      <a:pt x="59172" y="8606"/>
                      <a:pt x="88482" y="8171"/>
                    </a:cubicBezTo>
                    <a:cubicBezTo>
                      <a:pt x="89520" y="8208"/>
                      <a:pt x="90397" y="7395"/>
                      <a:pt x="90433" y="6351"/>
                    </a:cubicBezTo>
                    <a:cubicBezTo>
                      <a:pt x="90462" y="5488"/>
                      <a:pt x="89897" y="4712"/>
                      <a:pt x="89063"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2" name="Freeform: Shape 61">
                <a:extLst>
                  <a:ext uri="{FF2B5EF4-FFF2-40B4-BE49-F238E27FC236}">
                    <a16:creationId xmlns:a16="http://schemas.microsoft.com/office/drawing/2014/main" id="{6A243FDC-EE8B-424C-BC63-4D7D4BC4B321}"/>
                  </a:ext>
                </a:extLst>
              </p:cNvPr>
              <p:cNvSpPr/>
              <p:nvPr/>
            </p:nvSpPr>
            <p:spPr>
              <a:xfrm>
                <a:off x="1672461" y="4446988"/>
                <a:ext cx="90431" cy="18856"/>
              </a:xfrm>
              <a:custGeom>
                <a:avLst/>
                <a:gdLst>
                  <a:gd name="connsiteX0" fmla="*/ 89061 w 90431"/>
                  <a:gd name="connsiteY0" fmla="*/ 4472 h 18856"/>
                  <a:gd name="connsiteX1" fmla="*/ 354 w 90431"/>
                  <a:gd name="connsiteY1" fmla="*/ 16948 h 18856"/>
                  <a:gd name="connsiteX2" fmla="*/ 1514 w 90431"/>
                  <a:gd name="connsiteY2" fmla="*/ 18833 h 18856"/>
                  <a:gd name="connsiteX3" fmla="*/ 88553 w 90431"/>
                  <a:gd name="connsiteY3" fmla="*/ 8171 h 18856"/>
                  <a:gd name="connsiteX4" fmla="*/ 90432 w 90431"/>
                  <a:gd name="connsiteY4" fmla="*/ 6278 h 18856"/>
                  <a:gd name="connsiteX5" fmla="*/ 89061 w 90431"/>
                  <a:gd name="connsiteY5" fmla="*/ 4472 h 1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1" h="18856">
                    <a:moveTo>
                      <a:pt x="89061" y="4472"/>
                    </a:moveTo>
                    <a:cubicBezTo>
                      <a:pt x="60048" y="-3362"/>
                      <a:pt x="24362" y="-1911"/>
                      <a:pt x="354" y="16948"/>
                    </a:cubicBezTo>
                    <a:cubicBezTo>
                      <a:pt x="-517" y="17673"/>
                      <a:pt x="354" y="19051"/>
                      <a:pt x="1514" y="18833"/>
                    </a:cubicBezTo>
                    <a:cubicBezTo>
                      <a:pt x="30063" y="12168"/>
                      <a:pt x="59243" y="8592"/>
                      <a:pt x="88553" y="8171"/>
                    </a:cubicBezTo>
                    <a:cubicBezTo>
                      <a:pt x="89598" y="8164"/>
                      <a:pt x="90432" y="7315"/>
                      <a:pt x="90432" y="6278"/>
                    </a:cubicBezTo>
                    <a:cubicBezTo>
                      <a:pt x="90424" y="5437"/>
                      <a:pt x="89866" y="4704"/>
                      <a:pt x="89061" y="447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3" name="Freeform: Shape 62">
                <a:extLst>
                  <a:ext uri="{FF2B5EF4-FFF2-40B4-BE49-F238E27FC236}">
                    <a16:creationId xmlns:a16="http://schemas.microsoft.com/office/drawing/2014/main" id="{0DF92207-8EAC-6942-5896-95ADD39B6D60}"/>
                  </a:ext>
                </a:extLst>
              </p:cNvPr>
              <p:cNvSpPr/>
              <p:nvPr/>
            </p:nvSpPr>
            <p:spPr>
              <a:xfrm>
                <a:off x="1668825" y="4351423"/>
                <a:ext cx="99157" cy="76744"/>
              </a:xfrm>
              <a:custGeom>
                <a:avLst/>
                <a:gdLst>
                  <a:gd name="connsiteX0" fmla="*/ 95815 w 99157"/>
                  <a:gd name="connsiteY0" fmla="*/ 10895 h 76744"/>
                  <a:gd name="connsiteX1" fmla="*/ 50773 w 99157"/>
                  <a:gd name="connsiteY1" fmla="*/ 8646 h 76744"/>
                  <a:gd name="connsiteX2" fmla="*/ 0 w 99157"/>
                  <a:gd name="connsiteY2" fmla="*/ 71605 h 76744"/>
                  <a:gd name="connsiteX3" fmla="*/ 580 w 99157"/>
                  <a:gd name="connsiteY3" fmla="*/ 72692 h 76744"/>
                  <a:gd name="connsiteX4" fmla="*/ 3757 w 99157"/>
                  <a:gd name="connsiteY4" fmla="*/ 76718 h 76744"/>
                  <a:gd name="connsiteX5" fmla="*/ 4860 w 99157"/>
                  <a:gd name="connsiteY5" fmla="*/ 76682 h 76744"/>
                  <a:gd name="connsiteX6" fmla="*/ 78915 w 99157"/>
                  <a:gd name="connsiteY6" fmla="*/ 51223 h 76744"/>
                  <a:gd name="connsiteX7" fmla="*/ 95815 w 99157"/>
                  <a:gd name="connsiteY7" fmla="*/ 10895 h 76744"/>
                  <a:gd name="connsiteX8" fmla="*/ 40618 w 99157"/>
                  <a:gd name="connsiteY8" fmla="*/ 58549 h 76744"/>
                  <a:gd name="connsiteX9" fmla="*/ 4352 w 99157"/>
                  <a:gd name="connsiteY9" fmla="*/ 69429 h 76744"/>
                  <a:gd name="connsiteX10" fmla="*/ 34598 w 99157"/>
                  <a:gd name="connsiteY10" fmla="*/ 33162 h 76744"/>
                  <a:gd name="connsiteX11" fmla="*/ 51426 w 99157"/>
                  <a:gd name="connsiteY11" fmla="*/ 17785 h 76744"/>
                  <a:gd name="connsiteX12" fmla="*/ 88635 w 99157"/>
                  <a:gd name="connsiteY12" fmla="*/ 28230 h 76744"/>
                  <a:gd name="connsiteX13" fmla="*/ 40763 w 99157"/>
                  <a:gd name="connsiteY13" fmla="*/ 58549 h 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57" h="76744">
                    <a:moveTo>
                      <a:pt x="95815" y="10895"/>
                    </a:moveTo>
                    <a:cubicBezTo>
                      <a:pt x="85733" y="-5860"/>
                      <a:pt x="63829" y="-565"/>
                      <a:pt x="50773" y="8646"/>
                    </a:cubicBezTo>
                    <a:cubicBezTo>
                      <a:pt x="28592" y="24785"/>
                      <a:pt x="11076" y="46508"/>
                      <a:pt x="0" y="71605"/>
                    </a:cubicBezTo>
                    <a:cubicBezTo>
                      <a:pt x="0" y="72185"/>
                      <a:pt x="0" y="72547"/>
                      <a:pt x="580" y="72692"/>
                    </a:cubicBezTo>
                    <a:cubicBezTo>
                      <a:pt x="348" y="74680"/>
                      <a:pt x="1763" y="76486"/>
                      <a:pt x="3757" y="76718"/>
                    </a:cubicBezTo>
                    <a:cubicBezTo>
                      <a:pt x="4120" y="76762"/>
                      <a:pt x="4497" y="76754"/>
                      <a:pt x="4860" y="76682"/>
                    </a:cubicBezTo>
                    <a:cubicBezTo>
                      <a:pt x="29593" y="69791"/>
                      <a:pt x="57011" y="65512"/>
                      <a:pt x="78915" y="51223"/>
                    </a:cubicBezTo>
                    <a:cubicBezTo>
                      <a:pt x="92261" y="42592"/>
                      <a:pt x="105535" y="26707"/>
                      <a:pt x="95815" y="10895"/>
                    </a:cubicBezTo>
                    <a:close/>
                    <a:moveTo>
                      <a:pt x="40618" y="58549"/>
                    </a:moveTo>
                    <a:cubicBezTo>
                      <a:pt x="28505" y="62248"/>
                      <a:pt x="16320" y="65294"/>
                      <a:pt x="4352" y="69429"/>
                    </a:cubicBezTo>
                    <a:cubicBezTo>
                      <a:pt x="13810" y="56830"/>
                      <a:pt x="23907" y="44731"/>
                      <a:pt x="34598" y="33162"/>
                    </a:cubicBezTo>
                    <a:cubicBezTo>
                      <a:pt x="39857" y="27664"/>
                      <a:pt x="45478" y="22522"/>
                      <a:pt x="51426" y="17785"/>
                    </a:cubicBezTo>
                    <a:cubicBezTo>
                      <a:pt x="60782" y="10532"/>
                      <a:pt x="96468" y="-3321"/>
                      <a:pt x="88635" y="28230"/>
                    </a:cubicBezTo>
                    <a:cubicBezTo>
                      <a:pt x="84500" y="45783"/>
                      <a:pt x="55197" y="54197"/>
                      <a:pt x="40763" y="5854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4" name="Freeform: Shape 63">
                <a:extLst>
                  <a:ext uri="{FF2B5EF4-FFF2-40B4-BE49-F238E27FC236}">
                    <a16:creationId xmlns:a16="http://schemas.microsoft.com/office/drawing/2014/main" id="{CF0F0527-D512-AE66-598C-CDCA3922EAF5}"/>
                  </a:ext>
                </a:extLst>
              </p:cNvPr>
              <p:cNvSpPr/>
              <p:nvPr/>
            </p:nvSpPr>
            <p:spPr>
              <a:xfrm>
                <a:off x="1573429" y="4357761"/>
                <a:ext cx="103048" cy="70116"/>
              </a:xfrm>
              <a:custGeom>
                <a:avLst/>
                <a:gdLst>
                  <a:gd name="connsiteX0" fmla="*/ 22500 w 103048"/>
                  <a:gd name="connsiteY0" fmla="*/ 51413 h 70116"/>
                  <a:gd name="connsiteX1" fmla="*/ 98587 w 103048"/>
                  <a:gd name="connsiteY1" fmla="*/ 70054 h 70116"/>
                  <a:gd name="connsiteX2" fmla="*/ 102503 w 103048"/>
                  <a:gd name="connsiteY2" fmla="*/ 65702 h 70116"/>
                  <a:gd name="connsiteX3" fmla="*/ 103004 w 103048"/>
                  <a:gd name="connsiteY3" fmla="*/ 64694 h 70116"/>
                  <a:gd name="connsiteX4" fmla="*/ 102939 w 103048"/>
                  <a:gd name="connsiteY4" fmla="*/ 64541 h 70116"/>
                  <a:gd name="connsiteX5" fmla="*/ 47016 w 103048"/>
                  <a:gd name="connsiteY5" fmla="*/ 6515 h 70116"/>
                  <a:gd name="connsiteX6" fmla="*/ 2409 w 103048"/>
                  <a:gd name="connsiteY6" fmla="*/ 12753 h 70116"/>
                  <a:gd name="connsiteX7" fmla="*/ 22500 w 103048"/>
                  <a:gd name="connsiteY7" fmla="*/ 51413 h 70116"/>
                  <a:gd name="connsiteX8" fmla="*/ 11113 w 103048"/>
                  <a:gd name="connsiteY8" fmla="*/ 29653 h 70116"/>
                  <a:gd name="connsiteX9" fmla="*/ 47379 w 103048"/>
                  <a:gd name="connsiteY9" fmla="*/ 15872 h 70116"/>
                  <a:gd name="connsiteX10" fmla="*/ 65512 w 103048"/>
                  <a:gd name="connsiteY10" fmla="*/ 29726 h 70116"/>
                  <a:gd name="connsiteX11" fmla="*/ 98949 w 103048"/>
                  <a:gd name="connsiteY11" fmla="*/ 62946 h 70116"/>
                  <a:gd name="connsiteX12" fmla="*/ 61813 w 103048"/>
                  <a:gd name="connsiteY12" fmla="*/ 55692 h 70116"/>
                  <a:gd name="connsiteX13" fmla="*/ 11113 w 103048"/>
                  <a:gd name="connsiteY13" fmla="*/ 29508 h 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048" h="70116">
                    <a:moveTo>
                      <a:pt x="22500" y="51413"/>
                    </a:moveTo>
                    <a:cubicBezTo>
                      <a:pt x="45638" y="63671"/>
                      <a:pt x="73273" y="65484"/>
                      <a:pt x="98587" y="70054"/>
                    </a:cubicBezTo>
                    <a:cubicBezTo>
                      <a:pt x="101198" y="70562"/>
                      <a:pt x="102794" y="67878"/>
                      <a:pt x="102503" y="65702"/>
                    </a:cubicBezTo>
                    <a:cubicBezTo>
                      <a:pt x="102924" y="65564"/>
                      <a:pt x="103149" y="65107"/>
                      <a:pt x="103004" y="64694"/>
                    </a:cubicBezTo>
                    <a:cubicBezTo>
                      <a:pt x="102989" y="64643"/>
                      <a:pt x="102968" y="64592"/>
                      <a:pt x="102939" y="64541"/>
                    </a:cubicBezTo>
                    <a:cubicBezTo>
                      <a:pt x="89731" y="40613"/>
                      <a:pt x="70444" y="20594"/>
                      <a:pt x="47016" y="6515"/>
                    </a:cubicBezTo>
                    <a:cubicBezTo>
                      <a:pt x="33235" y="-1536"/>
                      <a:pt x="10750" y="-4800"/>
                      <a:pt x="2409" y="12753"/>
                    </a:cubicBezTo>
                    <a:cubicBezTo>
                      <a:pt x="-5933" y="30306"/>
                      <a:pt x="9009" y="44232"/>
                      <a:pt x="22500" y="51413"/>
                    </a:cubicBezTo>
                    <a:close/>
                    <a:moveTo>
                      <a:pt x="11113" y="29653"/>
                    </a:moveTo>
                    <a:cubicBezTo>
                      <a:pt x="450" y="-1028"/>
                      <a:pt x="37297" y="9634"/>
                      <a:pt x="47379" y="15872"/>
                    </a:cubicBezTo>
                    <a:cubicBezTo>
                      <a:pt x="53733" y="20079"/>
                      <a:pt x="59789" y="24706"/>
                      <a:pt x="65512" y="29726"/>
                    </a:cubicBezTo>
                    <a:cubicBezTo>
                      <a:pt x="77226" y="40207"/>
                      <a:pt x="88389" y="51297"/>
                      <a:pt x="98949" y="62946"/>
                    </a:cubicBezTo>
                    <a:cubicBezTo>
                      <a:pt x="86619" y="59899"/>
                      <a:pt x="74216" y="57941"/>
                      <a:pt x="61813" y="55692"/>
                    </a:cubicBezTo>
                    <a:cubicBezTo>
                      <a:pt x="46871" y="52138"/>
                      <a:pt x="17133" y="46481"/>
                      <a:pt x="11113" y="2950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5" name="Freeform: Shape 64">
                <a:extLst>
                  <a:ext uri="{FF2B5EF4-FFF2-40B4-BE49-F238E27FC236}">
                    <a16:creationId xmlns:a16="http://schemas.microsoft.com/office/drawing/2014/main" id="{0E8083C3-B61F-28E6-9942-19B0716EA7FE}"/>
                  </a:ext>
                </a:extLst>
              </p:cNvPr>
              <p:cNvSpPr/>
              <p:nvPr/>
            </p:nvSpPr>
            <p:spPr>
              <a:xfrm>
                <a:off x="1392549" y="2852046"/>
                <a:ext cx="541382" cy="1545304"/>
              </a:xfrm>
              <a:custGeom>
                <a:avLst/>
                <a:gdLst>
                  <a:gd name="connsiteX0" fmla="*/ 310222 w 541382"/>
                  <a:gd name="connsiteY0" fmla="*/ 1545305 h 1545304"/>
                  <a:gd name="connsiteX1" fmla="*/ 0 w 541382"/>
                  <a:gd name="connsiteY1" fmla="*/ 1532177 h 1545304"/>
                  <a:gd name="connsiteX2" fmla="*/ 86241 w 541382"/>
                  <a:gd name="connsiteY2" fmla="*/ 809390 h 1545304"/>
                  <a:gd name="connsiteX3" fmla="*/ 162473 w 541382"/>
                  <a:gd name="connsiteY3" fmla="*/ 0 h 1545304"/>
                  <a:gd name="connsiteX4" fmla="*/ 541383 w 541382"/>
                  <a:gd name="connsiteY4" fmla="*/ 0 h 1545304"/>
                  <a:gd name="connsiteX5" fmla="*/ 476611 w 541382"/>
                  <a:gd name="connsiteY5" fmla="*/ 264381 h 1545304"/>
                  <a:gd name="connsiteX6" fmla="*/ 397333 w 541382"/>
                  <a:gd name="connsiteY6" fmla="*/ 300647 h 1545304"/>
                  <a:gd name="connsiteX7" fmla="*/ 360487 w 541382"/>
                  <a:gd name="connsiteY7" fmla="*/ 821866 h 1545304"/>
                  <a:gd name="connsiteX8" fmla="*/ 310222 w 541382"/>
                  <a:gd name="connsiteY8" fmla="*/ 1545305 h 154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382" h="1545304">
                    <a:moveTo>
                      <a:pt x="310222" y="1545305"/>
                    </a:moveTo>
                    <a:lnTo>
                      <a:pt x="0" y="1532177"/>
                    </a:lnTo>
                    <a:cubicBezTo>
                      <a:pt x="0" y="1532177"/>
                      <a:pt x="84718" y="851387"/>
                      <a:pt x="86241" y="809390"/>
                    </a:cubicBezTo>
                    <a:cubicBezTo>
                      <a:pt x="90303" y="700591"/>
                      <a:pt x="162473" y="0"/>
                      <a:pt x="162473" y="0"/>
                    </a:cubicBezTo>
                    <a:lnTo>
                      <a:pt x="541383" y="0"/>
                    </a:lnTo>
                    <a:cubicBezTo>
                      <a:pt x="541383" y="0"/>
                      <a:pt x="517447" y="161820"/>
                      <a:pt x="476611" y="264381"/>
                    </a:cubicBezTo>
                    <a:cubicBezTo>
                      <a:pt x="449121" y="273999"/>
                      <a:pt x="422589" y="286141"/>
                      <a:pt x="397333" y="300647"/>
                    </a:cubicBezTo>
                    <a:cubicBezTo>
                      <a:pt x="397333" y="300647"/>
                      <a:pt x="361792" y="764057"/>
                      <a:pt x="360487" y="821866"/>
                    </a:cubicBezTo>
                    <a:cubicBezTo>
                      <a:pt x="357585" y="936322"/>
                      <a:pt x="310222" y="1545305"/>
                      <a:pt x="310222" y="1545305"/>
                    </a:cubicBezTo>
                    <a:close/>
                  </a:path>
                </a:pathLst>
              </a:custGeom>
              <a:solidFill>
                <a:srgbClr val="37474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6" name="Freeform: Shape 65">
                <a:extLst>
                  <a:ext uri="{FF2B5EF4-FFF2-40B4-BE49-F238E27FC236}">
                    <a16:creationId xmlns:a16="http://schemas.microsoft.com/office/drawing/2014/main" id="{24FAF9DA-AEFB-F479-34A5-37205A74989C}"/>
                  </a:ext>
                </a:extLst>
              </p:cNvPr>
              <p:cNvSpPr/>
              <p:nvPr/>
            </p:nvSpPr>
            <p:spPr>
              <a:xfrm>
                <a:off x="1409721" y="4328111"/>
                <a:ext cx="285543" cy="13825"/>
              </a:xfrm>
              <a:custGeom>
                <a:avLst/>
                <a:gdLst>
                  <a:gd name="connsiteX0" fmla="*/ 284781 w 285543"/>
                  <a:gd name="connsiteY0" fmla="*/ 12375 h 13825"/>
                  <a:gd name="connsiteX1" fmla="*/ 201949 w 285543"/>
                  <a:gd name="connsiteY1" fmla="*/ 7008 h 13825"/>
                  <a:gd name="connsiteX2" fmla="*/ 381 w 285543"/>
                  <a:gd name="connsiteY2" fmla="*/ 552 h 13825"/>
                  <a:gd name="connsiteX3" fmla="*/ 381 w 285543"/>
                  <a:gd name="connsiteY3" fmla="*/ 1568 h 13825"/>
                  <a:gd name="connsiteX4" fmla="*/ 201804 w 285543"/>
                  <a:gd name="connsiteY4" fmla="*/ 12157 h 13825"/>
                  <a:gd name="connsiteX5" fmla="*/ 284853 w 285543"/>
                  <a:gd name="connsiteY5" fmla="*/ 13826 h 13825"/>
                  <a:gd name="connsiteX6" fmla="*/ 285542 w 285543"/>
                  <a:gd name="connsiteY6" fmla="*/ 13064 h 13825"/>
                  <a:gd name="connsiteX7" fmla="*/ 284781 w 285543"/>
                  <a:gd name="connsiteY7" fmla="*/ 12375 h 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543" h="13825">
                    <a:moveTo>
                      <a:pt x="284781" y="12375"/>
                    </a:moveTo>
                    <a:cubicBezTo>
                      <a:pt x="236474" y="9329"/>
                      <a:pt x="250400" y="9546"/>
                      <a:pt x="201949" y="7008"/>
                    </a:cubicBezTo>
                    <a:cubicBezTo>
                      <a:pt x="178303" y="5774"/>
                      <a:pt x="22648" y="-2132"/>
                      <a:pt x="381" y="552"/>
                    </a:cubicBezTo>
                    <a:cubicBezTo>
                      <a:pt x="-127" y="552"/>
                      <a:pt x="-127" y="1422"/>
                      <a:pt x="381" y="1568"/>
                    </a:cubicBezTo>
                    <a:cubicBezTo>
                      <a:pt x="22141" y="6137"/>
                      <a:pt x="178158" y="11432"/>
                      <a:pt x="201804" y="12157"/>
                    </a:cubicBezTo>
                    <a:cubicBezTo>
                      <a:pt x="250255" y="13753"/>
                      <a:pt x="236402" y="12810"/>
                      <a:pt x="284853" y="13826"/>
                    </a:cubicBezTo>
                    <a:cubicBezTo>
                      <a:pt x="285252" y="13804"/>
                      <a:pt x="285564" y="13463"/>
                      <a:pt x="285542" y="13064"/>
                    </a:cubicBezTo>
                    <a:cubicBezTo>
                      <a:pt x="285521" y="12665"/>
                      <a:pt x="285180" y="12353"/>
                      <a:pt x="284781" y="1237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7" name="Freeform: Shape 66">
                <a:extLst>
                  <a:ext uri="{FF2B5EF4-FFF2-40B4-BE49-F238E27FC236}">
                    <a16:creationId xmlns:a16="http://schemas.microsoft.com/office/drawing/2014/main" id="{AB5CA27A-D139-06B4-3E01-7A3C0B54D290}"/>
                  </a:ext>
                </a:extLst>
              </p:cNvPr>
              <p:cNvSpPr/>
              <p:nvPr/>
            </p:nvSpPr>
            <p:spPr>
              <a:xfrm>
                <a:off x="1437446" y="2892860"/>
                <a:ext cx="147605" cy="1395860"/>
              </a:xfrm>
              <a:custGeom>
                <a:avLst/>
                <a:gdLst>
                  <a:gd name="connsiteX0" fmla="*/ 145355 w 147605"/>
                  <a:gd name="connsiteY0" fmla="*/ 965 h 1395860"/>
                  <a:gd name="connsiteX1" fmla="*/ 100675 w 147605"/>
                  <a:gd name="connsiteY1" fmla="*/ 530452 h 1395860"/>
                  <a:gd name="connsiteX2" fmla="*/ 42649 w 147605"/>
                  <a:gd name="connsiteY2" fmla="*/ 1060302 h 1395860"/>
                  <a:gd name="connsiteX3" fmla="*/ 0 w 147605"/>
                  <a:gd name="connsiteY3" fmla="*/ 1395257 h 1395860"/>
                  <a:gd name="connsiteX4" fmla="*/ 1015 w 147605"/>
                  <a:gd name="connsiteY4" fmla="*/ 1395257 h 1395860"/>
                  <a:gd name="connsiteX5" fmla="*/ 74781 w 147605"/>
                  <a:gd name="connsiteY5" fmla="*/ 828851 h 1395860"/>
                  <a:gd name="connsiteX6" fmla="*/ 124611 w 147605"/>
                  <a:gd name="connsiteY6" fmla="*/ 300161 h 1395860"/>
                  <a:gd name="connsiteX7" fmla="*/ 147604 w 147605"/>
                  <a:gd name="connsiteY7" fmla="*/ 675 h 1395860"/>
                  <a:gd name="connsiteX8" fmla="*/ 145355 w 147605"/>
                  <a:gd name="connsiteY8" fmla="*/ 965 h 139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5" h="1395860">
                    <a:moveTo>
                      <a:pt x="145355" y="965"/>
                    </a:moveTo>
                    <a:cubicBezTo>
                      <a:pt x="131284" y="177436"/>
                      <a:pt x="116850" y="353980"/>
                      <a:pt x="100675" y="530452"/>
                    </a:cubicBezTo>
                    <a:cubicBezTo>
                      <a:pt x="84500" y="706924"/>
                      <a:pt x="65569" y="884120"/>
                      <a:pt x="42649" y="1060302"/>
                    </a:cubicBezTo>
                    <a:cubicBezTo>
                      <a:pt x="29811" y="1158583"/>
                      <a:pt x="15304" y="1297193"/>
                      <a:pt x="0" y="1395257"/>
                    </a:cubicBezTo>
                    <a:cubicBezTo>
                      <a:pt x="0" y="1395910"/>
                      <a:pt x="870" y="1396200"/>
                      <a:pt x="1015" y="1395257"/>
                    </a:cubicBezTo>
                    <a:cubicBezTo>
                      <a:pt x="32277" y="1221179"/>
                      <a:pt x="55270" y="1004742"/>
                      <a:pt x="74781" y="828851"/>
                    </a:cubicBezTo>
                    <a:cubicBezTo>
                      <a:pt x="94292" y="652959"/>
                      <a:pt x="110322" y="476560"/>
                      <a:pt x="124611" y="300161"/>
                    </a:cubicBezTo>
                    <a:cubicBezTo>
                      <a:pt x="132662" y="200357"/>
                      <a:pt x="139915" y="100479"/>
                      <a:pt x="147604" y="675"/>
                    </a:cubicBezTo>
                    <a:cubicBezTo>
                      <a:pt x="147676" y="-268"/>
                      <a:pt x="145863" y="-268"/>
                      <a:pt x="145355" y="965"/>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8" name="Freeform: Shape 67">
                <a:extLst>
                  <a:ext uri="{FF2B5EF4-FFF2-40B4-BE49-F238E27FC236}">
                    <a16:creationId xmlns:a16="http://schemas.microsoft.com/office/drawing/2014/main" id="{66113978-CC67-6CFF-38BB-ABAA40193ED6}"/>
                  </a:ext>
                </a:extLst>
              </p:cNvPr>
              <p:cNvSpPr/>
              <p:nvPr/>
            </p:nvSpPr>
            <p:spPr>
              <a:xfrm>
                <a:off x="1789278" y="3109439"/>
                <a:ext cx="96370" cy="45670"/>
              </a:xfrm>
              <a:custGeom>
                <a:avLst/>
                <a:gdLst>
                  <a:gd name="connsiteX0" fmla="*/ 93372 w 96370"/>
                  <a:gd name="connsiteY0" fmla="*/ 170 h 45670"/>
                  <a:gd name="connsiteX1" fmla="*/ 603 w 96370"/>
                  <a:gd name="connsiteY1" fmla="*/ 43689 h 45670"/>
                  <a:gd name="connsiteX2" fmla="*/ 96 w 96370"/>
                  <a:gd name="connsiteY2" fmla="*/ 45067 h 45670"/>
                  <a:gd name="connsiteX3" fmla="*/ 1474 w 96370"/>
                  <a:gd name="connsiteY3" fmla="*/ 45575 h 45670"/>
                  <a:gd name="connsiteX4" fmla="*/ 95041 w 96370"/>
                  <a:gd name="connsiteY4" fmla="*/ 4159 h 45670"/>
                  <a:gd name="connsiteX5" fmla="*/ 96201 w 96370"/>
                  <a:gd name="connsiteY5" fmla="*/ 1330 h 45670"/>
                  <a:gd name="connsiteX6" fmla="*/ 93372 w 96370"/>
                  <a:gd name="connsiteY6" fmla="*/ 170 h 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70" h="45670">
                    <a:moveTo>
                      <a:pt x="93372" y="170"/>
                    </a:moveTo>
                    <a:cubicBezTo>
                      <a:pt x="61241" y="11942"/>
                      <a:pt x="30197" y="26499"/>
                      <a:pt x="603" y="43689"/>
                    </a:cubicBezTo>
                    <a:cubicBezTo>
                      <a:pt x="81" y="43928"/>
                      <a:pt x="-144" y="44545"/>
                      <a:pt x="96" y="45067"/>
                    </a:cubicBezTo>
                    <a:cubicBezTo>
                      <a:pt x="335" y="45589"/>
                      <a:pt x="952" y="45814"/>
                      <a:pt x="1474" y="45575"/>
                    </a:cubicBezTo>
                    <a:cubicBezTo>
                      <a:pt x="32735" y="32156"/>
                      <a:pt x="64577" y="19318"/>
                      <a:pt x="95041" y="4159"/>
                    </a:cubicBezTo>
                    <a:cubicBezTo>
                      <a:pt x="96143" y="3695"/>
                      <a:pt x="96665" y="2433"/>
                      <a:pt x="96201" y="1330"/>
                    </a:cubicBezTo>
                    <a:cubicBezTo>
                      <a:pt x="95737" y="228"/>
                      <a:pt x="94475" y="-295"/>
                      <a:pt x="93372" y="17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69" name="Freeform: Shape 68">
                <a:extLst>
                  <a:ext uri="{FF2B5EF4-FFF2-40B4-BE49-F238E27FC236}">
                    <a16:creationId xmlns:a16="http://schemas.microsoft.com/office/drawing/2014/main" id="{F443D5CD-770B-DF57-967E-27EEF4C87A3E}"/>
                  </a:ext>
                </a:extLst>
              </p:cNvPr>
              <p:cNvSpPr/>
              <p:nvPr/>
            </p:nvSpPr>
            <p:spPr>
              <a:xfrm>
                <a:off x="1828900" y="2894231"/>
                <a:ext cx="65931" cy="209217"/>
              </a:xfrm>
              <a:custGeom>
                <a:avLst/>
                <a:gdLst>
                  <a:gd name="connsiteX0" fmla="*/ 63688 w 65931"/>
                  <a:gd name="connsiteY0" fmla="*/ 899 h 209217"/>
                  <a:gd name="connsiteX1" fmla="*/ 61730 w 65931"/>
                  <a:gd name="connsiteY1" fmla="*/ 899 h 209217"/>
                  <a:gd name="connsiteX2" fmla="*/ 56507 w 65931"/>
                  <a:gd name="connsiteY2" fmla="*/ 105346 h 209217"/>
                  <a:gd name="connsiteX3" fmla="*/ 14148 w 65931"/>
                  <a:gd name="connsiteY3" fmla="*/ 203918 h 209217"/>
                  <a:gd name="connsiteX4" fmla="*/ 6387 w 65931"/>
                  <a:gd name="connsiteY4" fmla="*/ 191152 h 209217"/>
                  <a:gd name="connsiteX5" fmla="*/ 10086 w 65931"/>
                  <a:gd name="connsiteY5" fmla="*/ 163880 h 209217"/>
                  <a:gd name="connsiteX6" fmla="*/ 17340 w 65931"/>
                  <a:gd name="connsiteY6" fmla="*/ 107740 h 209217"/>
                  <a:gd name="connsiteX7" fmla="*/ 16179 w 65931"/>
                  <a:gd name="connsiteY7" fmla="*/ 2495 h 209217"/>
                  <a:gd name="connsiteX8" fmla="*/ 15011 w 65931"/>
                  <a:gd name="connsiteY8" fmla="*/ 1850 h 209217"/>
                  <a:gd name="connsiteX9" fmla="*/ 14366 w 65931"/>
                  <a:gd name="connsiteY9" fmla="*/ 2495 h 209217"/>
                  <a:gd name="connsiteX10" fmla="*/ 5880 w 65931"/>
                  <a:gd name="connsiteY10" fmla="*/ 147560 h 209217"/>
                  <a:gd name="connsiteX11" fmla="*/ 14946 w 65931"/>
                  <a:gd name="connsiteY11" fmla="*/ 209068 h 209217"/>
                  <a:gd name="connsiteX12" fmla="*/ 58466 w 65931"/>
                  <a:gd name="connsiteY12" fmla="*/ 138421 h 209217"/>
                  <a:gd name="connsiteX13" fmla="*/ 63688 w 65931"/>
                  <a:gd name="connsiteY13" fmla="*/ 899 h 20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31" h="209217">
                    <a:moveTo>
                      <a:pt x="63688" y="899"/>
                    </a:moveTo>
                    <a:cubicBezTo>
                      <a:pt x="63688" y="-189"/>
                      <a:pt x="61730" y="-406"/>
                      <a:pt x="61730" y="899"/>
                    </a:cubicBezTo>
                    <a:cubicBezTo>
                      <a:pt x="61730" y="37964"/>
                      <a:pt x="59626" y="70603"/>
                      <a:pt x="56507" y="105346"/>
                    </a:cubicBezTo>
                    <a:cubicBezTo>
                      <a:pt x="55057" y="121448"/>
                      <a:pt x="42001" y="210373"/>
                      <a:pt x="14148" y="203918"/>
                    </a:cubicBezTo>
                    <a:cubicBezTo>
                      <a:pt x="9506" y="202830"/>
                      <a:pt x="6895" y="198188"/>
                      <a:pt x="6387" y="191152"/>
                    </a:cubicBezTo>
                    <a:cubicBezTo>
                      <a:pt x="6438" y="181941"/>
                      <a:pt x="7686" y="172772"/>
                      <a:pt x="10086" y="163880"/>
                    </a:cubicBezTo>
                    <a:cubicBezTo>
                      <a:pt x="13133" y="145239"/>
                      <a:pt x="15671" y="126598"/>
                      <a:pt x="17340" y="107740"/>
                    </a:cubicBezTo>
                    <a:cubicBezTo>
                      <a:pt x="20582" y="72714"/>
                      <a:pt x="20190" y="37441"/>
                      <a:pt x="16179" y="2495"/>
                    </a:cubicBezTo>
                    <a:cubicBezTo>
                      <a:pt x="16034" y="1995"/>
                      <a:pt x="15512" y="1705"/>
                      <a:pt x="15011" y="1850"/>
                    </a:cubicBezTo>
                    <a:cubicBezTo>
                      <a:pt x="14699" y="1937"/>
                      <a:pt x="14453" y="2183"/>
                      <a:pt x="14366" y="2495"/>
                    </a:cubicBezTo>
                    <a:cubicBezTo>
                      <a:pt x="15193" y="50998"/>
                      <a:pt x="12357" y="99486"/>
                      <a:pt x="5880" y="147560"/>
                    </a:cubicBezTo>
                    <a:cubicBezTo>
                      <a:pt x="2398" y="170698"/>
                      <a:pt x="-9280" y="205586"/>
                      <a:pt x="14946" y="209068"/>
                    </a:cubicBezTo>
                    <a:cubicBezTo>
                      <a:pt x="39172" y="212549"/>
                      <a:pt x="55564" y="154378"/>
                      <a:pt x="58466" y="138421"/>
                    </a:cubicBezTo>
                    <a:cubicBezTo>
                      <a:pt x="66161" y="93001"/>
                      <a:pt x="67917" y="46769"/>
                      <a:pt x="63688" y="899"/>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0" name="Freeform: Shape 69">
                <a:extLst>
                  <a:ext uri="{FF2B5EF4-FFF2-40B4-BE49-F238E27FC236}">
                    <a16:creationId xmlns:a16="http://schemas.microsoft.com/office/drawing/2014/main" id="{29AFF536-84D9-573C-B813-0DF72DA9EBAF}"/>
                  </a:ext>
                </a:extLst>
              </p:cNvPr>
              <p:cNvSpPr/>
              <p:nvPr/>
            </p:nvSpPr>
            <p:spPr>
              <a:xfrm>
                <a:off x="1834915" y="3098399"/>
                <a:ext cx="14953" cy="36438"/>
              </a:xfrm>
              <a:custGeom>
                <a:avLst/>
                <a:gdLst>
                  <a:gd name="connsiteX0" fmla="*/ 8858 w 14953"/>
                  <a:gd name="connsiteY0" fmla="*/ 1998 h 36438"/>
                  <a:gd name="connsiteX1" fmla="*/ 2620 w 14953"/>
                  <a:gd name="connsiteY1" fmla="*/ 20421 h 36438"/>
                  <a:gd name="connsiteX2" fmla="*/ 9 w 14953"/>
                  <a:gd name="connsiteY2" fmla="*/ 35581 h 36438"/>
                  <a:gd name="connsiteX3" fmla="*/ 1895 w 14953"/>
                  <a:gd name="connsiteY3" fmla="*/ 36016 h 36438"/>
                  <a:gd name="connsiteX4" fmla="*/ 8423 w 14953"/>
                  <a:gd name="connsiteY4" fmla="*/ 21509 h 36438"/>
                  <a:gd name="connsiteX5" fmla="*/ 14733 w 14953"/>
                  <a:gd name="connsiteY5" fmla="*/ 4319 h 36438"/>
                  <a:gd name="connsiteX6" fmla="*/ 12956 w 14953"/>
                  <a:gd name="connsiteY6" fmla="*/ 221 h 36438"/>
                  <a:gd name="connsiteX7" fmla="*/ 8858 w 14953"/>
                  <a:gd name="connsiteY7" fmla="*/ 1998 h 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3" h="36438">
                    <a:moveTo>
                      <a:pt x="8858" y="1998"/>
                    </a:moveTo>
                    <a:cubicBezTo>
                      <a:pt x="6348" y="7982"/>
                      <a:pt x="4259" y="14140"/>
                      <a:pt x="2620" y="20421"/>
                    </a:cubicBezTo>
                    <a:cubicBezTo>
                      <a:pt x="792" y="25259"/>
                      <a:pt x="-100" y="30409"/>
                      <a:pt x="9" y="35581"/>
                    </a:cubicBezTo>
                    <a:cubicBezTo>
                      <a:pt x="9" y="36596"/>
                      <a:pt x="1387" y="36669"/>
                      <a:pt x="1895" y="36016"/>
                    </a:cubicBezTo>
                    <a:cubicBezTo>
                      <a:pt x="4782" y="31533"/>
                      <a:pt x="6979" y="26645"/>
                      <a:pt x="8423" y="21509"/>
                    </a:cubicBezTo>
                    <a:cubicBezTo>
                      <a:pt x="10526" y="15779"/>
                      <a:pt x="12775" y="10122"/>
                      <a:pt x="14733" y="4319"/>
                    </a:cubicBezTo>
                    <a:cubicBezTo>
                      <a:pt x="15371" y="2694"/>
                      <a:pt x="14581" y="859"/>
                      <a:pt x="12956" y="221"/>
                    </a:cubicBezTo>
                    <a:cubicBezTo>
                      <a:pt x="11331" y="-417"/>
                      <a:pt x="9496" y="373"/>
                      <a:pt x="8858" y="19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1" name="Freeform: Shape 70">
                <a:extLst>
                  <a:ext uri="{FF2B5EF4-FFF2-40B4-BE49-F238E27FC236}">
                    <a16:creationId xmlns:a16="http://schemas.microsoft.com/office/drawing/2014/main" id="{266DA3B0-860F-3762-C4BC-FB2FACFEAEC6}"/>
                  </a:ext>
                </a:extLst>
              </p:cNvPr>
              <p:cNvSpPr/>
              <p:nvPr/>
            </p:nvSpPr>
            <p:spPr>
              <a:xfrm>
                <a:off x="1604488" y="2912328"/>
                <a:ext cx="113202" cy="121557"/>
              </a:xfrm>
              <a:custGeom>
                <a:avLst/>
                <a:gdLst>
                  <a:gd name="connsiteX0" fmla="*/ 112933 w 113202"/>
                  <a:gd name="connsiteY0" fmla="*/ 11888 h 121557"/>
                  <a:gd name="connsiteX1" fmla="*/ 111773 w 113202"/>
                  <a:gd name="connsiteY1" fmla="*/ 356 h 121557"/>
                  <a:gd name="connsiteX2" fmla="*/ 110895 w 113202"/>
                  <a:gd name="connsiteY2" fmla="*/ 73 h 121557"/>
                  <a:gd name="connsiteX3" fmla="*/ 110612 w 113202"/>
                  <a:gd name="connsiteY3" fmla="*/ 356 h 121557"/>
                  <a:gd name="connsiteX4" fmla="*/ 109306 w 113202"/>
                  <a:gd name="connsiteY4" fmla="*/ 10365 h 121557"/>
                  <a:gd name="connsiteX5" fmla="*/ 108001 w 113202"/>
                  <a:gd name="connsiteY5" fmla="*/ 21825 h 121557"/>
                  <a:gd name="connsiteX6" fmla="*/ 103939 w 113202"/>
                  <a:gd name="connsiteY6" fmla="*/ 45108 h 121557"/>
                  <a:gd name="connsiteX7" fmla="*/ 82615 w 113202"/>
                  <a:gd name="connsiteY7" fmla="*/ 83405 h 121557"/>
                  <a:gd name="connsiteX8" fmla="*/ 46348 w 113202"/>
                  <a:gd name="connsiteY8" fmla="*/ 107124 h 121557"/>
                  <a:gd name="connsiteX9" fmla="*/ 580 w 113202"/>
                  <a:gd name="connsiteY9" fmla="*/ 120397 h 121557"/>
                  <a:gd name="connsiteX10" fmla="*/ 0 w 113202"/>
                  <a:gd name="connsiteY10" fmla="*/ 120977 h 121557"/>
                  <a:gd name="connsiteX11" fmla="*/ 580 w 113202"/>
                  <a:gd name="connsiteY11" fmla="*/ 121557 h 121557"/>
                  <a:gd name="connsiteX12" fmla="*/ 50628 w 113202"/>
                  <a:gd name="connsiteY12" fmla="*/ 111693 h 121557"/>
                  <a:gd name="connsiteX13" fmla="*/ 88272 w 113202"/>
                  <a:gd name="connsiteY13" fmla="*/ 87685 h 121557"/>
                  <a:gd name="connsiteX14" fmla="*/ 110032 w 113202"/>
                  <a:gd name="connsiteY14" fmla="*/ 48300 h 121557"/>
                  <a:gd name="connsiteX15" fmla="*/ 113078 w 113202"/>
                  <a:gd name="connsiteY15" fmla="*/ 24944 h 121557"/>
                  <a:gd name="connsiteX16" fmla="*/ 112933 w 113202"/>
                  <a:gd name="connsiteY16" fmla="*/ 11888 h 12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202" h="121557">
                    <a:moveTo>
                      <a:pt x="112933" y="11888"/>
                    </a:moveTo>
                    <a:cubicBezTo>
                      <a:pt x="113020" y="8008"/>
                      <a:pt x="112628" y="4135"/>
                      <a:pt x="111773" y="356"/>
                    </a:cubicBezTo>
                    <a:cubicBezTo>
                      <a:pt x="111606" y="37"/>
                      <a:pt x="111214" y="-94"/>
                      <a:pt x="110895" y="73"/>
                    </a:cubicBezTo>
                    <a:cubicBezTo>
                      <a:pt x="110772" y="138"/>
                      <a:pt x="110677" y="232"/>
                      <a:pt x="110612" y="356"/>
                    </a:cubicBezTo>
                    <a:cubicBezTo>
                      <a:pt x="109843" y="3641"/>
                      <a:pt x="109408" y="6992"/>
                      <a:pt x="109306" y="10365"/>
                    </a:cubicBezTo>
                    <a:cubicBezTo>
                      <a:pt x="109306" y="14209"/>
                      <a:pt x="108436" y="17618"/>
                      <a:pt x="108001" y="21825"/>
                    </a:cubicBezTo>
                    <a:cubicBezTo>
                      <a:pt x="107196" y="29673"/>
                      <a:pt x="105839" y="37449"/>
                      <a:pt x="103939" y="45108"/>
                    </a:cubicBezTo>
                    <a:cubicBezTo>
                      <a:pt x="100407" y="59564"/>
                      <a:pt x="93045" y="72794"/>
                      <a:pt x="82615" y="83405"/>
                    </a:cubicBezTo>
                    <a:cubicBezTo>
                      <a:pt x="72213" y="93633"/>
                      <a:pt x="59890" y="101698"/>
                      <a:pt x="46348" y="107124"/>
                    </a:cubicBezTo>
                    <a:cubicBezTo>
                      <a:pt x="31363" y="112433"/>
                      <a:pt x="16080" y="116865"/>
                      <a:pt x="580" y="120397"/>
                    </a:cubicBezTo>
                    <a:cubicBezTo>
                      <a:pt x="260" y="120397"/>
                      <a:pt x="0" y="120658"/>
                      <a:pt x="0" y="120977"/>
                    </a:cubicBezTo>
                    <a:cubicBezTo>
                      <a:pt x="0" y="121296"/>
                      <a:pt x="260" y="121557"/>
                      <a:pt x="580" y="121557"/>
                    </a:cubicBezTo>
                    <a:cubicBezTo>
                      <a:pt x="17742" y="121521"/>
                      <a:pt x="34736" y="118170"/>
                      <a:pt x="50628" y="111693"/>
                    </a:cubicBezTo>
                    <a:cubicBezTo>
                      <a:pt x="64714" y="106406"/>
                      <a:pt x="77537" y="98231"/>
                      <a:pt x="88272" y="87685"/>
                    </a:cubicBezTo>
                    <a:cubicBezTo>
                      <a:pt x="98985" y="76790"/>
                      <a:pt x="106514" y="63169"/>
                      <a:pt x="110032" y="48300"/>
                    </a:cubicBezTo>
                    <a:cubicBezTo>
                      <a:pt x="111809" y="40633"/>
                      <a:pt x="112832" y="32807"/>
                      <a:pt x="113078" y="24944"/>
                    </a:cubicBezTo>
                    <a:cubicBezTo>
                      <a:pt x="113281" y="20592"/>
                      <a:pt x="113238" y="16233"/>
                      <a:pt x="112933" y="1188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2" name="Freeform: Shape 71">
                <a:extLst>
                  <a:ext uri="{FF2B5EF4-FFF2-40B4-BE49-F238E27FC236}">
                    <a16:creationId xmlns:a16="http://schemas.microsoft.com/office/drawing/2014/main" id="{11F829FB-69F1-99C6-9190-8398BFA18D69}"/>
                  </a:ext>
                </a:extLst>
              </p:cNvPr>
              <p:cNvSpPr/>
              <p:nvPr/>
            </p:nvSpPr>
            <p:spPr>
              <a:xfrm>
                <a:off x="1898533" y="2202100"/>
                <a:ext cx="237571" cy="196673"/>
              </a:xfrm>
              <a:custGeom>
                <a:avLst/>
                <a:gdLst>
                  <a:gd name="connsiteX0" fmla="*/ 189747 w 237571"/>
                  <a:gd name="connsiteY0" fmla="*/ 12893 h 196673"/>
                  <a:gd name="connsiteX1" fmla="*/ 237546 w 237571"/>
                  <a:gd name="connsiteY1" fmla="*/ 138157 h 196673"/>
                  <a:gd name="connsiteX2" fmla="*/ 90160 w 237571"/>
                  <a:gd name="connsiteY2" fmla="*/ 194949 h 196673"/>
                  <a:gd name="connsiteX3" fmla="*/ 2 w 237571"/>
                  <a:gd name="connsiteY3" fmla="*/ 45460 h 196673"/>
                  <a:gd name="connsiteX4" fmla="*/ 189747 w 237571"/>
                  <a:gd name="connsiteY4" fmla="*/ 12893 h 19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71" h="196673">
                    <a:moveTo>
                      <a:pt x="189747" y="12893"/>
                    </a:moveTo>
                    <a:cubicBezTo>
                      <a:pt x="213102" y="41108"/>
                      <a:pt x="238489" y="117340"/>
                      <a:pt x="237546" y="138157"/>
                    </a:cubicBezTo>
                    <a:cubicBezTo>
                      <a:pt x="236603" y="158973"/>
                      <a:pt x="108293" y="206265"/>
                      <a:pt x="90160" y="194949"/>
                    </a:cubicBezTo>
                    <a:cubicBezTo>
                      <a:pt x="72027" y="183634"/>
                      <a:pt x="655" y="82814"/>
                      <a:pt x="2" y="45460"/>
                    </a:cubicBezTo>
                    <a:cubicBezTo>
                      <a:pt x="-651" y="8106"/>
                      <a:pt x="165521" y="-16265"/>
                      <a:pt x="189747" y="12893"/>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3" name="Freeform: Shape 72">
                <a:extLst>
                  <a:ext uri="{FF2B5EF4-FFF2-40B4-BE49-F238E27FC236}">
                    <a16:creationId xmlns:a16="http://schemas.microsoft.com/office/drawing/2014/main" id="{E6E270CB-1BB9-7A8E-4AD7-2C74BB5CF1DD}"/>
                  </a:ext>
                </a:extLst>
              </p:cNvPr>
              <p:cNvSpPr/>
              <p:nvPr/>
            </p:nvSpPr>
            <p:spPr>
              <a:xfrm>
                <a:off x="1826021" y="2126641"/>
                <a:ext cx="120748" cy="142764"/>
              </a:xfrm>
              <a:custGeom>
                <a:avLst/>
                <a:gdLst>
                  <a:gd name="connsiteX0" fmla="*/ 69178 w 120748"/>
                  <a:gd name="connsiteY0" fmla="*/ 36564 h 142764"/>
                  <a:gd name="connsiteX1" fmla="*/ 2521 w 120748"/>
                  <a:gd name="connsiteY1" fmla="*/ 4215 h 142764"/>
                  <a:gd name="connsiteX2" fmla="*/ 28197 w 120748"/>
                  <a:gd name="connsiteY2" fmla="*/ 53900 h 142764"/>
                  <a:gd name="connsiteX3" fmla="*/ 75416 w 120748"/>
                  <a:gd name="connsiteY3" fmla="*/ 137167 h 142764"/>
                  <a:gd name="connsiteX4" fmla="*/ 120749 w 120748"/>
                  <a:gd name="connsiteY4" fmla="*/ 117873 h 142764"/>
                  <a:gd name="connsiteX5" fmla="*/ 69178 w 120748"/>
                  <a:gd name="connsiteY5" fmla="*/ 36564 h 1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48" h="142764">
                    <a:moveTo>
                      <a:pt x="69178" y="36564"/>
                    </a:moveTo>
                    <a:cubicBezTo>
                      <a:pt x="57428" y="24306"/>
                      <a:pt x="19421" y="-12323"/>
                      <a:pt x="2521" y="4215"/>
                    </a:cubicBezTo>
                    <a:cubicBezTo>
                      <a:pt x="-8069" y="14514"/>
                      <a:pt x="17462" y="42730"/>
                      <a:pt x="28197" y="53900"/>
                    </a:cubicBezTo>
                    <a:cubicBezTo>
                      <a:pt x="50319" y="76820"/>
                      <a:pt x="67437" y="117365"/>
                      <a:pt x="75416" y="137167"/>
                    </a:cubicBezTo>
                    <a:cubicBezTo>
                      <a:pt x="83394" y="156968"/>
                      <a:pt x="120749" y="117873"/>
                      <a:pt x="120749" y="117873"/>
                    </a:cubicBezTo>
                    <a:cubicBezTo>
                      <a:pt x="120749" y="117873"/>
                      <a:pt x="99859" y="68406"/>
                      <a:pt x="69178" y="36564"/>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4" name="Freeform: Shape 73">
                <a:extLst>
                  <a:ext uri="{FF2B5EF4-FFF2-40B4-BE49-F238E27FC236}">
                    <a16:creationId xmlns:a16="http://schemas.microsoft.com/office/drawing/2014/main" id="{C01F9ADF-759C-6A92-3E39-9B03AD710AA8}"/>
                  </a:ext>
                </a:extLst>
              </p:cNvPr>
              <p:cNvSpPr/>
              <p:nvPr/>
            </p:nvSpPr>
            <p:spPr>
              <a:xfrm>
                <a:off x="1911669" y="2157563"/>
                <a:ext cx="176611" cy="162833"/>
              </a:xfrm>
              <a:custGeom>
                <a:avLst/>
                <a:gdLst>
                  <a:gd name="connsiteX0" fmla="*/ 14719 w 176611"/>
                  <a:gd name="connsiteY0" fmla="*/ 128367 h 162833"/>
                  <a:gd name="connsiteX1" fmla="*/ 49244 w 176611"/>
                  <a:gd name="connsiteY1" fmla="*/ 162820 h 162833"/>
                  <a:gd name="connsiteX2" fmla="*/ 64911 w 176611"/>
                  <a:gd name="connsiteY2" fmla="*/ 129528 h 162833"/>
                  <a:gd name="connsiteX3" fmla="*/ 99944 w 176611"/>
                  <a:gd name="connsiteY3" fmla="*/ 160499 h 162833"/>
                  <a:gd name="connsiteX4" fmla="*/ 111622 w 176611"/>
                  <a:gd name="connsiteY4" fmla="*/ 125829 h 162833"/>
                  <a:gd name="connsiteX5" fmla="*/ 145060 w 176611"/>
                  <a:gd name="connsiteY5" fmla="*/ 141568 h 162833"/>
                  <a:gd name="connsiteX6" fmla="*/ 135413 w 176611"/>
                  <a:gd name="connsiteY6" fmla="*/ 55400 h 162833"/>
                  <a:gd name="connsiteX7" fmla="*/ 176611 w 176611"/>
                  <a:gd name="connsiteY7" fmla="*/ 57431 h 162833"/>
                  <a:gd name="connsiteX8" fmla="*/ 107343 w 176611"/>
                  <a:gd name="connsiteY8" fmla="*/ 2886 h 162833"/>
                  <a:gd name="connsiteX9" fmla="*/ 85583 w 176611"/>
                  <a:gd name="connsiteY9" fmla="*/ 16087 h 162833"/>
                  <a:gd name="connsiteX10" fmla="*/ 58238 w 176611"/>
                  <a:gd name="connsiteY10" fmla="*/ 130 h 162833"/>
                  <a:gd name="connsiteX11" fmla="*/ 43297 w 176611"/>
                  <a:gd name="connsiteY11" fmla="*/ 15869 h 162833"/>
                  <a:gd name="connsiteX12" fmla="*/ 19433 w 176611"/>
                  <a:gd name="connsiteY12" fmla="*/ 4554 h 162833"/>
                  <a:gd name="connsiteX13" fmla="*/ 865 w 176611"/>
                  <a:gd name="connsiteY13" fmla="*/ 27257 h 162833"/>
                  <a:gd name="connsiteX14" fmla="*/ 14719 w 176611"/>
                  <a:gd name="connsiteY14" fmla="*/ 128367 h 16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611" h="162833">
                    <a:moveTo>
                      <a:pt x="14719" y="128367"/>
                    </a:moveTo>
                    <a:cubicBezTo>
                      <a:pt x="14719" y="128367"/>
                      <a:pt x="27847" y="163618"/>
                      <a:pt x="49244" y="162820"/>
                    </a:cubicBezTo>
                    <a:cubicBezTo>
                      <a:pt x="70641" y="162022"/>
                      <a:pt x="65201" y="131704"/>
                      <a:pt x="64911" y="129528"/>
                    </a:cubicBezTo>
                    <a:cubicBezTo>
                      <a:pt x="65564" y="131414"/>
                      <a:pt x="78475" y="163473"/>
                      <a:pt x="99944" y="160499"/>
                    </a:cubicBezTo>
                    <a:cubicBezTo>
                      <a:pt x="121414" y="157525"/>
                      <a:pt x="112275" y="127715"/>
                      <a:pt x="111622" y="125829"/>
                    </a:cubicBezTo>
                    <a:cubicBezTo>
                      <a:pt x="112783" y="127352"/>
                      <a:pt x="129320" y="147588"/>
                      <a:pt x="145060" y="141568"/>
                    </a:cubicBezTo>
                    <a:cubicBezTo>
                      <a:pt x="172187" y="131269"/>
                      <a:pt x="131496" y="78538"/>
                      <a:pt x="135413" y="55400"/>
                    </a:cubicBezTo>
                    <a:cubicBezTo>
                      <a:pt x="135413" y="55400"/>
                      <a:pt x="175451" y="57648"/>
                      <a:pt x="176611" y="57431"/>
                    </a:cubicBezTo>
                    <a:cubicBezTo>
                      <a:pt x="176611" y="57431"/>
                      <a:pt x="138894" y="6658"/>
                      <a:pt x="107343" y="2886"/>
                    </a:cubicBezTo>
                    <a:cubicBezTo>
                      <a:pt x="97877" y="1573"/>
                      <a:pt x="88789" y="7086"/>
                      <a:pt x="85583" y="16087"/>
                    </a:cubicBezTo>
                    <a:cubicBezTo>
                      <a:pt x="85583" y="16087"/>
                      <a:pt x="75211" y="-1683"/>
                      <a:pt x="58238" y="130"/>
                    </a:cubicBezTo>
                    <a:cubicBezTo>
                      <a:pt x="49534" y="1073"/>
                      <a:pt x="43297" y="15869"/>
                      <a:pt x="43297" y="15869"/>
                    </a:cubicBezTo>
                    <a:cubicBezTo>
                      <a:pt x="38110" y="7905"/>
                      <a:pt x="28884" y="3532"/>
                      <a:pt x="19433" y="4554"/>
                    </a:cubicBezTo>
                    <a:cubicBezTo>
                      <a:pt x="7466" y="6513"/>
                      <a:pt x="1518" y="21454"/>
                      <a:pt x="865" y="27257"/>
                    </a:cubicBezTo>
                    <a:cubicBezTo>
                      <a:pt x="-4212" y="71647"/>
                      <a:pt x="14719" y="128367"/>
                      <a:pt x="14719" y="12836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5" name="Freeform: Shape 74">
                <a:extLst>
                  <a:ext uri="{FF2B5EF4-FFF2-40B4-BE49-F238E27FC236}">
                    <a16:creationId xmlns:a16="http://schemas.microsoft.com/office/drawing/2014/main" id="{63709669-222B-7D1A-D380-547CCFF4405C}"/>
                  </a:ext>
                </a:extLst>
              </p:cNvPr>
              <p:cNvSpPr/>
              <p:nvPr/>
            </p:nvSpPr>
            <p:spPr>
              <a:xfrm>
                <a:off x="1910431" y="2180758"/>
                <a:ext cx="18106" cy="107212"/>
              </a:xfrm>
              <a:custGeom>
                <a:avLst/>
                <a:gdLst>
                  <a:gd name="connsiteX0" fmla="*/ 3482 w 18106"/>
                  <a:gd name="connsiteY0" fmla="*/ 0 h 107212"/>
                  <a:gd name="connsiteX1" fmla="*/ 2901 w 18106"/>
                  <a:gd name="connsiteY1" fmla="*/ 0 h 107212"/>
                  <a:gd name="connsiteX2" fmla="*/ 16030 w 18106"/>
                  <a:gd name="connsiteY2" fmla="*/ 106623 h 107212"/>
                  <a:gd name="connsiteX3" fmla="*/ 18061 w 18106"/>
                  <a:gd name="connsiteY3" fmla="*/ 106042 h 107212"/>
                  <a:gd name="connsiteX4" fmla="*/ 3482 w 18106"/>
                  <a:gd name="connsiteY4" fmla="*/ 0 h 10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 h="107212">
                    <a:moveTo>
                      <a:pt x="3482" y="0"/>
                    </a:moveTo>
                    <a:cubicBezTo>
                      <a:pt x="3482" y="0"/>
                      <a:pt x="2974" y="0"/>
                      <a:pt x="2901" y="0"/>
                    </a:cubicBezTo>
                    <a:cubicBezTo>
                      <a:pt x="-3641" y="36049"/>
                      <a:pt x="943" y="73236"/>
                      <a:pt x="16030" y="106623"/>
                    </a:cubicBezTo>
                    <a:cubicBezTo>
                      <a:pt x="16537" y="107638"/>
                      <a:pt x="18423" y="107276"/>
                      <a:pt x="18061" y="106042"/>
                    </a:cubicBezTo>
                    <a:cubicBezTo>
                      <a:pt x="8109" y="71582"/>
                      <a:pt x="3199" y="35867"/>
                      <a:pt x="34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6" name="Freeform: Shape 75">
                <a:extLst>
                  <a:ext uri="{FF2B5EF4-FFF2-40B4-BE49-F238E27FC236}">
                    <a16:creationId xmlns:a16="http://schemas.microsoft.com/office/drawing/2014/main" id="{EFE0DF6D-C409-4C2F-F4F4-D0FAEF1B8365}"/>
                  </a:ext>
                </a:extLst>
              </p:cNvPr>
              <p:cNvSpPr/>
              <p:nvPr/>
            </p:nvSpPr>
            <p:spPr>
              <a:xfrm>
                <a:off x="1951782" y="2172598"/>
                <a:ext cx="26223" cy="116689"/>
              </a:xfrm>
              <a:custGeom>
                <a:avLst/>
                <a:gdLst>
                  <a:gd name="connsiteX0" fmla="*/ 3111 w 26223"/>
                  <a:gd name="connsiteY0" fmla="*/ 326 h 116689"/>
                  <a:gd name="connsiteX1" fmla="*/ 2385 w 26223"/>
                  <a:gd name="connsiteY1" fmla="*/ 326 h 116689"/>
                  <a:gd name="connsiteX2" fmla="*/ 24145 w 26223"/>
                  <a:gd name="connsiteY2" fmla="*/ 115653 h 116689"/>
                  <a:gd name="connsiteX3" fmla="*/ 26031 w 26223"/>
                  <a:gd name="connsiteY3" fmla="*/ 115653 h 116689"/>
                  <a:gd name="connsiteX4" fmla="*/ 3111 w 26223"/>
                  <a:gd name="connsiteY4" fmla="*/ 326 h 11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116689">
                    <a:moveTo>
                      <a:pt x="3111" y="326"/>
                    </a:moveTo>
                    <a:cubicBezTo>
                      <a:pt x="3111" y="-109"/>
                      <a:pt x="2458" y="-109"/>
                      <a:pt x="2385" y="326"/>
                    </a:cubicBezTo>
                    <a:cubicBezTo>
                      <a:pt x="-4375" y="40132"/>
                      <a:pt x="3343" y="81048"/>
                      <a:pt x="24145" y="115653"/>
                    </a:cubicBezTo>
                    <a:cubicBezTo>
                      <a:pt x="24943" y="116886"/>
                      <a:pt x="26829" y="117176"/>
                      <a:pt x="26031" y="115653"/>
                    </a:cubicBezTo>
                    <a:cubicBezTo>
                      <a:pt x="12758" y="91572"/>
                      <a:pt x="2385" y="33909"/>
                      <a:pt x="3111" y="32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7" name="Freeform: Shape 76">
                <a:extLst>
                  <a:ext uri="{FF2B5EF4-FFF2-40B4-BE49-F238E27FC236}">
                    <a16:creationId xmlns:a16="http://schemas.microsoft.com/office/drawing/2014/main" id="{02E58012-6BB2-4393-9322-77D167CD12B2}"/>
                  </a:ext>
                </a:extLst>
              </p:cNvPr>
              <p:cNvSpPr/>
              <p:nvPr/>
            </p:nvSpPr>
            <p:spPr>
              <a:xfrm>
                <a:off x="1994366" y="2174746"/>
                <a:ext cx="31390" cy="111435"/>
              </a:xfrm>
              <a:custGeom>
                <a:avLst/>
                <a:gdLst>
                  <a:gd name="connsiteX0" fmla="*/ 31391 w 31390"/>
                  <a:gd name="connsiteY0" fmla="*/ 110531 h 111435"/>
                  <a:gd name="connsiteX1" fmla="*/ 2813 w 31390"/>
                  <a:gd name="connsiteY1" fmla="*/ 354 h 111435"/>
                  <a:gd name="connsiteX2" fmla="*/ 1943 w 31390"/>
                  <a:gd name="connsiteY2" fmla="*/ 354 h 111435"/>
                  <a:gd name="connsiteX3" fmla="*/ 5787 w 31390"/>
                  <a:gd name="connsiteY3" fmla="*/ 63530 h 111435"/>
                  <a:gd name="connsiteX4" fmla="*/ 30230 w 31390"/>
                  <a:gd name="connsiteY4" fmla="*/ 111184 h 111435"/>
                  <a:gd name="connsiteX5" fmla="*/ 31391 w 31390"/>
                  <a:gd name="connsiteY5" fmla="*/ 110531 h 11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0" h="111435">
                    <a:moveTo>
                      <a:pt x="31391" y="110531"/>
                    </a:moveTo>
                    <a:cubicBezTo>
                      <a:pt x="11517" y="76441"/>
                      <a:pt x="4481" y="39449"/>
                      <a:pt x="2813" y="354"/>
                    </a:cubicBezTo>
                    <a:cubicBezTo>
                      <a:pt x="2813" y="-154"/>
                      <a:pt x="2088" y="-81"/>
                      <a:pt x="1943" y="354"/>
                    </a:cubicBezTo>
                    <a:cubicBezTo>
                      <a:pt x="-2409" y="19720"/>
                      <a:pt x="1290" y="44454"/>
                      <a:pt x="5787" y="63530"/>
                    </a:cubicBezTo>
                    <a:cubicBezTo>
                      <a:pt x="9638" y="81271"/>
                      <a:pt x="18067" y="97700"/>
                      <a:pt x="30230" y="111184"/>
                    </a:cubicBezTo>
                    <a:cubicBezTo>
                      <a:pt x="30593" y="111764"/>
                      <a:pt x="31391" y="111256"/>
                      <a:pt x="31391" y="1105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8" name="Freeform: Shape 77">
                <a:extLst>
                  <a:ext uri="{FF2B5EF4-FFF2-40B4-BE49-F238E27FC236}">
                    <a16:creationId xmlns:a16="http://schemas.microsoft.com/office/drawing/2014/main" id="{90AB8A73-3DD2-58FE-75B6-8361023DC2CA}"/>
                  </a:ext>
                </a:extLst>
              </p:cNvPr>
              <p:cNvSpPr/>
              <p:nvPr/>
            </p:nvSpPr>
            <p:spPr>
              <a:xfrm>
                <a:off x="1926388" y="2212890"/>
                <a:ext cx="141673" cy="110180"/>
              </a:xfrm>
              <a:custGeom>
                <a:avLst/>
                <a:gdLst>
                  <a:gd name="connsiteX0" fmla="*/ 0 w 141673"/>
                  <a:gd name="connsiteY0" fmla="*/ 73040 h 110180"/>
                  <a:gd name="connsiteX1" fmla="*/ 11170 w 141673"/>
                  <a:gd name="connsiteY1" fmla="*/ 91609 h 110180"/>
                  <a:gd name="connsiteX2" fmla="*/ 26837 w 141673"/>
                  <a:gd name="connsiteY2" fmla="*/ 105245 h 110180"/>
                  <a:gd name="connsiteX3" fmla="*/ 36194 w 141673"/>
                  <a:gd name="connsiteY3" fmla="*/ 105245 h 110180"/>
                  <a:gd name="connsiteX4" fmla="*/ 44172 w 141673"/>
                  <a:gd name="connsiteY4" fmla="*/ 99805 h 110180"/>
                  <a:gd name="connsiteX5" fmla="*/ 48089 w 141673"/>
                  <a:gd name="connsiteY5" fmla="*/ 81309 h 110180"/>
                  <a:gd name="connsiteX6" fmla="*/ 45405 w 141673"/>
                  <a:gd name="connsiteY6" fmla="*/ 65642 h 110180"/>
                  <a:gd name="connsiteX7" fmla="*/ 53384 w 141673"/>
                  <a:gd name="connsiteY7" fmla="*/ 79423 h 110180"/>
                  <a:gd name="connsiteX8" fmla="*/ 66585 w 141673"/>
                  <a:gd name="connsiteY8" fmla="*/ 95888 h 110180"/>
                  <a:gd name="connsiteX9" fmla="*/ 84283 w 141673"/>
                  <a:gd name="connsiteY9" fmla="*/ 102706 h 110180"/>
                  <a:gd name="connsiteX10" fmla="*/ 96613 w 141673"/>
                  <a:gd name="connsiteY10" fmla="*/ 91391 h 110180"/>
                  <a:gd name="connsiteX11" fmla="*/ 94075 w 141673"/>
                  <a:gd name="connsiteY11" fmla="*/ 71372 h 110180"/>
                  <a:gd name="connsiteX12" fmla="*/ 87619 w 141673"/>
                  <a:gd name="connsiteY12" fmla="*/ 53674 h 110180"/>
                  <a:gd name="connsiteX13" fmla="*/ 99442 w 141673"/>
                  <a:gd name="connsiteY13" fmla="*/ 68181 h 110180"/>
                  <a:gd name="connsiteX14" fmla="*/ 110685 w 141673"/>
                  <a:gd name="connsiteY14" fmla="*/ 78988 h 110180"/>
                  <a:gd name="connsiteX15" fmla="*/ 124176 w 141673"/>
                  <a:gd name="connsiteY15" fmla="*/ 84355 h 110180"/>
                  <a:gd name="connsiteX16" fmla="*/ 135201 w 141673"/>
                  <a:gd name="connsiteY16" fmla="*/ 78263 h 110180"/>
                  <a:gd name="connsiteX17" fmla="*/ 136289 w 141673"/>
                  <a:gd name="connsiteY17" fmla="*/ 63756 h 110180"/>
                  <a:gd name="connsiteX18" fmla="*/ 127585 w 141673"/>
                  <a:gd name="connsiteY18" fmla="*/ 32277 h 110180"/>
                  <a:gd name="connsiteX19" fmla="*/ 122652 w 141673"/>
                  <a:gd name="connsiteY19" fmla="*/ 16392 h 110180"/>
                  <a:gd name="connsiteX20" fmla="*/ 120767 w 141673"/>
                  <a:gd name="connsiteY20" fmla="*/ 0 h 110180"/>
                  <a:gd name="connsiteX21" fmla="*/ 124103 w 141673"/>
                  <a:gd name="connsiteY21" fmla="*/ 15957 h 110180"/>
                  <a:gd name="connsiteX22" fmla="*/ 130196 w 141673"/>
                  <a:gd name="connsiteY22" fmla="*/ 31334 h 110180"/>
                  <a:gd name="connsiteX23" fmla="*/ 140713 w 141673"/>
                  <a:gd name="connsiteY23" fmla="*/ 63176 h 110180"/>
                  <a:gd name="connsiteX24" fmla="*/ 139988 w 141673"/>
                  <a:gd name="connsiteY24" fmla="*/ 80946 h 110180"/>
                  <a:gd name="connsiteX25" fmla="*/ 124031 w 141673"/>
                  <a:gd name="connsiteY25" fmla="*/ 90666 h 110180"/>
                  <a:gd name="connsiteX26" fmla="*/ 107131 w 141673"/>
                  <a:gd name="connsiteY26" fmla="*/ 84428 h 110180"/>
                  <a:gd name="connsiteX27" fmla="*/ 94437 w 141673"/>
                  <a:gd name="connsiteY27" fmla="*/ 72605 h 110180"/>
                  <a:gd name="connsiteX28" fmla="*/ 99805 w 141673"/>
                  <a:gd name="connsiteY28" fmla="*/ 69414 h 110180"/>
                  <a:gd name="connsiteX29" fmla="*/ 103069 w 141673"/>
                  <a:gd name="connsiteY29" fmla="*/ 92987 h 110180"/>
                  <a:gd name="connsiteX30" fmla="*/ 96831 w 141673"/>
                  <a:gd name="connsiteY30" fmla="*/ 104519 h 110180"/>
                  <a:gd name="connsiteX31" fmla="*/ 85008 w 141673"/>
                  <a:gd name="connsiteY31" fmla="*/ 109452 h 110180"/>
                  <a:gd name="connsiteX32" fmla="*/ 62523 w 141673"/>
                  <a:gd name="connsiteY32" fmla="*/ 100820 h 110180"/>
                  <a:gd name="connsiteX33" fmla="*/ 48016 w 141673"/>
                  <a:gd name="connsiteY33" fmla="*/ 82542 h 110180"/>
                  <a:gd name="connsiteX34" fmla="*/ 53311 w 141673"/>
                  <a:gd name="connsiteY34" fmla="*/ 80656 h 110180"/>
                  <a:gd name="connsiteX35" fmla="*/ 47219 w 141673"/>
                  <a:gd name="connsiteY35" fmla="*/ 103214 h 110180"/>
                  <a:gd name="connsiteX36" fmla="*/ 37064 w 141673"/>
                  <a:gd name="connsiteY36" fmla="*/ 109452 h 110180"/>
                  <a:gd name="connsiteX37" fmla="*/ 25169 w 141673"/>
                  <a:gd name="connsiteY37" fmla="*/ 108581 h 110180"/>
                  <a:gd name="connsiteX38" fmla="*/ 9284 w 141673"/>
                  <a:gd name="connsiteY38" fmla="*/ 92842 h 110180"/>
                  <a:gd name="connsiteX39" fmla="*/ 0 w 141673"/>
                  <a:gd name="connsiteY39" fmla="*/ 73040 h 11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1673" h="110180">
                    <a:moveTo>
                      <a:pt x="0" y="73040"/>
                    </a:moveTo>
                    <a:cubicBezTo>
                      <a:pt x="3155" y="79554"/>
                      <a:pt x="6898" y="85770"/>
                      <a:pt x="11170" y="91609"/>
                    </a:cubicBezTo>
                    <a:cubicBezTo>
                      <a:pt x="15094" y="97455"/>
                      <a:pt x="20505" y="102162"/>
                      <a:pt x="26837" y="105245"/>
                    </a:cubicBezTo>
                    <a:cubicBezTo>
                      <a:pt x="29847" y="106398"/>
                      <a:pt x="33184" y="106398"/>
                      <a:pt x="36194" y="105245"/>
                    </a:cubicBezTo>
                    <a:cubicBezTo>
                      <a:pt x="39276" y="104142"/>
                      <a:pt x="42018" y="102271"/>
                      <a:pt x="44172" y="99805"/>
                    </a:cubicBezTo>
                    <a:cubicBezTo>
                      <a:pt x="48016" y="94466"/>
                      <a:pt x="49438" y="87750"/>
                      <a:pt x="48089" y="81309"/>
                    </a:cubicBezTo>
                    <a:lnTo>
                      <a:pt x="45405" y="65642"/>
                    </a:lnTo>
                    <a:lnTo>
                      <a:pt x="53384" y="79423"/>
                    </a:lnTo>
                    <a:cubicBezTo>
                      <a:pt x="56873" y="85581"/>
                      <a:pt x="61326" y="91144"/>
                      <a:pt x="66585" y="95888"/>
                    </a:cubicBezTo>
                    <a:cubicBezTo>
                      <a:pt x="71227" y="100603"/>
                      <a:pt x="77675" y="103083"/>
                      <a:pt x="84283" y="102706"/>
                    </a:cubicBezTo>
                    <a:cubicBezTo>
                      <a:pt x="90550" y="102329"/>
                      <a:pt x="95699" y="97607"/>
                      <a:pt x="96613" y="91391"/>
                    </a:cubicBezTo>
                    <a:cubicBezTo>
                      <a:pt x="97455" y="84609"/>
                      <a:pt x="96584" y="77726"/>
                      <a:pt x="94075" y="71372"/>
                    </a:cubicBezTo>
                    <a:lnTo>
                      <a:pt x="87619" y="53674"/>
                    </a:lnTo>
                    <a:lnTo>
                      <a:pt x="99442" y="68181"/>
                    </a:lnTo>
                    <a:cubicBezTo>
                      <a:pt x="102735" y="72228"/>
                      <a:pt x="106507" y="75862"/>
                      <a:pt x="110685" y="78988"/>
                    </a:cubicBezTo>
                    <a:cubicBezTo>
                      <a:pt x="114558" y="82056"/>
                      <a:pt x="119251" y="83920"/>
                      <a:pt x="124176" y="84355"/>
                    </a:cubicBezTo>
                    <a:cubicBezTo>
                      <a:pt x="128702" y="84566"/>
                      <a:pt x="132967" y="82208"/>
                      <a:pt x="135201" y="78263"/>
                    </a:cubicBezTo>
                    <a:cubicBezTo>
                      <a:pt x="136912" y="73621"/>
                      <a:pt x="137289" y="68601"/>
                      <a:pt x="136289" y="63756"/>
                    </a:cubicBezTo>
                    <a:cubicBezTo>
                      <a:pt x="134207" y="53050"/>
                      <a:pt x="131298" y="42526"/>
                      <a:pt x="127585" y="32277"/>
                    </a:cubicBezTo>
                    <a:cubicBezTo>
                      <a:pt x="125844" y="27055"/>
                      <a:pt x="124103" y="21760"/>
                      <a:pt x="122652" y="16392"/>
                    </a:cubicBezTo>
                    <a:cubicBezTo>
                      <a:pt x="120875" y="11119"/>
                      <a:pt x="120230" y="5534"/>
                      <a:pt x="120767" y="0"/>
                    </a:cubicBezTo>
                    <a:cubicBezTo>
                      <a:pt x="120861" y="5483"/>
                      <a:pt x="121992" y="10894"/>
                      <a:pt x="124103" y="15957"/>
                    </a:cubicBezTo>
                    <a:cubicBezTo>
                      <a:pt x="125989" y="21107"/>
                      <a:pt x="128092" y="26184"/>
                      <a:pt x="130196" y="31334"/>
                    </a:cubicBezTo>
                    <a:cubicBezTo>
                      <a:pt x="134693" y="41590"/>
                      <a:pt x="138218" y="52252"/>
                      <a:pt x="140713" y="63176"/>
                    </a:cubicBezTo>
                    <a:cubicBezTo>
                      <a:pt x="142207" y="69044"/>
                      <a:pt x="141953" y="75216"/>
                      <a:pt x="139988" y="80946"/>
                    </a:cubicBezTo>
                    <a:cubicBezTo>
                      <a:pt x="137094" y="87083"/>
                      <a:pt x="130812" y="90905"/>
                      <a:pt x="124031" y="90666"/>
                    </a:cubicBezTo>
                    <a:cubicBezTo>
                      <a:pt x="117902" y="90317"/>
                      <a:pt x="112012" y="88149"/>
                      <a:pt x="107131" y="84428"/>
                    </a:cubicBezTo>
                    <a:cubicBezTo>
                      <a:pt x="102409" y="81048"/>
                      <a:pt x="98144" y="77073"/>
                      <a:pt x="94437" y="72605"/>
                    </a:cubicBezTo>
                    <a:lnTo>
                      <a:pt x="99805" y="69414"/>
                    </a:lnTo>
                    <a:cubicBezTo>
                      <a:pt x="102931" y="76848"/>
                      <a:pt x="104055" y="84979"/>
                      <a:pt x="103069" y="92987"/>
                    </a:cubicBezTo>
                    <a:cubicBezTo>
                      <a:pt x="102409" y="97440"/>
                      <a:pt x="100196" y="101524"/>
                      <a:pt x="96831" y="104519"/>
                    </a:cubicBezTo>
                    <a:cubicBezTo>
                      <a:pt x="93473" y="107312"/>
                      <a:pt x="89353" y="109031"/>
                      <a:pt x="85008" y="109452"/>
                    </a:cubicBezTo>
                    <a:cubicBezTo>
                      <a:pt x="76616" y="109967"/>
                      <a:pt x="68413" y="106819"/>
                      <a:pt x="62523" y="100820"/>
                    </a:cubicBezTo>
                    <a:cubicBezTo>
                      <a:pt x="56691" y="95591"/>
                      <a:pt x="51781" y="89411"/>
                      <a:pt x="48016" y="82542"/>
                    </a:cubicBezTo>
                    <a:lnTo>
                      <a:pt x="53311" y="80656"/>
                    </a:lnTo>
                    <a:cubicBezTo>
                      <a:pt x="54682" y="88707"/>
                      <a:pt x="52455" y="96954"/>
                      <a:pt x="47219" y="103214"/>
                    </a:cubicBezTo>
                    <a:cubicBezTo>
                      <a:pt x="44426" y="106130"/>
                      <a:pt x="40930" y="108277"/>
                      <a:pt x="37064" y="109452"/>
                    </a:cubicBezTo>
                    <a:cubicBezTo>
                      <a:pt x="33133" y="110663"/>
                      <a:pt x="28882" y="110358"/>
                      <a:pt x="25169" y="108581"/>
                    </a:cubicBezTo>
                    <a:cubicBezTo>
                      <a:pt x="18496" y="104933"/>
                      <a:pt x="12991" y="99478"/>
                      <a:pt x="9284" y="92842"/>
                    </a:cubicBezTo>
                    <a:cubicBezTo>
                      <a:pt x="5447" y="86611"/>
                      <a:pt x="2335" y="79974"/>
                      <a:pt x="0" y="7304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79" name="Freeform: Shape 78">
                <a:extLst>
                  <a:ext uri="{FF2B5EF4-FFF2-40B4-BE49-F238E27FC236}">
                    <a16:creationId xmlns:a16="http://schemas.microsoft.com/office/drawing/2014/main" id="{1233A84E-B8E2-A046-DC2E-4488E4A600B6}"/>
                  </a:ext>
                </a:extLst>
              </p:cNvPr>
              <p:cNvSpPr/>
              <p:nvPr/>
            </p:nvSpPr>
            <p:spPr>
              <a:xfrm>
                <a:off x="1876812" y="2240006"/>
                <a:ext cx="119755" cy="142029"/>
              </a:xfrm>
              <a:custGeom>
                <a:avLst/>
                <a:gdLst>
                  <a:gd name="connsiteX0" fmla="*/ 96722 w 119755"/>
                  <a:gd name="connsiteY0" fmla="*/ 142030 h 142029"/>
                  <a:gd name="connsiteX1" fmla="*/ 12584 w 119755"/>
                  <a:gd name="connsiteY1" fmla="*/ 30838 h 142029"/>
                  <a:gd name="connsiteX2" fmla="*/ 115435 w 119755"/>
                  <a:gd name="connsiteY2" fmla="*/ 4581 h 142029"/>
                  <a:gd name="connsiteX3" fmla="*/ 70973 w 119755"/>
                  <a:gd name="connsiteY3" fmla="*/ 52887 h 142029"/>
                  <a:gd name="connsiteX4" fmla="*/ 119715 w 119755"/>
                  <a:gd name="connsiteY4" fmla="*/ 109028 h 142029"/>
                  <a:gd name="connsiteX5" fmla="*/ 96722 w 119755"/>
                  <a:gd name="connsiteY5" fmla="*/ 142030 h 1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55" h="142029">
                    <a:moveTo>
                      <a:pt x="96722" y="142030"/>
                    </a:moveTo>
                    <a:cubicBezTo>
                      <a:pt x="96722" y="142030"/>
                      <a:pt x="-41598" y="71311"/>
                      <a:pt x="12584" y="30838"/>
                    </a:cubicBezTo>
                    <a:cubicBezTo>
                      <a:pt x="28614" y="18797"/>
                      <a:pt x="109052" y="-11449"/>
                      <a:pt x="115435" y="4581"/>
                    </a:cubicBezTo>
                    <a:cubicBezTo>
                      <a:pt x="123704" y="25253"/>
                      <a:pt x="92443" y="44183"/>
                      <a:pt x="70973" y="52887"/>
                    </a:cubicBezTo>
                    <a:cubicBezTo>
                      <a:pt x="70973" y="52887"/>
                      <a:pt x="121383" y="70368"/>
                      <a:pt x="119715" y="109028"/>
                    </a:cubicBezTo>
                    <a:cubicBezTo>
                      <a:pt x="118859" y="123476"/>
                      <a:pt x="109981" y="136220"/>
                      <a:pt x="96722" y="14203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0" name="Freeform: Shape 79">
                <a:extLst>
                  <a:ext uri="{FF2B5EF4-FFF2-40B4-BE49-F238E27FC236}">
                    <a16:creationId xmlns:a16="http://schemas.microsoft.com/office/drawing/2014/main" id="{DFE2CC61-2F4E-ACB4-E2E9-2C9FDA6B193D}"/>
                  </a:ext>
                </a:extLst>
              </p:cNvPr>
              <p:cNvSpPr/>
              <p:nvPr/>
            </p:nvSpPr>
            <p:spPr>
              <a:xfrm>
                <a:off x="1885117" y="2236572"/>
                <a:ext cx="112878" cy="104264"/>
              </a:xfrm>
              <a:custGeom>
                <a:avLst/>
                <a:gdLst>
                  <a:gd name="connsiteX0" fmla="*/ 0 w 112878"/>
                  <a:gd name="connsiteY0" fmla="*/ 37898 h 104264"/>
                  <a:gd name="connsiteX1" fmla="*/ 19294 w 112878"/>
                  <a:gd name="connsiteY1" fmla="*/ 24261 h 104264"/>
                  <a:gd name="connsiteX2" fmla="*/ 41053 w 112878"/>
                  <a:gd name="connsiteY2" fmla="*/ 14397 h 104264"/>
                  <a:gd name="connsiteX3" fmla="*/ 86749 w 112878"/>
                  <a:gd name="connsiteY3" fmla="*/ 906 h 104264"/>
                  <a:gd name="connsiteX4" fmla="*/ 99370 w 112878"/>
                  <a:gd name="connsiteY4" fmla="*/ 181 h 104264"/>
                  <a:gd name="connsiteX5" fmla="*/ 106623 w 112878"/>
                  <a:gd name="connsiteY5" fmla="*/ 2357 h 104264"/>
                  <a:gd name="connsiteX6" fmla="*/ 109669 w 112878"/>
                  <a:gd name="connsiteY6" fmla="*/ 4895 h 104264"/>
                  <a:gd name="connsiteX7" fmla="*/ 111628 w 112878"/>
                  <a:gd name="connsiteY7" fmla="*/ 8304 h 104264"/>
                  <a:gd name="connsiteX8" fmla="*/ 111628 w 112878"/>
                  <a:gd name="connsiteY8" fmla="*/ 22158 h 104264"/>
                  <a:gd name="connsiteX9" fmla="*/ 104955 w 112878"/>
                  <a:gd name="connsiteY9" fmla="*/ 33255 h 104264"/>
                  <a:gd name="connsiteX10" fmla="*/ 85733 w 112878"/>
                  <a:gd name="connsiteY10" fmla="*/ 48560 h 104264"/>
                  <a:gd name="connsiteX11" fmla="*/ 63974 w 112878"/>
                  <a:gd name="connsiteY11" fmla="*/ 58859 h 104264"/>
                  <a:gd name="connsiteX12" fmla="*/ 63974 w 112878"/>
                  <a:gd name="connsiteY12" fmla="*/ 53710 h 104264"/>
                  <a:gd name="connsiteX13" fmla="*/ 80293 w 112878"/>
                  <a:gd name="connsiteY13" fmla="*/ 61906 h 104264"/>
                  <a:gd name="connsiteX14" fmla="*/ 94800 w 112878"/>
                  <a:gd name="connsiteY14" fmla="*/ 72858 h 104264"/>
                  <a:gd name="connsiteX15" fmla="*/ 105825 w 112878"/>
                  <a:gd name="connsiteY15" fmla="*/ 87365 h 104264"/>
                  <a:gd name="connsiteX16" fmla="*/ 111555 w 112878"/>
                  <a:gd name="connsiteY16" fmla="*/ 104265 h 104264"/>
                  <a:gd name="connsiteX17" fmla="*/ 104302 w 112878"/>
                  <a:gd name="connsiteY17" fmla="*/ 88380 h 104264"/>
                  <a:gd name="connsiteX18" fmla="*/ 92551 w 112878"/>
                  <a:gd name="connsiteY18" fmla="*/ 75760 h 104264"/>
                  <a:gd name="connsiteX19" fmla="*/ 78045 w 112878"/>
                  <a:gd name="connsiteY19" fmla="*/ 66040 h 104264"/>
                  <a:gd name="connsiteX20" fmla="*/ 62305 w 112878"/>
                  <a:gd name="connsiteY20" fmla="*/ 59222 h 104264"/>
                  <a:gd name="connsiteX21" fmla="*/ 55560 w 112878"/>
                  <a:gd name="connsiteY21" fmla="*/ 57119 h 104264"/>
                  <a:gd name="connsiteX22" fmla="*/ 62088 w 112878"/>
                  <a:gd name="connsiteY22" fmla="*/ 54072 h 104264"/>
                  <a:gd name="connsiteX23" fmla="*/ 82615 w 112878"/>
                  <a:gd name="connsiteY23" fmla="*/ 43483 h 104264"/>
                  <a:gd name="connsiteX24" fmla="*/ 100022 w 112878"/>
                  <a:gd name="connsiteY24" fmla="*/ 29339 h 104264"/>
                  <a:gd name="connsiteX25" fmla="*/ 105535 w 112878"/>
                  <a:gd name="connsiteY25" fmla="*/ 11061 h 104264"/>
                  <a:gd name="connsiteX26" fmla="*/ 87982 w 112878"/>
                  <a:gd name="connsiteY26" fmla="*/ 7289 h 104264"/>
                  <a:gd name="connsiteX27" fmla="*/ 65279 w 112878"/>
                  <a:gd name="connsiteY27" fmla="*/ 12221 h 104264"/>
                  <a:gd name="connsiteX28" fmla="*/ 42722 w 112878"/>
                  <a:gd name="connsiteY28" fmla="*/ 18604 h 104264"/>
                  <a:gd name="connsiteX29" fmla="*/ 0 w 112878"/>
                  <a:gd name="connsiteY29" fmla="*/ 37898 h 1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878" h="104264">
                    <a:moveTo>
                      <a:pt x="0" y="37898"/>
                    </a:moveTo>
                    <a:cubicBezTo>
                      <a:pt x="5708" y="32407"/>
                      <a:pt x="12215" y="27808"/>
                      <a:pt x="19294" y="24261"/>
                    </a:cubicBezTo>
                    <a:cubicBezTo>
                      <a:pt x="26329" y="20512"/>
                      <a:pt x="33597" y="17219"/>
                      <a:pt x="41053" y="14397"/>
                    </a:cubicBezTo>
                    <a:cubicBezTo>
                      <a:pt x="55865" y="8580"/>
                      <a:pt x="71154" y="4068"/>
                      <a:pt x="86749" y="906"/>
                    </a:cubicBezTo>
                    <a:cubicBezTo>
                      <a:pt x="90898" y="36"/>
                      <a:pt x="95148" y="-211"/>
                      <a:pt x="99370" y="181"/>
                    </a:cubicBezTo>
                    <a:cubicBezTo>
                      <a:pt x="101923" y="340"/>
                      <a:pt x="104403" y="1080"/>
                      <a:pt x="106623" y="2357"/>
                    </a:cubicBezTo>
                    <a:cubicBezTo>
                      <a:pt x="107776" y="3024"/>
                      <a:pt x="108806" y="3880"/>
                      <a:pt x="109669" y="4895"/>
                    </a:cubicBezTo>
                    <a:cubicBezTo>
                      <a:pt x="110525" y="5904"/>
                      <a:pt x="111185" y="7057"/>
                      <a:pt x="111628" y="8304"/>
                    </a:cubicBezTo>
                    <a:cubicBezTo>
                      <a:pt x="113296" y="12772"/>
                      <a:pt x="113296" y="17690"/>
                      <a:pt x="111628" y="22158"/>
                    </a:cubicBezTo>
                    <a:cubicBezTo>
                      <a:pt x="110097" y="26234"/>
                      <a:pt x="107834" y="29992"/>
                      <a:pt x="104955" y="33255"/>
                    </a:cubicBezTo>
                    <a:cubicBezTo>
                      <a:pt x="99493" y="39442"/>
                      <a:pt x="92987" y="44621"/>
                      <a:pt x="85733" y="48560"/>
                    </a:cubicBezTo>
                    <a:cubicBezTo>
                      <a:pt x="78756" y="52549"/>
                      <a:pt x="71481" y="55994"/>
                      <a:pt x="63974" y="58859"/>
                    </a:cubicBezTo>
                    <a:lnTo>
                      <a:pt x="63974" y="53710"/>
                    </a:lnTo>
                    <a:cubicBezTo>
                      <a:pt x="69653" y="55929"/>
                      <a:pt x="75122" y="58671"/>
                      <a:pt x="80293" y="61906"/>
                    </a:cubicBezTo>
                    <a:cubicBezTo>
                      <a:pt x="85494" y="65039"/>
                      <a:pt x="90361" y="68717"/>
                      <a:pt x="94800" y="72858"/>
                    </a:cubicBezTo>
                    <a:cubicBezTo>
                      <a:pt x="99174" y="77116"/>
                      <a:pt x="102895" y="82005"/>
                      <a:pt x="105825" y="87365"/>
                    </a:cubicBezTo>
                    <a:cubicBezTo>
                      <a:pt x="108791" y="92580"/>
                      <a:pt x="110735" y="98317"/>
                      <a:pt x="111555" y="104265"/>
                    </a:cubicBezTo>
                    <a:cubicBezTo>
                      <a:pt x="110017" y="98607"/>
                      <a:pt x="107566" y="93247"/>
                      <a:pt x="104302" y="88380"/>
                    </a:cubicBezTo>
                    <a:cubicBezTo>
                      <a:pt x="100965" y="83666"/>
                      <a:pt x="97012" y="79422"/>
                      <a:pt x="92551" y="75760"/>
                    </a:cubicBezTo>
                    <a:cubicBezTo>
                      <a:pt x="88069" y="72017"/>
                      <a:pt x="83209" y="68760"/>
                      <a:pt x="78045" y="66040"/>
                    </a:cubicBezTo>
                    <a:cubicBezTo>
                      <a:pt x="73026" y="63277"/>
                      <a:pt x="67753" y="60992"/>
                      <a:pt x="62305" y="59222"/>
                    </a:cubicBezTo>
                    <a:lnTo>
                      <a:pt x="55560" y="57119"/>
                    </a:lnTo>
                    <a:lnTo>
                      <a:pt x="62088" y="54072"/>
                    </a:lnTo>
                    <a:cubicBezTo>
                      <a:pt x="69160" y="51011"/>
                      <a:pt x="76021" y="47472"/>
                      <a:pt x="82615" y="43483"/>
                    </a:cubicBezTo>
                    <a:cubicBezTo>
                      <a:pt x="89128" y="39725"/>
                      <a:pt x="95010" y="34946"/>
                      <a:pt x="100022" y="29339"/>
                    </a:cubicBezTo>
                    <a:cubicBezTo>
                      <a:pt x="104904" y="24617"/>
                      <a:pt x="106993" y="17697"/>
                      <a:pt x="105535" y="11061"/>
                    </a:cubicBezTo>
                    <a:cubicBezTo>
                      <a:pt x="103939" y="5983"/>
                      <a:pt x="95308" y="6201"/>
                      <a:pt x="87982" y="7289"/>
                    </a:cubicBezTo>
                    <a:cubicBezTo>
                      <a:pt x="80656" y="8377"/>
                      <a:pt x="72895" y="10335"/>
                      <a:pt x="65279" y="12221"/>
                    </a:cubicBezTo>
                    <a:cubicBezTo>
                      <a:pt x="57663" y="14107"/>
                      <a:pt x="50192" y="16210"/>
                      <a:pt x="42722" y="18604"/>
                    </a:cubicBezTo>
                    <a:cubicBezTo>
                      <a:pt x="27570" y="22782"/>
                      <a:pt x="13157" y="29288"/>
                      <a:pt x="0" y="3789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1" name="Freeform: Shape 80">
                <a:extLst>
                  <a:ext uri="{FF2B5EF4-FFF2-40B4-BE49-F238E27FC236}">
                    <a16:creationId xmlns:a16="http://schemas.microsoft.com/office/drawing/2014/main" id="{BF26C39A-B2F6-6A64-9596-99DA4C45932B}"/>
                  </a:ext>
                </a:extLst>
              </p:cNvPr>
              <p:cNvSpPr/>
              <p:nvPr/>
            </p:nvSpPr>
            <p:spPr>
              <a:xfrm>
                <a:off x="1771992" y="2387411"/>
                <a:ext cx="394414" cy="317607"/>
              </a:xfrm>
              <a:custGeom>
                <a:avLst/>
                <a:gdLst>
                  <a:gd name="connsiteX0" fmla="*/ 42333 w 394414"/>
                  <a:gd name="connsiteY0" fmla="*/ 94719 h 317607"/>
                  <a:gd name="connsiteX1" fmla="*/ 386282 w 394414"/>
                  <a:gd name="connsiteY1" fmla="*/ 311591 h 317607"/>
                  <a:gd name="connsiteX2" fmla="*/ 279732 w 394414"/>
                  <a:gd name="connsiteY2" fmla="*/ 110604 h 317607"/>
                  <a:gd name="connsiteX3" fmla="*/ 86868 w 394414"/>
                  <a:gd name="connsiteY3" fmla="*/ 18270 h 317607"/>
                  <a:gd name="connsiteX4" fmla="*/ 42333 w 394414"/>
                  <a:gd name="connsiteY4" fmla="*/ 94719 h 31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14" h="317607">
                    <a:moveTo>
                      <a:pt x="42333" y="94719"/>
                    </a:moveTo>
                    <a:cubicBezTo>
                      <a:pt x="164623" y="245659"/>
                      <a:pt x="342400" y="343433"/>
                      <a:pt x="386282" y="311591"/>
                    </a:cubicBezTo>
                    <a:cubicBezTo>
                      <a:pt x="430164" y="279749"/>
                      <a:pt x="282271" y="113070"/>
                      <a:pt x="279732" y="110604"/>
                    </a:cubicBezTo>
                    <a:cubicBezTo>
                      <a:pt x="271101" y="102335"/>
                      <a:pt x="205676" y="68317"/>
                      <a:pt x="86868" y="18270"/>
                    </a:cubicBezTo>
                    <a:cubicBezTo>
                      <a:pt x="-29692" y="-30835"/>
                      <a:pt x="-12284" y="27336"/>
                      <a:pt x="42333" y="9471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2" name="Freeform: Shape 81">
                <a:extLst>
                  <a:ext uri="{FF2B5EF4-FFF2-40B4-BE49-F238E27FC236}">
                    <a16:creationId xmlns:a16="http://schemas.microsoft.com/office/drawing/2014/main" id="{56441819-B09F-EC07-8F3B-61B55194C901}"/>
                  </a:ext>
                </a:extLst>
              </p:cNvPr>
              <p:cNvSpPr/>
              <p:nvPr/>
            </p:nvSpPr>
            <p:spPr>
              <a:xfrm>
                <a:off x="1761574" y="2380951"/>
                <a:ext cx="235170" cy="204827"/>
              </a:xfrm>
              <a:custGeom>
                <a:avLst/>
                <a:gdLst>
                  <a:gd name="connsiteX0" fmla="*/ 235171 w 235170"/>
                  <a:gd name="connsiteY0" fmla="*/ 83699 h 204827"/>
                  <a:gd name="connsiteX1" fmla="*/ 143054 w 235170"/>
                  <a:gd name="connsiteY1" fmla="*/ 204828 h 204827"/>
                  <a:gd name="connsiteX2" fmla="*/ 24826 w 235170"/>
                  <a:gd name="connsiteY2" fmla="*/ 72239 h 204827"/>
                  <a:gd name="connsiteX3" fmla="*/ 79516 w 235170"/>
                  <a:gd name="connsiteY3" fmla="*/ 12472 h 204827"/>
                  <a:gd name="connsiteX4" fmla="*/ 235171 w 235170"/>
                  <a:gd name="connsiteY4" fmla="*/ 83699 h 20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70" h="204827">
                    <a:moveTo>
                      <a:pt x="235171" y="83699"/>
                    </a:moveTo>
                    <a:lnTo>
                      <a:pt x="143054" y="204828"/>
                    </a:lnTo>
                    <a:cubicBezTo>
                      <a:pt x="143054" y="204828"/>
                      <a:pt x="65735" y="125042"/>
                      <a:pt x="24826" y="72239"/>
                    </a:cubicBezTo>
                    <a:cubicBezTo>
                      <a:pt x="-16082" y="19435"/>
                      <a:pt x="-12020" y="-21619"/>
                      <a:pt x="79516" y="12472"/>
                    </a:cubicBezTo>
                    <a:cubicBezTo>
                      <a:pt x="133103" y="32309"/>
                      <a:pt x="185131" y="56115"/>
                      <a:pt x="235171" y="83699"/>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3" name="Freeform: Shape 82">
                <a:extLst>
                  <a:ext uri="{FF2B5EF4-FFF2-40B4-BE49-F238E27FC236}">
                    <a16:creationId xmlns:a16="http://schemas.microsoft.com/office/drawing/2014/main" id="{92F53C7A-7B1A-79E2-C26C-2ABC22950965}"/>
                  </a:ext>
                </a:extLst>
              </p:cNvPr>
              <p:cNvSpPr/>
              <p:nvPr/>
            </p:nvSpPr>
            <p:spPr>
              <a:xfrm>
                <a:off x="1895638" y="2462016"/>
                <a:ext cx="73735" cy="96669"/>
              </a:xfrm>
              <a:custGeom>
                <a:avLst/>
                <a:gdLst>
                  <a:gd name="connsiteX0" fmla="*/ 214 w 73735"/>
                  <a:gd name="connsiteY0" fmla="*/ 95983 h 96669"/>
                  <a:gd name="connsiteX1" fmla="*/ 35247 w 73735"/>
                  <a:gd name="connsiteY1" fmla="*/ 47314 h 96669"/>
                  <a:gd name="connsiteX2" fmla="*/ 53235 w 73735"/>
                  <a:gd name="connsiteY2" fmla="*/ 23741 h 96669"/>
                  <a:gd name="connsiteX3" fmla="*/ 72746 w 73735"/>
                  <a:gd name="connsiteY3" fmla="*/ 240 h 96669"/>
                  <a:gd name="connsiteX4" fmla="*/ 73617 w 73735"/>
                  <a:gd name="connsiteY4" fmla="*/ 821 h 96669"/>
                  <a:gd name="connsiteX5" fmla="*/ 56789 w 73735"/>
                  <a:gd name="connsiteY5" fmla="*/ 25119 h 96669"/>
                  <a:gd name="connsiteX6" fmla="*/ 38439 w 73735"/>
                  <a:gd name="connsiteY6" fmla="*/ 49490 h 96669"/>
                  <a:gd name="connsiteX7" fmla="*/ 939 w 73735"/>
                  <a:gd name="connsiteY7" fmla="*/ 96491 h 96669"/>
                  <a:gd name="connsiteX8" fmla="*/ 214 w 73735"/>
                  <a:gd name="connsiteY8" fmla="*/ 95983 h 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35" h="96669">
                    <a:moveTo>
                      <a:pt x="214" y="95983"/>
                    </a:moveTo>
                    <a:cubicBezTo>
                      <a:pt x="11457" y="79446"/>
                      <a:pt x="23207" y="63199"/>
                      <a:pt x="35247" y="47314"/>
                    </a:cubicBezTo>
                    <a:cubicBezTo>
                      <a:pt x="41267" y="39480"/>
                      <a:pt x="47070" y="31502"/>
                      <a:pt x="53235" y="23741"/>
                    </a:cubicBezTo>
                    <a:cubicBezTo>
                      <a:pt x="59400" y="15980"/>
                      <a:pt x="66436" y="8219"/>
                      <a:pt x="72746" y="240"/>
                    </a:cubicBezTo>
                    <a:cubicBezTo>
                      <a:pt x="73182" y="-340"/>
                      <a:pt x="74052" y="240"/>
                      <a:pt x="73617" y="821"/>
                    </a:cubicBezTo>
                    <a:cubicBezTo>
                      <a:pt x="67814" y="8799"/>
                      <a:pt x="62592" y="17140"/>
                      <a:pt x="56789" y="25119"/>
                    </a:cubicBezTo>
                    <a:cubicBezTo>
                      <a:pt x="50987" y="33098"/>
                      <a:pt x="44604" y="41366"/>
                      <a:pt x="38439" y="49490"/>
                    </a:cubicBezTo>
                    <a:cubicBezTo>
                      <a:pt x="26304" y="65447"/>
                      <a:pt x="13799" y="81114"/>
                      <a:pt x="939" y="96491"/>
                    </a:cubicBezTo>
                    <a:cubicBezTo>
                      <a:pt x="577" y="96926"/>
                      <a:pt x="-439" y="96491"/>
                      <a:pt x="214" y="9598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4" name="Freeform: Shape 83">
                <a:extLst>
                  <a:ext uri="{FF2B5EF4-FFF2-40B4-BE49-F238E27FC236}">
                    <a16:creationId xmlns:a16="http://schemas.microsoft.com/office/drawing/2014/main" id="{6FD6D1C3-ABD0-9C56-5505-A71FB61D3A55}"/>
                  </a:ext>
                </a:extLst>
              </p:cNvPr>
              <p:cNvSpPr/>
              <p:nvPr/>
            </p:nvSpPr>
            <p:spPr>
              <a:xfrm>
                <a:off x="1762102" y="2403505"/>
                <a:ext cx="186626" cy="182129"/>
              </a:xfrm>
              <a:custGeom>
                <a:avLst/>
                <a:gdLst>
                  <a:gd name="connsiteX0" fmla="*/ 186626 w 186626"/>
                  <a:gd name="connsiteY0" fmla="*/ 124103 h 182129"/>
                  <a:gd name="connsiteX1" fmla="*/ 142526 w 186626"/>
                  <a:gd name="connsiteY1" fmla="*/ 182129 h 182129"/>
                  <a:gd name="connsiteX2" fmla="*/ 24298 w 186626"/>
                  <a:gd name="connsiteY2" fmla="*/ 49540 h 182129"/>
                  <a:gd name="connsiteX3" fmla="*/ 20382 w 186626"/>
                  <a:gd name="connsiteY3" fmla="*/ 44390 h 182129"/>
                  <a:gd name="connsiteX4" fmla="*/ 18713 w 186626"/>
                  <a:gd name="connsiteY4" fmla="*/ 41996 h 182129"/>
                  <a:gd name="connsiteX5" fmla="*/ 16175 w 186626"/>
                  <a:gd name="connsiteY5" fmla="*/ 38297 h 182129"/>
                  <a:gd name="connsiteX6" fmla="*/ 10300 w 186626"/>
                  <a:gd name="connsiteY6" fmla="*/ 28940 h 182129"/>
                  <a:gd name="connsiteX7" fmla="*/ 8486 w 186626"/>
                  <a:gd name="connsiteY7" fmla="*/ 25676 h 182129"/>
                  <a:gd name="connsiteX8" fmla="*/ 1233 w 186626"/>
                  <a:gd name="connsiteY8" fmla="*/ 8341 h 182129"/>
                  <a:gd name="connsiteX9" fmla="*/ 0 w 186626"/>
                  <a:gd name="connsiteY9" fmla="*/ 2684 h 182129"/>
                  <a:gd name="connsiteX10" fmla="*/ 0 w 186626"/>
                  <a:gd name="connsiteY10" fmla="*/ 0 h 182129"/>
                  <a:gd name="connsiteX11" fmla="*/ 186626 w 186626"/>
                  <a:gd name="connsiteY11" fmla="*/ 124103 h 18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626" h="182129">
                    <a:moveTo>
                      <a:pt x="186626" y="124103"/>
                    </a:moveTo>
                    <a:lnTo>
                      <a:pt x="142526" y="182129"/>
                    </a:lnTo>
                    <a:cubicBezTo>
                      <a:pt x="142526" y="182129"/>
                      <a:pt x="65207" y="102343"/>
                      <a:pt x="24298" y="49540"/>
                    </a:cubicBezTo>
                    <a:lnTo>
                      <a:pt x="20382" y="44390"/>
                    </a:lnTo>
                    <a:lnTo>
                      <a:pt x="18713" y="41996"/>
                    </a:lnTo>
                    <a:lnTo>
                      <a:pt x="16175" y="38297"/>
                    </a:lnTo>
                    <a:cubicBezTo>
                      <a:pt x="13999" y="35106"/>
                      <a:pt x="12040" y="31987"/>
                      <a:pt x="10300" y="28940"/>
                    </a:cubicBezTo>
                    <a:cubicBezTo>
                      <a:pt x="9647" y="27852"/>
                      <a:pt x="9067" y="26764"/>
                      <a:pt x="8486" y="25676"/>
                    </a:cubicBezTo>
                    <a:cubicBezTo>
                      <a:pt x="5462" y="20171"/>
                      <a:pt x="3032" y="14361"/>
                      <a:pt x="1233" y="8341"/>
                    </a:cubicBezTo>
                    <a:cubicBezTo>
                      <a:pt x="696" y="6484"/>
                      <a:pt x="290" y="4591"/>
                      <a:pt x="0" y="2684"/>
                    </a:cubicBezTo>
                    <a:cubicBezTo>
                      <a:pt x="0" y="1741"/>
                      <a:pt x="0" y="870"/>
                      <a:pt x="0" y="0"/>
                    </a:cubicBezTo>
                    <a:cubicBezTo>
                      <a:pt x="40183" y="27852"/>
                      <a:pt x="134475" y="88852"/>
                      <a:pt x="186626" y="12410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5" name="Freeform: Shape 84">
                <a:extLst>
                  <a:ext uri="{FF2B5EF4-FFF2-40B4-BE49-F238E27FC236}">
                    <a16:creationId xmlns:a16="http://schemas.microsoft.com/office/drawing/2014/main" id="{F9243F7C-CA6D-2652-A365-9A0503CEB744}"/>
                  </a:ext>
                </a:extLst>
              </p:cNvPr>
              <p:cNvSpPr/>
              <p:nvPr/>
            </p:nvSpPr>
            <p:spPr>
              <a:xfrm>
                <a:off x="1529861" y="2382515"/>
                <a:ext cx="422952" cy="549593"/>
              </a:xfrm>
              <a:custGeom>
                <a:avLst/>
                <a:gdLst>
                  <a:gd name="connsiteX0" fmla="*/ 422566 w 422952"/>
                  <a:gd name="connsiteY0" fmla="*/ 544385 h 549593"/>
                  <a:gd name="connsiteX1" fmla="*/ 354 w 422952"/>
                  <a:gd name="connsiteY1" fmla="*/ 549027 h 549593"/>
                  <a:gd name="connsiteX2" fmla="*/ 166308 w 422952"/>
                  <a:gd name="connsiteY2" fmla="*/ 20482 h 549593"/>
                  <a:gd name="connsiteX3" fmla="*/ 271843 w 422952"/>
                  <a:gd name="connsiteY3" fmla="*/ 6991 h 549593"/>
                  <a:gd name="connsiteX4" fmla="*/ 338936 w 422952"/>
                  <a:gd name="connsiteY4" fmla="*/ 92145 h 549593"/>
                  <a:gd name="connsiteX5" fmla="*/ 422566 w 422952"/>
                  <a:gd name="connsiteY5" fmla="*/ 544385 h 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52" h="549593">
                    <a:moveTo>
                      <a:pt x="422566" y="544385"/>
                    </a:moveTo>
                    <a:cubicBezTo>
                      <a:pt x="422566" y="544385"/>
                      <a:pt x="2820" y="551638"/>
                      <a:pt x="354" y="549027"/>
                    </a:cubicBezTo>
                    <a:cubicBezTo>
                      <a:pt x="-6174" y="541774"/>
                      <a:pt x="78617" y="109552"/>
                      <a:pt x="166308" y="20482"/>
                    </a:cubicBezTo>
                    <a:cubicBezTo>
                      <a:pt x="197280" y="-10997"/>
                      <a:pt x="261181" y="1842"/>
                      <a:pt x="271843" y="6991"/>
                    </a:cubicBezTo>
                    <a:cubicBezTo>
                      <a:pt x="296432" y="18887"/>
                      <a:pt x="319570" y="44563"/>
                      <a:pt x="338936" y="92145"/>
                    </a:cubicBezTo>
                    <a:cubicBezTo>
                      <a:pt x="377668" y="187307"/>
                      <a:pt x="427861" y="537567"/>
                      <a:pt x="422566" y="544385"/>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6" name="Freeform: Shape 85">
                <a:extLst>
                  <a:ext uri="{FF2B5EF4-FFF2-40B4-BE49-F238E27FC236}">
                    <a16:creationId xmlns:a16="http://schemas.microsoft.com/office/drawing/2014/main" id="{C86B83F5-6649-25C5-AAEA-6149E1C0C863}"/>
                  </a:ext>
                </a:extLst>
              </p:cNvPr>
              <p:cNvSpPr/>
              <p:nvPr/>
            </p:nvSpPr>
            <p:spPr>
              <a:xfrm>
                <a:off x="1529538" y="2395091"/>
                <a:ext cx="422419" cy="536978"/>
              </a:xfrm>
              <a:custGeom>
                <a:avLst/>
                <a:gdLst>
                  <a:gd name="connsiteX0" fmla="*/ 293128 w 422419"/>
                  <a:gd name="connsiteY0" fmla="*/ 8631 h 536978"/>
                  <a:gd name="connsiteX1" fmla="*/ 165978 w 422419"/>
                  <a:gd name="connsiteY1" fmla="*/ 8631 h 536978"/>
                  <a:gd name="connsiteX2" fmla="*/ 166631 w 422419"/>
                  <a:gd name="connsiteY2" fmla="*/ 7906 h 536978"/>
                  <a:gd name="connsiteX3" fmla="*/ 176423 w 422419"/>
                  <a:gd name="connsiteY3" fmla="*/ 0 h 536978"/>
                  <a:gd name="connsiteX4" fmla="*/ 281958 w 422419"/>
                  <a:gd name="connsiteY4" fmla="*/ 0 h 536978"/>
                  <a:gd name="connsiteX5" fmla="*/ 293128 w 422419"/>
                  <a:gd name="connsiteY5" fmla="*/ 8631 h 536978"/>
                  <a:gd name="connsiteX6" fmla="*/ 307127 w 422419"/>
                  <a:gd name="connsiteY6" fmla="*/ 23138 h 536978"/>
                  <a:gd name="connsiteX7" fmla="*/ 154010 w 422419"/>
                  <a:gd name="connsiteY7" fmla="*/ 23138 h 536978"/>
                  <a:gd name="connsiteX8" fmla="*/ 148063 w 422419"/>
                  <a:gd name="connsiteY8" fmla="*/ 31769 h 536978"/>
                  <a:gd name="connsiteX9" fmla="*/ 313800 w 422419"/>
                  <a:gd name="connsiteY9" fmla="*/ 31769 h 536978"/>
                  <a:gd name="connsiteX10" fmla="*/ 307634 w 422419"/>
                  <a:gd name="connsiteY10" fmla="*/ 23138 h 536978"/>
                  <a:gd name="connsiteX11" fmla="*/ 322939 w 422419"/>
                  <a:gd name="connsiteY11" fmla="*/ 46276 h 536978"/>
                  <a:gd name="connsiteX12" fmla="*/ 139286 w 422419"/>
                  <a:gd name="connsiteY12" fmla="*/ 46276 h 536978"/>
                  <a:gd name="connsiteX13" fmla="*/ 134572 w 422419"/>
                  <a:gd name="connsiteY13" fmla="*/ 54980 h 536978"/>
                  <a:gd name="connsiteX14" fmla="*/ 327871 w 422419"/>
                  <a:gd name="connsiteY14" fmla="*/ 54980 h 536978"/>
                  <a:gd name="connsiteX15" fmla="*/ 323084 w 422419"/>
                  <a:gd name="connsiteY15" fmla="*/ 46276 h 536978"/>
                  <a:gd name="connsiteX16" fmla="*/ 334761 w 422419"/>
                  <a:gd name="connsiteY16" fmla="*/ 69486 h 536978"/>
                  <a:gd name="connsiteX17" fmla="*/ 127246 w 422419"/>
                  <a:gd name="connsiteY17" fmla="*/ 69486 h 536978"/>
                  <a:gd name="connsiteX18" fmla="*/ 123112 w 422419"/>
                  <a:gd name="connsiteY18" fmla="*/ 78117 h 536978"/>
                  <a:gd name="connsiteX19" fmla="*/ 338606 w 422419"/>
                  <a:gd name="connsiteY19" fmla="*/ 78117 h 536978"/>
                  <a:gd name="connsiteX20" fmla="*/ 334906 w 422419"/>
                  <a:gd name="connsiteY20" fmla="*/ 69559 h 536978"/>
                  <a:gd name="connsiteX21" fmla="*/ 343973 w 422419"/>
                  <a:gd name="connsiteY21" fmla="*/ 92624 h 536978"/>
                  <a:gd name="connsiteX22" fmla="*/ 116729 w 422419"/>
                  <a:gd name="connsiteY22" fmla="*/ 92624 h 536978"/>
                  <a:gd name="connsiteX23" fmla="*/ 113030 w 422419"/>
                  <a:gd name="connsiteY23" fmla="*/ 101255 h 536978"/>
                  <a:gd name="connsiteX24" fmla="*/ 346947 w 422419"/>
                  <a:gd name="connsiteY24" fmla="*/ 101255 h 536978"/>
                  <a:gd name="connsiteX25" fmla="*/ 343901 w 422419"/>
                  <a:gd name="connsiteY25" fmla="*/ 92624 h 536978"/>
                  <a:gd name="connsiteX26" fmla="*/ 351226 w 422419"/>
                  <a:gd name="connsiteY26" fmla="*/ 115762 h 536978"/>
                  <a:gd name="connsiteX27" fmla="*/ 107154 w 422419"/>
                  <a:gd name="connsiteY27" fmla="*/ 115762 h 536978"/>
                  <a:gd name="connsiteX28" fmla="*/ 103745 w 422419"/>
                  <a:gd name="connsiteY28" fmla="*/ 124466 h 536978"/>
                  <a:gd name="connsiteX29" fmla="*/ 353765 w 422419"/>
                  <a:gd name="connsiteY29" fmla="*/ 124466 h 536978"/>
                  <a:gd name="connsiteX30" fmla="*/ 357464 w 422419"/>
                  <a:gd name="connsiteY30" fmla="*/ 138900 h 536978"/>
                  <a:gd name="connsiteX31" fmla="*/ 98378 w 422419"/>
                  <a:gd name="connsiteY31" fmla="*/ 138900 h 536978"/>
                  <a:gd name="connsiteX32" fmla="*/ 95259 w 422419"/>
                  <a:gd name="connsiteY32" fmla="*/ 147604 h 536978"/>
                  <a:gd name="connsiteX33" fmla="*/ 359785 w 422419"/>
                  <a:gd name="connsiteY33" fmla="*/ 147604 h 536978"/>
                  <a:gd name="connsiteX34" fmla="*/ 357609 w 422419"/>
                  <a:gd name="connsiteY34" fmla="*/ 138900 h 536978"/>
                  <a:gd name="connsiteX35" fmla="*/ 363122 w 422419"/>
                  <a:gd name="connsiteY35" fmla="*/ 162110 h 536978"/>
                  <a:gd name="connsiteX36" fmla="*/ 90037 w 422419"/>
                  <a:gd name="connsiteY36" fmla="*/ 162110 h 536978"/>
                  <a:gd name="connsiteX37" fmla="*/ 87135 w 422419"/>
                  <a:gd name="connsiteY37" fmla="*/ 170741 h 536978"/>
                  <a:gd name="connsiteX38" fmla="*/ 365080 w 422419"/>
                  <a:gd name="connsiteY38" fmla="*/ 170741 h 536978"/>
                  <a:gd name="connsiteX39" fmla="*/ 368344 w 422419"/>
                  <a:gd name="connsiteY39" fmla="*/ 185248 h 536978"/>
                  <a:gd name="connsiteX40" fmla="*/ 82784 w 422419"/>
                  <a:gd name="connsiteY40" fmla="*/ 185248 h 536978"/>
                  <a:gd name="connsiteX41" fmla="*/ 80027 w 422419"/>
                  <a:gd name="connsiteY41" fmla="*/ 193879 h 536978"/>
                  <a:gd name="connsiteX42" fmla="*/ 370738 w 422419"/>
                  <a:gd name="connsiteY42" fmla="*/ 193879 h 536978"/>
                  <a:gd name="connsiteX43" fmla="*/ 368489 w 422419"/>
                  <a:gd name="connsiteY43" fmla="*/ 185611 h 536978"/>
                  <a:gd name="connsiteX44" fmla="*/ 373276 w 422419"/>
                  <a:gd name="connsiteY44" fmla="*/ 208386 h 536978"/>
                  <a:gd name="connsiteX45" fmla="*/ 75530 w 422419"/>
                  <a:gd name="connsiteY45" fmla="*/ 208386 h 536978"/>
                  <a:gd name="connsiteX46" fmla="*/ 72847 w 422419"/>
                  <a:gd name="connsiteY46" fmla="*/ 217090 h 536978"/>
                  <a:gd name="connsiteX47" fmla="*/ 375597 w 422419"/>
                  <a:gd name="connsiteY47" fmla="*/ 217090 h 536978"/>
                  <a:gd name="connsiteX48" fmla="*/ 373421 w 422419"/>
                  <a:gd name="connsiteY48" fmla="*/ 208386 h 536978"/>
                  <a:gd name="connsiteX49" fmla="*/ 377991 w 422419"/>
                  <a:gd name="connsiteY49" fmla="*/ 231524 h 536978"/>
                  <a:gd name="connsiteX50" fmla="*/ 68277 w 422419"/>
                  <a:gd name="connsiteY50" fmla="*/ 231524 h 536978"/>
                  <a:gd name="connsiteX51" fmla="*/ 65738 w 422419"/>
                  <a:gd name="connsiteY51" fmla="*/ 240228 h 536978"/>
                  <a:gd name="connsiteX52" fmla="*/ 380167 w 422419"/>
                  <a:gd name="connsiteY52" fmla="*/ 240228 h 536978"/>
                  <a:gd name="connsiteX53" fmla="*/ 382488 w 422419"/>
                  <a:gd name="connsiteY53" fmla="*/ 254734 h 536978"/>
                  <a:gd name="connsiteX54" fmla="*/ 61459 w 422419"/>
                  <a:gd name="connsiteY54" fmla="*/ 254734 h 536978"/>
                  <a:gd name="connsiteX55" fmla="*/ 58993 w 422419"/>
                  <a:gd name="connsiteY55" fmla="*/ 263366 h 536978"/>
                  <a:gd name="connsiteX56" fmla="*/ 384229 w 422419"/>
                  <a:gd name="connsiteY56" fmla="*/ 263366 h 536978"/>
                  <a:gd name="connsiteX57" fmla="*/ 382633 w 422419"/>
                  <a:gd name="connsiteY57" fmla="*/ 254734 h 536978"/>
                  <a:gd name="connsiteX58" fmla="*/ 386767 w 422419"/>
                  <a:gd name="connsiteY58" fmla="*/ 277872 h 536978"/>
                  <a:gd name="connsiteX59" fmla="*/ 55004 w 422419"/>
                  <a:gd name="connsiteY59" fmla="*/ 277872 h 536978"/>
                  <a:gd name="connsiteX60" fmla="*/ 52683 w 422419"/>
                  <a:gd name="connsiteY60" fmla="*/ 286503 h 536978"/>
                  <a:gd name="connsiteX61" fmla="*/ 388508 w 422419"/>
                  <a:gd name="connsiteY61" fmla="*/ 286503 h 536978"/>
                  <a:gd name="connsiteX62" fmla="*/ 386912 w 422419"/>
                  <a:gd name="connsiteY62" fmla="*/ 277872 h 536978"/>
                  <a:gd name="connsiteX63" fmla="*/ 390902 w 422419"/>
                  <a:gd name="connsiteY63" fmla="*/ 301010 h 536978"/>
                  <a:gd name="connsiteX64" fmla="*/ 48838 w 422419"/>
                  <a:gd name="connsiteY64" fmla="*/ 301010 h 536978"/>
                  <a:gd name="connsiteX65" fmla="*/ 46590 w 422419"/>
                  <a:gd name="connsiteY65" fmla="*/ 309714 h 536978"/>
                  <a:gd name="connsiteX66" fmla="*/ 392570 w 422419"/>
                  <a:gd name="connsiteY66" fmla="*/ 309714 h 536978"/>
                  <a:gd name="connsiteX67" fmla="*/ 391047 w 422419"/>
                  <a:gd name="connsiteY67" fmla="*/ 301010 h 536978"/>
                  <a:gd name="connsiteX68" fmla="*/ 395036 w 422419"/>
                  <a:gd name="connsiteY68" fmla="*/ 324220 h 536978"/>
                  <a:gd name="connsiteX69" fmla="*/ 42818 w 422419"/>
                  <a:gd name="connsiteY69" fmla="*/ 324220 h 536978"/>
                  <a:gd name="connsiteX70" fmla="*/ 40715 w 422419"/>
                  <a:gd name="connsiteY70" fmla="*/ 332852 h 536978"/>
                  <a:gd name="connsiteX71" fmla="*/ 396559 w 422419"/>
                  <a:gd name="connsiteY71" fmla="*/ 332852 h 536978"/>
                  <a:gd name="connsiteX72" fmla="*/ 395181 w 422419"/>
                  <a:gd name="connsiteY72" fmla="*/ 324220 h 536978"/>
                  <a:gd name="connsiteX73" fmla="*/ 398808 w 422419"/>
                  <a:gd name="connsiteY73" fmla="*/ 347358 h 536978"/>
                  <a:gd name="connsiteX74" fmla="*/ 37088 w 422419"/>
                  <a:gd name="connsiteY74" fmla="*/ 347358 h 536978"/>
                  <a:gd name="connsiteX75" fmla="*/ 35057 w 422419"/>
                  <a:gd name="connsiteY75" fmla="*/ 355990 h 536978"/>
                  <a:gd name="connsiteX76" fmla="*/ 400403 w 422419"/>
                  <a:gd name="connsiteY76" fmla="*/ 355990 h 536978"/>
                  <a:gd name="connsiteX77" fmla="*/ 398953 w 422419"/>
                  <a:gd name="connsiteY77" fmla="*/ 347358 h 536978"/>
                  <a:gd name="connsiteX78" fmla="*/ 402579 w 422419"/>
                  <a:gd name="connsiteY78" fmla="*/ 370496 h 536978"/>
                  <a:gd name="connsiteX79" fmla="*/ 31576 w 422419"/>
                  <a:gd name="connsiteY79" fmla="*/ 370496 h 536978"/>
                  <a:gd name="connsiteX80" fmla="*/ 29545 w 422419"/>
                  <a:gd name="connsiteY80" fmla="*/ 379200 h 536978"/>
                  <a:gd name="connsiteX81" fmla="*/ 404103 w 422419"/>
                  <a:gd name="connsiteY81" fmla="*/ 379200 h 536978"/>
                  <a:gd name="connsiteX82" fmla="*/ 402724 w 422419"/>
                  <a:gd name="connsiteY82" fmla="*/ 370496 h 536978"/>
                  <a:gd name="connsiteX83" fmla="*/ 406279 w 422419"/>
                  <a:gd name="connsiteY83" fmla="*/ 393634 h 536978"/>
                  <a:gd name="connsiteX84" fmla="*/ 26281 w 422419"/>
                  <a:gd name="connsiteY84" fmla="*/ 393634 h 536978"/>
                  <a:gd name="connsiteX85" fmla="*/ 24322 w 422419"/>
                  <a:gd name="connsiteY85" fmla="*/ 402338 h 536978"/>
                  <a:gd name="connsiteX86" fmla="*/ 407657 w 422419"/>
                  <a:gd name="connsiteY86" fmla="*/ 402338 h 536978"/>
                  <a:gd name="connsiteX87" fmla="*/ 406424 w 422419"/>
                  <a:gd name="connsiteY87" fmla="*/ 393634 h 536978"/>
                  <a:gd name="connsiteX88" fmla="*/ 409688 w 422419"/>
                  <a:gd name="connsiteY88" fmla="*/ 416844 h 536978"/>
                  <a:gd name="connsiteX89" fmla="*/ 21131 w 422419"/>
                  <a:gd name="connsiteY89" fmla="*/ 416844 h 536978"/>
                  <a:gd name="connsiteX90" fmla="*/ 19318 w 422419"/>
                  <a:gd name="connsiteY90" fmla="*/ 425476 h 536978"/>
                  <a:gd name="connsiteX91" fmla="*/ 410993 w 422419"/>
                  <a:gd name="connsiteY91" fmla="*/ 425476 h 536978"/>
                  <a:gd name="connsiteX92" fmla="*/ 413024 w 422419"/>
                  <a:gd name="connsiteY92" fmla="*/ 439982 h 536978"/>
                  <a:gd name="connsiteX93" fmla="*/ 16199 w 422419"/>
                  <a:gd name="connsiteY93" fmla="*/ 439982 h 536978"/>
                  <a:gd name="connsiteX94" fmla="*/ 14458 w 422419"/>
                  <a:gd name="connsiteY94" fmla="*/ 448613 h 536978"/>
                  <a:gd name="connsiteX95" fmla="*/ 414402 w 422419"/>
                  <a:gd name="connsiteY95" fmla="*/ 448613 h 536978"/>
                  <a:gd name="connsiteX96" fmla="*/ 413169 w 422419"/>
                  <a:gd name="connsiteY96" fmla="*/ 439982 h 536978"/>
                  <a:gd name="connsiteX97" fmla="*/ 416215 w 422419"/>
                  <a:gd name="connsiteY97" fmla="*/ 463120 h 536978"/>
                  <a:gd name="connsiteX98" fmla="*/ 11629 w 422419"/>
                  <a:gd name="connsiteY98" fmla="*/ 463120 h 536978"/>
                  <a:gd name="connsiteX99" fmla="*/ 9888 w 422419"/>
                  <a:gd name="connsiteY99" fmla="*/ 471824 h 536978"/>
                  <a:gd name="connsiteX100" fmla="*/ 417521 w 422419"/>
                  <a:gd name="connsiteY100" fmla="*/ 471824 h 536978"/>
                  <a:gd name="connsiteX101" fmla="*/ 416433 w 422419"/>
                  <a:gd name="connsiteY101" fmla="*/ 463120 h 536978"/>
                  <a:gd name="connsiteX102" fmla="*/ 419117 w 422419"/>
                  <a:gd name="connsiteY102" fmla="*/ 486258 h 536978"/>
                  <a:gd name="connsiteX103" fmla="*/ 7205 w 422419"/>
                  <a:gd name="connsiteY103" fmla="*/ 486258 h 536978"/>
                  <a:gd name="connsiteX104" fmla="*/ 5609 w 422419"/>
                  <a:gd name="connsiteY104" fmla="*/ 494962 h 536978"/>
                  <a:gd name="connsiteX105" fmla="*/ 420350 w 422419"/>
                  <a:gd name="connsiteY105" fmla="*/ 494962 h 536978"/>
                  <a:gd name="connsiteX106" fmla="*/ 419262 w 422419"/>
                  <a:gd name="connsiteY106" fmla="*/ 486258 h 536978"/>
                  <a:gd name="connsiteX107" fmla="*/ 421800 w 422419"/>
                  <a:gd name="connsiteY107" fmla="*/ 509468 h 536978"/>
                  <a:gd name="connsiteX108" fmla="*/ 2998 w 422419"/>
                  <a:gd name="connsiteY108" fmla="*/ 509468 h 536978"/>
                  <a:gd name="connsiteX109" fmla="*/ 1692 w 422419"/>
                  <a:gd name="connsiteY109" fmla="*/ 518100 h 536978"/>
                  <a:gd name="connsiteX110" fmla="*/ 422381 w 422419"/>
                  <a:gd name="connsiteY110" fmla="*/ 518100 h 536978"/>
                  <a:gd name="connsiteX111" fmla="*/ 421945 w 422419"/>
                  <a:gd name="connsiteY111" fmla="*/ 509468 h 536978"/>
                  <a:gd name="connsiteX112" fmla="*/ 242 w 422419"/>
                  <a:gd name="connsiteY112" fmla="*/ 532606 h 536978"/>
                  <a:gd name="connsiteX113" fmla="*/ 242 w 422419"/>
                  <a:gd name="connsiteY113" fmla="*/ 536450 h 536978"/>
                  <a:gd name="connsiteX114" fmla="*/ 373421 w 422419"/>
                  <a:gd name="connsiteY114" fmla="*/ 532606 h 5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2419" h="536978">
                    <a:moveTo>
                      <a:pt x="293128" y="8631"/>
                    </a:moveTo>
                    <a:lnTo>
                      <a:pt x="165978" y="8631"/>
                    </a:lnTo>
                    <a:lnTo>
                      <a:pt x="166631" y="7906"/>
                    </a:lnTo>
                    <a:cubicBezTo>
                      <a:pt x="169590" y="4910"/>
                      <a:pt x="172876" y="2263"/>
                      <a:pt x="176423" y="0"/>
                    </a:cubicBezTo>
                    <a:lnTo>
                      <a:pt x="281958" y="0"/>
                    </a:lnTo>
                    <a:cubicBezTo>
                      <a:pt x="285911" y="2568"/>
                      <a:pt x="289646" y="5454"/>
                      <a:pt x="293128" y="8631"/>
                    </a:cubicBezTo>
                    <a:close/>
                    <a:moveTo>
                      <a:pt x="307127" y="23138"/>
                    </a:moveTo>
                    <a:lnTo>
                      <a:pt x="154010" y="23138"/>
                    </a:lnTo>
                    <a:cubicBezTo>
                      <a:pt x="151980" y="25822"/>
                      <a:pt x="150021" y="28723"/>
                      <a:pt x="148063" y="31769"/>
                    </a:cubicBezTo>
                    <a:lnTo>
                      <a:pt x="313800" y="31769"/>
                    </a:lnTo>
                    <a:cubicBezTo>
                      <a:pt x="311696" y="28723"/>
                      <a:pt x="309520" y="26039"/>
                      <a:pt x="307634" y="23138"/>
                    </a:cubicBezTo>
                    <a:close/>
                    <a:moveTo>
                      <a:pt x="322939" y="46276"/>
                    </a:moveTo>
                    <a:lnTo>
                      <a:pt x="139286" y="46276"/>
                    </a:lnTo>
                    <a:cubicBezTo>
                      <a:pt x="137691" y="49104"/>
                      <a:pt x="136095" y="52006"/>
                      <a:pt x="134572" y="54980"/>
                    </a:cubicBezTo>
                    <a:lnTo>
                      <a:pt x="327871" y="54980"/>
                    </a:lnTo>
                    <a:cubicBezTo>
                      <a:pt x="326348" y="52006"/>
                      <a:pt x="324752" y="49032"/>
                      <a:pt x="323084" y="46276"/>
                    </a:cubicBezTo>
                    <a:close/>
                    <a:moveTo>
                      <a:pt x="334761" y="69486"/>
                    </a:moveTo>
                    <a:lnTo>
                      <a:pt x="127246" y="69486"/>
                    </a:lnTo>
                    <a:lnTo>
                      <a:pt x="123112" y="78117"/>
                    </a:lnTo>
                    <a:lnTo>
                      <a:pt x="338606" y="78117"/>
                    </a:lnTo>
                    <a:cubicBezTo>
                      <a:pt x="337445" y="75144"/>
                      <a:pt x="336212" y="72242"/>
                      <a:pt x="334906" y="69559"/>
                    </a:cubicBezTo>
                    <a:close/>
                    <a:moveTo>
                      <a:pt x="343973" y="92624"/>
                    </a:moveTo>
                    <a:lnTo>
                      <a:pt x="116729" y="92624"/>
                    </a:lnTo>
                    <a:lnTo>
                      <a:pt x="113030" y="101255"/>
                    </a:lnTo>
                    <a:lnTo>
                      <a:pt x="346947" y="101255"/>
                    </a:lnTo>
                    <a:cubicBezTo>
                      <a:pt x="346004" y="98572"/>
                      <a:pt x="345061" y="95380"/>
                      <a:pt x="343901" y="92624"/>
                    </a:cubicBezTo>
                    <a:close/>
                    <a:moveTo>
                      <a:pt x="351226" y="115762"/>
                    </a:moveTo>
                    <a:lnTo>
                      <a:pt x="107154" y="115762"/>
                    </a:lnTo>
                    <a:cubicBezTo>
                      <a:pt x="106066" y="118663"/>
                      <a:pt x="104906" y="121492"/>
                      <a:pt x="103745" y="124466"/>
                    </a:cubicBezTo>
                    <a:lnTo>
                      <a:pt x="353765" y="124466"/>
                    </a:lnTo>
                    <a:close/>
                    <a:moveTo>
                      <a:pt x="357464" y="138900"/>
                    </a:moveTo>
                    <a:lnTo>
                      <a:pt x="98378" y="138900"/>
                    </a:lnTo>
                    <a:cubicBezTo>
                      <a:pt x="97363" y="141801"/>
                      <a:pt x="96275" y="144630"/>
                      <a:pt x="95259" y="147604"/>
                    </a:cubicBezTo>
                    <a:lnTo>
                      <a:pt x="359785" y="147604"/>
                    </a:lnTo>
                    <a:cubicBezTo>
                      <a:pt x="358864" y="144652"/>
                      <a:pt x="358139" y="141750"/>
                      <a:pt x="357609" y="138900"/>
                    </a:cubicBezTo>
                    <a:close/>
                    <a:moveTo>
                      <a:pt x="363122" y="162110"/>
                    </a:moveTo>
                    <a:lnTo>
                      <a:pt x="90037" y="162110"/>
                    </a:lnTo>
                    <a:cubicBezTo>
                      <a:pt x="89021" y="164939"/>
                      <a:pt x="88078" y="167840"/>
                      <a:pt x="87135" y="170741"/>
                    </a:cubicBezTo>
                    <a:lnTo>
                      <a:pt x="365080" y="170741"/>
                    </a:lnTo>
                    <a:close/>
                    <a:moveTo>
                      <a:pt x="368344" y="185248"/>
                    </a:moveTo>
                    <a:lnTo>
                      <a:pt x="82784" y="185248"/>
                    </a:lnTo>
                    <a:cubicBezTo>
                      <a:pt x="81841" y="188077"/>
                      <a:pt x="80970" y="190978"/>
                      <a:pt x="80027" y="193879"/>
                    </a:cubicBezTo>
                    <a:lnTo>
                      <a:pt x="370738" y="193879"/>
                    </a:lnTo>
                    <a:cubicBezTo>
                      <a:pt x="369722" y="190978"/>
                      <a:pt x="369142" y="188077"/>
                      <a:pt x="368489" y="185611"/>
                    </a:cubicBezTo>
                    <a:close/>
                    <a:moveTo>
                      <a:pt x="373276" y="208386"/>
                    </a:moveTo>
                    <a:lnTo>
                      <a:pt x="75530" y="208386"/>
                    </a:lnTo>
                    <a:cubicBezTo>
                      <a:pt x="74587" y="211215"/>
                      <a:pt x="73717" y="214116"/>
                      <a:pt x="72847" y="217090"/>
                    </a:cubicBezTo>
                    <a:lnTo>
                      <a:pt x="375597" y="217090"/>
                    </a:lnTo>
                    <a:cubicBezTo>
                      <a:pt x="374654" y="214188"/>
                      <a:pt x="374074" y="211287"/>
                      <a:pt x="373421" y="208386"/>
                    </a:cubicBezTo>
                    <a:close/>
                    <a:moveTo>
                      <a:pt x="377991" y="231524"/>
                    </a:moveTo>
                    <a:lnTo>
                      <a:pt x="68277" y="231524"/>
                    </a:lnTo>
                    <a:cubicBezTo>
                      <a:pt x="67407" y="234425"/>
                      <a:pt x="66536" y="237326"/>
                      <a:pt x="65738" y="240228"/>
                    </a:cubicBezTo>
                    <a:lnTo>
                      <a:pt x="380167" y="240228"/>
                    </a:lnTo>
                    <a:close/>
                    <a:moveTo>
                      <a:pt x="382488" y="254734"/>
                    </a:moveTo>
                    <a:lnTo>
                      <a:pt x="61459" y="254734"/>
                    </a:lnTo>
                    <a:cubicBezTo>
                      <a:pt x="60589" y="257635"/>
                      <a:pt x="59791" y="260464"/>
                      <a:pt x="58993" y="263366"/>
                    </a:cubicBezTo>
                    <a:lnTo>
                      <a:pt x="384229" y="263366"/>
                    </a:lnTo>
                    <a:cubicBezTo>
                      <a:pt x="383721" y="260464"/>
                      <a:pt x="383213" y="257563"/>
                      <a:pt x="382633" y="254734"/>
                    </a:cubicBezTo>
                    <a:close/>
                    <a:moveTo>
                      <a:pt x="386767" y="277872"/>
                    </a:moveTo>
                    <a:lnTo>
                      <a:pt x="55004" y="277872"/>
                    </a:lnTo>
                    <a:cubicBezTo>
                      <a:pt x="54206" y="280773"/>
                      <a:pt x="53408" y="283675"/>
                      <a:pt x="52683" y="286503"/>
                    </a:cubicBezTo>
                    <a:lnTo>
                      <a:pt x="388508" y="286503"/>
                    </a:lnTo>
                    <a:cubicBezTo>
                      <a:pt x="388000" y="283602"/>
                      <a:pt x="387420" y="280773"/>
                      <a:pt x="386912" y="277872"/>
                    </a:cubicBezTo>
                    <a:close/>
                    <a:moveTo>
                      <a:pt x="390902" y="301010"/>
                    </a:moveTo>
                    <a:lnTo>
                      <a:pt x="48838" y="301010"/>
                    </a:lnTo>
                    <a:cubicBezTo>
                      <a:pt x="48040" y="303911"/>
                      <a:pt x="47315" y="306813"/>
                      <a:pt x="46590" y="309714"/>
                    </a:cubicBezTo>
                    <a:lnTo>
                      <a:pt x="392570" y="309714"/>
                    </a:lnTo>
                    <a:cubicBezTo>
                      <a:pt x="392135" y="306813"/>
                      <a:pt x="391627" y="303911"/>
                      <a:pt x="391047" y="301010"/>
                    </a:cubicBezTo>
                    <a:close/>
                    <a:moveTo>
                      <a:pt x="395036" y="324220"/>
                    </a:moveTo>
                    <a:lnTo>
                      <a:pt x="42818" y="324220"/>
                    </a:lnTo>
                    <a:cubicBezTo>
                      <a:pt x="42165" y="327122"/>
                      <a:pt x="41440" y="329950"/>
                      <a:pt x="40715" y="332852"/>
                    </a:cubicBezTo>
                    <a:lnTo>
                      <a:pt x="396559" y="332852"/>
                    </a:lnTo>
                    <a:cubicBezTo>
                      <a:pt x="396124" y="330023"/>
                      <a:pt x="395616" y="327122"/>
                      <a:pt x="395181" y="324220"/>
                    </a:cubicBezTo>
                    <a:close/>
                    <a:moveTo>
                      <a:pt x="398808" y="347358"/>
                    </a:moveTo>
                    <a:lnTo>
                      <a:pt x="37088" y="347358"/>
                    </a:lnTo>
                    <a:cubicBezTo>
                      <a:pt x="36435" y="350259"/>
                      <a:pt x="35710" y="353161"/>
                      <a:pt x="35057" y="355990"/>
                    </a:cubicBezTo>
                    <a:lnTo>
                      <a:pt x="400403" y="355990"/>
                    </a:lnTo>
                    <a:cubicBezTo>
                      <a:pt x="399968" y="353161"/>
                      <a:pt x="399460" y="350259"/>
                      <a:pt x="398953" y="347358"/>
                    </a:cubicBezTo>
                    <a:close/>
                    <a:moveTo>
                      <a:pt x="402579" y="370496"/>
                    </a:moveTo>
                    <a:lnTo>
                      <a:pt x="31576" y="370496"/>
                    </a:lnTo>
                    <a:cubicBezTo>
                      <a:pt x="30923" y="373470"/>
                      <a:pt x="30270" y="376371"/>
                      <a:pt x="29545" y="379200"/>
                    </a:cubicBezTo>
                    <a:lnTo>
                      <a:pt x="404103" y="379200"/>
                    </a:lnTo>
                    <a:cubicBezTo>
                      <a:pt x="403667" y="376299"/>
                      <a:pt x="403232" y="373470"/>
                      <a:pt x="402724" y="370496"/>
                    </a:cubicBezTo>
                    <a:close/>
                    <a:moveTo>
                      <a:pt x="406279" y="393634"/>
                    </a:moveTo>
                    <a:lnTo>
                      <a:pt x="26281" y="393634"/>
                    </a:lnTo>
                    <a:cubicBezTo>
                      <a:pt x="25628" y="396535"/>
                      <a:pt x="24975" y="399509"/>
                      <a:pt x="24322" y="402338"/>
                    </a:cubicBezTo>
                    <a:lnTo>
                      <a:pt x="407657" y="402338"/>
                    </a:lnTo>
                    <a:cubicBezTo>
                      <a:pt x="407221" y="399509"/>
                      <a:pt x="406786" y="396608"/>
                      <a:pt x="406424" y="393634"/>
                    </a:cubicBezTo>
                    <a:close/>
                    <a:moveTo>
                      <a:pt x="409688" y="416844"/>
                    </a:moveTo>
                    <a:lnTo>
                      <a:pt x="21131" y="416844"/>
                    </a:lnTo>
                    <a:cubicBezTo>
                      <a:pt x="20551" y="419746"/>
                      <a:pt x="19898" y="422647"/>
                      <a:pt x="19318" y="425476"/>
                    </a:cubicBezTo>
                    <a:lnTo>
                      <a:pt x="410993" y="425476"/>
                    </a:lnTo>
                    <a:close/>
                    <a:moveTo>
                      <a:pt x="413024" y="439982"/>
                    </a:moveTo>
                    <a:lnTo>
                      <a:pt x="16199" y="439982"/>
                    </a:lnTo>
                    <a:cubicBezTo>
                      <a:pt x="15618" y="442956"/>
                      <a:pt x="15038" y="445785"/>
                      <a:pt x="14458" y="448613"/>
                    </a:cubicBezTo>
                    <a:lnTo>
                      <a:pt x="414402" y="448613"/>
                    </a:lnTo>
                    <a:cubicBezTo>
                      <a:pt x="413967" y="445785"/>
                      <a:pt x="413604" y="442883"/>
                      <a:pt x="413169" y="439982"/>
                    </a:cubicBezTo>
                    <a:close/>
                    <a:moveTo>
                      <a:pt x="416215" y="463120"/>
                    </a:moveTo>
                    <a:lnTo>
                      <a:pt x="11629" y="463120"/>
                    </a:lnTo>
                    <a:cubicBezTo>
                      <a:pt x="10952" y="466116"/>
                      <a:pt x="10372" y="469017"/>
                      <a:pt x="9888" y="471824"/>
                    </a:cubicBezTo>
                    <a:lnTo>
                      <a:pt x="417521" y="471824"/>
                    </a:lnTo>
                    <a:cubicBezTo>
                      <a:pt x="417158" y="468995"/>
                      <a:pt x="416433" y="466094"/>
                      <a:pt x="416433" y="463120"/>
                    </a:cubicBezTo>
                    <a:close/>
                    <a:moveTo>
                      <a:pt x="419117" y="486258"/>
                    </a:moveTo>
                    <a:lnTo>
                      <a:pt x="7205" y="486258"/>
                    </a:lnTo>
                    <a:cubicBezTo>
                      <a:pt x="6624" y="489304"/>
                      <a:pt x="6117" y="492206"/>
                      <a:pt x="5609" y="494962"/>
                    </a:cubicBezTo>
                    <a:lnTo>
                      <a:pt x="420350" y="494962"/>
                    </a:lnTo>
                    <a:cubicBezTo>
                      <a:pt x="420060" y="492206"/>
                      <a:pt x="419697" y="489304"/>
                      <a:pt x="419262" y="486258"/>
                    </a:cubicBezTo>
                    <a:close/>
                    <a:moveTo>
                      <a:pt x="421800" y="509468"/>
                    </a:moveTo>
                    <a:lnTo>
                      <a:pt x="2998" y="509468"/>
                    </a:lnTo>
                    <a:cubicBezTo>
                      <a:pt x="2490" y="512587"/>
                      <a:pt x="2127" y="515488"/>
                      <a:pt x="1692" y="518100"/>
                    </a:cubicBezTo>
                    <a:lnTo>
                      <a:pt x="422381" y="518100"/>
                    </a:lnTo>
                    <a:cubicBezTo>
                      <a:pt x="422526" y="515561"/>
                      <a:pt x="422236" y="512660"/>
                      <a:pt x="421945" y="509468"/>
                    </a:cubicBezTo>
                    <a:close/>
                    <a:moveTo>
                      <a:pt x="242" y="532606"/>
                    </a:moveTo>
                    <a:cubicBezTo>
                      <a:pt x="-81" y="533868"/>
                      <a:pt x="-81" y="535188"/>
                      <a:pt x="242" y="536450"/>
                    </a:cubicBezTo>
                    <a:cubicBezTo>
                      <a:pt x="2200" y="538409"/>
                      <a:pt x="262519" y="534419"/>
                      <a:pt x="373421" y="532606"/>
                    </a:cubicBezTo>
                    <a:close/>
                  </a:path>
                </a:pathLst>
              </a:custGeom>
              <a:solidFill>
                <a:srgbClr val="030402">
                  <a:alpha val="10000"/>
                </a:srgbClr>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7" name="Freeform: Shape 86">
                <a:extLst>
                  <a:ext uri="{FF2B5EF4-FFF2-40B4-BE49-F238E27FC236}">
                    <a16:creationId xmlns:a16="http://schemas.microsoft.com/office/drawing/2014/main" id="{44BA699C-13B6-3275-A2B1-83B0308FE9D2}"/>
                  </a:ext>
                </a:extLst>
              </p:cNvPr>
              <p:cNvSpPr/>
              <p:nvPr/>
            </p:nvSpPr>
            <p:spPr>
              <a:xfrm>
                <a:off x="1356880" y="2393421"/>
                <a:ext cx="382338" cy="506182"/>
              </a:xfrm>
              <a:custGeom>
                <a:avLst/>
                <a:gdLst>
                  <a:gd name="connsiteX0" fmla="*/ 363225 w 382338"/>
                  <a:gd name="connsiteY0" fmla="*/ 61945 h 506182"/>
                  <a:gd name="connsiteX1" fmla="*/ 184505 w 382338"/>
                  <a:gd name="connsiteY1" fmla="*/ 275988 h 506182"/>
                  <a:gd name="connsiteX2" fmla="*/ 212140 w 382338"/>
                  <a:gd name="connsiteY2" fmla="*/ 329880 h 506182"/>
                  <a:gd name="connsiteX3" fmla="*/ 134095 w 382338"/>
                  <a:gd name="connsiteY3" fmla="*/ 504974 h 506182"/>
                  <a:gd name="connsiteX4" fmla="*/ 1651 w 382338"/>
                  <a:gd name="connsiteY4" fmla="*/ 253358 h 506182"/>
                  <a:gd name="connsiteX5" fmla="*/ 346108 w 382338"/>
                  <a:gd name="connsiteY5" fmla="*/ 3339 h 506182"/>
                  <a:gd name="connsiteX6" fmla="*/ 363225 w 382338"/>
                  <a:gd name="connsiteY6" fmla="*/ 61945 h 50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38" h="506182">
                    <a:moveTo>
                      <a:pt x="363225" y="61945"/>
                    </a:moveTo>
                    <a:cubicBezTo>
                      <a:pt x="334938" y="100750"/>
                      <a:pt x="189873" y="261119"/>
                      <a:pt x="184505" y="275988"/>
                    </a:cubicBezTo>
                    <a:cubicBezTo>
                      <a:pt x="179138" y="290858"/>
                      <a:pt x="212721" y="323715"/>
                      <a:pt x="212140" y="329880"/>
                    </a:cubicBezTo>
                    <a:cubicBezTo>
                      <a:pt x="209964" y="354976"/>
                      <a:pt x="155783" y="521946"/>
                      <a:pt x="134095" y="504974"/>
                    </a:cubicBezTo>
                    <a:cubicBezTo>
                      <a:pt x="105517" y="482634"/>
                      <a:pt x="-15467" y="322627"/>
                      <a:pt x="1651" y="253358"/>
                    </a:cubicBezTo>
                    <a:cubicBezTo>
                      <a:pt x="18769" y="184090"/>
                      <a:pt x="301283" y="17773"/>
                      <a:pt x="346108" y="3339"/>
                    </a:cubicBezTo>
                    <a:cubicBezTo>
                      <a:pt x="390933" y="-11095"/>
                      <a:pt x="391150" y="23648"/>
                      <a:pt x="363225" y="61945"/>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8" name="Freeform: Shape 87">
                <a:extLst>
                  <a:ext uri="{FF2B5EF4-FFF2-40B4-BE49-F238E27FC236}">
                    <a16:creationId xmlns:a16="http://schemas.microsoft.com/office/drawing/2014/main" id="{F156FE83-2781-1E78-5FA2-DA995AABFF1E}"/>
                  </a:ext>
                </a:extLst>
              </p:cNvPr>
              <p:cNvSpPr/>
              <p:nvPr/>
            </p:nvSpPr>
            <p:spPr>
              <a:xfrm>
                <a:off x="1523760" y="2387655"/>
                <a:ext cx="219268" cy="213718"/>
              </a:xfrm>
              <a:custGeom>
                <a:avLst/>
                <a:gdLst>
                  <a:gd name="connsiteX0" fmla="*/ 82397 w 219268"/>
                  <a:gd name="connsiteY0" fmla="*/ 213718 h 213718"/>
                  <a:gd name="connsiteX1" fmla="*/ 0 w 219268"/>
                  <a:gd name="connsiteY1" fmla="*/ 98029 h 213718"/>
                  <a:gd name="connsiteX2" fmla="*/ 153841 w 219268"/>
                  <a:gd name="connsiteY2" fmla="*/ 11715 h 213718"/>
                  <a:gd name="connsiteX3" fmla="*/ 189527 w 219268"/>
                  <a:gd name="connsiteY3" fmla="*/ 79968 h 213718"/>
                  <a:gd name="connsiteX4" fmla="*/ 82397 w 219268"/>
                  <a:gd name="connsiteY4" fmla="*/ 213718 h 21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8" h="213718">
                    <a:moveTo>
                      <a:pt x="82397" y="213718"/>
                    </a:moveTo>
                    <a:lnTo>
                      <a:pt x="0" y="98029"/>
                    </a:lnTo>
                    <a:cubicBezTo>
                      <a:pt x="0" y="98029"/>
                      <a:pt x="92189" y="37537"/>
                      <a:pt x="153841" y="11715"/>
                    </a:cubicBezTo>
                    <a:cubicBezTo>
                      <a:pt x="215494" y="-14106"/>
                      <a:pt x="245885" y="255"/>
                      <a:pt x="189527" y="79968"/>
                    </a:cubicBezTo>
                    <a:cubicBezTo>
                      <a:pt x="156583" y="126701"/>
                      <a:pt x="120803" y="171367"/>
                      <a:pt x="82397" y="213718"/>
                    </a:cubicBez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89" name="Freeform: Shape 88">
                <a:extLst>
                  <a:ext uri="{FF2B5EF4-FFF2-40B4-BE49-F238E27FC236}">
                    <a16:creationId xmlns:a16="http://schemas.microsoft.com/office/drawing/2014/main" id="{4015F96C-5CB2-B60C-1A67-418C53E785CA}"/>
                  </a:ext>
                </a:extLst>
              </p:cNvPr>
              <p:cNvSpPr/>
              <p:nvPr/>
            </p:nvSpPr>
            <p:spPr>
              <a:xfrm>
                <a:off x="1547343" y="2477987"/>
                <a:ext cx="74962" cy="95747"/>
              </a:xfrm>
              <a:custGeom>
                <a:avLst/>
                <a:gdLst>
                  <a:gd name="connsiteX0" fmla="*/ 788 w 74962"/>
                  <a:gd name="connsiteY0" fmla="*/ 154 h 95747"/>
                  <a:gd name="connsiteX1" fmla="*/ 38867 w 74962"/>
                  <a:gd name="connsiteY1" fmla="*/ 46575 h 95747"/>
                  <a:gd name="connsiteX2" fmla="*/ 57000 w 74962"/>
                  <a:gd name="connsiteY2" fmla="*/ 69930 h 95747"/>
                  <a:gd name="connsiteX3" fmla="*/ 74843 w 74962"/>
                  <a:gd name="connsiteY3" fmla="*/ 94809 h 95747"/>
                  <a:gd name="connsiteX4" fmla="*/ 73973 w 74962"/>
                  <a:gd name="connsiteY4" fmla="*/ 95534 h 95747"/>
                  <a:gd name="connsiteX5" fmla="*/ 54824 w 74962"/>
                  <a:gd name="connsiteY5" fmla="*/ 73049 h 95747"/>
                  <a:gd name="connsiteX6" fmla="*/ 35966 w 74962"/>
                  <a:gd name="connsiteY6" fmla="*/ 49114 h 95747"/>
                  <a:gd name="connsiteX7" fmla="*/ 135 w 74962"/>
                  <a:gd name="connsiteY7" fmla="*/ 734 h 95747"/>
                  <a:gd name="connsiteX8" fmla="*/ 788 w 74962"/>
                  <a:gd name="connsiteY8" fmla="*/ 154 h 9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2" h="95747">
                    <a:moveTo>
                      <a:pt x="788" y="154"/>
                    </a:moveTo>
                    <a:cubicBezTo>
                      <a:pt x="13844" y="15292"/>
                      <a:pt x="26537" y="30763"/>
                      <a:pt x="38867" y="46575"/>
                    </a:cubicBezTo>
                    <a:cubicBezTo>
                      <a:pt x="44960" y="54336"/>
                      <a:pt x="51125" y="62024"/>
                      <a:pt x="57000" y="69930"/>
                    </a:cubicBezTo>
                    <a:cubicBezTo>
                      <a:pt x="62876" y="77836"/>
                      <a:pt x="68678" y="86685"/>
                      <a:pt x="74843" y="94809"/>
                    </a:cubicBezTo>
                    <a:cubicBezTo>
                      <a:pt x="75279" y="95389"/>
                      <a:pt x="74408" y="96115"/>
                      <a:pt x="73973" y="95534"/>
                    </a:cubicBezTo>
                    <a:cubicBezTo>
                      <a:pt x="67735" y="88281"/>
                      <a:pt x="61062" y="81028"/>
                      <a:pt x="54824" y="73049"/>
                    </a:cubicBezTo>
                    <a:cubicBezTo>
                      <a:pt x="48587" y="65071"/>
                      <a:pt x="42204" y="57092"/>
                      <a:pt x="35966" y="49114"/>
                    </a:cubicBezTo>
                    <a:cubicBezTo>
                      <a:pt x="23636" y="33301"/>
                      <a:pt x="11668" y="17127"/>
                      <a:pt x="135" y="734"/>
                    </a:cubicBezTo>
                    <a:cubicBezTo>
                      <a:pt x="-300" y="299"/>
                      <a:pt x="425" y="-281"/>
                      <a:pt x="788" y="15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0" name="Freeform: Shape 89">
                <a:extLst>
                  <a:ext uri="{FF2B5EF4-FFF2-40B4-BE49-F238E27FC236}">
                    <a16:creationId xmlns:a16="http://schemas.microsoft.com/office/drawing/2014/main" id="{1FCE685B-909A-6ED3-A05F-ED8DE95E3974}"/>
                  </a:ext>
                </a:extLst>
              </p:cNvPr>
              <p:cNvSpPr/>
              <p:nvPr/>
            </p:nvSpPr>
            <p:spPr>
              <a:xfrm>
                <a:off x="1605886" y="2505558"/>
                <a:ext cx="82143" cy="97177"/>
              </a:xfrm>
              <a:custGeom>
                <a:avLst/>
                <a:gdLst>
                  <a:gd name="connsiteX0" fmla="*/ 126 w 82143"/>
                  <a:gd name="connsiteY0" fmla="*/ 96396 h 97177"/>
                  <a:gd name="connsiteX1" fmla="*/ 41252 w 82143"/>
                  <a:gd name="connsiteY1" fmla="*/ 48814 h 97177"/>
                  <a:gd name="connsiteX2" fmla="*/ 81435 w 82143"/>
                  <a:gd name="connsiteY2" fmla="*/ 0 h 97177"/>
                  <a:gd name="connsiteX3" fmla="*/ 82088 w 82143"/>
                  <a:gd name="connsiteY3" fmla="*/ 435 h 97177"/>
                  <a:gd name="connsiteX4" fmla="*/ 63882 w 82143"/>
                  <a:gd name="connsiteY4" fmla="*/ 26184 h 97177"/>
                  <a:gd name="connsiteX5" fmla="*/ 54163 w 82143"/>
                  <a:gd name="connsiteY5" fmla="*/ 38442 h 97177"/>
                  <a:gd name="connsiteX6" fmla="*/ 59022 w 82143"/>
                  <a:gd name="connsiteY6" fmla="*/ 34453 h 97177"/>
                  <a:gd name="connsiteX7" fmla="*/ 74472 w 82143"/>
                  <a:gd name="connsiteY7" fmla="*/ 24008 h 97177"/>
                  <a:gd name="connsiteX8" fmla="*/ 74472 w 82143"/>
                  <a:gd name="connsiteY8" fmla="*/ 24443 h 97177"/>
                  <a:gd name="connsiteX9" fmla="*/ 59965 w 82143"/>
                  <a:gd name="connsiteY9" fmla="*/ 36484 h 97177"/>
                  <a:gd name="connsiteX10" fmla="*/ 48868 w 82143"/>
                  <a:gd name="connsiteY10" fmla="*/ 44317 h 97177"/>
                  <a:gd name="connsiteX11" fmla="*/ 43065 w 82143"/>
                  <a:gd name="connsiteY11" fmla="*/ 51571 h 97177"/>
                  <a:gd name="connsiteX12" fmla="*/ 924 w 82143"/>
                  <a:gd name="connsiteY12" fmla="*/ 96903 h 97177"/>
                  <a:gd name="connsiteX13" fmla="*/ 126 w 82143"/>
                  <a:gd name="connsiteY13" fmla="*/ 96396 h 9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43" h="97177">
                    <a:moveTo>
                      <a:pt x="126" y="96396"/>
                    </a:moveTo>
                    <a:cubicBezTo>
                      <a:pt x="12747" y="79641"/>
                      <a:pt x="27616" y="64699"/>
                      <a:pt x="41252" y="48814"/>
                    </a:cubicBezTo>
                    <a:cubicBezTo>
                      <a:pt x="54888" y="32930"/>
                      <a:pt x="68452" y="16537"/>
                      <a:pt x="81435" y="0"/>
                    </a:cubicBezTo>
                    <a:cubicBezTo>
                      <a:pt x="81435" y="0"/>
                      <a:pt x="82378" y="0"/>
                      <a:pt x="82088" y="435"/>
                    </a:cubicBezTo>
                    <a:cubicBezTo>
                      <a:pt x="76067" y="9067"/>
                      <a:pt x="70192" y="17770"/>
                      <a:pt x="63882" y="26184"/>
                    </a:cubicBezTo>
                    <a:cubicBezTo>
                      <a:pt x="60763" y="30319"/>
                      <a:pt x="57499" y="34380"/>
                      <a:pt x="54163" y="38442"/>
                    </a:cubicBezTo>
                    <a:lnTo>
                      <a:pt x="59022" y="34453"/>
                    </a:lnTo>
                    <a:cubicBezTo>
                      <a:pt x="63991" y="30718"/>
                      <a:pt x="69148" y="27229"/>
                      <a:pt x="74472" y="24008"/>
                    </a:cubicBezTo>
                    <a:cubicBezTo>
                      <a:pt x="74472" y="24008"/>
                      <a:pt x="75052" y="24008"/>
                      <a:pt x="74472" y="24443"/>
                    </a:cubicBezTo>
                    <a:cubicBezTo>
                      <a:pt x="69859" y="28716"/>
                      <a:pt x="65014" y="32734"/>
                      <a:pt x="59965" y="36484"/>
                    </a:cubicBezTo>
                    <a:cubicBezTo>
                      <a:pt x="56339" y="39240"/>
                      <a:pt x="52712" y="41779"/>
                      <a:pt x="48868" y="44317"/>
                    </a:cubicBezTo>
                    <a:lnTo>
                      <a:pt x="43065" y="51571"/>
                    </a:lnTo>
                    <a:cubicBezTo>
                      <a:pt x="30408" y="67912"/>
                      <a:pt x="16301" y="83086"/>
                      <a:pt x="924" y="96903"/>
                    </a:cubicBezTo>
                    <a:cubicBezTo>
                      <a:pt x="489" y="97556"/>
                      <a:pt x="-309" y="96903"/>
                      <a:pt x="126" y="9639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1" name="Freeform: Shape 90">
                <a:extLst>
                  <a:ext uri="{FF2B5EF4-FFF2-40B4-BE49-F238E27FC236}">
                    <a16:creationId xmlns:a16="http://schemas.microsoft.com/office/drawing/2014/main" id="{0B1AECC9-3217-2871-EF32-676A1C43BEBB}"/>
                  </a:ext>
                </a:extLst>
              </p:cNvPr>
              <p:cNvSpPr/>
              <p:nvPr/>
            </p:nvSpPr>
            <p:spPr>
              <a:xfrm>
                <a:off x="1420020" y="2713436"/>
                <a:ext cx="242125" cy="254910"/>
              </a:xfrm>
              <a:custGeom>
                <a:avLst/>
                <a:gdLst>
                  <a:gd name="connsiteX0" fmla="*/ 141892 w 242125"/>
                  <a:gd name="connsiteY0" fmla="*/ 248351 h 254910"/>
                  <a:gd name="connsiteX1" fmla="*/ 134638 w 242125"/>
                  <a:gd name="connsiteY1" fmla="*/ 219846 h 254910"/>
                  <a:gd name="connsiteX2" fmla="*/ 192664 w 242125"/>
                  <a:gd name="connsiteY2" fmla="*/ 211505 h 254910"/>
                  <a:gd name="connsiteX3" fmla="*/ 171775 w 242125"/>
                  <a:gd name="connsiteY3" fmla="*/ 172265 h 254910"/>
                  <a:gd name="connsiteX4" fmla="*/ 227045 w 242125"/>
                  <a:gd name="connsiteY4" fmla="*/ 160877 h 254910"/>
                  <a:gd name="connsiteX5" fmla="*/ 201948 w 242125"/>
                  <a:gd name="connsiteY5" fmla="*/ 124611 h 254910"/>
                  <a:gd name="connsiteX6" fmla="*/ 241406 w 242125"/>
                  <a:gd name="connsiteY6" fmla="*/ 103649 h 254910"/>
                  <a:gd name="connsiteX7" fmla="*/ 141384 w 242125"/>
                  <a:gd name="connsiteY7" fmla="*/ 45623 h 254910"/>
                  <a:gd name="connsiteX8" fmla="*/ 150813 w 242125"/>
                  <a:gd name="connsiteY8" fmla="*/ 0 h 254910"/>
                  <a:gd name="connsiteX9" fmla="*/ 125136 w 242125"/>
                  <a:gd name="connsiteY9" fmla="*/ 21760 h 254910"/>
                  <a:gd name="connsiteX10" fmla="*/ 80166 w 242125"/>
                  <a:gd name="connsiteY10" fmla="*/ 39820 h 254910"/>
                  <a:gd name="connsiteX11" fmla="*/ 77265 w 242125"/>
                  <a:gd name="connsiteY11" fmla="*/ 70284 h 254910"/>
                  <a:gd name="connsiteX12" fmla="*/ 42087 w 242125"/>
                  <a:gd name="connsiteY12" fmla="*/ 85153 h 254910"/>
                  <a:gd name="connsiteX13" fmla="*/ 46511 w 242125"/>
                  <a:gd name="connsiteY13" fmla="*/ 110975 h 254910"/>
                  <a:gd name="connsiteX14" fmla="*/ 18296 w 242125"/>
                  <a:gd name="connsiteY14" fmla="*/ 125481 h 254910"/>
                  <a:gd name="connsiteX15" fmla="*/ 22430 w 242125"/>
                  <a:gd name="connsiteY15" fmla="*/ 153261 h 254910"/>
                  <a:gd name="connsiteX16" fmla="*/ 163 w 242125"/>
                  <a:gd name="connsiteY16" fmla="*/ 176181 h 254910"/>
                  <a:gd name="connsiteX17" fmla="*/ 141892 w 242125"/>
                  <a:gd name="connsiteY17" fmla="*/ 248351 h 2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125" h="254910">
                    <a:moveTo>
                      <a:pt x="141892" y="248351"/>
                    </a:moveTo>
                    <a:cubicBezTo>
                      <a:pt x="161258" y="235223"/>
                      <a:pt x="134638" y="219846"/>
                      <a:pt x="134638" y="219846"/>
                    </a:cubicBezTo>
                    <a:cubicBezTo>
                      <a:pt x="134638" y="219846"/>
                      <a:pt x="178158" y="232757"/>
                      <a:pt x="192664" y="211505"/>
                    </a:cubicBezTo>
                    <a:cubicBezTo>
                      <a:pt x="207171" y="190253"/>
                      <a:pt x="174096" y="173570"/>
                      <a:pt x="171775" y="172265"/>
                    </a:cubicBezTo>
                    <a:cubicBezTo>
                      <a:pt x="174096" y="172990"/>
                      <a:pt x="214424" y="183725"/>
                      <a:pt x="227045" y="160877"/>
                    </a:cubicBezTo>
                    <a:cubicBezTo>
                      <a:pt x="239665" y="138029"/>
                      <a:pt x="204269" y="125264"/>
                      <a:pt x="201948" y="124611"/>
                    </a:cubicBezTo>
                    <a:cubicBezTo>
                      <a:pt x="204342" y="124611"/>
                      <a:pt x="235749" y="123233"/>
                      <a:pt x="241406" y="103649"/>
                    </a:cubicBezTo>
                    <a:cubicBezTo>
                      <a:pt x="251053" y="70066"/>
                      <a:pt x="160823" y="66150"/>
                      <a:pt x="141384" y="45623"/>
                    </a:cubicBezTo>
                    <a:cubicBezTo>
                      <a:pt x="141384" y="45623"/>
                      <a:pt x="150088" y="1233"/>
                      <a:pt x="150813" y="0"/>
                    </a:cubicBezTo>
                    <a:cubicBezTo>
                      <a:pt x="144977" y="9959"/>
                      <a:pt x="135921" y="17640"/>
                      <a:pt x="125136" y="21760"/>
                    </a:cubicBezTo>
                    <a:cubicBezTo>
                      <a:pt x="105625" y="27272"/>
                      <a:pt x="88072" y="30464"/>
                      <a:pt x="80166" y="39820"/>
                    </a:cubicBezTo>
                    <a:cubicBezTo>
                      <a:pt x="72592" y="48227"/>
                      <a:pt x="71415" y="60601"/>
                      <a:pt x="77265" y="70284"/>
                    </a:cubicBezTo>
                    <a:cubicBezTo>
                      <a:pt x="77265" y="70284"/>
                      <a:pt x="52604" y="67455"/>
                      <a:pt x="42087" y="85153"/>
                    </a:cubicBezTo>
                    <a:cubicBezTo>
                      <a:pt x="36719" y="94220"/>
                      <a:pt x="46511" y="110975"/>
                      <a:pt x="46511" y="110975"/>
                    </a:cubicBezTo>
                    <a:cubicBezTo>
                      <a:pt x="35135" y="110162"/>
                      <a:pt x="24254" y="115755"/>
                      <a:pt x="18296" y="125481"/>
                    </a:cubicBezTo>
                    <a:cubicBezTo>
                      <a:pt x="11551" y="138537"/>
                      <a:pt x="22430" y="153261"/>
                      <a:pt x="22430" y="153261"/>
                    </a:cubicBezTo>
                    <a:cubicBezTo>
                      <a:pt x="22430" y="153261"/>
                      <a:pt x="2702" y="160514"/>
                      <a:pt x="163" y="176181"/>
                    </a:cubicBezTo>
                    <a:cubicBezTo>
                      <a:pt x="-4697" y="207588"/>
                      <a:pt x="100403" y="276349"/>
                      <a:pt x="141892" y="248351"/>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2" name="Freeform: Shape 91">
                <a:extLst>
                  <a:ext uri="{FF2B5EF4-FFF2-40B4-BE49-F238E27FC236}">
                    <a16:creationId xmlns:a16="http://schemas.microsoft.com/office/drawing/2014/main" id="{D1E6660F-CF7E-1EB9-41D7-EAE183BAA77C}"/>
                  </a:ext>
                </a:extLst>
              </p:cNvPr>
              <p:cNvSpPr/>
              <p:nvPr/>
            </p:nvSpPr>
            <p:spPr>
              <a:xfrm>
                <a:off x="1443620" y="2869381"/>
                <a:ext cx="114139" cy="64916"/>
              </a:xfrm>
              <a:custGeom>
                <a:avLst/>
                <a:gdLst>
                  <a:gd name="connsiteX0" fmla="*/ 571 w 114139"/>
                  <a:gd name="connsiteY0" fmla="*/ 0 h 64916"/>
                  <a:gd name="connsiteX1" fmla="*/ 64 w 114139"/>
                  <a:gd name="connsiteY1" fmla="*/ 508 h 64916"/>
                  <a:gd name="connsiteX2" fmla="*/ 112489 w 114139"/>
                  <a:gd name="connsiteY2" fmla="*/ 64917 h 64916"/>
                  <a:gd name="connsiteX3" fmla="*/ 113432 w 114139"/>
                  <a:gd name="connsiteY3" fmla="*/ 62450 h 64916"/>
                  <a:gd name="connsiteX4" fmla="*/ 571 w 114139"/>
                  <a:gd name="connsiteY4" fmla="*/ 0 h 6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39" h="64916">
                    <a:moveTo>
                      <a:pt x="571" y="0"/>
                    </a:moveTo>
                    <a:cubicBezTo>
                      <a:pt x="571" y="0"/>
                      <a:pt x="-227" y="0"/>
                      <a:pt x="64" y="508"/>
                    </a:cubicBezTo>
                    <a:cubicBezTo>
                      <a:pt x="30129" y="32894"/>
                      <a:pt x="69343" y="55364"/>
                      <a:pt x="112489" y="64917"/>
                    </a:cubicBezTo>
                    <a:cubicBezTo>
                      <a:pt x="113867" y="64917"/>
                      <a:pt x="114882" y="63031"/>
                      <a:pt x="113432" y="62450"/>
                    </a:cubicBezTo>
                    <a:cubicBezTo>
                      <a:pt x="72985" y="47211"/>
                      <a:pt x="34967" y="26177"/>
                      <a:pt x="571"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3" name="Freeform: Shape 92">
                <a:extLst>
                  <a:ext uri="{FF2B5EF4-FFF2-40B4-BE49-F238E27FC236}">
                    <a16:creationId xmlns:a16="http://schemas.microsoft.com/office/drawing/2014/main" id="{67E2E590-C77C-495A-105C-51531BC2610B}"/>
                  </a:ext>
                </a:extLst>
              </p:cNvPr>
              <p:cNvSpPr/>
              <p:nvPr/>
            </p:nvSpPr>
            <p:spPr>
              <a:xfrm>
                <a:off x="1465487" y="2824019"/>
                <a:ext cx="129441" cy="63423"/>
              </a:xfrm>
              <a:custGeom>
                <a:avLst/>
                <a:gdLst>
                  <a:gd name="connsiteX0" fmla="*/ 755 w 129441"/>
                  <a:gd name="connsiteY0" fmla="*/ 102 h 63423"/>
                  <a:gd name="connsiteX1" fmla="*/ 102 w 129441"/>
                  <a:gd name="connsiteY1" fmla="*/ 175 h 63423"/>
                  <a:gd name="connsiteX2" fmla="*/ 174 w 129441"/>
                  <a:gd name="connsiteY2" fmla="*/ 828 h 63423"/>
                  <a:gd name="connsiteX3" fmla="*/ 127179 w 129441"/>
                  <a:gd name="connsiteY3" fmla="*/ 63423 h 63423"/>
                  <a:gd name="connsiteX4" fmla="*/ 128557 w 129441"/>
                  <a:gd name="connsiteY4" fmla="*/ 61683 h 63423"/>
                  <a:gd name="connsiteX5" fmla="*/ 755 w 129441"/>
                  <a:gd name="connsiteY5" fmla="*/ 102 h 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1" h="63423">
                    <a:moveTo>
                      <a:pt x="755" y="102"/>
                    </a:moveTo>
                    <a:cubicBezTo>
                      <a:pt x="554" y="-57"/>
                      <a:pt x="262" y="-28"/>
                      <a:pt x="102" y="175"/>
                    </a:cubicBezTo>
                    <a:cubicBezTo>
                      <a:pt x="-59" y="378"/>
                      <a:pt x="-26" y="668"/>
                      <a:pt x="174" y="828"/>
                    </a:cubicBezTo>
                    <a:cubicBezTo>
                      <a:pt x="33692" y="36166"/>
                      <a:pt x="78735" y="58368"/>
                      <a:pt x="127179" y="63423"/>
                    </a:cubicBezTo>
                    <a:cubicBezTo>
                      <a:pt x="128847" y="63423"/>
                      <a:pt x="130515" y="61973"/>
                      <a:pt x="128557" y="61683"/>
                    </a:cubicBezTo>
                    <a:cubicBezTo>
                      <a:pt x="96062" y="56750"/>
                      <a:pt x="32669" y="25054"/>
                      <a:pt x="755" y="10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4" name="Freeform: Shape 93">
                <a:extLst>
                  <a:ext uri="{FF2B5EF4-FFF2-40B4-BE49-F238E27FC236}">
                    <a16:creationId xmlns:a16="http://schemas.microsoft.com/office/drawing/2014/main" id="{E9346E0E-228C-31CA-2190-E513AB2B0939}"/>
                  </a:ext>
                </a:extLst>
              </p:cNvPr>
              <p:cNvSpPr/>
              <p:nvPr/>
            </p:nvSpPr>
            <p:spPr>
              <a:xfrm>
                <a:off x="1498063" y="2785026"/>
                <a:ext cx="128504" cy="54143"/>
              </a:xfrm>
              <a:custGeom>
                <a:avLst/>
                <a:gdLst>
                  <a:gd name="connsiteX0" fmla="*/ 127823 w 128504"/>
                  <a:gd name="connsiteY0" fmla="*/ 51933 h 54143"/>
                  <a:gd name="connsiteX1" fmla="*/ 746 w 128504"/>
                  <a:gd name="connsiteY1" fmla="*/ 0 h 54143"/>
                  <a:gd name="connsiteX2" fmla="*/ 93 w 128504"/>
                  <a:gd name="connsiteY2" fmla="*/ 798 h 54143"/>
                  <a:gd name="connsiteX3" fmla="*/ 63922 w 128504"/>
                  <a:gd name="connsiteY3" fmla="*/ 42794 h 54143"/>
                  <a:gd name="connsiteX4" fmla="*/ 127605 w 128504"/>
                  <a:gd name="connsiteY4" fmla="*/ 53602 h 54143"/>
                  <a:gd name="connsiteX5" fmla="*/ 127823 w 128504"/>
                  <a:gd name="connsiteY5" fmla="*/ 51933 h 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4" h="54143">
                    <a:moveTo>
                      <a:pt x="127823" y="51933"/>
                    </a:moveTo>
                    <a:cubicBezTo>
                      <a:pt x="80532" y="46566"/>
                      <a:pt x="39696" y="26547"/>
                      <a:pt x="746" y="0"/>
                    </a:cubicBezTo>
                    <a:cubicBezTo>
                      <a:pt x="238" y="0"/>
                      <a:pt x="-197" y="363"/>
                      <a:pt x="93" y="798"/>
                    </a:cubicBezTo>
                    <a:cubicBezTo>
                      <a:pt x="15615" y="19003"/>
                      <a:pt x="42235" y="33365"/>
                      <a:pt x="63922" y="42794"/>
                    </a:cubicBezTo>
                    <a:cubicBezTo>
                      <a:pt x="83837" y="51911"/>
                      <a:pt x="105797" y="55640"/>
                      <a:pt x="127605" y="53602"/>
                    </a:cubicBezTo>
                    <a:cubicBezTo>
                      <a:pt x="128766" y="53529"/>
                      <a:pt x="128766" y="52078"/>
                      <a:pt x="127823" y="51933"/>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5" name="Freeform: Shape 94">
                <a:extLst>
                  <a:ext uri="{FF2B5EF4-FFF2-40B4-BE49-F238E27FC236}">
                    <a16:creationId xmlns:a16="http://schemas.microsoft.com/office/drawing/2014/main" id="{865CC99C-C6AC-5F8C-3534-E690B426CFFB}"/>
                  </a:ext>
                </a:extLst>
              </p:cNvPr>
              <p:cNvSpPr/>
              <p:nvPr/>
            </p:nvSpPr>
            <p:spPr>
              <a:xfrm>
                <a:off x="1432720" y="2717063"/>
                <a:ext cx="135865" cy="152027"/>
              </a:xfrm>
              <a:custGeom>
                <a:avLst/>
                <a:gdLst>
                  <a:gd name="connsiteX0" fmla="*/ 8788 w 135865"/>
                  <a:gd name="connsiteY0" fmla="*/ 149634 h 152027"/>
                  <a:gd name="connsiteX1" fmla="*/ 1535 w 135865"/>
                  <a:gd name="connsiteY1" fmla="*/ 118808 h 152027"/>
                  <a:gd name="connsiteX2" fmla="*/ 12778 w 135865"/>
                  <a:gd name="connsiteY2" fmla="*/ 107493 h 152027"/>
                  <a:gd name="connsiteX3" fmla="*/ 31273 w 135865"/>
                  <a:gd name="connsiteY3" fmla="*/ 105825 h 152027"/>
                  <a:gd name="connsiteX4" fmla="*/ 30766 w 135865"/>
                  <a:gd name="connsiteY4" fmla="*/ 72315 h 152027"/>
                  <a:gd name="connsiteX5" fmla="*/ 45272 w 135865"/>
                  <a:gd name="connsiteY5" fmla="*/ 64699 h 152027"/>
                  <a:gd name="connsiteX6" fmla="*/ 64493 w 135865"/>
                  <a:gd name="connsiteY6" fmla="*/ 65424 h 152027"/>
                  <a:gd name="connsiteX7" fmla="*/ 58908 w 135865"/>
                  <a:gd name="connsiteY7" fmla="*/ 42576 h 152027"/>
                  <a:gd name="connsiteX8" fmla="*/ 76316 w 135865"/>
                  <a:gd name="connsiteY8" fmla="*/ 23500 h 152027"/>
                  <a:gd name="connsiteX9" fmla="*/ 106852 w 135865"/>
                  <a:gd name="connsiteY9" fmla="*/ 16247 h 152027"/>
                  <a:gd name="connsiteX10" fmla="*/ 122447 w 135865"/>
                  <a:gd name="connsiteY10" fmla="*/ 11968 h 152027"/>
                  <a:gd name="connsiteX11" fmla="*/ 135430 w 135865"/>
                  <a:gd name="connsiteY11" fmla="*/ 362 h 152027"/>
                  <a:gd name="connsiteX12" fmla="*/ 135430 w 135865"/>
                  <a:gd name="connsiteY12" fmla="*/ 1160 h 152027"/>
                  <a:gd name="connsiteX13" fmla="*/ 127742 w 135865"/>
                  <a:gd name="connsiteY13" fmla="*/ 10299 h 152027"/>
                  <a:gd name="connsiteX14" fmla="*/ 117224 w 135865"/>
                  <a:gd name="connsiteY14" fmla="*/ 17190 h 152027"/>
                  <a:gd name="connsiteX15" fmla="*/ 88211 w 135865"/>
                  <a:gd name="connsiteY15" fmla="*/ 25676 h 152027"/>
                  <a:gd name="connsiteX16" fmla="*/ 66452 w 135865"/>
                  <a:gd name="connsiteY16" fmla="*/ 40183 h 152027"/>
                  <a:gd name="connsiteX17" fmla="*/ 65581 w 135865"/>
                  <a:gd name="connsiteY17" fmla="*/ 65714 h 152027"/>
                  <a:gd name="connsiteX18" fmla="*/ 64928 w 135865"/>
                  <a:gd name="connsiteY18" fmla="*/ 66585 h 152027"/>
                  <a:gd name="connsiteX19" fmla="*/ 47738 w 135865"/>
                  <a:gd name="connsiteY19" fmla="*/ 68615 h 152027"/>
                  <a:gd name="connsiteX20" fmla="*/ 35698 w 135865"/>
                  <a:gd name="connsiteY20" fmla="*/ 75869 h 152027"/>
                  <a:gd name="connsiteX21" fmla="*/ 34247 w 135865"/>
                  <a:gd name="connsiteY21" fmla="*/ 106913 h 152027"/>
                  <a:gd name="connsiteX22" fmla="*/ 16187 w 135865"/>
                  <a:gd name="connsiteY22" fmla="*/ 111555 h 152027"/>
                  <a:gd name="connsiteX23" fmla="*/ 7628 w 135865"/>
                  <a:gd name="connsiteY23" fmla="*/ 120984 h 152027"/>
                  <a:gd name="connsiteX24" fmla="*/ 10457 w 135865"/>
                  <a:gd name="connsiteY24" fmla="*/ 149054 h 152027"/>
                  <a:gd name="connsiteX25" fmla="*/ 10457 w 135865"/>
                  <a:gd name="connsiteY25" fmla="*/ 149417 h 152027"/>
                  <a:gd name="connsiteX26" fmla="*/ 10457 w 135865"/>
                  <a:gd name="connsiteY26" fmla="*/ 149417 h 152027"/>
                  <a:gd name="connsiteX27" fmla="*/ 10457 w 135865"/>
                  <a:gd name="connsiteY27" fmla="*/ 149417 h 152027"/>
                  <a:gd name="connsiteX28" fmla="*/ 10457 w 135865"/>
                  <a:gd name="connsiteY28" fmla="*/ 149417 h 152027"/>
                  <a:gd name="connsiteX29" fmla="*/ 10457 w 135865"/>
                  <a:gd name="connsiteY29" fmla="*/ 149417 h 152027"/>
                  <a:gd name="connsiteX30" fmla="*/ 3856 w 135865"/>
                  <a:gd name="connsiteY30" fmla="*/ 152028 h 152027"/>
                  <a:gd name="connsiteX31" fmla="*/ 3856 w 135865"/>
                  <a:gd name="connsiteY31" fmla="*/ 152028 h 152027"/>
                  <a:gd name="connsiteX32" fmla="*/ 8788 w 135865"/>
                  <a:gd name="connsiteY32" fmla="*/ 149634 h 1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865" h="152027">
                    <a:moveTo>
                      <a:pt x="8788" y="149634"/>
                    </a:moveTo>
                    <a:cubicBezTo>
                      <a:pt x="755" y="141547"/>
                      <a:pt x="-2049" y="129630"/>
                      <a:pt x="1535" y="118808"/>
                    </a:cubicBezTo>
                    <a:cubicBezTo>
                      <a:pt x="3807" y="113810"/>
                      <a:pt x="7796" y="109799"/>
                      <a:pt x="12778" y="107493"/>
                    </a:cubicBezTo>
                    <a:cubicBezTo>
                      <a:pt x="18715" y="105440"/>
                      <a:pt x="25065" y="104867"/>
                      <a:pt x="31273" y="105825"/>
                    </a:cubicBezTo>
                    <a:cubicBezTo>
                      <a:pt x="24186" y="95837"/>
                      <a:pt x="23985" y="82513"/>
                      <a:pt x="30766" y="72315"/>
                    </a:cubicBezTo>
                    <a:cubicBezTo>
                      <a:pt x="34480" y="68050"/>
                      <a:pt x="39655" y="65337"/>
                      <a:pt x="45272" y="64699"/>
                    </a:cubicBezTo>
                    <a:cubicBezTo>
                      <a:pt x="51683" y="64075"/>
                      <a:pt x="58148" y="64322"/>
                      <a:pt x="64493" y="65424"/>
                    </a:cubicBezTo>
                    <a:cubicBezTo>
                      <a:pt x="59134" y="59114"/>
                      <a:pt x="57064" y="50649"/>
                      <a:pt x="58908" y="42576"/>
                    </a:cubicBezTo>
                    <a:cubicBezTo>
                      <a:pt x="61343" y="33807"/>
                      <a:pt x="67807" y="26728"/>
                      <a:pt x="76316" y="23500"/>
                    </a:cubicBezTo>
                    <a:cubicBezTo>
                      <a:pt x="86186" y="19924"/>
                      <a:pt x="96431" y="17495"/>
                      <a:pt x="106852" y="16247"/>
                    </a:cubicBezTo>
                    <a:cubicBezTo>
                      <a:pt x="112202" y="15442"/>
                      <a:pt x="117437" y="14006"/>
                      <a:pt x="122447" y="11968"/>
                    </a:cubicBezTo>
                    <a:cubicBezTo>
                      <a:pt x="127845" y="9494"/>
                      <a:pt x="132371" y="5454"/>
                      <a:pt x="135430" y="362"/>
                    </a:cubicBezTo>
                    <a:cubicBezTo>
                      <a:pt x="136010" y="-508"/>
                      <a:pt x="136010" y="362"/>
                      <a:pt x="135430" y="1160"/>
                    </a:cubicBezTo>
                    <a:cubicBezTo>
                      <a:pt x="133399" y="4620"/>
                      <a:pt x="130800" y="7710"/>
                      <a:pt x="127742" y="10299"/>
                    </a:cubicBezTo>
                    <a:cubicBezTo>
                      <a:pt x="124566" y="13063"/>
                      <a:pt x="121028" y="15384"/>
                      <a:pt x="117224" y="17190"/>
                    </a:cubicBezTo>
                    <a:cubicBezTo>
                      <a:pt x="107783" y="20751"/>
                      <a:pt x="98084" y="23587"/>
                      <a:pt x="88211" y="25676"/>
                    </a:cubicBezTo>
                    <a:cubicBezTo>
                      <a:pt x="79558" y="27983"/>
                      <a:pt x="71908" y="33082"/>
                      <a:pt x="66452" y="40183"/>
                    </a:cubicBezTo>
                    <a:cubicBezTo>
                      <a:pt x="61367" y="47849"/>
                      <a:pt x="61031" y="57721"/>
                      <a:pt x="65581" y="65714"/>
                    </a:cubicBezTo>
                    <a:cubicBezTo>
                      <a:pt x="65581" y="65714"/>
                      <a:pt x="65581" y="66657"/>
                      <a:pt x="64928" y="66585"/>
                    </a:cubicBezTo>
                    <a:cubicBezTo>
                      <a:pt x="59137" y="66563"/>
                      <a:pt x="53365" y="67245"/>
                      <a:pt x="47738" y="68615"/>
                    </a:cubicBezTo>
                    <a:cubicBezTo>
                      <a:pt x="43071" y="69732"/>
                      <a:pt x="38865" y="72264"/>
                      <a:pt x="35698" y="75869"/>
                    </a:cubicBezTo>
                    <a:cubicBezTo>
                      <a:pt x="29726" y="85218"/>
                      <a:pt x="29174" y="97041"/>
                      <a:pt x="34247" y="106913"/>
                    </a:cubicBezTo>
                    <a:cubicBezTo>
                      <a:pt x="27992" y="107333"/>
                      <a:pt x="21869" y="108907"/>
                      <a:pt x="16187" y="111555"/>
                    </a:cubicBezTo>
                    <a:cubicBezTo>
                      <a:pt x="12498" y="113825"/>
                      <a:pt x="9530" y="117096"/>
                      <a:pt x="7628" y="120984"/>
                    </a:cubicBezTo>
                    <a:cubicBezTo>
                      <a:pt x="3197" y="130123"/>
                      <a:pt x="4291" y="140981"/>
                      <a:pt x="10457" y="149054"/>
                    </a:cubicBezTo>
                    <a:cubicBezTo>
                      <a:pt x="10484" y="149170"/>
                      <a:pt x="10484" y="149301"/>
                      <a:pt x="10457" y="149417"/>
                    </a:cubicBezTo>
                    <a:lnTo>
                      <a:pt x="10457" y="149417"/>
                    </a:lnTo>
                    <a:lnTo>
                      <a:pt x="10457" y="149417"/>
                    </a:lnTo>
                    <a:cubicBezTo>
                      <a:pt x="10457" y="149417"/>
                      <a:pt x="10457" y="149417"/>
                      <a:pt x="10457" y="149417"/>
                    </a:cubicBezTo>
                    <a:lnTo>
                      <a:pt x="10457" y="149417"/>
                    </a:lnTo>
                    <a:cubicBezTo>
                      <a:pt x="10457" y="149417"/>
                      <a:pt x="4146" y="152028"/>
                      <a:pt x="3856" y="152028"/>
                    </a:cubicBezTo>
                    <a:cubicBezTo>
                      <a:pt x="3566" y="152028"/>
                      <a:pt x="3856" y="152028"/>
                      <a:pt x="3856" y="152028"/>
                    </a:cubicBezTo>
                    <a:cubicBezTo>
                      <a:pt x="5450" y="151128"/>
                      <a:pt x="7097" y="150331"/>
                      <a:pt x="8788" y="14963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6" name="Freeform: Shape 95">
                <a:extLst>
                  <a:ext uri="{FF2B5EF4-FFF2-40B4-BE49-F238E27FC236}">
                    <a16:creationId xmlns:a16="http://schemas.microsoft.com/office/drawing/2014/main" id="{7F9B0A00-3570-9DBC-1C7D-6A45275C83B5}"/>
                  </a:ext>
                </a:extLst>
              </p:cNvPr>
              <p:cNvSpPr/>
              <p:nvPr/>
            </p:nvSpPr>
            <p:spPr>
              <a:xfrm>
                <a:off x="1709224" y="2303456"/>
                <a:ext cx="105613" cy="151799"/>
              </a:xfrm>
              <a:custGeom>
                <a:avLst/>
                <a:gdLst>
                  <a:gd name="connsiteX0" fmla="*/ 92335 w 105613"/>
                  <a:gd name="connsiteY0" fmla="*/ 150387 h 151799"/>
                  <a:gd name="connsiteX1" fmla="*/ 4498 w 105613"/>
                  <a:gd name="connsiteY1" fmla="*/ 100050 h 151799"/>
                  <a:gd name="connsiteX2" fmla="*/ 1 w 105613"/>
                  <a:gd name="connsiteY2" fmla="*/ 462 h 151799"/>
                  <a:gd name="connsiteX3" fmla="*/ 104231 w 105613"/>
                  <a:gd name="connsiteY3" fmla="*/ 12938 h 151799"/>
                  <a:gd name="connsiteX4" fmla="*/ 101910 w 105613"/>
                  <a:gd name="connsiteY4" fmla="*/ 76041 h 151799"/>
                  <a:gd name="connsiteX5" fmla="*/ 92335 w 105613"/>
                  <a:gd name="connsiteY5" fmla="*/ 150387 h 15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3" h="151799">
                    <a:moveTo>
                      <a:pt x="92335" y="150387"/>
                    </a:moveTo>
                    <a:cubicBezTo>
                      <a:pt x="69270" y="158873"/>
                      <a:pt x="24155" y="127467"/>
                      <a:pt x="4498" y="100050"/>
                    </a:cubicBezTo>
                    <a:cubicBezTo>
                      <a:pt x="3193" y="98164"/>
                      <a:pt x="1887" y="16565"/>
                      <a:pt x="1" y="462"/>
                    </a:cubicBezTo>
                    <a:cubicBezTo>
                      <a:pt x="-434" y="-2874"/>
                      <a:pt x="104231" y="12938"/>
                      <a:pt x="104231" y="12938"/>
                    </a:cubicBezTo>
                    <a:cubicBezTo>
                      <a:pt x="100887" y="33798"/>
                      <a:pt x="100103" y="54992"/>
                      <a:pt x="101910" y="76041"/>
                    </a:cubicBezTo>
                    <a:cubicBezTo>
                      <a:pt x="102200" y="78362"/>
                      <a:pt x="114603" y="142263"/>
                      <a:pt x="92335" y="15038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7" name="Freeform: Shape 96">
                <a:extLst>
                  <a:ext uri="{FF2B5EF4-FFF2-40B4-BE49-F238E27FC236}">
                    <a16:creationId xmlns:a16="http://schemas.microsoft.com/office/drawing/2014/main" id="{DFF116E0-3B00-1581-9507-56D11590F8EB}"/>
                  </a:ext>
                </a:extLst>
              </p:cNvPr>
              <p:cNvSpPr/>
              <p:nvPr/>
            </p:nvSpPr>
            <p:spPr>
              <a:xfrm>
                <a:off x="1709224" y="2303472"/>
                <a:ext cx="104230" cy="68354"/>
              </a:xfrm>
              <a:custGeom>
                <a:avLst/>
                <a:gdLst>
                  <a:gd name="connsiteX0" fmla="*/ 104231 w 104230"/>
                  <a:gd name="connsiteY0" fmla="*/ 12921 h 68354"/>
                  <a:gd name="connsiteX1" fmla="*/ 102127 w 104230"/>
                  <a:gd name="connsiteY1" fmla="*/ 29676 h 68354"/>
                  <a:gd name="connsiteX2" fmla="*/ 2903 w 104230"/>
                  <a:gd name="connsiteY2" fmla="*/ 68263 h 68354"/>
                  <a:gd name="connsiteX3" fmla="*/ 1 w 104230"/>
                  <a:gd name="connsiteY3" fmla="*/ 446 h 68354"/>
                  <a:gd name="connsiteX4" fmla="*/ 104231 w 104230"/>
                  <a:gd name="connsiteY4" fmla="*/ 12921 h 6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0" h="68354">
                    <a:moveTo>
                      <a:pt x="104231" y="12921"/>
                    </a:moveTo>
                    <a:cubicBezTo>
                      <a:pt x="104231" y="12921"/>
                      <a:pt x="103070" y="19667"/>
                      <a:pt x="102127" y="29676"/>
                    </a:cubicBezTo>
                    <a:cubicBezTo>
                      <a:pt x="73114" y="65290"/>
                      <a:pt x="26548" y="69061"/>
                      <a:pt x="2903" y="68263"/>
                    </a:cubicBezTo>
                    <a:cubicBezTo>
                      <a:pt x="2105" y="42950"/>
                      <a:pt x="1162" y="10237"/>
                      <a:pt x="1" y="446"/>
                    </a:cubicBezTo>
                    <a:cubicBezTo>
                      <a:pt x="-434" y="-2818"/>
                      <a:pt x="104231" y="12921"/>
                      <a:pt x="104231" y="1292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8" name="Freeform: Shape 97">
                <a:extLst>
                  <a:ext uri="{FF2B5EF4-FFF2-40B4-BE49-F238E27FC236}">
                    <a16:creationId xmlns:a16="http://schemas.microsoft.com/office/drawing/2014/main" id="{6192D300-3EA7-1773-EE8E-B4E836740478}"/>
                  </a:ext>
                </a:extLst>
              </p:cNvPr>
              <p:cNvSpPr/>
              <p:nvPr/>
            </p:nvSpPr>
            <p:spPr>
              <a:xfrm>
                <a:off x="1666540" y="2130058"/>
                <a:ext cx="43120" cy="116870"/>
              </a:xfrm>
              <a:custGeom>
                <a:avLst/>
                <a:gdLst>
                  <a:gd name="connsiteX0" fmla="*/ 43120 w 43120"/>
                  <a:gd name="connsiteY0" fmla="*/ 0 h 116870"/>
                  <a:gd name="connsiteX1" fmla="*/ 2937 w 43120"/>
                  <a:gd name="connsiteY1" fmla="*/ 46276 h 116870"/>
                  <a:gd name="connsiteX2" fmla="*/ 5693 w 43120"/>
                  <a:gd name="connsiteY2" fmla="*/ 116850 h 116870"/>
                  <a:gd name="connsiteX3" fmla="*/ 43120 w 43120"/>
                  <a:gd name="connsiteY3" fmla="*/ 0 h 116870"/>
                </a:gdLst>
                <a:ahLst/>
                <a:cxnLst>
                  <a:cxn ang="0">
                    <a:pos x="connsiteX0" y="connsiteY0"/>
                  </a:cxn>
                  <a:cxn ang="0">
                    <a:pos x="connsiteX1" y="connsiteY1"/>
                  </a:cxn>
                  <a:cxn ang="0">
                    <a:pos x="connsiteX2" y="connsiteY2"/>
                  </a:cxn>
                  <a:cxn ang="0">
                    <a:pos x="connsiteX3" y="connsiteY3"/>
                  </a:cxn>
                </a:cxnLst>
                <a:rect l="l" t="t" r="r" b="b"/>
                <a:pathLst>
                  <a:path w="43120" h="116870">
                    <a:moveTo>
                      <a:pt x="43120" y="0"/>
                    </a:moveTo>
                    <a:cubicBezTo>
                      <a:pt x="43120" y="0"/>
                      <a:pt x="9755" y="12911"/>
                      <a:pt x="2937" y="46276"/>
                    </a:cubicBezTo>
                    <a:cubicBezTo>
                      <a:pt x="-3881" y="79641"/>
                      <a:pt x="2937" y="115037"/>
                      <a:pt x="5693" y="116850"/>
                    </a:cubicBezTo>
                    <a:cubicBezTo>
                      <a:pt x="8450" y="118663"/>
                      <a:pt x="43120" y="0"/>
                      <a:pt x="4312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99" name="Freeform: Shape 98">
                <a:extLst>
                  <a:ext uri="{FF2B5EF4-FFF2-40B4-BE49-F238E27FC236}">
                    <a16:creationId xmlns:a16="http://schemas.microsoft.com/office/drawing/2014/main" id="{A0F71A2C-F616-A4D0-64F3-258635CFBCE9}"/>
                  </a:ext>
                </a:extLst>
              </p:cNvPr>
              <p:cNvSpPr/>
              <p:nvPr/>
            </p:nvSpPr>
            <p:spPr>
              <a:xfrm>
                <a:off x="1665151" y="2108761"/>
                <a:ext cx="180935" cy="246931"/>
              </a:xfrm>
              <a:custGeom>
                <a:avLst/>
                <a:gdLst>
                  <a:gd name="connsiteX0" fmla="*/ 179275 w 180935"/>
                  <a:gd name="connsiteY0" fmla="*/ 64380 h 246931"/>
                  <a:gd name="connsiteX1" fmla="*/ 134595 w 180935"/>
                  <a:gd name="connsiteY1" fmla="*/ 225548 h 246931"/>
                  <a:gd name="connsiteX2" fmla="*/ 8243 w 180935"/>
                  <a:gd name="connsiteY2" fmla="*/ 209228 h 246931"/>
                  <a:gd name="connsiteX3" fmla="*/ 49804 w 180935"/>
                  <a:gd name="connsiteY3" fmla="*/ 11359 h 246931"/>
                  <a:gd name="connsiteX4" fmla="*/ 179275 w 180935"/>
                  <a:gd name="connsiteY4" fmla="*/ 64380 h 2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35" h="246931">
                    <a:moveTo>
                      <a:pt x="179275" y="64380"/>
                    </a:moveTo>
                    <a:cubicBezTo>
                      <a:pt x="187834" y="101154"/>
                      <a:pt x="161867" y="204078"/>
                      <a:pt x="134595" y="225548"/>
                    </a:cubicBezTo>
                    <a:cubicBezTo>
                      <a:pt x="95137" y="256737"/>
                      <a:pt x="33920" y="255866"/>
                      <a:pt x="8243" y="209228"/>
                    </a:cubicBezTo>
                    <a:cubicBezTo>
                      <a:pt x="-16563" y="164040"/>
                      <a:pt x="19703" y="30580"/>
                      <a:pt x="49804" y="11359"/>
                    </a:cubicBezTo>
                    <a:cubicBezTo>
                      <a:pt x="94049" y="-16856"/>
                      <a:pt x="166437" y="9981"/>
                      <a:pt x="179275" y="64380"/>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0" name="Freeform: Shape 99">
                <a:extLst>
                  <a:ext uri="{FF2B5EF4-FFF2-40B4-BE49-F238E27FC236}">
                    <a16:creationId xmlns:a16="http://schemas.microsoft.com/office/drawing/2014/main" id="{F1AC8405-1289-330D-8DDB-B3D47BC7477A}"/>
                  </a:ext>
                </a:extLst>
              </p:cNvPr>
              <p:cNvSpPr/>
              <p:nvPr/>
            </p:nvSpPr>
            <p:spPr>
              <a:xfrm>
                <a:off x="1739178" y="2230950"/>
                <a:ext cx="6313" cy="20027"/>
              </a:xfrm>
              <a:custGeom>
                <a:avLst/>
                <a:gdLst>
                  <a:gd name="connsiteX0" fmla="*/ 1744 w 6313"/>
                  <a:gd name="connsiteY0" fmla="*/ 0 h 20027"/>
                  <a:gd name="connsiteX1" fmla="*/ 2179 w 6313"/>
                  <a:gd name="connsiteY1" fmla="*/ 725 h 20027"/>
                  <a:gd name="connsiteX2" fmla="*/ 6314 w 6313"/>
                  <a:gd name="connsiteY2" fmla="*/ 19656 h 20027"/>
                  <a:gd name="connsiteX3" fmla="*/ 6314 w 6313"/>
                  <a:gd name="connsiteY3" fmla="*/ 20019 h 20027"/>
                  <a:gd name="connsiteX4" fmla="*/ 1744 w 6313"/>
                  <a:gd name="connsiteY4" fmla="*/ 0 h 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3" h="20027">
                    <a:moveTo>
                      <a:pt x="1744" y="0"/>
                    </a:moveTo>
                    <a:cubicBezTo>
                      <a:pt x="1744" y="0"/>
                      <a:pt x="2252" y="435"/>
                      <a:pt x="2179" y="725"/>
                    </a:cubicBezTo>
                    <a:cubicBezTo>
                      <a:pt x="729" y="7979"/>
                      <a:pt x="221" y="16175"/>
                      <a:pt x="6314" y="19656"/>
                    </a:cubicBezTo>
                    <a:cubicBezTo>
                      <a:pt x="6314" y="19656"/>
                      <a:pt x="6314" y="20092"/>
                      <a:pt x="6314" y="20019"/>
                    </a:cubicBezTo>
                    <a:cubicBezTo>
                      <a:pt x="-1520" y="17553"/>
                      <a:pt x="-794" y="6455"/>
                      <a:pt x="1744"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1" name="Freeform: Shape 100">
                <a:extLst>
                  <a:ext uri="{FF2B5EF4-FFF2-40B4-BE49-F238E27FC236}">
                    <a16:creationId xmlns:a16="http://schemas.microsoft.com/office/drawing/2014/main" id="{28E2527F-02B5-AD8F-1DB0-E98504779A06}"/>
                  </a:ext>
                </a:extLst>
              </p:cNvPr>
              <p:cNvSpPr/>
              <p:nvPr/>
            </p:nvSpPr>
            <p:spPr>
              <a:xfrm>
                <a:off x="1739650" y="2224539"/>
                <a:ext cx="16320" cy="23343"/>
              </a:xfrm>
              <a:custGeom>
                <a:avLst/>
                <a:gdLst>
                  <a:gd name="connsiteX0" fmla="*/ 8888 w 16320"/>
                  <a:gd name="connsiteY0" fmla="*/ 28 h 23343"/>
                  <a:gd name="connsiteX1" fmla="*/ 6712 w 16320"/>
                  <a:gd name="connsiteY1" fmla="*/ 23311 h 23343"/>
                  <a:gd name="connsiteX2" fmla="*/ 8888 w 16320"/>
                  <a:gd name="connsiteY2" fmla="*/ 28 h 23343"/>
                </a:gdLst>
                <a:ahLst/>
                <a:cxnLst>
                  <a:cxn ang="0">
                    <a:pos x="connsiteX0" y="connsiteY0"/>
                  </a:cxn>
                  <a:cxn ang="0">
                    <a:pos x="connsiteX1" y="connsiteY1"/>
                  </a:cxn>
                  <a:cxn ang="0">
                    <a:pos x="connsiteX2" y="connsiteY2"/>
                  </a:cxn>
                </a:cxnLst>
                <a:rect l="l" t="t" r="r" b="b"/>
                <a:pathLst>
                  <a:path w="16320" h="23343">
                    <a:moveTo>
                      <a:pt x="8888" y="28"/>
                    </a:moveTo>
                    <a:cubicBezTo>
                      <a:pt x="20566" y="1116"/>
                      <a:pt x="17447" y="24326"/>
                      <a:pt x="6712" y="23311"/>
                    </a:cubicBezTo>
                    <a:cubicBezTo>
                      <a:pt x="-4022" y="22295"/>
                      <a:pt x="-831" y="-915"/>
                      <a:pt x="8888" y="2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2" name="Freeform: Shape 101">
                <a:extLst>
                  <a:ext uri="{FF2B5EF4-FFF2-40B4-BE49-F238E27FC236}">
                    <a16:creationId xmlns:a16="http://schemas.microsoft.com/office/drawing/2014/main" id="{1F2EF194-061E-ACF4-E242-F10E7A6D5776}"/>
                  </a:ext>
                </a:extLst>
              </p:cNvPr>
              <p:cNvSpPr/>
              <p:nvPr/>
            </p:nvSpPr>
            <p:spPr>
              <a:xfrm>
                <a:off x="1690367" y="2223770"/>
                <a:ext cx="10145" cy="17915"/>
              </a:xfrm>
              <a:custGeom>
                <a:avLst/>
                <a:gdLst>
                  <a:gd name="connsiteX0" fmla="*/ 10082 w 10145"/>
                  <a:gd name="connsiteY0" fmla="*/ 0 h 17915"/>
                  <a:gd name="connsiteX1" fmla="*/ 9429 w 10145"/>
                  <a:gd name="connsiteY1" fmla="*/ 580 h 17915"/>
                  <a:gd name="connsiteX2" fmla="*/ 0 w 10145"/>
                  <a:gd name="connsiteY2" fmla="*/ 17480 h 17915"/>
                  <a:gd name="connsiteX3" fmla="*/ 0 w 10145"/>
                  <a:gd name="connsiteY3" fmla="*/ 17916 h 17915"/>
                  <a:gd name="connsiteX4" fmla="*/ 10082 w 10145"/>
                  <a:gd name="connsiteY4" fmla="*/ 0 h 1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5" h="17915">
                    <a:moveTo>
                      <a:pt x="10082" y="0"/>
                    </a:moveTo>
                    <a:cubicBezTo>
                      <a:pt x="10082" y="0"/>
                      <a:pt x="9502" y="0"/>
                      <a:pt x="9429" y="580"/>
                    </a:cubicBezTo>
                    <a:cubicBezTo>
                      <a:pt x="8776" y="7834"/>
                      <a:pt x="6818" y="15885"/>
                      <a:pt x="0" y="17480"/>
                    </a:cubicBezTo>
                    <a:cubicBezTo>
                      <a:pt x="0" y="17480"/>
                      <a:pt x="0" y="17916"/>
                      <a:pt x="0" y="17916"/>
                    </a:cubicBezTo>
                    <a:cubicBezTo>
                      <a:pt x="8124" y="17770"/>
                      <a:pt x="10590" y="6891"/>
                      <a:pt x="10082"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3" name="Freeform: Shape 102">
                <a:extLst>
                  <a:ext uri="{FF2B5EF4-FFF2-40B4-BE49-F238E27FC236}">
                    <a16:creationId xmlns:a16="http://schemas.microsoft.com/office/drawing/2014/main" id="{111865AB-E5A6-AED4-16BE-941D8274CF41}"/>
                  </a:ext>
                </a:extLst>
              </p:cNvPr>
              <p:cNvSpPr/>
              <p:nvPr/>
            </p:nvSpPr>
            <p:spPr>
              <a:xfrm>
                <a:off x="1684093" y="2215264"/>
                <a:ext cx="16489" cy="23228"/>
              </a:xfrm>
              <a:custGeom>
                <a:avLst/>
                <a:gdLst>
                  <a:gd name="connsiteX0" fmla="*/ 10916 w 16489"/>
                  <a:gd name="connsiteY0" fmla="*/ 164 h 23228"/>
                  <a:gd name="connsiteX1" fmla="*/ 6274 w 16489"/>
                  <a:gd name="connsiteY1" fmla="*/ 23084 h 23228"/>
                  <a:gd name="connsiteX2" fmla="*/ 10916 w 16489"/>
                  <a:gd name="connsiteY2" fmla="*/ 164 h 23228"/>
                </a:gdLst>
                <a:ahLst/>
                <a:cxnLst>
                  <a:cxn ang="0">
                    <a:pos x="connsiteX0" y="connsiteY0"/>
                  </a:cxn>
                  <a:cxn ang="0">
                    <a:pos x="connsiteX1" y="connsiteY1"/>
                  </a:cxn>
                  <a:cxn ang="0">
                    <a:pos x="connsiteX2" y="connsiteY2"/>
                  </a:cxn>
                </a:cxnLst>
                <a:rect l="l" t="t" r="r" b="b"/>
                <a:pathLst>
                  <a:path w="16489" h="23228">
                    <a:moveTo>
                      <a:pt x="10916" y="164"/>
                    </a:moveTo>
                    <a:cubicBezTo>
                      <a:pt x="-544" y="-2157"/>
                      <a:pt x="-4388" y="20908"/>
                      <a:pt x="6274" y="23084"/>
                    </a:cubicBezTo>
                    <a:cubicBezTo>
                      <a:pt x="16937" y="25260"/>
                      <a:pt x="20491" y="2122"/>
                      <a:pt x="10916" y="16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4" name="Freeform: Shape 103">
                <a:extLst>
                  <a:ext uri="{FF2B5EF4-FFF2-40B4-BE49-F238E27FC236}">
                    <a16:creationId xmlns:a16="http://schemas.microsoft.com/office/drawing/2014/main" id="{34C817C5-A2EC-3558-1BA1-187490BF0295}"/>
                  </a:ext>
                </a:extLst>
              </p:cNvPr>
              <p:cNvSpPr/>
              <p:nvPr/>
            </p:nvSpPr>
            <p:spPr>
              <a:xfrm>
                <a:off x="1725255" y="2290790"/>
                <a:ext cx="15014" cy="6106"/>
              </a:xfrm>
              <a:custGeom>
                <a:avLst/>
                <a:gdLst>
                  <a:gd name="connsiteX0" fmla="*/ 14071 w 15014"/>
                  <a:gd name="connsiteY0" fmla="*/ 144 h 6106"/>
                  <a:gd name="connsiteX1" fmla="*/ 7616 w 15014"/>
                  <a:gd name="connsiteY1" fmla="*/ 3843 h 6106"/>
                  <a:gd name="connsiteX2" fmla="*/ 0 w 15014"/>
                  <a:gd name="connsiteY2" fmla="*/ 1377 h 6106"/>
                  <a:gd name="connsiteX3" fmla="*/ 0 w 15014"/>
                  <a:gd name="connsiteY3" fmla="*/ 1377 h 6106"/>
                  <a:gd name="connsiteX4" fmla="*/ 8776 w 15014"/>
                  <a:gd name="connsiteY4" fmla="*/ 6092 h 6106"/>
                  <a:gd name="connsiteX5" fmla="*/ 15014 w 15014"/>
                  <a:gd name="connsiteY5" fmla="*/ 217 h 6106"/>
                  <a:gd name="connsiteX6" fmla="*/ 14071 w 15014"/>
                  <a:gd name="connsiteY6" fmla="*/ 144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4" h="6106">
                    <a:moveTo>
                      <a:pt x="14071" y="144"/>
                    </a:moveTo>
                    <a:cubicBezTo>
                      <a:pt x="12185" y="1667"/>
                      <a:pt x="10227" y="3843"/>
                      <a:pt x="7616" y="3843"/>
                    </a:cubicBezTo>
                    <a:cubicBezTo>
                      <a:pt x="4932" y="3568"/>
                      <a:pt x="2336" y="2727"/>
                      <a:pt x="0" y="1377"/>
                    </a:cubicBezTo>
                    <a:lnTo>
                      <a:pt x="0" y="1377"/>
                    </a:lnTo>
                    <a:cubicBezTo>
                      <a:pt x="1813" y="4467"/>
                      <a:pt x="5201" y="6288"/>
                      <a:pt x="8776" y="6092"/>
                    </a:cubicBezTo>
                    <a:cubicBezTo>
                      <a:pt x="11917" y="5700"/>
                      <a:pt x="14441" y="3328"/>
                      <a:pt x="15014" y="217"/>
                    </a:cubicBezTo>
                    <a:cubicBezTo>
                      <a:pt x="15014" y="217"/>
                      <a:pt x="14361" y="-218"/>
                      <a:pt x="14071" y="144"/>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5" name="Freeform: Shape 104">
                <a:extLst>
                  <a:ext uri="{FF2B5EF4-FFF2-40B4-BE49-F238E27FC236}">
                    <a16:creationId xmlns:a16="http://schemas.microsoft.com/office/drawing/2014/main" id="{B99117C5-B0A4-49C1-5BBD-602CA4B6116E}"/>
                  </a:ext>
                </a:extLst>
              </p:cNvPr>
              <p:cNvSpPr/>
              <p:nvPr/>
            </p:nvSpPr>
            <p:spPr>
              <a:xfrm>
                <a:off x="1693501" y="2188129"/>
                <a:ext cx="38664" cy="94030"/>
              </a:xfrm>
              <a:custGeom>
                <a:avLst/>
                <a:gdLst>
                  <a:gd name="connsiteX0" fmla="*/ 12243 w 38664"/>
                  <a:gd name="connsiteY0" fmla="*/ 69731 h 94030"/>
                  <a:gd name="connsiteX1" fmla="*/ 8471 w 38664"/>
                  <a:gd name="connsiteY1" fmla="*/ 85253 h 94030"/>
                  <a:gd name="connsiteX2" fmla="*/ 36976 w 38664"/>
                  <a:gd name="connsiteY2" fmla="*/ 93739 h 94030"/>
                  <a:gd name="connsiteX3" fmla="*/ 36976 w 38664"/>
                  <a:gd name="connsiteY3" fmla="*/ 91055 h 94030"/>
                  <a:gd name="connsiteX4" fmla="*/ 13331 w 38664"/>
                  <a:gd name="connsiteY4" fmla="*/ 81481 h 94030"/>
                  <a:gd name="connsiteX5" fmla="*/ 17538 w 38664"/>
                  <a:gd name="connsiteY5" fmla="*/ 65234 h 94030"/>
                  <a:gd name="connsiteX6" fmla="*/ 5860 w 38664"/>
                  <a:gd name="connsiteY6" fmla="*/ 66177 h 94030"/>
                  <a:gd name="connsiteX7" fmla="*/ 26024 w 38664"/>
                  <a:gd name="connsiteY7" fmla="*/ 897 h 94030"/>
                  <a:gd name="connsiteX8" fmla="*/ 24718 w 38664"/>
                  <a:gd name="connsiteY8" fmla="*/ 317 h 94030"/>
                  <a:gd name="connsiteX9" fmla="*/ 57 w 38664"/>
                  <a:gd name="connsiteY9" fmla="*/ 69368 h 94030"/>
                  <a:gd name="connsiteX10" fmla="*/ 12243 w 38664"/>
                  <a:gd name="connsiteY10" fmla="*/ 69731 h 9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64" h="94030">
                    <a:moveTo>
                      <a:pt x="12243" y="69731"/>
                    </a:moveTo>
                    <a:cubicBezTo>
                      <a:pt x="12243" y="69731"/>
                      <a:pt x="9197" y="80175"/>
                      <a:pt x="8471" y="85253"/>
                    </a:cubicBezTo>
                    <a:cubicBezTo>
                      <a:pt x="18328" y="86696"/>
                      <a:pt x="27932" y="89554"/>
                      <a:pt x="36976" y="93739"/>
                    </a:cubicBezTo>
                    <a:cubicBezTo>
                      <a:pt x="39080" y="94754"/>
                      <a:pt x="39370" y="92941"/>
                      <a:pt x="36976" y="91055"/>
                    </a:cubicBezTo>
                    <a:cubicBezTo>
                      <a:pt x="30231" y="85572"/>
                      <a:pt x="21991" y="82235"/>
                      <a:pt x="13331" y="81481"/>
                    </a:cubicBezTo>
                    <a:cubicBezTo>
                      <a:pt x="13331" y="80030"/>
                      <a:pt x="18336" y="65451"/>
                      <a:pt x="17538" y="65234"/>
                    </a:cubicBezTo>
                    <a:cubicBezTo>
                      <a:pt x="13621" y="65009"/>
                      <a:pt x="9690" y="65328"/>
                      <a:pt x="5860" y="66177"/>
                    </a:cubicBezTo>
                    <a:cubicBezTo>
                      <a:pt x="11518" y="44417"/>
                      <a:pt x="20367" y="23237"/>
                      <a:pt x="26024" y="897"/>
                    </a:cubicBezTo>
                    <a:cubicBezTo>
                      <a:pt x="26024" y="99"/>
                      <a:pt x="25081" y="-336"/>
                      <a:pt x="24718" y="317"/>
                    </a:cubicBezTo>
                    <a:cubicBezTo>
                      <a:pt x="14252" y="22468"/>
                      <a:pt x="5991" y="45599"/>
                      <a:pt x="57" y="69368"/>
                    </a:cubicBezTo>
                    <a:cubicBezTo>
                      <a:pt x="-885" y="72559"/>
                      <a:pt x="10067" y="70311"/>
                      <a:pt x="12243" y="69731"/>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6" name="Freeform: Shape 105">
                <a:extLst>
                  <a:ext uri="{FF2B5EF4-FFF2-40B4-BE49-F238E27FC236}">
                    <a16:creationId xmlns:a16="http://schemas.microsoft.com/office/drawing/2014/main" id="{2543139D-AB9A-8EA2-EC35-A4B541E19DB9}"/>
                  </a:ext>
                </a:extLst>
              </p:cNvPr>
              <p:cNvSpPr/>
              <p:nvPr/>
            </p:nvSpPr>
            <p:spPr>
              <a:xfrm>
                <a:off x="1743566" y="2197720"/>
                <a:ext cx="21962" cy="19901"/>
              </a:xfrm>
              <a:custGeom>
                <a:avLst/>
                <a:gdLst>
                  <a:gd name="connsiteX0" fmla="*/ 13821 w 21962"/>
                  <a:gd name="connsiteY0" fmla="*/ 18942 h 19901"/>
                  <a:gd name="connsiteX1" fmla="*/ 6568 w 21962"/>
                  <a:gd name="connsiteY1" fmla="*/ 13139 h 19901"/>
                  <a:gd name="connsiteX2" fmla="*/ 112 w 21962"/>
                  <a:gd name="connsiteY2" fmla="*/ 5886 h 19901"/>
                  <a:gd name="connsiteX3" fmla="*/ 2723 w 21962"/>
                  <a:gd name="connsiteY3" fmla="*/ 591 h 19901"/>
                  <a:gd name="connsiteX4" fmla="*/ 14619 w 21962"/>
                  <a:gd name="connsiteY4" fmla="*/ 3275 h 19901"/>
                  <a:gd name="connsiteX5" fmla="*/ 21872 w 21962"/>
                  <a:gd name="connsiteY5" fmla="*/ 13792 h 19901"/>
                  <a:gd name="connsiteX6" fmla="*/ 17767 w 21962"/>
                  <a:gd name="connsiteY6" fmla="*/ 19812 h 19901"/>
                  <a:gd name="connsiteX7" fmla="*/ 13821 w 21962"/>
                  <a:gd name="connsiteY7" fmla="*/ 18942 h 1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2" h="19901">
                    <a:moveTo>
                      <a:pt x="13821" y="18942"/>
                    </a:moveTo>
                    <a:cubicBezTo>
                      <a:pt x="11065" y="17201"/>
                      <a:pt x="8889" y="15098"/>
                      <a:pt x="6568" y="13139"/>
                    </a:cubicBezTo>
                    <a:cubicBezTo>
                      <a:pt x="4247" y="11181"/>
                      <a:pt x="1200" y="9367"/>
                      <a:pt x="112" y="5886"/>
                    </a:cubicBezTo>
                    <a:cubicBezTo>
                      <a:pt x="-367" y="3724"/>
                      <a:pt x="721" y="1527"/>
                      <a:pt x="2723" y="591"/>
                    </a:cubicBezTo>
                    <a:cubicBezTo>
                      <a:pt x="6879" y="-773"/>
                      <a:pt x="11449" y="265"/>
                      <a:pt x="14619" y="3275"/>
                    </a:cubicBezTo>
                    <a:cubicBezTo>
                      <a:pt x="18282" y="5734"/>
                      <a:pt x="20871" y="9491"/>
                      <a:pt x="21872" y="13792"/>
                    </a:cubicBezTo>
                    <a:cubicBezTo>
                      <a:pt x="22401" y="16584"/>
                      <a:pt x="20566" y="19283"/>
                      <a:pt x="17767" y="19812"/>
                    </a:cubicBezTo>
                    <a:cubicBezTo>
                      <a:pt x="16388" y="20073"/>
                      <a:pt x="14967" y="19754"/>
                      <a:pt x="13821" y="18942"/>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7" name="Freeform: Shape 106">
                <a:extLst>
                  <a:ext uri="{FF2B5EF4-FFF2-40B4-BE49-F238E27FC236}">
                    <a16:creationId xmlns:a16="http://schemas.microsoft.com/office/drawing/2014/main" id="{0D76DB95-FDFF-F0D2-5611-53E799B2933B}"/>
                  </a:ext>
                </a:extLst>
              </p:cNvPr>
              <p:cNvSpPr/>
              <p:nvPr/>
            </p:nvSpPr>
            <p:spPr>
              <a:xfrm>
                <a:off x="1684251" y="2174629"/>
                <a:ext cx="24881" cy="15286"/>
              </a:xfrm>
              <a:custGeom>
                <a:avLst/>
                <a:gdLst>
                  <a:gd name="connsiteX0" fmla="*/ 5681 w 24881"/>
                  <a:gd name="connsiteY0" fmla="*/ 15268 h 15286"/>
                  <a:gd name="connsiteX1" fmla="*/ 14892 w 24881"/>
                  <a:gd name="connsiteY1" fmla="*/ 13092 h 15286"/>
                  <a:gd name="connsiteX2" fmla="*/ 23886 w 24881"/>
                  <a:gd name="connsiteY2" fmla="*/ 9102 h 15286"/>
                  <a:gd name="connsiteX3" fmla="*/ 23886 w 24881"/>
                  <a:gd name="connsiteY3" fmla="*/ 3155 h 15286"/>
                  <a:gd name="connsiteX4" fmla="*/ 11918 w 24881"/>
                  <a:gd name="connsiteY4" fmla="*/ 616 h 15286"/>
                  <a:gd name="connsiteX5" fmla="*/ 894 w 24881"/>
                  <a:gd name="connsiteY5" fmla="*/ 7144 h 15286"/>
                  <a:gd name="connsiteX6" fmla="*/ 2301 w 24881"/>
                  <a:gd name="connsiteY6" fmla="*/ 14397 h 15286"/>
                  <a:gd name="connsiteX7" fmla="*/ 5681 w 24881"/>
                  <a:gd name="connsiteY7" fmla="*/ 15268 h 1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1" h="15286">
                    <a:moveTo>
                      <a:pt x="5681" y="15268"/>
                    </a:moveTo>
                    <a:cubicBezTo>
                      <a:pt x="8872" y="14760"/>
                      <a:pt x="11773" y="13889"/>
                      <a:pt x="14892" y="13092"/>
                    </a:cubicBezTo>
                    <a:cubicBezTo>
                      <a:pt x="18251" y="12801"/>
                      <a:pt x="21420" y="11402"/>
                      <a:pt x="23886" y="9102"/>
                    </a:cubicBezTo>
                    <a:cubicBezTo>
                      <a:pt x="25214" y="7340"/>
                      <a:pt x="25214" y="4917"/>
                      <a:pt x="23886" y="3155"/>
                    </a:cubicBezTo>
                    <a:cubicBezTo>
                      <a:pt x="20651" y="210"/>
                      <a:pt x="16075" y="-762"/>
                      <a:pt x="11918" y="616"/>
                    </a:cubicBezTo>
                    <a:cubicBezTo>
                      <a:pt x="7559" y="1349"/>
                      <a:pt x="3628" y="3670"/>
                      <a:pt x="894" y="7144"/>
                    </a:cubicBezTo>
                    <a:cubicBezTo>
                      <a:pt x="-717" y="9537"/>
                      <a:pt x="-93" y="12780"/>
                      <a:pt x="2301" y="14397"/>
                    </a:cubicBezTo>
                    <a:cubicBezTo>
                      <a:pt x="3294" y="15064"/>
                      <a:pt x="4484" y="15369"/>
                      <a:pt x="5681" y="1526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8" name="Freeform: Shape 107">
                <a:extLst>
                  <a:ext uri="{FF2B5EF4-FFF2-40B4-BE49-F238E27FC236}">
                    <a16:creationId xmlns:a16="http://schemas.microsoft.com/office/drawing/2014/main" id="{A86E888B-34B6-ABAD-5DB0-E1FAD75768B1}"/>
                  </a:ext>
                </a:extLst>
              </p:cNvPr>
              <p:cNvSpPr/>
              <p:nvPr/>
            </p:nvSpPr>
            <p:spPr>
              <a:xfrm>
                <a:off x="1672834" y="2085433"/>
                <a:ext cx="204141" cy="175701"/>
              </a:xfrm>
              <a:custGeom>
                <a:avLst/>
                <a:gdLst>
                  <a:gd name="connsiteX0" fmla="*/ 154474 w 204141"/>
                  <a:gd name="connsiteY0" fmla="*/ 175618 h 175701"/>
                  <a:gd name="connsiteX1" fmla="*/ 144755 w 204141"/>
                  <a:gd name="connsiteY1" fmla="*/ 79440 h 175701"/>
                  <a:gd name="connsiteX2" fmla="*/ 103919 w 204141"/>
                  <a:gd name="connsiteY2" fmla="*/ 86693 h 175701"/>
                  <a:gd name="connsiteX3" fmla="*/ 62358 w 204141"/>
                  <a:gd name="connsiteY3" fmla="*/ 80455 h 175701"/>
                  <a:gd name="connsiteX4" fmla="*/ 97971 w 204141"/>
                  <a:gd name="connsiteY4" fmla="*/ 68487 h 175701"/>
                  <a:gd name="connsiteX5" fmla="*/ 53 w 204141"/>
                  <a:gd name="connsiteY5" fmla="*/ 58913 h 175701"/>
                  <a:gd name="connsiteX6" fmla="*/ 95143 w 204141"/>
                  <a:gd name="connsiteY6" fmla="*/ 162 h 175701"/>
                  <a:gd name="connsiteX7" fmla="*/ 180223 w 204141"/>
                  <a:gd name="connsiteY7" fmla="*/ 63410 h 175701"/>
                  <a:gd name="connsiteX8" fmla="*/ 203579 w 204141"/>
                  <a:gd name="connsiteY8" fmla="*/ 109033 h 175701"/>
                  <a:gd name="connsiteX9" fmla="*/ 154474 w 204141"/>
                  <a:gd name="connsiteY9" fmla="*/ 175618 h 1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41" h="175701">
                    <a:moveTo>
                      <a:pt x="154474" y="175618"/>
                    </a:moveTo>
                    <a:cubicBezTo>
                      <a:pt x="133150" y="173514"/>
                      <a:pt x="144755" y="79440"/>
                      <a:pt x="144755" y="79440"/>
                    </a:cubicBezTo>
                    <a:cubicBezTo>
                      <a:pt x="131590" y="83922"/>
                      <a:pt x="117824" y="86367"/>
                      <a:pt x="103919" y="86693"/>
                    </a:cubicBezTo>
                    <a:cubicBezTo>
                      <a:pt x="89877" y="86200"/>
                      <a:pt x="75929" y="84104"/>
                      <a:pt x="62358" y="80455"/>
                    </a:cubicBezTo>
                    <a:cubicBezTo>
                      <a:pt x="59457" y="79367"/>
                      <a:pt x="97971" y="68487"/>
                      <a:pt x="97971" y="68487"/>
                    </a:cubicBezTo>
                    <a:cubicBezTo>
                      <a:pt x="97971" y="68487"/>
                      <a:pt x="3244" y="76756"/>
                      <a:pt x="53" y="58913"/>
                    </a:cubicBezTo>
                    <a:cubicBezTo>
                      <a:pt x="-1108" y="52748"/>
                      <a:pt x="16517" y="-3392"/>
                      <a:pt x="95143" y="162"/>
                    </a:cubicBezTo>
                    <a:cubicBezTo>
                      <a:pt x="153169" y="2773"/>
                      <a:pt x="180223" y="63410"/>
                      <a:pt x="180223" y="63410"/>
                    </a:cubicBezTo>
                    <a:cubicBezTo>
                      <a:pt x="180223" y="63410"/>
                      <a:pt x="208438" y="94817"/>
                      <a:pt x="203579" y="109033"/>
                    </a:cubicBezTo>
                    <a:cubicBezTo>
                      <a:pt x="195310" y="133984"/>
                      <a:pt x="177104" y="177866"/>
                      <a:pt x="154474" y="17561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09" name="Freeform: Shape 108">
                <a:extLst>
                  <a:ext uri="{FF2B5EF4-FFF2-40B4-BE49-F238E27FC236}">
                    <a16:creationId xmlns:a16="http://schemas.microsoft.com/office/drawing/2014/main" id="{E87AA04B-8DE7-B0E1-24F9-6D55AABC007C}"/>
                  </a:ext>
                </a:extLst>
              </p:cNvPr>
              <p:cNvSpPr/>
              <p:nvPr/>
            </p:nvSpPr>
            <p:spPr>
              <a:xfrm>
                <a:off x="1805911" y="2237893"/>
                <a:ext cx="54301" cy="65017"/>
              </a:xfrm>
              <a:custGeom>
                <a:avLst/>
                <a:gdLst>
                  <a:gd name="connsiteX0" fmla="*/ 8486 w 54301"/>
                  <a:gd name="connsiteY0" fmla="*/ 23666 h 65017"/>
                  <a:gd name="connsiteX1" fmla="*/ 49540 w 54301"/>
                  <a:gd name="connsiteY1" fmla="*/ 1907 h 65017"/>
                  <a:gd name="connsiteX2" fmla="*/ 23573 w 54301"/>
                  <a:gd name="connsiteY2" fmla="*/ 63994 h 65017"/>
                  <a:gd name="connsiteX3" fmla="*/ 218 w 54301"/>
                  <a:gd name="connsiteY3" fmla="*/ 52687 h 65017"/>
                  <a:gd name="connsiteX4" fmla="*/ 0 w 54301"/>
                  <a:gd name="connsiteY4" fmla="*/ 52027 h 6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 h="65017">
                    <a:moveTo>
                      <a:pt x="8486" y="23666"/>
                    </a:moveTo>
                    <a:cubicBezTo>
                      <a:pt x="8486" y="23666"/>
                      <a:pt x="34961" y="-7958"/>
                      <a:pt x="49540" y="1907"/>
                    </a:cubicBezTo>
                    <a:cubicBezTo>
                      <a:pt x="64119" y="11771"/>
                      <a:pt x="42286" y="58845"/>
                      <a:pt x="23573" y="63994"/>
                    </a:cubicBezTo>
                    <a:cubicBezTo>
                      <a:pt x="13999" y="67324"/>
                      <a:pt x="3540" y="62261"/>
                      <a:pt x="218" y="52687"/>
                    </a:cubicBezTo>
                    <a:cubicBezTo>
                      <a:pt x="138" y="52469"/>
                      <a:pt x="65" y="52244"/>
                      <a:pt x="0" y="52027"/>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0" name="Freeform: Shape 109">
                <a:extLst>
                  <a:ext uri="{FF2B5EF4-FFF2-40B4-BE49-F238E27FC236}">
                    <a16:creationId xmlns:a16="http://schemas.microsoft.com/office/drawing/2014/main" id="{C73E0330-3493-F20F-6214-8EA3B48154DE}"/>
                  </a:ext>
                </a:extLst>
              </p:cNvPr>
              <p:cNvSpPr/>
              <p:nvPr/>
            </p:nvSpPr>
            <p:spPr>
              <a:xfrm>
                <a:off x="1815670" y="2253000"/>
                <a:ext cx="33108" cy="39186"/>
              </a:xfrm>
              <a:custGeom>
                <a:avLst/>
                <a:gdLst>
                  <a:gd name="connsiteX0" fmla="*/ 33108 w 33108"/>
                  <a:gd name="connsiteY0" fmla="*/ 0 h 39186"/>
                  <a:gd name="connsiteX1" fmla="*/ 33108 w 33108"/>
                  <a:gd name="connsiteY1" fmla="*/ 508 h 39186"/>
                  <a:gd name="connsiteX2" fmla="*/ 6779 w 33108"/>
                  <a:gd name="connsiteY2" fmla="*/ 27200 h 39186"/>
                  <a:gd name="connsiteX3" fmla="*/ 20937 w 33108"/>
                  <a:gd name="connsiteY3" fmla="*/ 24799 h 39186"/>
                  <a:gd name="connsiteX4" fmla="*/ 22083 w 33108"/>
                  <a:gd name="connsiteY4" fmla="*/ 25749 h 39186"/>
                  <a:gd name="connsiteX5" fmla="*/ 21931 w 33108"/>
                  <a:gd name="connsiteY5" fmla="*/ 26344 h 39186"/>
                  <a:gd name="connsiteX6" fmla="*/ 21648 w 33108"/>
                  <a:gd name="connsiteY6" fmla="*/ 26402 h 39186"/>
                  <a:gd name="connsiteX7" fmla="*/ 8955 w 33108"/>
                  <a:gd name="connsiteY7" fmla="*/ 29231 h 39186"/>
                  <a:gd name="connsiteX8" fmla="*/ 2209 w 33108"/>
                  <a:gd name="connsiteY8" fmla="*/ 38732 h 39186"/>
                  <a:gd name="connsiteX9" fmla="*/ 106 w 33108"/>
                  <a:gd name="connsiteY9" fmla="*/ 37789 h 39186"/>
                  <a:gd name="connsiteX10" fmla="*/ 106 w 33108"/>
                  <a:gd name="connsiteY10" fmla="*/ 37789 h 39186"/>
                  <a:gd name="connsiteX11" fmla="*/ 33108 w 33108"/>
                  <a:gd name="connsiteY11" fmla="*/ 0 h 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 h="39186">
                    <a:moveTo>
                      <a:pt x="33108" y="0"/>
                    </a:moveTo>
                    <a:lnTo>
                      <a:pt x="33108" y="508"/>
                    </a:lnTo>
                    <a:cubicBezTo>
                      <a:pt x="20952" y="5273"/>
                      <a:pt x="11377" y="14978"/>
                      <a:pt x="6779" y="27200"/>
                    </a:cubicBezTo>
                    <a:cubicBezTo>
                      <a:pt x="10028" y="22630"/>
                      <a:pt x="16368" y="21557"/>
                      <a:pt x="20937" y="24799"/>
                    </a:cubicBezTo>
                    <a:cubicBezTo>
                      <a:pt x="21343" y="25089"/>
                      <a:pt x="21728" y="25408"/>
                      <a:pt x="22083" y="25749"/>
                    </a:cubicBezTo>
                    <a:cubicBezTo>
                      <a:pt x="22207" y="25952"/>
                      <a:pt x="22134" y="26220"/>
                      <a:pt x="21931" y="26344"/>
                    </a:cubicBezTo>
                    <a:cubicBezTo>
                      <a:pt x="21844" y="26395"/>
                      <a:pt x="21750" y="26416"/>
                      <a:pt x="21648" y="26402"/>
                    </a:cubicBezTo>
                    <a:cubicBezTo>
                      <a:pt x="17245" y="24596"/>
                      <a:pt x="12175" y="25727"/>
                      <a:pt x="8955" y="29231"/>
                    </a:cubicBezTo>
                    <a:cubicBezTo>
                      <a:pt x="6373" y="32146"/>
                      <a:pt x="4117" y="35338"/>
                      <a:pt x="2209" y="38732"/>
                    </a:cubicBezTo>
                    <a:cubicBezTo>
                      <a:pt x="1484" y="39820"/>
                      <a:pt x="-474" y="38732"/>
                      <a:pt x="106" y="37789"/>
                    </a:cubicBezTo>
                    <a:lnTo>
                      <a:pt x="106" y="37789"/>
                    </a:lnTo>
                    <a:cubicBezTo>
                      <a:pt x="1339" y="21397"/>
                      <a:pt x="15773" y="73"/>
                      <a:pt x="33108"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1" name="Freeform: Shape 110">
                <a:extLst>
                  <a:ext uri="{FF2B5EF4-FFF2-40B4-BE49-F238E27FC236}">
                    <a16:creationId xmlns:a16="http://schemas.microsoft.com/office/drawing/2014/main" id="{532A64E0-3E6E-4EB3-61D1-68BBD680E9C8}"/>
                  </a:ext>
                </a:extLst>
              </p:cNvPr>
              <p:cNvSpPr/>
              <p:nvPr/>
            </p:nvSpPr>
            <p:spPr>
              <a:xfrm>
                <a:off x="1973280" y="2325084"/>
                <a:ext cx="220082" cy="376169"/>
              </a:xfrm>
              <a:custGeom>
                <a:avLst/>
                <a:gdLst>
                  <a:gd name="connsiteX0" fmla="*/ 194423 w 220082"/>
                  <a:gd name="connsiteY0" fmla="*/ 368479 h 376169"/>
                  <a:gd name="connsiteX1" fmla="*/ 162799 w 220082"/>
                  <a:gd name="connsiteY1" fmla="*/ 7122 h 376169"/>
                  <a:gd name="connsiteX2" fmla="*/ 254 w 220082"/>
                  <a:gd name="connsiteY2" fmla="*/ 56951 h 376169"/>
                  <a:gd name="connsiteX3" fmla="*/ 194423 w 220082"/>
                  <a:gd name="connsiteY3" fmla="*/ 368479 h 376169"/>
                </a:gdLst>
                <a:ahLst/>
                <a:cxnLst>
                  <a:cxn ang="0">
                    <a:pos x="connsiteX0" y="connsiteY0"/>
                  </a:cxn>
                  <a:cxn ang="0">
                    <a:pos x="connsiteX1" y="connsiteY1"/>
                  </a:cxn>
                  <a:cxn ang="0">
                    <a:pos x="connsiteX2" y="connsiteY2"/>
                  </a:cxn>
                  <a:cxn ang="0">
                    <a:pos x="connsiteX3" y="connsiteY3"/>
                  </a:cxn>
                </a:cxnLst>
                <a:rect l="l" t="t" r="r" b="b"/>
                <a:pathLst>
                  <a:path w="220082" h="376169">
                    <a:moveTo>
                      <a:pt x="194423" y="368479"/>
                    </a:moveTo>
                    <a:cubicBezTo>
                      <a:pt x="253320" y="323001"/>
                      <a:pt x="197034" y="92130"/>
                      <a:pt x="162799" y="7122"/>
                    </a:cubicBezTo>
                    <a:cubicBezTo>
                      <a:pt x="152717" y="-17902"/>
                      <a:pt x="-7217" y="28881"/>
                      <a:pt x="254" y="56951"/>
                    </a:cubicBezTo>
                    <a:cubicBezTo>
                      <a:pt x="42975" y="215725"/>
                      <a:pt x="129942" y="418308"/>
                      <a:pt x="194423" y="368479"/>
                    </a:cubicBezTo>
                    <a:close/>
                  </a:path>
                </a:pathLst>
              </a:custGeom>
              <a:solidFill>
                <a:srgbClr val="AD6359"/>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112" name="Freeform: Shape 111">
                <a:extLst>
                  <a:ext uri="{FF2B5EF4-FFF2-40B4-BE49-F238E27FC236}">
                    <a16:creationId xmlns:a16="http://schemas.microsoft.com/office/drawing/2014/main" id="{A7A407B9-DD1B-69CF-13F8-094E87BE1540}"/>
                  </a:ext>
                </a:extLst>
              </p:cNvPr>
              <p:cNvSpPr/>
              <p:nvPr/>
            </p:nvSpPr>
            <p:spPr>
              <a:xfrm>
                <a:off x="2000008" y="2469147"/>
                <a:ext cx="76884" cy="171611"/>
              </a:xfrm>
              <a:custGeom>
                <a:avLst/>
                <a:gdLst>
                  <a:gd name="connsiteX0" fmla="*/ 0 w 76884"/>
                  <a:gd name="connsiteY0" fmla="*/ 0 h 171611"/>
                  <a:gd name="connsiteX1" fmla="*/ 17625 w 76884"/>
                  <a:gd name="connsiteY1" fmla="*/ 43520 h 171611"/>
                  <a:gd name="connsiteX2" fmla="*/ 36049 w 76884"/>
                  <a:gd name="connsiteY2" fmla="*/ 87039 h 171611"/>
                  <a:gd name="connsiteX3" fmla="*/ 55560 w 76884"/>
                  <a:gd name="connsiteY3" fmla="*/ 129688 h 171611"/>
                  <a:gd name="connsiteX4" fmla="*/ 76884 w 76884"/>
                  <a:gd name="connsiteY4" fmla="*/ 171612 h 171611"/>
                  <a:gd name="connsiteX5" fmla="*/ 51861 w 76884"/>
                  <a:gd name="connsiteY5" fmla="*/ 131647 h 171611"/>
                  <a:gd name="connsiteX6" fmla="*/ 31044 w 76884"/>
                  <a:gd name="connsiteY6" fmla="*/ 89215 h 171611"/>
                  <a:gd name="connsiteX7" fmla="*/ 13709 w 76884"/>
                  <a:gd name="connsiteY7" fmla="*/ 45260 h 171611"/>
                  <a:gd name="connsiteX8" fmla="*/ 0 w 76884"/>
                  <a:gd name="connsiteY8" fmla="*/ 0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84" h="171611">
                    <a:moveTo>
                      <a:pt x="0" y="0"/>
                    </a:moveTo>
                    <a:lnTo>
                      <a:pt x="17625" y="43520"/>
                    </a:lnTo>
                    <a:cubicBezTo>
                      <a:pt x="23646" y="58026"/>
                      <a:pt x="29521" y="72533"/>
                      <a:pt x="36049" y="87039"/>
                    </a:cubicBezTo>
                    <a:cubicBezTo>
                      <a:pt x="42577" y="101546"/>
                      <a:pt x="48887" y="115544"/>
                      <a:pt x="55560" y="129688"/>
                    </a:cubicBezTo>
                    <a:cubicBezTo>
                      <a:pt x="62233" y="143832"/>
                      <a:pt x="69631" y="157686"/>
                      <a:pt x="76884" y="171612"/>
                    </a:cubicBezTo>
                    <a:cubicBezTo>
                      <a:pt x="67709" y="158832"/>
                      <a:pt x="59346" y="145486"/>
                      <a:pt x="51861" y="131647"/>
                    </a:cubicBezTo>
                    <a:cubicBezTo>
                      <a:pt x="44608" y="117793"/>
                      <a:pt x="37354" y="103576"/>
                      <a:pt x="31044" y="89215"/>
                    </a:cubicBezTo>
                    <a:cubicBezTo>
                      <a:pt x="24734" y="74854"/>
                      <a:pt x="18931" y="60202"/>
                      <a:pt x="13709" y="45260"/>
                    </a:cubicBezTo>
                    <a:cubicBezTo>
                      <a:pt x="8486" y="30319"/>
                      <a:pt x="3989" y="15304"/>
                      <a:pt x="0" y="0"/>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nvGrpSpPr>
            <p:cNvPr id="28" name="Graphic 5">
              <a:extLst>
                <a:ext uri="{FF2B5EF4-FFF2-40B4-BE49-F238E27FC236}">
                  <a16:creationId xmlns:a16="http://schemas.microsoft.com/office/drawing/2014/main" id="{646FD28B-3933-605B-B766-C7BFC9F27DDE}"/>
                </a:ext>
              </a:extLst>
            </p:cNvPr>
            <p:cNvGrpSpPr/>
            <p:nvPr/>
          </p:nvGrpSpPr>
          <p:grpSpPr>
            <a:xfrm>
              <a:off x="8560752" y="1730139"/>
              <a:ext cx="605953" cy="680956"/>
              <a:chOff x="1849730" y="1602801"/>
              <a:chExt cx="454465" cy="510717"/>
            </a:xfrm>
          </p:grpSpPr>
          <p:sp>
            <p:nvSpPr>
              <p:cNvPr id="29" name="Freeform: Shape 28">
                <a:extLst>
                  <a:ext uri="{FF2B5EF4-FFF2-40B4-BE49-F238E27FC236}">
                    <a16:creationId xmlns:a16="http://schemas.microsoft.com/office/drawing/2014/main" id="{1B4C9852-906A-35CE-6863-B7DDEB0A4B5B}"/>
                  </a:ext>
                </a:extLst>
              </p:cNvPr>
              <p:cNvSpPr/>
              <p:nvPr/>
            </p:nvSpPr>
            <p:spPr>
              <a:xfrm>
                <a:off x="1906810" y="1972355"/>
                <a:ext cx="82835" cy="82837"/>
              </a:xfrm>
              <a:custGeom>
                <a:avLst/>
                <a:gdLst>
                  <a:gd name="connsiteX0" fmla="*/ 82681 w 82835"/>
                  <a:gd name="connsiteY0" fmla="*/ 37879 h 82837"/>
                  <a:gd name="connsiteX1" fmla="*/ 44957 w 82835"/>
                  <a:gd name="connsiteY1" fmla="*/ 82683 h 82837"/>
                  <a:gd name="connsiteX2" fmla="*/ 154 w 82835"/>
                  <a:gd name="connsiteY2" fmla="*/ 44958 h 82837"/>
                  <a:gd name="connsiteX3" fmla="*/ 37784 w 82835"/>
                  <a:gd name="connsiteY3" fmla="*/ 162 h 82837"/>
                  <a:gd name="connsiteX4" fmla="*/ 82674 w 82835"/>
                  <a:gd name="connsiteY4" fmla="*/ 37785 h 82837"/>
                  <a:gd name="connsiteX5" fmla="*/ 82681 w 82835"/>
                  <a:gd name="connsiteY5" fmla="*/ 37879 h 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35" h="82837">
                    <a:moveTo>
                      <a:pt x="82681" y="37879"/>
                    </a:moveTo>
                    <a:cubicBezTo>
                      <a:pt x="84640" y="60669"/>
                      <a:pt x="67747" y="80728"/>
                      <a:pt x="44957" y="82683"/>
                    </a:cubicBezTo>
                    <a:cubicBezTo>
                      <a:pt x="22167" y="84638"/>
                      <a:pt x="2105" y="67748"/>
                      <a:pt x="154" y="44958"/>
                    </a:cubicBezTo>
                    <a:cubicBezTo>
                      <a:pt x="-1797" y="22205"/>
                      <a:pt x="15038" y="2165"/>
                      <a:pt x="37784" y="162"/>
                    </a:cubicBezTo>
                    <a:cubicBezTo>
                      <a:pt x="60566" y="-1844"/>
                      <a:pt x="80665" y="15000"/>
                      <a:pt x="82674" y="37785"/>
                    </a:cubicBezTo>
                    <a:cubicBezTo>
                      <a:pt x="82674" y="37817"/>
                      <a:pt x="82681" y="37848"/>
                      <a:pt x="82681" y="37879"/>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0" name="Freeform: Shape 29">
                <a:extLst>
                  <a:ext uri="{FF2B5EF4-FFF2-40B4-BE49-F238E27FC236}">
                    <a16:creationId xmlns:a16="http://schemas.microsoft.com/office/drawing/2014/main" id="{5594A02A-02E3-C7E9-525A-297C3D646F04}"/>
                  </a:ext>
                </a:extLst>
              </p:cNvPr>
              <p:cNvSpPr/>
              <p:nvPr/>
            </p:nvSpPr>
            <p:spPr>
              <a:xfrm>
                <a:off x="1899830" y="1970678"/>
                <a:ext cx="89812" cy="87053"/>
              </a:xfrm>
              <a:custGeom>
                <a:avLst/>
                <a:gdLst>
                  <a:gd name="connsiteX0" fmla="*/ 89661 w 89812"/>
                  <a:gd name="connsiteY0" fmla="*/ 39556 h 87053"/>
                  <a:gd name="connsiteX1" fmla="*/ 52089 w 89812"/>
                  <a:gd name="connsiteY1" fmla="*/ 86194 h 87053"/>
                  <a:gd name="connsiteX2" fmla="*/ 859 w 89812"/>
                  <a:gd name="connsiteY2" fmla="*/ 52088 h 87053"/>
                  <a:gd name="connsiteX3" fmla="*/ 34964 w 89812"/>
                  <a:gd name="connsiteY3" fmla="*/ 857 h 87053"/>
                  <a:gd name="connsiteX4" fmla="*/ 44836 w 89812"/>
                  <a:gd name="connsiteY4" fmla="*/ 26 h 87053"/>
                  <a:gd name="connsiteX5" fmla="*/ 89661 w 89812"/>
                  <a:gd name="connsiteY5" fmla="*/ 39556 h 87053"/>
                  <a:gd name="connsiteX6" fmla="*/ 89661 w 89812"/>
                  <a:gd name="connsiteY6" fmla="*/ 39556 h 87053"/>
                  <a:gd name="connsiteX7" fmla="*/ 46700 w 89812"/>
                  <a:gd name="connsiteY7" fmla="*/ 3465 h 87053"/>
                  <a:gd name="connsiteX8" fmla="*/ 44981 w 89812"/>
                  <a:gd name="connsiteY8" fmla="*/ 3652 h 87053"/>
                  <a:gd name="connsiteX9" fmla="*/ 10687 w 89812"/>
                  <a:gd name="connsiteY9" fmla="*/ 48060 h 87053"/>
                  <a:gd name="connsiteX10" fmla="*/ 51799 w 89812"/>
                  <a:gd name="connsiteY10" fmla="*/ 82640 h 87053"/>
                  <a:gd name="connsiteX11" fmla="*/ 89777 w 89812"/>
                  <a:gd name="connsiteY11" fmla="*/ 41337 h 87053"/>
                  <a:gd name="connsiteX12" fmla="*/ 89661 w 89812"/>
                  <a:gd name="connsiteY12" fmla="*/ 39556 h 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12" h="87053">
                    <a:moveTo>
                      <a:pt x="89661" y="39556"/>
                    </a:moveTo>
                    <a:cubicBezTo>
                      <a:pt x="91525" y="62618"/>
                      <a:pt x="75016" y="83107"/>
                      <a:pt x="52089" y="86194"/>
                    </a:cubicBezTo>
                    <a:cubicBezTo>
                      <a:pt x="28523" y="90924"/>
                      <a:pt x="5588" y="75653"/>
                      <a:pt x="859" y="52088"/>
                    </a:cubicBezTo>
                    <a:cubicBezTo>
                      <a:pt x="-3870" y="28523"/>
                      <a:pt x="11398" y="5586"/>
                      <a:pt x="34964" y="857"/>
                    </a:cubicBezTo>
                    <a:cubicBezTo>
                      <a:pt x="38213" y="205"/>
                      <a:pt x="41521" y="-74"/>
                      <a:pt x="44836" y="26"/>
                    </a:cubicBezTo>
                    <a:cubicBezTo>
                      <a:pt x="67894" y="-762"/>
                      <a:pt x="87557" y="16581"/>
                      <a:pt x="89661" y="39556"/>
                    </a:cubicBezTo>
                    <a:close/>
                    <a:moveTo>
                      <a:pt x="89661" y="39556"/>
                    </a:moveTo>
                    <a:cubicBezTo>
                      <a:pt x="87760" y="17726"/>
                      <a:pt x="68532" y="1568"/>
                      <a:pt x="46700" y="3465"/>
                    </a:cubicBezTo>
                    <a:cubicBezTo>
                      <a:pt x="46127" y="3515"/>
                      <a:pt x="45554" y="3578"/>
                      <a:pt x="44981" y="3652"/>
                    </a:cubicBezTo>
                    <a:cubicBezTo>
                      <a:pt x="23250" y="6445"/>
                      <a:pt x="7895" y="26328"/>
                      <a:pt x="10687" y="48060"/>
                    </a:cubicBezTo>
                    <a:cubicBezTo>
                      <a:pt x="13313" y="68523"/>
                      <a:pt x="31185" y="83556"/>
                      <a:pt x="51799" y="82640"/>
                    </a:cubicBezTo>
                    <a:cubicBezTo>
                      <a:pt x="73689" y="81721"/>
                      <a:pt x="90698" y="63229"/>
                      <a:pt x="89777" y="41337"/>
                    </a:cubicBezTo>
                    <a:cubicBezTo>
                      <a:pt x="89748" y="40742"/>
                      <a:pt x="89712" y="40149"/>
                      <a:pt x="89661" y="39556"/>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5" name="Freeform: Shape 34">
                <a:extLst>
                  <a:ext uri="{FF2B5EF4-FFF2-40B4-BE49-F238E27FC236}">
                    <a16:creationId xmlns:a16="http://schemas.microsoft.com/office/drawing/2014/main" id="{77132AEC-86D6-F50C-75F3-1F3FE800EFF4}"/>
                  </a:ext>
                </a:extLst>
              </p:cNvPr>
              <p:cNvSpPr/>
              <p:nvPr/>
            </p:nvSpPr>
            <p:spPr>
              <a:xfrm>
                <a:off x="1853358" y="2065485"/>
                <a:ext cx="46130" cy="46138"/>
              </a:xfrm>
              <a:custGeom>
                <a:avLst/>
                <a:gdLst>
                  <a:gd name="connsiteX0" fmla="*/ 46047 w 46130"/>
                  <a:gd name="connsiteY0" fmla="*/ 21126 h 46138"/>
                  <a:gd name="connsiteX1" fmla="*/ 25013 w 46130"/>
                  <a:gd name="connsiteY1" fmla="*/ 46055 h 46138"/>
                  <a:gd name="connsiteX2" fmla="*/ 84 w 46130"/>
                  <a:gd name="connsiteY2" fmla="*/ 25021 h 46138"/>
                  <a:gd name="connsiteX3" fmla="*/ 21096 w 46130"/>
                  <a:gd name="connsiteY3" fmla="*/ 92 h 46138"/>
                  <a:gd name="connsiteX4" fmla="*/ 46033 w 46130"/>
                  <a:gd name="connsiteY4" fmla="*/ 20959 h 46138"/>
                  <a:gd name="connsiteX5" fmla="*/ 46047 w 46130"/>
                  <a:gd name="connsiteY5" fmla="*/ 21126 h 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0" h="46138">
                    <a:moveTo>
                      <a:pt x="46047" y="21126"/>
                    </a:moveTo>
                    <a:cubicBezTo>
                      <a:pt x="47121" y="33819"/>
                      <a:pt x="37706" y="44982"/>
                      <a:pt x="25013" y="46055"/>
                    </a:cubicBezTo>
                    <a:cubicBezTo>
                      <a:pt x="12320" y="47129"/>
                      <a:pt x="1157" y="37714"/>
                      <a:pt x="84" y="25021"/>
                    </a:cubicBezTo>
                    <a:cubicBezTo>
                      <a:pt x="-990" y="12335"/>
                      <a:pt x="8410" y="1178"/>
                      <a:pt x="21096" y="92"/>
                    </a:cubicBezTo>
                    <a:cubicBezTo>
                      <a:pt x="33746" y="-1032"/>
                      <a:pt x="44909" y="8310"/>
                      <a:pt x="46033" y="20959"/>
                    </a:cubicBezTo>
                    <a:cubicBezTo>
                      <a:pt x="46040" y="21017"/>
                      <a:pt x="46040" y="21068"/>
                      <a:pt x="46047" y="21126"/>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7" name="Freeform: Shape 36">
                <a:extLst>
                  <a:ext uri="{FF2B5EF4-FFF2-40B4-BE49-F238E27FC236}">
                    <a16:creationId xmlns:a16="http://schemas.microsoft.com/office/drawing/2014/main" id="{7C8A79B4-05B3-7072-63FA-1743B144B6B7}"/>
                  </a:ext>
                </a:extLst>
              </p:cNvPr>
              <p:cNvSpPr/>
              <p:nvPr/>
            </p:nvSpPr>
            <p:spPr>
              <a:xfrm>
                <a:off x="1849730" y="2063763"/>
                <a:ext cx="49758" cy="49755"/>
              </a:xfrm>
              <a:custGeom>
                <a:avLst/>
                <a:gdLst>
                  <a:gd name="connsiteX0" fmla="*/ 49675 w 49758"/>
                  <a:gd name="connsiteY0" fmla="*/ 22848 h 49755"/>
                  <a:gd name="connsiteX1" fmla="*/ 26907 w 49758"/>
                  <a:gd name="connsiteY1" fmla="*/ 49670 h 49755"/>
                  <a:gd name="connsiteX2" fmla="*/ 85 w 49758"/>
                  <a:gd name="connsiteY2" fmla="*/ 26903 h 49755"/>
                  <a:gd name="connsiteX3" fmla="*/ 22853 w 49758"/>
                  <a:gd name="connsiteY3" fmla="*/ 81 h 49755"/>
                  <a:gd name="connsiteX4" fmla="*/ 24579 w 49758"/>
                  <a:gd name="connsiteY4" fmla="*/ 0 h 49755"/>
                  <a:gd name="connsiteX5" fmla="*/ 49675 w 49758"/>
                  <a:gd name="connsiteY5" fmla="*/ 22848 h 49755"/>
                  <a:gd name="connsiteX6" fmla="*/ 49675 w 49758"/>
                  <a:gd name="connsiteY6" fmla="*/ 22848 h 49755"/>
                  <a:gd name="connsiteX7" fmla="*/ 26777 w 49758"/>
                  <a:gd name="connsiteY7" fmla="*/ 3385 h 49755"/>
                  <a:gd name="connsiteX8" fmla="*/ 24869 w 49758"/>
                  <a:gd name="connsiteY8" fmla="*/ 3627 h 49755"/>
                  <a:gd name="connsiteX9" fmla="*/ 7403 w 49758"/>
                  <a:gd name="connsiteY9" fmla="*/ 28208 h 49755"/>
                  <a:gd name="connsiteX10" fmla="*/ 31985 w 49758"/>
                  <a:gd name="connsiteY10" fmla="*/ 45681 h 49755"/>
                  <a:gd name="connsiteX11" fmla="*/ 49675 w 49758"/>
                  <a:gd name="connsiteY11" fmla="*/ 22848 h 4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8" h="49755">
                    <a:moveTo>
                      <a:pt x="49675" y="22848"/>
                    </a:moveTo>
                    <a:cubicBezTo>
                      <a:pt x="50792" y="36542"/>
                      <a:pt x="40601" y="48553"/>
                      <a:pt x="26907" y="49670"/>
                    </a:cubicBezTo>
                    <a:cubicBezTo>
                      <a:pt x="13213" y="50795"/>
                      <a:pt x="1202" y="40604"/>
                      <a:pt x="85" y="26903"/>
                    </a:cubicBezTo>
                    <a:cubicBezTo>
                      <a:pt x="-1040" y="13208"/>
                      <a:pt x="9159" y="1202"/>
                      <a:pt x="22853" y="81"/>
                    </a:cubicBezTo>
                    <a:cubicBezTo>
                      <a:pt x="23426" y="34"/>
                      <a:pt x="23999" y="7"/>
                      <a:pt x="24579" y="0"/>
                    </a:cubicBezTo>
                    <a:cubicBezTo>
                      <a:pt x="37606" y="-52"/>
                      <a:pt x="48507" y="9872"/>
                      <a:pt x="49675" y="22848"/>
                    </a:cubicBezTo>
                    <a:close/>
                    <a:moveTo>
                      <a:pt x="49675" y="22848"/>
                    </a:moveTo>
                    <a:cubicBezTo>
                      <a:pt x="48725" y="11148"/>
                      <a:pt x="38469" y="2436"/>
                      <a:pt x="26777" y="3385"/>
                    </a:cubicBezTo>
                    <a:cubicBezTo>
                      <a:pt x="26138" y="3437"/>
                      <a:pt x="25500" y="3517"/>
                      <a:pt x="24869" y="3627"/>
                    </a:cubicBezTo>
                    <a:cubicBezTo>
                      <a:pt x="13257" y="5592"/>
                      <a:pt x="5438" y="16596"/>
                      <a:pt x="7403" y="28208"/>
                    </a:cubicBezTo>
                    <a:cubicBezTo>
                      <a:pt x="9369" y="39821"/>
                      <a:pt x="20372" y="47640"/>
                      <a:pt x="31985" y="45681"/>
                    </a:cubicBezTo>
                    <a:cubicBezTo>
                      <a:pt x="42922" y="43824"/>
                      <a:pt x="50611" y="33902"/>
                      <a:pt x="49675" y="22848"/>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8" name="Freeform: Shape 37">
                <a:extLst>
                  <a:ext uri="{FF2B5EF4-FFF2-40B4-BE49-F238E27FC236}">
                    <a16:creationId xmlns:a16="http://schemas.microsoft.com/office/drawing/2014/main" id="{AAEC85B4-590C-A29C-3B74-4E9294EEFD59}"/>
                  </a:ext>
                </a:extLst>
              </p:cNvPr>
              <p:cNvSpPr/>
              <p:nvPr/>
            </p:nvSpPr>
            <p:spPr>
              <a:xfrm>
                <a:off x="1853661" y="1604584"/>
                <a:ext cx="450187" cy="378969"/>
              </a:xfrm>
              <a:custGeom>
                <a:avLst/>
                <a:gdLst>
                  <a:gd name="connsiteX0" fmla="*/ 445253 w 450187"/>
                  <a:gd name="connsiteY0" fmla="*/ 213003 h 378969"/>
                  <a:gd name="connsiteX1" fmla="*/ 339791 w 450187"/>
                  <a:gd name="connsiteY1" fmla="*/ 347696 h 378969"/>
                  <a:gd name="connsiteX2" fmla="*/ 278138 w 450187"/>
                  <a:gd name="connsiteY2" fmla="*/ 339065 h 378969"/>
                  <a:gd name="connsiteX3" fmla="*/ 135801 w 450187"/>
                  <a:gd name="connsiteY3" fmla="*/ 358111 h 378969"/>
                  <a:gd name="connsiteX4" fmla="*/ 116754 w 450187"/>
                  <a:gd name="connsiteY4" fmla="*/ 339065 h 378969"/>
                  <a:gd name="connsiteX5" fmla="*/ 103118 w 450187"/>
                  <a:gd name="connsiteY5" fmla="*/ 341893 h 378969"/>
                  <a:gd name="connsiteX6" fmla="*/ 11502 w 450187"/>
                  <a:gd name="connsiteY6" fmla="*/ 270216 h 378969"/>
                  <a:gd name="connsiteX7" fmla="*/ 25870 w 450187"/>
                  <a:gd name="connsiteY7" fmla="*/ 212931 h 378969"/>
                  <a:gd name="connsiteX8" fmla="*/ 46230 w 450187"/>
                  <a:gd name="connsiteY8" fmla="*/ 43049 h 378969"/>
                  <a:gd name="connsiteX9" fmla="*/ 188706 w 450187"/>
                  <a:gd name="connsiteY9" fmla="*/ 37910 h 378969"/>
                  <a:gd name="connsiteX10" fmla="*/ 331472 w 450187"/>
                  <a:gd name="connsiteY10" fmla="*/ 22419 h 378969"/>
                  <a:gd name="connsiteX11" fmla="*/ 362784 w 450187"/>
                  <a:gd name="connsiteY11" fmla="*/ 65545 h 378969"/>
                  <a:gd name="connsiteX12" fmla="*/ 375840 w 450187"/>
                  <a:gd name="connsiteY12" fmla="*/ 62643 h 378969"/>
                  <a:gd name="connsiteX13" fmla="*/ 449714 w 450187"/>
                  <a:gd name="connsiteY13" fmla="*/ 120704 h 378969"/>
                  <a:gd name="connsiteX14" fmla="*/ 433213 w 450187"/>
                  <a:gd name="connsiteY14" fmla="*/ 172965 h 378969"/>
                  <a:gd name="connsiteX15" fmla="*/ 445253 w 450187"/>
                  <a:gd name="connsiteY15" fmla="*/ 213003 h 3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87" h="378969">
                    <a:moveTo>
                      <a:pt x="445253" y="213003"/>
                    </a:moveTo>
                    <a:cubicBezTo>
                      <a:pt x="453268" y="279305"/>
                      <a:pt x="406079" y="339576"/>
                      <a:pt x="339791" y="347696"/>
                    </a:cubicBezTo>
                    <a:cubicBezTo>
                      <a:pt x="318836" y="350304"/>
                      <a:pt x="297570" y="347327"/>
                      <a:pt x="278138" y="339065"/>
                    </a:cubicBezTo>
                    <a:cubicBezTo>
                      <a:pt x="244092" y="383630"/>
                      <a:pt x="180365" y="392157"/>
                      <a:pt x="135801" y="358111"/>
                    </a:cubicBezTo>
                    <a:cubicBezTo>
                      <a:pt x="128634" y="352636"/>
                      <a:pt x="122230" y="346231"/>
                      <a:pt x="116754" y="339065"/>
                    </a:cubicBezTo>
                    <a:cubicBezTo>
                      <a:pt x="112293" y="340383"/>
                      <a:pt x="107731" y="341328"/>
                      <a:pt x="103118" y="341893"/>
                    </a:cubicBezTo>
                    <a:cubicBezTo>
                      <a:pt x="58024" y="347399"/>
                      <a:pt x="17007" y="315307"/>
                      <a:pt x="11502" y="270216"/>
                    </a:cubicBezTo>
                    <a:cubicBezTo>
                      <a:pt x="9036" y="250001"/>
                      <a:pt x="14156" y="229588"/>
                      <a:pt x="25870" y="212931"/>
                    </a:cubicBezTo>
                    <a:cubicBezTo>
                      <a:pt x="-15422" y="160397"/>
                      <a:pt x="-6305" y="84338"/>
                      <a:pt x="46230" y="43049"/>
                    </a:cubicBezTo>
                    <a:cubicBezTo>
                      <a:pt x="87559" y="10562"/>
                      <a:pt x="145143" y="8485"/>
                      <a:pt x="188706" y="37910"/>
                    </a:cubicBezTo>
                    <a:cubicBezTo>
                      <a:pt x="223855" y="-5793"/>
                      <a:pt x="287771" y="-12727"/>
                      <a:pt x="331472" y="22419"/>
                    </a:cubicBezTo>
                    <a:cubicBezTo>
                      <a:pt x="345565" y="33751"/>
                      <a:pt x="356372" y="48639"/>
                      <a:pt x="362784" y="65545"/>
                    </a:cubicBezTo>
                    <a:cubicBezTo>
                      <a:pt x="367020" y="64119"/>
                      <a:pt x="371401" y="63147"/>
                      <a:pt x="375840" y="62643"/>
                    </a:cubicBezTo>
                    <a:cubicBezTo>
                      <a:pt x="412273" y="58277"/>
                      <a:pt x="445348" y="84271"/>
                      <a:pt x="449714" y="120704"/>
                    </a:cubicBezTo>
                    <a:cubicBezTo>
                      <a:pt x="451992" y="139687"/>
                      <a:pt x="445979" y="158731"/>
                      <a:pt x="433213" y="172965"/>
                    </a:cubicBezTo>
                    <a:cubicBezTo>
                      <a:pt x="439552" y="185497"/>
                      <a:pt x="443629" y="199052"/>
                      <a:pt x="445253" y="213003"/>
                    </a:cubicBezTo>
                    <a:close/>
                  </a:path>
                </a:pathLst>
              </a:custGeom>
              <a:solidFill>
                <a:srgbClr val="FFFF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39" name="Freeform: Shape 38">
                <a:extLst>
                  <a:ext uri="{FF2B5EF4-FFF2-40B4-BE49-F238E27FC236}">
                    <a16:creationId xmlns:a16="http://schemas.microsoft.com/office/drawing/2014/main" id="{6AB39AC4-FBCC-CFB8-8425-0483BCA63367}"/>
                  </a:ext>
                </a:extLst>
              </p:cNvPr>
              <p:cNvSpPr/>
              <p:nvPr/>
            </p:nvSpPr>
            <p:spPr>
              <a:xfrm>
                <a:off x="1849949" y="1602801"/>
                <a:ext cx="454246" cy="382772"/>
              </a:xfrm>
              <a:custGeom>
                <a:avLst/>
                <a:gdLst>
                  <a:gd name="connsiteX0" fmla="*/ 448966 w 454246"/>
                  <a:gd name="connsiteY0" fmla="*/ 214787 h 382772"/>
                  <a:gd name="connsiteX1" fmla="*/ 424377 w 454246"/>
                  <a:gd name="connsiteY1" fmla="*/ 304075 h 382772"/>
                  <a:gd name="connsiteX2" fmla="*/ 401892 w 454246"/>
                  <a:gd name="connsiteY2" fmla="*/ 326197 h 382772"/>
                  <a:gd name="connsiteX3" fmla="*/ 281488 w 454246"/>
                  <a:gd name="connsiteY3" fmla="*/ 341864 h 382772"/>
                  <a:gd name="connsiteX4" fmla="*/ 282649 w 454246"/>
                  <a:gd name="connsiteY4" fmla="*/ 341864 h 382772"/>
                  <a:gd name="connsiteX5" fmla="*/ 201050 w 454246"/>
                  <a:gd name="connsiteY5" fmla="*/ 382772 h 382772"/>
                  <a:gd name="connsiteX6" fmla="*/ 155136 w 454246"/>
                  <a:gd name="connsiteY6" fmla="*/ 372255 h 382772"/>
                  <a:gd name="connsiteX7" fmla="*/ 118508 w 454246"/>
                  <a:gd name="connsiteY7" fmla="*/ 342372 h 382772"/>
                  <a:gd name="connsiteX8" fmla="*/ 121119 w 454246"/>
                  <a:gd name="connsiteY8" fmla="*/ 343242 h 382772"/>
                  <a:gd name="connsiteX9" fmla="*/ 69476 w 454246"/>
                  <a:gd name="connsiteY9" fmla="*/ 342517 h 382772"/>
                  <a:gd name="connsiteX10" fmla="*/ 27624 w 454246"/>
                  <a:gd name="connsiteY10" fmla="*/ 311981 h 382772"/>
                  <a:gd name="connsiteX11" fmla="*/ 15656 w 454246"/>
                  <a:gd name="connsiteY11" fmla="*/ 288553 h 382772"/>
                  <a:gd name="connsiteX12" fmla="*/ 11377 w 454246"/>
                  <a:gd name="connsiteY12" fmla="*/ 262586 h 382772"/>
                  <a:gd name="connsiteX13" fmla="*/ 26754 w 454246"/>
                  <a:gd name="connsiteY13" fmla="*/ 212829 h 382772"/>
                  <a:gd name="connsiteX14" fmla="*/ 26754 w 454246"/>
                  <a:gd name="connsiteY14" fmla="*/ 216891 h 382772"/>
                  <a:gd name="connsiteX15" fmla="*/ 135 w 454246"/>
                  <a:gd name="connsiteY15" fmla="*/ 134784 h 382772"/>
                  <a:gd name="connsiteX16" fmla="*/ 127748 w 454246"/>
                  <a:gd name="connsiteY16" fmla="*/ 15940 h 382772"/>
                  <a:gd name="connsiteX17" fmla="*/ 193579 w 454246"/>
                  <a:gd name="connsiteY17" fmla="*/ 37808 h 382772"/>
                  <a:gd name="connsiteX18" fmla="*/ 190387 w 454246"/>
                  <a:gd name="connsiteY18" fmla="*/ 38243 h 382772"/>
                  <a:gd name="connsiteX19" fmla="*/ 287653 w 454246"/>
                  <a:gd name="connsiteY19" fmla="*/ 1396 h 382772"/>
                  <a:gd name="connsiteX20" fmla="*/ 367439 w 454246"/>
                  <a:gd name="connsiteY20" fmla="*/ 67183 h 382772"/>
                  <a:gd name="connsiteX21" fmla="*/ 366496 w 454246"/>
                  <a:gd name="connsiteY21" fmla="*/ 66676 h 382772"/>
                  <a:gd name="connsiteX22" fmla="*/ 410016 w 454246"/>
                  <a:gd name="connsiteY22" fmla="*/ 67256 h 382772"/>
                  <a:gd name="connsiteX23" fmla="*/ 450337 w 454246"/>
                  <a:gd name="connsiteY23" fmla="*/ 152467 h 382772"/>
                  <a:gd name="connsiteX24" fmla="*/ 436925 w 454246"/>
                  <a:gd name="connsiteY24" fmla="*/ 174822 h 382772"/>
                  <a:gd name="connsiteX25" fmla="*/ 436925 w 454246"/>
                  <a:gd name="connsiteY25" fmla="*/ 174822 h 382772"/>
                  <a:gd name="connsiteX26" fmla="*/ 448966 w 454246"/>
                  <a:gd name="connsiteY26" fmla="*/ 214787 h 382772"/>
                  <a:gd name="connsiteX27" fmla="*/ 448966 w 454246"/>
                  <a:gd name="connsiteY27" fmla="*/ 214787 h 382772"/>
                  <a:gd name="connsiteX28" fmla="*/ 436635 w 454246"/>
                  <a:gd name="connsiteY28" fmla="*/ 174822 h 382772"/>
                  <a:gd name="connsiteX29" fmla="*/ 436635 w 454246"/>
                  <a:gd name="connsiteY29" fmla="*/ 174822 h 382772"/>
                  <a:gd name="connsiteX30" fmla="*/ 442945 w 454246"/>
                  <a:gd name="connsiteY30" fmla="*/ 94238 h 382772"/>
                  <a:gd name="connsiteX31" fmla="*/ 366931 w 454246"/>
                  <a:gd name="connsiteY31" fmla="*/ 67909 h 382772"/>
                  <a:gd name="connsiteX32" fmla="*/ 366206 w 454246"/>
                  <a:gd name="connsiteY32" fmla="*/ 67909 h 382772"/>
                  <a:gd name="connsiteX33" fmla="*/ 366206 w 454246"/>
                  <a:gd name="connsiteY33" fmla="*/ 67183 h 382772"/>
                  <a:gd name="connsiteX34" fmla="*/ 335380 w 454246"/>
                  <a:gd name="connsiteY34" fmla="*/ 25115 h 382772"/>
                  <a:gd name="connsiteX35" fmla="*/ 287653 w 454246"/>
                  <a:gd name="connsiteY35" fmla="*/ 4225 h 382772"/>
                  <a:gd name="connsiteX36" fmla="*/ 236083 w 454246"/>
                  <a:gd name="connsiteY36" fmla="*/ 10028 h 382772"/>
                  <a:gd name="connsiteX37" fmla="*/ 194667 w 454246"/>
                  <a:gd name="connsiteY37" fmla="*/ 40927 h 382772"/>
                  <a:gd name="connsiteX38" fmla="*/ 193289 w 454246"/>
                  <a:gd name="connsiteY38" fmla="*/ 42667 h 382772"/>
                  <a:gd name="connsiteX39" fmla="*/ 191403 w 454246"/>
                  <a:gd name="connsiteY39" fmla="*/ 41362 h 382772"/>
                  <a:gd name="connsiteX40" fmla="*/ 27552 w 454246"/>
                  <a:gd name="connsiteY40" fmla="*/ 74155 h 382772"/>
                  <a:gd name="connsiteX41" fmla="*/ 32629 w 454246"/>
                  <a:gd name="connsiteY41" fmla="*/ 212248 h 382772"/>
                  <a:gd name="connsiteX42" fmla="*/ 34225 w 454246"/>
                  <a:gd name="connsiteY42" fmla="*/ 214279 h 382772"/>
                  <a:gd name="connsiteX43" fmla="*/ 32702 w 454246"/>
                  <a:gd name="connsiteY43" fmla="*/ 216383 h 382772"/>
                  <a:gd name="connsiteX44" fmla="*/ 18195 w 454246"/>
                  <a:gd name="connsiteY44" fmla="*/ 262151 h 382772"/>
                  <a:gd name="connsiteX45" fmla="*/ 22039 w 454246"/>
                  <a:gd name="connsiteY45" fmla="*/ 286159 h 382772"/>
                  <a:gd name="connsiteX46" fmla="*/ 32992 w 454246"/>
                  <a:gd name="connsiteY46" fmla="*/ 307919 h 382772"/>
                  <a:gd name="connsiteX47" fmla="*/ 120031 w 454246"/>
                  <a:gd name="connsiteY47" fmla="*/ 338165 h 382772"/>
                  <a:gd name="connsiteX48" fmla="*/ 121699 w 454246"/>
                  <a:gd name="connsiteY48" fmla="*/ 337730 h 382772"/>
                  <a:gd name="connsiteX49" fmla="*/ 122642 w 454246"/>
                  <a:gd name="connsiteY49" fmla="*/ 339035 h 382772"/>
                  <a:gd name="connsiteX50" fmla="*/ 157312 w 454246"/>
                  <a:gd name="connsiteY50" fmla="*/ 368048 h 382772"/>
                  <a:gd name="connsiteX51" fmla="*/ 281343 w 454246"/>
                  <a:gd name="connsiteY51" fmla="*/ 340196 h 382772"/>
                  <a:gd name="connsiteX52" fmla="*/ 281851 w 454246"/>
                  <a:gd name="connsiteY52" fmla="*/ 339543 h 382772"/>
                  <a:gd name="connsiteX53" fmla="*/ 282576 w 454246"/>
                  <a:gd name="connsiteY53" fmla="*/ 339543 h 382772"/>
                  <a:gd name="connsiteX54" fmla="*/ 344011 w 454246"/>
                  <a:gd name="connsiteY54" fmla="*/ 348537 h 382772"/>
                  <a:gd name="connsiteX55" fmla="*/ 402037 w 454246"/>
                  <a:gd name="connsiteY55" fmla="*/ 325254 h 382772"/>
                  <a:gd name="connsiteX56" fmla="*/ 424522 w 454246"/>
                  <a:gd name="connsiteY56" fmla="*/ 303494 h 382772"/>
                  <a:gd name="connsiteX57" fmla="*/ 440552 w 454246"/>
                  <a:gd name="connsiteY57" fmla="*/ 276367 h 382772"/>
                  <a:gd name="connsiteX58" fmla="*/ 448966 w 454246"/>
                  <a:gd name="connsiteY58" fmla="*/ 214787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4246" h="382772">
                    <a:moveTo>
                      <a:pt x="448966" y="214787"/>
                    </a:moveTo>
                    <a:cubicBezTo>
                      <a:pt x="452737" y="246618"/>
                      <a:pt x="443910" y="278662"/>
                      <a:pt x="424377" y="304075"/>
                    </a:cubicBezTo>
                    <a:cubicBezTo>
                      <a:pt x="417827" y="312353"/>
                      <a:pt x="410277" y="319784"/>
                      <a:pt x="401892" y="326197"/>
                    </a:cubicBezTo>
                    <a:cubicBezTo>
                      <a:pt x="367352" y="352340"/>
                      <a:pt x="321570" y="358297"/>
                      <a:pt x="281488" y="341864"/>
                    </a:cubicBezTo>
                    <a:lnTo>
                      <a:pt x="282649" y="341864"/>
                    </a:lnTo>
                    <a:cubicBezTo>
                      <a:pt x="263326" y="367493"/>
                      <a:pt x="233145" y="382625"/>
                      <a:pt x="201050" y="382772"/>
                    </a:cubicBezTo>
                    <a:cubicBezTo>
                      <a:pt x="185143" y="382829"/>
                      <a:pt x="169433" y="379231"/>
                      <a:pt x="155136" y="372255"/>
                    </a:cubicBezTo>
                    <a:cubicBezTo>
                      <a:pt x="140848" y="365158"/>
                      <a:pt x="128328" y="354947"/>
                      <a:pt x="118508" y="342372"/>
                    </a:cubicBezTo>
                    <a:lnTo>
                      <a:pt x="121119" y="343242"/>
                    </a:lnTo>
                    <a:cubicBezTo>
                      <a:pt x="104240" y="348338"/>
                      <a:pt x="86202" y="348085"/>
                      <a:pt x="69476" y="342517"/>
                    </a:cubicBezTo>
                    <a:cubicBezTo>
                      <a:pt x="52670" y="336971"/>
                      <a:pt x="38033" y="326291"/>
                      <a:pt x="27624" y="311981"/>
                    </a:cubicBezTo>
                    <a:cubicBezTo>
                      <a:pt x="22533" y="304788"/>
                      <a:pt x="18500" y="296897"/>
                      <a:pt x="15656" y="288553"/>
                    </a:cubicBezTo>
                    <a:cubicBezTo>
                      <a:pt x="12937" y="280160"/>
                      <a:pt x="11493" y="271407"/>
                      <a:pt x="11377" y="262586"/>
                    </a:cubicBezTo>
                    <a:cubicBezTo>
                      <a:pt x="11217" y="244807"/>
                      <a:pt x="16592" y="227419"/>
                      <a:pt x="26754" y="212829"/>
                    </a:cubicBezTo>
                    <a:lnTo>
                      <a:pt x="26754" y="216891"/>
                    </a:lnTo>
                    <a:cubicBezTo>
                      <a:pt x="8200" y="193663"/>
                      <a:pt x="-1258" y="164478"/>
                      <a:pt x="135" y="134784"/>
                    </a:cubicBezTo>
                    <a:cubicBezTo>
                      <a:pt x="2557" y="66727"/>
                      <a:pt x="59691" y="13519"/>
                      <a:pt x="127748" y="15940"/>
                    </a:cubicBezTo>
                    <a:cubicBezTo>
                      <a:pt x="151329" y="16779"/>
                      <a:pt x="174176" y="24369"/>
                      <a:pt x="193579" y="37808"/>
                    </a:cubicBezTo>
                    <a:lnTo>
                      <a:pt x="190387" y="38243"/>
                    </a:lnTo>
                    <a:cubicBezTo>
                      <a:pt x="213837" y="9379"/>
                      <a:pt x="250966" y="-4687"/>
                      <a:pt x="287653" y="1396"/>
                    </a:cubicBezTo>
                    <a:cubicBezTo>
                      <a:pt x="324116" y="7446"/>
                      <a:pt x="354550" y="32543"/>
                      <a:pt x="367439" y="67183"/>
                    </a:cubicBezTo>
                    <a:lnTo>
                      <a:pt x="366496" y="66676"/>
                    </a:lnTo>
                    <a:cubicBezTo>
                      <a:pt x="380669" y="62066"/>
                      <a:pt x="395973" y="62270"/>
                      <a:pt x="410016" y="67256"/>
                    </a:cubicBezTo>
                    <a:cubicBezTo>
                      <a:pt x="444679" y="79653"/>
                      <a:pt x="462732" y="117803"/>
                      <a:pt x="450337" y="152467"/>
                    </a:cubicBezTo>
                    <a:cubicBezTo>
                      <a:pt x="447377" y="160729"/>
                      <a:pt x="442822" y="168325"/>
                      <a:pt x="436925" y="174822"/>
                    </a:cubicBezTo>
                    <a:lnTo>
                      <a:pt x="436925" y="174822"/>
                    </a:lnTo>
                    <a:cubicBezTo>
                      <a:pt x="443272" y="187326"/>
                      <a:pt x="447348" y="200857"/>
                      <a:pt x="448966" y="214787"/>
                    </a:cubicBezTo>
                    <a:close/>
                    <a:moveTo>
                      <a:pt x="448966" y="214787"/>
                    </a:moveTo>
                    <a:cubicBezTo>
                      <a:pt x="447254" y="200841"/>
                      <a:pt x="443076" y="187308"/>
                      <a:pt x="436635" y="174822"/>
                    </a:cubicBezTo>
                    <a:lnTo>
                      <a:pt x="436635" y="174822"/>
                    </a:lnTo>
                    <a:cubicBezTo>
                      <a:pt x="456915" y="152561"/>
                      <a:pt x="459512" y="119384"/>
                      <a:pt x="442945" y="94238"/>
                    </a:cubicBezTo>
                    <a:cubicBezTo>
                      <a:pt x="426568" y="69166"/>
                      <a:pt x="395306" y="58340"/>
                      <a:pt x="366931" y="67909"/>
                    </a:cubicBezTo>
                    <a:lnTo>
                      <a:pt x="366206" y="67909"/>
                    </a:lnTo>
                    <a:lnTo>
                      <a:pt x="366206" y="67183"/>
                    </a:lnTo>
                    <a:cubicBezTo>
                      <a:pt x="359765" y="50716"/>
                      <a:pt x="349139" y="36215"/>
                      <a:pt x="335380" y="25115"/>
                    </a:cubicBezTo>
                    <a:cubicBezTo>
                      <a:pt x="321613" y="14034"/>
                      <a:pt x="305134" y="6823"/>
                      <a:pt x="287653" y="4225"/>
                    </a:cubicBezTo>
                    <a:cubicBezTo>
                      <a:pt x="270253" y="1626"/>
                      <a:pt x="252475" y="3627"/>
                      <a:pt x="236083" y="10028"/>
                    </a:cubicBezTo>
                    <a:cubicBezTo>
                      <a:pt x="219792" y="16495"/>
                      <a:pt x="205503" y="27155"/>
                      <a:pt x="194667" y="40927"/>
                    </a:cubicBezTo>
                    <a:lnTo>
                      <a:pt x="193289" y="42667"/>
                    </a:lnTo>
                    <a:lnTo>
                      <a:pt x="191403" y="41362"/>
                    </a:lnTo>
                    <a:cubicBezTo>
                      <a:pt x="137105" y="5172"/>
                      <a:pt x="63746" y="19854"/>
                      <a:pt x="27552" y="74155"/>
                    </a:cubicBezTo>
                    <a:cubicBezTo>
                      <a:pt x="-656" y="116479"/>
                      <a:pt x="1389" y="172107"/>
                      <a:pt x="32629" y="212248"/>
                    </a:cubicBezTo>
                    <a:lnTo>
                      <a:pt x="34225" y="214279"/>
                    </a:lnTo>
                    <a:lnTo>
                      <a:pt x="32702" y="216383"/>
                    </a:lnTo>
                    <a:cubicBezTo>
                      <a:pt x="23229" y="229760"/>
                      <a:pt x="18152" y="245758"/>
                      <a:pt x="18195" y="262151"/>
                    </a:cubicBezTo>
                    <a:cubicBezTo>
                      <a:pt x="18311" y="270297"/>
                      <a:pt x="19602" y="278384"/>
                      <a:pt x="22039" y="286159"/>
                    </a:cubicBezTo>
                    <a:cubicBezTo>
                      <a:pt x="24585" y="293919"/>
                      <a:pt x="28277" y="301253"/>
                      <a:pt x="32992" y="307919"/>
                    </a:cubicBezTo>
                    <a:cubicBezTo>
                      <a:pt x="52663" y="335429"/>
                      <a:pt x="87536" y="347548"/>
                      <a:pt x="120031" y="338165"/>
                    </a:cubicBezTo>
                    <a:lnTo>
                      <a:pt x="121699" y="337730"/>
                    </a:lnTo>
                    <a:lnTo>
                      <a:pt x="122642" y="339035"/>
                    </a:lnTo>
                    <a:cubicBezTo>
                      <a:pt x="131875" y="351189"/>
                      <a:pt x="143720" y="361105"/>
                      <a:pt x="157312" y="368048"/>
                    </a:cubicBezTo>
                    <a:cubicBezTo>
                      <a:pt x="199991" y="389668"/>
                      <a:pt x="252004" y="377987"/>
                      <a:pt x="281343" y="340196"/>
                    </a:cubicBezTo>
                    <a:lnTo>
                      <a:pt x="281851" y="339543"/>
                    </a:lnTo>
                    <a:lnTo>
                      <a:pt x="282576" y="339543"/>
                    </a:lnTo>
                    <a:cubicBezTo>
                      <a:pt x="301906" y="347903"/>
                      <a:pt x="323100" y="351006"/>
                      <a:pt x="344011" y="348537"/>
                    </a:cubicBezTo>
                    <a:cubicBezTo>
                      <a:pt x="365046" y="345951"/>
                      <a:pt x="385050" y="337927"/>
                      <a:pt x="402037" y="325254"/>
                    </a:cubicBezTo>
                    <a:cubicBezTo>
                      <a:pt x="410407" y="318963"/>
                      <a:pt x="417958" y="311653"/>
                      <a:pt x="424522" y="303494"/>
                    </a:cubicBezTo>
                    <a:cubicBezTo>
                      <a:pt x="430963" y="295148"/>
                      <a:pt x="436345" y="286036"/>
                      <a:pt x="440552" y="276367"/>
                    </a:cubicBezTo>
                    <a:cubicBezTo>
                      <a:pt x="448603" y="256905"/>
                      <a:pt x="451504" y="235696"/>
                      <a:pt x="448966" y="214787"/>
                    </a:cubicBezTo>
                    <a:close/>
                  </a:path>
                </a:pathLst>
              </a:custGeom>
              <a:solidFill>
                <a:srgbClr val="263238"/>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0" name="Freeform: Shape 39">
                <a:extLst>
                  <a:ext uri="{FF2B5EF4-FFF2-40B4-BE49-F238E27FC236}">
                    <a16:creationId xmlns:a16="http://schemas.microsoft.com/office/drawing/2014/main" id="{4CC41F14-0246-6A9D-557D-B2BF848AE47C}"/>
                  </a:ext>
                </a:extLst>
              </p:cNvPr>
              <p:cNvSpPr/>
              <p:nvPr/>
            </p:nvSpPr>
            <p:spPr>
              <a:xfrm>
                <a:off x="2066666" y="1678832"/>
                <a:ext cx="121873" cy="210852"/>
              </a:xfrm>
              <a:custGeom>
                <a:avLst/>
                <a:gdLst>
                  <a:gd name="connsiteX0" fmla="*/ 25459 w 121873"/>
                  <a:gd name="connsiteY0" fmla="*/ 142527 h 210852"/>
                  <a:gd name="connsiteX1" fmla="*/ 30101 w 121873"/>
                  <a:gd name="connsiteY1" fmla="*/ 116706 h 210852"/>
                  <a:gd name="connsiteX2" fmla="*/ 49467 w 121873"/>
                  <a:gd name="connsiteY2" fmla="*/ 96759 h 210852"/>
                  <a:gd name="connsiteX3" fmla="*/ 60347 w 121873"/>
                  <a:gd name="connsiteY3" fmla="*/ 90739 h 210852"/>
                  <a:gd name="connsiteX4" fmla="*/ 72895 w 121873"/>
                  <a:gd name="connsiteY4" fmla="*/ 82688 h 210852"/>
                  <a:gd name="connsiteX5" fmla="*/ 83340 w 121873"/>
                  <a:gd name="connsiteY5" fmla="*/ 71663 h 210852"/>
                  <a:gd name="connsiteX6" fmla="*/ 87619 w 121873"/>
                  <a:gd name="connsiteY6" fmla="*/ 57156 h 210852"/>
                  <a:gd name="connsiteX7" fmla="*/ 85226 w 121873"/>
                  <a:gd name="connsiteY7" fmla="*/ 46277 h 210852"/>
                  <a:gd name="connsiteX8" fmla="*/ 79060 w 121873"/>
                  <a:gd name="connsiteY8" fmla="*/ 38370 h 210852"/>
                  <a:gd name="connsiteX9" fmla="*/ 70139 w 121873"/>
                  <a:gd name="connsiteY9" fmla="*/ 33583 h 210852"/>
                  <a:gd name="connsiteX10" fmla="*/ 59767 w 121873"/>
                  <a:gd name="connsiteY10" fmla="*/ 31915 h 210852"/>
                  <a:gd name="connsiteX11" fmla="*/ 48016 w 121873"/>
                  <a:gd name="connsiteY11" fmla="*/ 34164 h 210852"/>
                  <a:gd name="connsiteX12" fmla="*/ 38515 w 121873"/>
                  <a:gd name="connsiteY12" fmla="*/ 39676 h 210852"/>
                  <a:gd name="connsiteX13" fmla="*/ 31261 w 121873"/>
                  <a:gd name="connsiteY13" fmla="*/ 47364 h 210852"/>
                  <a:gd name="connsiteX14" fmla="*/ 25531 w 121873"/>
                  <a:gd name="connsiteY14" fmla="*/ 55416 h 210852"/>
                  <a:gd name="connsiteX15" fmla="*/ 0 w 121873"/>
                  <a:gd name="connsiteY15" fmla="*/ 37790 h 210852"/>
                  <a:gd name="connsiteX16" fmla="*/ 10155 w 121873"/>
                  <a:gd name="connsiteY16" fmla="*/ 21688 h 210852"/>
                  <a:gd name="connsiteX17" fmla="*/ 24371 w 121873"/>
                  <a:gd name="connsiteY17" fmla="*/ 9720 h 210852"/>
                  <a:gd name="connsiteX18" fmla="*/ 41779 w 121873"/>
                  <a:gd name="connsiteY18" fmla="*/ 2467 h 210852"/>
                  <a:gd name="connsiteX19" fmla="*/ 61145 w 121873"/>
                  <a:gd name="connsiteY19" fmla="*/ 1 h 210852"/>
                  <a:gd name="connsiteX20" fmla="*/ 82905 w 121873"/>
                  <a:gd name="connsiteY20" fmla="*/ 3192 h 210852"/>
                  <a:gd name="connsiteX21" fmla="*/ 102416 w 121873"/>
                  <a:gd name="connsiteY21" fmla="*/ 13492 h 210852"/>
                  <a:gd name="connsiteX22" fmla="*/ 116487 w 121873"/>
                  <a:gd name="connsiteY22" fmla="*/ 31480 h 210852"/>
                  <a:gd name="connsiteX23" fmla="*/ 121855 w 121873"/>
                  <a:gd name="connsiteY23" fmla="*/ 57737 h 210852"/>
                  <a:gd name="connsiteX24" fmla="*/ 119679 w 121873"/>
                  <a:gd name="connsiteY24" fmla="*/ 74274 h 210852"/>
                  <a:gd name="connsiteX25" fmla="*/ 113368 w 121873"/>
                  <a:gd name="connsiteY25" fmla="*/ 87330 h 210852"/>
                  <a:gd name="connsiteX26" fmla="*/ 103722 w 121873"/>
                  <a:gd name="connsiteY26" fmla="*/ 97920 h 210852"/>
                  <a:gd name="connsiteX27" fmla="*/ 91101 w 121873"/>
                  <a:gd name="connsiteY27" fmla="*/ 106986 h 210852"/>
                  <a:gd name="connsiteX28" fmla="*/ 79351 w 121873"/>
                  <a:gd name="connsiteY28" fmla="*/ 113732 h 210852"/>
                  <a:gd name="connsiteX29" fmla="*/ 68688 w 121873"/>
                  <a:gd name="connsiteY29" fmla="*/ 120985 h 210852"/>
                  <a:gd name="connsiteX30" fmla="*/ 60637 w 121873"/>
                  <a:gd name="connsiteY30" fmla="*/ 130052 h 210852"/>
                  <a:gd name="connsiteX31" fmla="*/ 57518 w 121873"/>
                  <a:gd name="connsiteY31" fmla="*/ 142527 h 210852"/>
                  <a:gd name="connsiteX32" fmla="*/ 26039 w 121873"/>
                  <a:gd name="connsiteY32" fmla="*/ 210853 h 210852"/>
                  <a:gd name="connsiteX33" fmla="*/ 26039 w 121873"/>
                  <a:gd name="connsiteY33" fmla="*/ 170380 h 210852"/>
                  <a:gd name="connsiteX34" fmla="*/ 58534 w 121873"/>
                  <a:gd name="connsiteY34" fmla="*/ 170380 h 210852"/>
                  <a:gd name="connsiteX35" fmla="*/ 58534 w 121873"/>
                  <a:gd name="connsiteY35" fmla="*/ 210853 h 21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73" h="210852">
                    <a:moveTo>
                      <a:pt x="25459" y="142527"/>
                    </a:moveTo>
                    <a:cubicBezTo>
                      <a:pt x="25307" y="133699"/>
                      <a:pt x="26880" y="124928"/>
                      <a:pt x="30101" y="116706"/>
                    </a:cubicBezTo>
                    <a:cubicBezTo>
                      <a:pt x="34141" y="108077"/>
                      <a:pt x="40959" y="101054"/>
                      <a:pt x="49467" y="96759"/>
                    </a:cubicBezTo>
                    <a:cubicBezTo>
                      <a:pt x="52441" y="94946"/>
                      <a:pt x="55995" y="92987"/>
                      <a:pt x="60347" y="90739"/>
                    </a:cubicBezTo>
                    <a:cubicBezTo>
                      <a:pt x="64750" y="88419"/>
                      <a:pt x="68949" y="85726"/>
                      <a:pt x="72895" y="82688"/>
                    </a:cubicBezTo>
                    <a:cubicBezTo>
                      <a:pt x="76950" y="79603"/>
                      <a:pt x="80482" y="75880"/>
                      <a:pt x="83340" y="71663"/>
                    </a:cubicBezTo>
                    <a:cubicBezTo>
                      <a:pt x="86205" y="67373"/>
                      <a:pt x="87692" y="62313"/>
                      <a:pt x="87619" y="57156"/>
                    </a:cubicBezTo>
                    <a:cubicBezTo>
                      <a:pt x="87692" y="53391"/>
                      <a:pt x="86872" y="49662"/>
                      <a:pt x="85226" y="46277"/>
                    </a:cubicBezTo>
                    <a:cubicBezTo>
                      <a:pt x="83739" y="43245"/>
                      <a:pt x="81635" y="40553"/>
                      <a:pt x="79060" y="38370"/>
                    </a:cubicBezTo>
                    <a:cubicBezTo>
                      <a:pt x="76442" y="36187"/>
                      <a:pt x="73403" y="34558"/>
                      <a:pt x="70139" y="33583"/>
                    </a:cubicBezTo>
                    <a:cubicBezTo>
                      <a:pt x="66788" y="32495"/>
                      <a:pt x="63292" y="31932"/>
                      <a:pt x="59767" y="31915"/>
                    </a:cubicBezTo>
                    <a:cubicBezTo>
                      <a:pt x="55734" y="31840"/>
                      <a:pt x="51737" y="32606"/>
                      <a:pt x="48016" y="34164"/>
                    </a:cubicBezTo>
                    <a:cubicBezTo>
                      <a:pt x="44615" y="35564"/>
                      <a:pt x="41416" y="37418"/>
                      <a:pt x="38515" y="39676"/>
                    </a:cubicBezTo>
                    <a:cubicBezTo>
                      <a:pt x="35802" y="41944"/>
                      <a:pt x="33365" y="44525"/>
                      <a:pt x="31261" y="47364"/>
                    </a:cubicBezTo>
                    <a:cubicBezTo>
                      <a:pt x="29180" y="49923"/>
                      <a:pt x="27265" y="52611"/>
                      <a:pt x="25531" y="55416"/>
                    </a:cubicBezTo>
                    <a:lnTo>
                      <a:pt x="0" y="37790"/>
                    </a:lnTo>
                    <a:cubicBezTo>
                      <a:pt x="2473" y="31901"/>
                      <a:pt x="5904" y="26460"/>
                      <a:pt x="10155" y="21688"/>
                    </a:cubicBezTo>
                    <a:cubicBezTo>
                      <a:pt x="14238" y="16983"/>
                      <a:pt x="19040" y="12945"/>
                      <a:pt x="24371" y="9720"/>
                    </a:cubicBezTo>
                    <a:cubicBezTo>
                      <a:pt x="29811" y="6513"/>
                      <a:pt x="35671" y="4072"/>
                      <a:pt x="41779" y="2467"/>
                    </a:cubicBezTo>
                    <a:cubicBezTo>
                      <a:pt x="48096" y="801"/>
                      <a:pt x="54610" y="-29"/>
                      <a:pt x="61145" y="1"/>
                    </a:cubicBezTo>
                    <a:cubicBezTo>
                      <a:pt x="68514" y="39"/>
                      <a:pt x="75840" y="1113"/>
                      <a:pt x="82905" y="3192"/>
                    </a:cubicBezTo>
                    <a:cubicBezTo>
                      <a:pt x="90020" y="5315"/>
                      <a:pt x="96650" y="8815"/>
                      <a:pt x="102416" y="13492"/>
                    </a:cubicBezTo>
                    <a:cubicBezTo>
                      <a:pt x="108356" y="18396"/>
                      <a:pt x="113158" y="24534"/>
                      <a:pt x="116487" y="31480"/>
                    </a:cubicBezTo>
                    <a:cubicBezTo>
                      <a:pt x="120244" y="39712"/>
                      <a:pt x="122079" y="48690"/>
                      <a:pt x="121855" y="57737"/>
                    </a:cubicBezTo>
                    <a:cubicBezTo>
                      <a:pt x="121942" y="63326"/>
                      <a:pt x="121209" y="68898"/>
                      <a:pt x="119679" y="74274"/>
                    </a:cubicBezTo>
                    <a:cubicBezTo>
                      <a:pt x="118286" y="78936"/>
                      <a:pt x="116161" y="83344"/>
                      <a:pt x="113368" y="87330"/>
                    </a:cubicBezTo>
                    <a:cubicBezTo>
                      <a:pt x="110619" y="91260"/>
                      <a:pt x="107377" y="94820"/>
                      <a:pt x="103722" y="97920"/>
                    </a:cubicBezTo>
                    <a:cubicBezTo>
                      <a:pt x="99747" y="101250"/>
                      <a:pt x="95525" y="104281"/>
                      <a:pt x="91101" y="106986"/>
                    </a:cubicBezTo>
                    <a:lnTo>
                      <a:pt x="79351" y="113732"/>
                    </a:lnTo>
                    <a:cubicBezTo>
                      <a:pt x="75586" y="115826"/>
                      <a:pt x="72018" y="118253"/>
                      <a:pt x="68688" y="120985"/>
                    </a:cubicBezTo>
                    <a:cubicBezTo>
                      <a:pt x="65475" y="123491"/>
                      <a:pt x="62748" y="126564"/>
                      <a:pt x="60637" y="130052"/>
                    </a:cubicBezTo>
                    <a:cubicBezTo>
                      <a:pt x="58454" y="133838"/>
                      <a:pt x="57373" y="138159"/>
                      <a:pt x="57518" y="142527"/>
                    </a:cubicBezTo>
                    <a:close/>
                    <a:moveTo>
                      <a:pt x="26039" y="210853"/>
                    </a:moveTo>
                    <a:lnTo>
                      <a:pt x="26039" y="170380"/>
                    </a:lnTo>
                    <a:lnTo>
                      <a:pt x="58534" y="170380"/>
                    </a:lnTo>
                    <a:lnTo>
                      <a:pt x="58534" y="21085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sp>
            <p:nvSpPr>
              <p:cNvPr id="41" name="Freeform: Shape 40">
                <a:extLst>
                  <a:ext uri="{FF2B5EF4-FFF2-40B4-BE49-F238E27FC236}">
                    <a16:creationId xmlns:a16="http://schemas.microsoft.com/office/drawing/2014/main" id="{91A6EDB9-2DBC-A9A3-7A8B-5198BB007C85}"/>
                  </a:ext>
                </a:extLst>
              </p:cNvPr>
              <p:cNvSpPr/>
              <p:nvPr/>
            </p:nvSpPr>
            <p:spPr>
              <a:xfrm>
                <a:off x="1941519" y="1678905"/>
                <a:ext cx="125073" cy="215117"/>
              </a:xfrm>
              <a:custGeom>
                <a:avLst/>
                <a:gdLst>
                  <a:gd name="connsiteX0" fmla="*/ 78000 w 125073"/>
                  <a:gd name="connsiteY0" fmla="*/ 66730 h 215117"/>
                  <a:gd name="connsiteX1" fmla="*/ 78726 w 125073"/>
                  <a:gd name="connsiteY1" fmla="*/ 92914 h 215117"/>
                  <a:gd name="connsiteX2" fmla="*/ 64219 w 125073"/>
                  <a:gd name="connsiteY2" fmla="*/ 116415 h 215117"/>
                  <a:gd name="connsiteX3" fmla="*/ 54790 w 125073"/>
                  <a:gd name="connsiteY3" fmla="*/ 124538 h 215117"/>
                  <a:gd name="connsiteX4" fmla="*/ 44128 w 125073"/>
                  <a:gd name="connsiteY4" fmla="*/ 134983 h 215117"/>
                  <a:gd name="connsiteX5" fmla="*/ 36222 w 125073"/>
                  <a:gd name="connsiteY5" fmla="*/ 147894 h 215117"/>
                  <a:gd name="connsiteX6" fmla="*/ 35061 w 125073"/>
                  <a:gd name="connsiteY6" fmla="*/ 162981 h 215117"/>
                  <a:gd name="connsiteX7" fmla="*/ 39558 w 125073"/>
                  <a:gd name="connsiteY7" fmla="*/ 173063 h 215117"/>
                  <a:gd name="connsiteX8" fmla="*/ 47246 w 125073"/>
                  <a:gd name="connsiteY8" fmla="*/ 179590 h 215117"/>
                  <a:gd name="connsiteX9" fmla="*/ 56966 w 125073"/>
                  <a:gd name="connsiteY9" fmla="*/ 182492 h 215117"/>
                  <a:gd name="connsiteX10" fmla="*/ 67483 w 125073"/>
                  <a:gd name="connsiteY10" fmla="*/ 181912 h 215117"/>
                  <a:gd name="connsiteX11" fmla="*/ 78508 w 125073"/>
                  <a:gd name="connsiteY11" fmla="*/ 177342 h 215117"/>
                  <a:gd name="connsiteX12" fmla="*/ 86704 w 125073"/>
                  <a:gd name="connsiteY12" fmla="*/ 170089 h 215117"/>
                  <a:gd name="connsiteX13" fmla="*/ 92579 w 125073"/>
                  <a:gd name="connsiteY13" fmla="*/ 161022 h 215117"/>
                  <a:gd name="connsiteX14" fmla="*/ 96496 w 125073"/>
                  <a:gd name="connsiteY14" fmla="*/ 151956 h 215117"/>
                  <a:gd name="connsiteX15" fmla="*/ 125074 w 125073"/>
                  <a:gd name="connsiteY15" fmla="*/ 163996 h 215117"/>
                  <a:gd name="connsiteX16" fmla="*/ 118473 w 125073"/>
                  <a:gd name="connsiteY16" fmla="*/ 181839 h 215117"/>
                  <a:gd name="connsiteX17" fmla="*/ 106868 w 125073"/>
                  <a:gd name="connsiteY17" fmla="*/ 196345 h 215117"/>
                  <a:gd name="connsiteX18" fmla="*/ 91346 w 125073"/>
                  <a:gd name="connsiteY18" fmla="*/ 207080 h 215117"/>
                  <a:gd name="connsiteX19" fmla="*/ 72923 w 125073"/>
                  <a:gd name="connsiteY19" fmla="*/ 213463 h 215117"/>
                  <a:gd name="connsiteX20" fmla="*/ 50728 w 125073"/>
                  <a:gd name="connsiteY20" fmla="*/ 214841 h 215117"/>
                  <a:gd name="connsiteX21" fmla="*/ 29549 w 125073"/>
                  <a:gd name="connsiteY21" fmla="*/ 208821 h 215117"/>
                  <a:gd name="connsiteX22" fmla="*/ 12068 w 125073"/>
                  <a:gd name="connsiteY22" fmla="*/ 194315 h 215117"/>
                  <a:gd name="connsiteX23" fmla="*/ 100 w 125073"/>
                  <a:gd name="connsiteY23" fmla="*/ 153044 h 215117"/>
                  <a:gd name="connsiteX24" fmla="*/ 3582 w 125073"/>
                  <a:gd name="connsiteY24" fmla="*/ 139045 h 215117"/>
                  <a:gd name="connsiteX25" fmla="*/ 10835 w 125073"/>
                  <a:gd name="connsiteY25" fmla="*/ 126714 h 215117"/>
                  <a:gd name="connsiteX26" fmla="*/ 21280 w 125073"/>
                  <a:gd name="connsiteY26" fmla="*/ 115182 h 215117"/>
                  <a:gd name="connsiteX27" fmla="*/ 31362 w 125073"/>
                  <a:gd name="connsiteY27" fmla="*/ 106188 h 215117"/>
                  <a:gd name="connsiteX28" fmla="*/ 40138 w 125073"/>
                  <a:gd name="connsiteY28" fmla="*/ 96686 h 215117"/>
                  <a:gd name="connsiteX29" fmla="*/ 46013 w 125073"/>
                  <a:gd name="connsiteY29" fmla="*/ 86169 h 215117"/>
                  <a:gd name="connsiteX30" fmla="*/ 46449 w 125073"/>
                  <a:gd name="connsiteY30" fmla="*/ 73330 h 215117"/>
                  <a:gd name="connsiteX31" fmla="*/ 63494 w 125073"/>
                  <a:gd name="connsiteY31" fmla="*/ 0 h 215117"/>
                  <a:gd name="connsiteX32" fmla="*/ 71835 w 125073"/>
                  <a:gd name="connsiteY32" fmla="*/ 39603 h 215117"/>
                  <a:gd name="connsiteX33" fmla="*/ 39993 w 125073"/>
                  <a:gd name="connsiteY33" fmla="*/ 46276 h 215117"/>
                  <a:gd name="connsiteX34" fmla="*/ 31652 w 125073"/>
                  <a:gd name="connsiteY34" fmla="*/ 6673 h 2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073" h="215117">
                    <a:moveTo>
                      <a:pt x="78000" y="66730"/>
                    </a:moveTo>
                    <a:cubicBezTo>
                      <a:pt x="80009" y="75319"/>
                      <a:pt x="80256" y="84227"/>
                      <a:pt x="78726" y="92914"/>
                    </a:cubicBezTo>
                    <a:cubicBezTo>
                      <a:pt x="76658" y="102150"/>
                      <a:pt x="71552" y="110426"/>
                      <a:pt x="64219" y="116415"/>
                    </a:cubicBezTo>
                    <a:cubicBezTo>
                      <a:pt x="61680" y="118736"/>
                      <a:pt x="58562" y="121419"/>
                      <a:pt x="54790" y="124538"/>
                    </a:cubicBezTo>
                    <a:cubicBezTo>
                      <a:pt x="50953" y="127719"/>
                      <a:pt x="47384" y="131213"/>
                      <a:pt x="44128" y="134983"/>
                    </a:cubicBezTo>
                    <a:cubicBezTo>
                      <a:pt x="40806" y="138826"/>
                      <a:pt x="38136" y="143187"/>
                      <a:pt x="36222" y="147894"/>
                    </a:cubicBezTo>
                    <a:cubicBezTo>
                      <a:pt x="34307" y="152687"/>
                      <a:pt x="33900" y="157951"/>
                      <a:pt x="35061" y="162981"/>
                    </a:cubicBezTo>
                    <a:cubicBezTo>
                      <a:pt x="35721" y="166656"/>
                      <a:pt x="37266" y="170117"/>
                      <a:pt x="39558" y="173063"/>
                    </a:cubicBezTo>
                    <a:cubicBezTo>
                      <a:pt x="41640" y="175749"/>
                      <a:pt x="44258" y="177972"/>
                      <a:pt x="47246" y="179590"/>
                    </a:cubicBezTo>
                    <a:cubicBezTo>
                      <a:pt x="50257" y="181204"/>
                      <a:pt x="53564" y="182190"/>
                      <a:pt x="56966" y="182492"/>
                    </a:cubicBezTo>
                    <a:cubicBezTo>
                      <a:pt x="60484" y="182811"/>
                      <a:pt x="64023" y="182616"/>
                      <a:pt x="67483" y="181912"/>
                    </a:cubicBezTo>
                    <a:cubicBezTo>
                      <a:pt x="71429" y="181155"/>
                      <a:pt x="75179" y="179600"/>
                      <a:pt x="78508" y="177342"/>
                    </a:cubicBezTo>
                    <a:cubicBezTo>
                      <a:pt x="81540" y="175289"/>
                      <a:pt x="84296" y="172851"/>
                      <a:pt x="86704" y="170089"/>
                    </a:cubicBezTo>
                    <a:cubicBezTo>
                      <a:pt x="89025" y="167318"/>
                      <a:pt x="90998" y="164273"/>
                      <a:pt x="92579" y="161022"/>
                    </a:cubicBezTo>
                    <a:cubicBezTo>
                      <a:pt x="94059" y="158080"/>
                      <a:pt x="95372" y="155053"/>
                      <a:pt x="96496" y="151956"/>
                    </a:cubicBezTo>
                    <a:lnTo>
                      <a:pt x="125074" y="163996"/>
                    </a:lnTo>
                    <a:cubicBezTo>
                      <a:pt x="123906" y="170276"/>
                      <a:pt x="121672" y="176310"/>
                      <a:pt x="118473" y="181839"/>
                    </a:cubicBezTo>
                    <a:cubicBezTo>
                      <a:pt x="115369" y="187241"/>
                      <a:pt x="111460" y="192134"/>
                      <a:pt x="106868" y="196345"/>
                    </a:cubicBezTo>
                    <a:cubicBezTo>
                      <a:pt x="102212" y="200620"/>
                      <a:pt x="96989" y="204233"/>
                      <a:pt x="91346" y="207080"/>
                    </a:cubicBezTo>
                    <a:cubicBezTo>
                      <a:pt x="85515" y="210012"/>
                      <a:pt x="79320" y="212158"/>
                      <a:pt x="72923" y="213463"/>
                    </a:cubicBezTo>
                    <a:cubicBezTo>
                      <a:pt x="65633" y="215013"/>
                      <a:pt x="58155" y="215477"/>
                      <a:pt x="50728" y="214841"/>
                    </a:cubicBezTo>
                    <a:cubicBezTo>
                      <a:pt x="43337" y="214287"/>
                      <a:pt x="36127" y="212240"/>
                      <a:pt x="29549" y="208821"/>
                    </a:cubicBezTo>
                    <a:cubicBezTo>
                      <a:pt x="22760" y="205279"/>
                      <a:pt x="16805" y="200334"/>
                      <a:pt x="12068" y="194315"/>
                    </a:cubicBezTo>
                    <a:cubicBezTo>
                      <a:pt x="3502" y="182318"/>
                      <a:pt x="-719" y="167761"/>
                      <a:pt x="100" y="153044"/>
                    </a:cubicBezTo>
                    <a:cubicBezTo>
                      <a:pt x="499" y="148221"/>
                      <a:pt x="1682" y="143494"/>
                      <a:pt x="3582" y="139045"/>
                    </a:cubicBezTo>
                    <a:cubicBezTo>
                      <a:pt x="5446" y="134633"/>
                      <a:pt x="7883" y="130486"/>
                      <a:pt x="10835" y="126714"/>
                    </a:cubicBezTo>
                    <a:cubicBezTo>
                      <a:pt x="14034" y="122622"/>
                      <a:pt x="17523" y="118768"/>
                      <a:pt x="21280" y="115182"/>
                    </a:cubicBezTo>
                    <a:cubicBezTo>
                      <a:pt x="24616" y="112135"/>
                      <a:pt x="28025" y="109089"/>
                      <a:pt x="31362" y="106188"/>
                    </a:cubicBezTo>
                    <a:cubicBezTo>
                      <a:pt x="34590" y="103310"/>
                      <a:pt x="37527" y="100128"/>
                      <a:pt x="40138" y="96686"/>
                    </a:cubicBezTo>
                    <a:cubicBezTo>
                      <a:pt x="42691" y="93545"/>
                      <a:pt x="44679" y="89987"/>
                      <a:pt x="46013" y="86169"/>
                    </a:cubicBezTo>
                    <a:cubicBezTo>
                      <a:pt x="47334" y="82010"/>
                      <a:pt x="47486" y="77568"/>
                      <a:pt x="46449" y="73330"/>
                    </a:cubicBezTo>
                    <a:close/>
                    <a:moveTo>
                      <a:pt x="63494" y="0"/>
                    </a:moveTo>
                    <a:lnTo>
                      <a:pt x="71835" y="39603"/>
                    </a:lnTo>
                    <a:lnTo>
                      <a:pt x="39993" y="46276"/>
                    </a:lnTo>
                    <a:lnTo>
                      <a:pt x="31652" y="6673"/>
                    </a:lnTo>
                    <a:close/>
                  </a:path>
                </a:pathLst>
              </a:custGeom>
              <a:solidFill>
                <a:srgbClr val="407BFF"/>
              </a:solidFill>
              <a:ln w="7239" cap="flat">
                <a:noFill/>
                <a:prstDash val="solid"/>
                <a:miter/>
              </a:ln>
            </p:spPr>
            <p:txBody>
              <a:bodyPr rtlCol="0" anchor="ctr"/>
              <a:lstStyle/>
              <a:p>
                <a:pPr defTabSz="1219170">
                  <a:buClr>
                    <a:srgbClr val="000000"/>
                  </a:buClr>
                </a:pPr>
                <a:endParaRPr lang="en-US" sz="1867" kern="0" dirty="0">
                  <a:solidFill>
                    <a:srgbClr val="000000"/>
                  </a:solidFill>
                  <a:latin typeface="#9Slide03 Arima Madurai Black" panose="00000A00000000000000" pitchFamily="2" charset="0"/>
                  <a:cs typeface="#9Slide03 Arima Madurai Black" panose="00000A00000000000000" pitchFamily="2" charset="0"/>
                  <a:sym typeface="Arial"/>
                </a:endParaRPr>
              </a:p>
            </p:txBody>
          </p:sp>
        </p:grpSp>
      </p:grpSp>
      <p:pic>
        <p:nvPicPr>
          <p:cNvPr id="194" name="Graphic 193">
            <a:extLst>
              <a:ext uri="{FF2B5EF4-FFF2-40B4-BE49-F238E27FC236}">
                <a16:creationId xmlns:a16="http://schemas.microsoft.com/office/drawing/2014/main" id="{C1F58760-F785-4F55-CA36-D0672A5B7B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352" y="3977310"/>
            <a:ext cx="1893813" cy="1893813"/>
          </a:xfrm>
          <a:prstGeom prst="rect">
            <a:avLst/>
          </a:prstGeom>
        </p:spPr>
      </p:pic>
      <p:sp>
        <p:nvSpPr>
          <p:cNvPr id="195" name="TextBox 194">
            <a:extLst>
              <a:ext uri="{FF2B5EF4-FFF2-40B4-BE49-F238E27FC236}">
                <a16:creationId xmlns:a16="http://schemas.microsoft.com/office/drawing/2014/main" id="{FCC0CC5E-0C0D-410D-5C8F-D5A73A02992A}"/>
              </a:ext>
            </a:extLst>
          </p:cNvPr>
          <p:cNvSpPr txBox="1"/>
          <p:nvPr/>
        </p:nvSpPr>
        <p:spPr>
          <a:xfrm>
            <a:off x="2479669" y="4773838"/>
            <a:ext cx="8526239" cy="954107"/>
          </a:xfrm>
          <a:prstGeom prst="rect">
            <a:avLst/>
          </a:prstGeom>
          <a:noFill/>
        </p:spPr>
        <p:txBody>
          <a:bodyPr wrap="square" rtlCol="0">
            <a:spAutoFit/>
          </a:bodyPr>
          <a:lstStyle/>
          <a:p>
            <a:r>
              <a:rPr lang="vi-VN" sz="2800" dirty="0">
                <a:latin typeface="#9Slide03 Arima Madurai Bold" panose="00000800000000000000" pitchFamily="2" charset="0"/>
                <a:cs typeface="#9Slide03 Arima Madurai Bold" panose="00000800000000000000" pitchFamily="2" charset="0"/>
              </a:rPr>
              <a:t>Ngoài nam châm, ta có thể dùng cảm biến từ trường để phát hiện từ trường.</a:t>
            </a:r>
            <a:endParaRPr lang="en-US" sz="2800" dirty="0">
              <a:latin typeface="#9Slide03 Arima Madurai Bold" panose="00000800000000000000" pitchFamily="2" charset="0"/>
              <a:cs typeface="#9Slide03 Arima Madurai Bold" panose="00000800000000000000" pitchFamily="2" charset="0"/>
            </a:endParaRPr>
          </a:p>
        </p:txBody>
      </p:sp>
      <p:sp>
        <p:nvSpPr>
          <p:cNvPr id="196" name="Google Shape;11;p2">
            <a:extLst>
              <a:ext uri="{FF2B5EF4-FFF2-40B4-BE49-F238E27FC236}">
                <a16:creationId xmlns:a16="http://schemas.microsoft.com/office/drawing/2014/main" id="{5E7523C7-CDEC-B8B1-861C-895E0BED5D00}"/>
              </a:ext>
            </a:extLst>
          </p:cNvPr>
          <p:cNvSpPr/>
          <p:nvPr/>
        </p:nvSpPr>
        <p:spPr>
          <a:xfrm>
            <a:off x="-1459263" y="532587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p2">
            <a:extLst>
              <a:ext uri="{FF2B5EF4-FFF2-40B4-BE49-F238E27FC236}">
                <a16:creationId xmlns:a16="http://schemas.microsoft.com/office/drawing/2014/main" id="{C3A3729B-4B7E-7A2D-6D6B-088C0D8C1ABC}"/>
              </a:ext>
            </a:extLst>
          </p:cNvPr>
          <p:cNvSpPr/>
          <p:nvPr/>
        </p:nvSpPr>
        <p:spPr>
          <a:xfrm rot="10800000">
            <a:off x="7537312" y="-113606"/>
            <a:ext cx="4814046" cy="171036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70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Effect transition="in" filter="circle(out)">
                                      <p:cBhvr>
                                        <p:cTn id="18" dur="500"/>
                                        <p:tgtEl>
                                          <p:spTgt spid="194"/>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6000"/>
                                  </p:iterate>
                                  <p:childTnLst>
                                    <p:set>
                                      <p:cBhvr>
                                        <p:cTn id="21" dur="1" fill="hold">
                                          <p:stCondLst>
                                            <p:cond delay="0"/>
                                          </p:stCondLst>
                                        </p:cTn>
                                        <p:tgtEl>
                                          <p:spTgt spid="195"/>
                                        </p:tgtEl>
                                        <p:attrNameLst>
                                          <p:attrName>style.visibility</p:attrName>
                                        </p:attrNameLst>
                                      </p:cBhvr>
                                      <p:to>
                                        <p:strVal val="visible"/>
                                      </p:to>
                                    </p:set>
                                    <p:animEffect transition="in" filter="wipe(up)">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5" grpId="0"/>
    </p:bldLst>
  </p:timing>
</p:sld>
</file>

<file path=ppt/theme/theme1.xml><?xml version="1.0" encoding="utf-8"?>
<a:theme xmlns:a="http://schemas.openxmlformats.org/drawingml/2006/main" name="Office Theme">
  <a:themeElements>
    <a:clrScheme name="NC">
      <a:dk1>
        <a:sysClr val="windowText" lastClr="000000"/>
      </a:dk1>
      <a:lt1>
        <a:sysClr val="window" lastClr="FFFFFF"/>
      </a:lt1>
      <a:dk2>
        <a:srgbClr val="44546A"/>
      </a:dk2>
      <a:lt2>
        <a:srgbClr val="E7E6E6"/>
      </a:lt2>
      <a:accent1>
        <a:srgbClr val="D92332"/>
      </a:accent1>
      <a:accent2>
        <a:srgbClr val="D96C75"/>
      </a:accent2>
      <a:accent3>
        <a:srgbClr val="304D73"/>
      </a:accent3>
      <a:accent4>
        <a:srgbClr val="8C0303"/>
      </a:accent4>
      <a:accent5>
        <a:srgbClr val="F2F2F2"/>
      </a:accent5>
      <a:accent6>
        <a:srgbClr val="70AD47"/>
      </a:accent6>
      <a:hlink>
        <a:srgbClr val="0563C1"/>
      </a:hlink>
      <a:folHlink>
        <a:srgbClr val="954F72"/>
      </a:folHlink>
    </a:clrScheme>
    <a:fontScheme name="Custom 12">
      <a:majorFont>
        <a:latin typeface="A6.Jovis-PaytoneOneRegular-Deco"/>
        <a:ea typeface=""/>
        <a:cs typeface=""/>
      </a:majorFont>
      <a:minorFont>
        <a:latin typeface="A3.Jovis-AmpleBold-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TotalTime>
  <Words>2041</Words>
  <PresentationFormat>Widescreen</PresentationFormat>
  <Paragraphs>235</Paragraphs>
  <Slides>48</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48</vt:i4>
      </vt:variant>
    </vt:vector>
  </HeadingPairs>
  <TitlesOfParts>
    <vt:vector size="59" baseType="lpstr">
      <vt:lpstr>#9Slide03 Arima Madurai Black</vt:lpstr>
      <vt:lpstr>#9Slide03 Arima Madurai Bold</vt:lpstr>
      <vt:lpstr>#9Slide07 Cadena</vt:lpstr>
      <vt:lpstr>#9Slide07 IcielBaliho Script</vt:lpstr>
      <vt:lpstr>A3.Jovis-AmpleBold-San</vt:lpstr>
      <vt:lpstr>A6.Jovis-PaytoneOneRegular-Deco</vt: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Trả lời câu hỏi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2021-09-05T13:51:04Z</dcterms:created>
  <dcterms:modified xsi:type="dcterms:W3CDTF">2022-07-30T17:07:56Z</dcterms:modified>
</cp:coreProperties>
</file>