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9" r:id="rId2"/>
    <p:sldId id="327" r:id="rId3"/>
    <p:sldId id="281" r:id="rId4"/>
    <p:sldId id="258" r:id="rId5"/>
    <p:sldId id="282" r:id="rId6"/>
    <p:sldId id="336" r:id="rId7"/>
    <p:sldId id="333" r:id="rId8"/>
    <p:sldId id="334" r:id="rId9"/>
    <p:sldId id="335" r:id="rId10"/>
    <p:sldId id="337" r:id="rId11"/>
    <p:sldId id="261" r:id="rId12"/>
    <p:sldId id="283" r:id="rId13"/>
    <p:sldId id="262" r:id="rId14"/>
    <p:sldId id="2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1" d="100"/>
          <a:sy n="71" d="100"/>
        </p:scale>
        <p:origin x="4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53BE1-C9DA-4644-A691-61ED48657546}"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77EC2-E36C-478B-B5A9-B50187ED86E4}" type="slidenum">
              <a:rPr lang="en-US" smtClean="0"/>
              <a:t>‹#›</a:t>
            </a:fld>
            <a:endParaRPr lang="en-US"/>
          </a:p>
        </p:txBody>
      </p:sp>
    </p:spTree>
    <p:extLst>
      <p:ext uri="{BB962C8B-B14F-4D97-AF65-F5344CB8AC3E}">
        <p14:creationId xmlns:p14="http://schemas.microsoft.com/office/powerpoint/2010/main" val="364020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589326-CA7F-4AC7-A28A-D38F40EC3D3F}" type="slidenum">
              <a:rPr lang="en-US" smtClean="0"/>
              <a:t>14</a:t>
            </a:fld>
            <a:endParaRPr lang="en-US"/>
          </a:p>
        </p:txBody>
      </p:sp>
    </p:spTree>
    <p:extLst>
      <p:ext uri="{BB962C8B-B14F-4D97-AF65-F5344CB8AC3E}">
        <p14:creationId xmlns:p14="http://schemas.microsoft.com/office/powerpoint/2010/main" val="2427691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72D3-7390-468A-AA20-30670179DB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EE9B92-6FDD-411A-2C4E-9097A2462D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2B63A4-FAED-BE8B-9879-9C3472AC4667}"/>
              </a:ext>
            </a:extLst>
          </p:cNvPr>
          <p:cNvSpPr>
            <a:spLocks noGrp="1"/>
          </p:cNvSpPr>
          <p:nvPr>
            <p:ph type="dt" sz="half" idx="10"/>
          </p:nvPr>
        </p:nvSpPr>
        <p:spPr/>
        <p:txBody>
          <a:bodyPr/>
          <a:lstStyle/>
          <a:p>
            <a:fld id="{A534B7F8-D51A-479A-9AEE-FAE3BEBB9621}" type="datetimeFigureOut">
              <a:rPr lang="en-US" smtClean="0"/>
              <a:t>1/15/2025</a:t>
            </a:fld>
            <a:endParaRPr lang="en-US"/>
          </a:p>
        </p:txBody>
      </p:sp>
      <p:sp>
        <p:nvSpPr>
          <p:cNvPr id="5" name="Footer Placeholder 4">
            <a:extLst>
              <a:ext uri="{FF2B5EF4-FFF2-40B4-BE49-F238E27FC236}">
                <a16:creationId xmlns:a16="http://schemas.microsoft.com/office/drawing/2014/main" id="{A8A8848F-F069-786B-A330-26A8AE388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B5C33-CD5B-8FE8-B598-60EF941618CD}"/>
              </a:ext>
            </a:extLst>
          </p:cNvPr>
          <p:cNvSpPr>
            <a:spLocks noGrp="1"/>
          </p:cNvSpPr>
          <p:nvPr>
            <p:ph type="sldNum" sz="quarter" idx="12"/>
          </p:nvPr>
        </p:nvSpPr>
        <p:spPr/>
        <p:txBody>
          <a:bodyPr/>
          <a:lstStyle/>
          <a:p>
            <a:fld id="{84A39B7A-468F-4FD7-956B-F167EE90DAC3}" type="slidenum">
              <a:rPr lang="en-US" smtClean="0"/>
              <a:t>‹#›</a:t>
            </a:fld>
            <a:endParaRPr lang="en-US"/>
          </a:p>
        </p:txBody>
      </p:sp>
    </p:spTree>
    <p:extLst>
      <p:ext uri="{BB962C8B-B14F-4D97-AF65-F5344CB8AC3E}">
        <p14:creationId xmlns:p14="http://schemas.microsoft.com/office/powerpoint/2010/main" val="380863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A76F-8A4E-B4BD-5AAD-4CCC4CC457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7731D4-3B53-4895-2C81-8624994CCB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FEEC-4EF6-7F80-4BB8-D220757B0D73}"/>
              </a:ext>
            </a:extLst>
          </p:cNvPr>
          <p:cNvSpPr>
            <a:spLocks noGrp="1"/>
          </p:cNvSpPr>
          <p:nvPr>
            <p:ph type="dt" sz="half" idx="10"/>
          </p:nvPr>
        </p:nvSpPr>
        <p:spPr/>
        <p:txBody>
          <a:bodyPr/>
          <a:lstStyle/>
          <a:p>
            <a:fld id="{A534B7F8-D51A-479A-9AEE-FAE3BEBB9621}" type="datetimeFigureOut">
              <a:rPr lang="en-US" smtClean="0"/>
              <a:t>1/15/2025</a:t>
            </a:fld>
            <a:endParaRPr lang="en-US"/>
          </a:p>
        </p:txBody>
      </p:sp>
      <p:sp>
        <p:nvSpPr>
          <p:cNvPr id="5" name="Footer Placeholder 4">
            <a:extLst>
              <a:ext uri="{FF2B5EF4-FFF2-40B4-BE49-F238E27FC236}">
                <a16:creationId xmlns:a16="http://schemas.microsoft.com/office/drawing/2014/main" id="{C11BF5B3-C651-5444-A719-0D27FFE17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7037A-24AF-61D8-2B46-4A5351A61C22}"/>
              </a:ext>
            </a:extLst>
          </p:cNvPr>
          <p:cNvSpPr>
            <a:spLocks noGrp="1"/>
          </p:cNvSpPr>
          <p:nvPr>
            <p:ph type="sldNum" sz="quarter" idx="12"/>
          </p:nvPr>
        </p:nvSpPr>
        <p:spPr/>
        <p:txBody>
          <a:bodyPr/>
          <a:lstStyle/>
          <a:p>
            <a:fld id="{84A39B7A-468F-4FD7-956B-F167EE90DAC3}" type="slidenum">
              <a:rPr lang="en-US" smtClean="0"/>
              <a:t>‹#›</a:t>
            </a:fld>
            <a:endParaRPr lang="en-US"/>
          </a:p>
        </p:txBody>
      </p:sp>
    </p:spTree>
    <p:extLst>
      <p:ext uri="{BB962C8B-B14F-4D97-AF65-F5344CB8AC3E}">
        <p14:creationId xmlns:p14="http://schemas.microsoft.com/office/powerpoint/2010/main" val="346311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22BAC9-1465-F20F-58F5-6BBEAB81BF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6DBE8D-07F4-65B0-A0F3-86EE096042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87AB9-8689-0CFD-7F63-07DD0A4119EC}"/>
              </a:ext>
            </a:extLst>
          </p:cNvPr>
          <p:cNvSpPr>
            <a:spLocks noGrp="1"/>
          </p:cNvSpPr>
          <p:nvPr>
            <p:ph type="dt" sz="half" idx="10"/>
          </p:nvPr>
        </p:nvSpPr>
        <p:spPr/>
        <p:txBody>
          <a:bodyPr/>
          <a:lstStyle/>
          <a:p>
            <a:fld id="{A534B7F8-D51A-479A-9AEE-FAE3BEBB9621}" type="datetimeFigureOut">
              <a:rPr lang="en-US" smtClean="0"/>
              <a:t>1/15/2025</a:t>
            </a:fld>
            <a:endParaRPr lang="en-US"/>
          </a:p>
        </p:txBody>
      </p:sp>
      <p:sp>
        <p:nvSpPr>
          <p:cNvPr id="5" name="Footer Placeholder 4">
            <a:extLst>
              <a:ext uri="{FF2B5EF4-FFF2-40B4-BE49-F238E27FC236}">
                <a16:creationId xmlns:a16="http://schemas.microsoft.com/office/drawing/2014/main" id="{D0847E5A-A005-2B07-CC0F-354085BE3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9E108-7111-56A9-561D-A6FDEDF11AB1}"/>
              </a:ext>
            </a:extLst>
          </p:cNvPr>
          <p:cNvSpPr>
            <a:spLocks noGrp="1"/>
          </p:cNvSpPr>
          <p:nvPr>
            <p:ph type="sldNum" sz="quarter" idx="12"/>
          </p:nvPr>
        </p:nvSpPr>
        <p:spPr/>
        <p:txBody>
          <a:bodyPr/>
          <a:lstStyle/>
          <a:p>
            <a:fld id="{84A39B7A-468F-4FD7-956B-F167EE90DAC3}" type="slidenum">
              <a:rPr lang="en-US" smtClean="0"/>
              <a:t>‹#›</a:t>
            </a:fld>
            <a:endParaRPr lang="en-US"/>
          </a:p>
        </p:txBody>
      </p:sp>
    </p:spTree>
    <p:extLst>
      <p:ext uri="{BB962C8B-B14F-4D97-AF65-F5344CB8AC3E}">
        <p14:creationId xmlns:p14="http://schemas.microsoft.com/office/powerpoint/2010/main" val="197327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EEDC-281C-DE65-31EF-B83679D0C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18D64-9646-2942-9817-396CCED564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8E24F-6649-C048-A88D-A24E45D6154B}"/>
              </a:ext>
            </a:extLst>
          </p:cNvPr>
          <p:cNvSpPr>
            <a:spLocks noGrp="1"/>
          </p:cNvSpPr>
          <p:nvPr>
            <p:ph type="dt" sz="half" idx="10"/>
          </p:nvPr>
        </p:nvSpPr>
        <p:spPr/>
        <p:txBody>
          <a:bodyPr/>
          <a:lstStyle/>
          <a:p>
            <a:fld id="{A534B7F8-D51A-479A-9AEE-FAE3BEBB9621}" type="datetimeFigureOut">
              <a:rPr lang="en-US" smtClean="0"/>
              <a:t>1/15/2025</a:t>
            </a:fld>
            <a:endParaRPr lang="en-US"/>
          </a:p>
        </p:txBody>
      </p:sp>
      <p:sp>
        <p:nvSpPr>
          <p:cNvPr id="5" name="Footer Placeholder 4">
            <a:extLst>
              <a:ext uri="{FF2B5EF4-FFF2-40B4-BE49-F238E27FC236}">
                <a16:creationId xmlns:a16="http://schemas.microsoft.com/office/drawing/2014/main" id="{7C00A275-8F2E-53C6-E729-590136FB5A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55DBD-0E32-D253-7B42-1CF2F8025718}"/>
              </a:ext>
            </a:extLst>
          </p:cNvPr>
          <p:cNvSpPr>
            <a:spLocks noGrp="1"/>
          </p:cNvSpPr>
          <p:nvPr>
            <p:ph type="sldNum" sz="quarter" idx="12"/>
          </p:nvPr>
        </p:nvSpPr>
        <p:spPr/>
        <p:txBody>
          <a:bodyPr/>
          <a:lstStyle/>
          <a:p>
            <a:fld id="{84A39B7A-468F-4FD7-956B-F167EE90DAC3}" type="slidenum">
              <a:rPr lang="en-US" smtClean="0"/>
              <a:t>‹#›</a:t>
            </a:fld>
            <a:endParaRPr lang="en-US"/>
          </a:p>
        </p:txBody>
      </p:sp>
    </p:spTree>
    <p:extLst>
      <p:ext uri="{BB962C8B-B14F-4D97-AF65-F5344CB8AC3E}">
        <p14:creationId xmlns:p14="http://schemas.microsoft.com/office/powerpoint/2010/main" val="4205535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7A75-6034-51CA-9D99-A4FCD77CC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230BC3-C0FE-8048-679A-53A771F9D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264005-2EAC-35EA-B253-64B4072ADD0A}"/>
              </a:ext>
            </a:extLst>
          </p:cNvPr>
          <p:cNvSpPr>
            <a:spLocks noGrp="1"/>
          </p:cNvSpPr>
          <p:nvPr>
            <p:ph type="dt" sz="half" idx="10"/>
          </p:nvPr>
        </p:nvSpPr>
        <p:spPr/>
        <p:txBody>
          <a:bodyPr/>
          <a:lstStyle/>
          <a:p>
            <a:fld id="{A534B7F8-D51A-479A-9AEE-FAE3BEBB9621}" type="datetimeFigureOut">
              <a:rPr lang="en-US" smtClean="0"/>
              <a:t>1/15/2025</a:t>
            </a:fld>
            <a:endParaRPr lang="en-US"/>
          </a:p>
        </p:txBody>
      </p:sp>
      <p:sp>
        <p:nvSpPr>
          <p:cNvPr id="5" name="Footer Placeholder 4">
            <a:extLst>
              <a:ext uri="{FF2B5EF4-FFF2-40B4-BE49-F238E27FC236}">
                <a16:creationId xmlns:a16="http://schemas.microsoft.com/office/drawing/2014/main" id="{60429BE4-CC56-9188-5AA9-2CF8E17CF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8DC70-1261-8343-3D4F-0E1ABD93A849}"/>
              </a:ext>
            </a:extLst>
          </p:cNvPr>
          <p:cNvSpPr>
            <a:spLocks noGrp="1"/>
          </p:cNvSpPr>
          <p:nvPr>
            <p:ph type="sldNum" sz="quarter" idx="12"/>
          </p:nvPr>
        </p:nvSpPr>
        <p:spPr/>
        <p:txBody>
          <a:bodyPr/>
          <a:lstStyle/>
          <a:p>
            <a:fld id="{84A39B7A-468F-4FD7-956B-F167EE90DAC3}" type="slidenum">
              <a:rPr lang="en-US" smtClean="0"/>
              <a:t>‹#›</a:t>
            </a:fld>
            <a:endParaRPr lang="en-US"/>
          </a:p>
        </p:txBody>
      </p:sp>
    </p:spTree>
    <p:extLst>
      <p:ext uri="{BB962C8B-B14F-4D97-AF65-F5344CB8AC3E}">
        <p14:creationId xmlns:p14="http://schemas.microsoft.com/office/powerpoint/2010/main" val="237904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A565-7D2A-11DF-937F-E520947F27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DF30B8-5877-C0C6-AAE6-AA0F2B01C6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CAAD5C-F5BE-7C0F-10A5-F60DFD413D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489C16-7A11-5C65-104E-60BB0E5A7023}"/>
              </a:ext>
            </a:extLst>
          </p:cNvPr>
          <p:cNvSpPr>
            <a:spLocks noGrp="1"/>
          </p:cNvSpPr>
          <p:nvPr>
            <p:ph type="dt" sz="half" idx="10"/>
          </p:nvPr>
        </p:nvSpPr>
        <p:spPr/>
        <p:txBody>
          <a:bodyPr/>
          <a:lstStyle/>
          <a:p>
            <a:fld id="{A534B7F8-D51A-479A-9AEE-FAE3BEBB9621}" type="datetimeFigureOut">
              <a:rPr lang="en-US" smtClean="0"/>
              <a:t>1/15/2025</a:t>
            </a:fld>
            <a:endParaRPr lang="en-US"/>
          </a:p>
        </p:txBody>
      </p:sp>
      <p:sp>
        <p:nvSpPr>
          <p:cNvPr id="6" name="Footer Placeholder 5">
            <a:extLst>
              <a:ext uri="{FF2B5EF4-FFF2-40B4-BE49-F238E27FC236}">
                <a16:creationId xmlns:a16="http://schemas.microsoft.com/office/drawing/2014/main" id="{6D9F2802-4AE6-DB22-EA3A-22E0A9B549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5B3A26-FA73-C8E1-1AD9-372D9E1FCEC5}"/>
              </a:ext>
            </a:extLst>
          </p:cNvPr>
          <p:cNvSpPr>
            <a:spLocks noGrp="1"/>
          </p:cNvSpPr>
          <p:nvPr>
            <p:ph type="sldNum" sz="quarter" idx="12"/>
          </p:nvPr>
        </p:nvSpPr>
        <p:spPr/>
        <p:txBody>
          <a:bodyPr/>
          <a:lstStyle/>
          <a:p>
            <a:fld id="{84A39B7A-468F-4FD7-956B-F167EE90DAC3}" type="slidenum">
              <a:rPr lang="en-US" smtClean="0"/>
              <a:t>‹#›</a:t>
            </a:fld>
            <a:endParaRPr lang="en-US"/>
          </a:p>
        </p:txBody>
      </p:sp>
    </p:spTree>
    <p:extLst>
      <p:ext uri="{BB962C8B-B14F-4D97-AF65-F5344CB8AC3E}">
        <p14:creationId xmlns:p14="http://schemas.microsoft.com/office/powerpoint/2010/main" val="3085490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8524-42A0-9F52-C2B9-D774826144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F2F12A-0841-15FC-2641-7EE7EED69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481B60-E383-4C9B-2744-91ACC7CAC4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AB6FCD-A7FE-5686-1426-2DD70CB9C0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98A8E3-31C0-1C65-81B7-CBF5566C76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94106F-8367-9E87-B57A-003EDBC34CB3}"/>
              </a:ext>
            </a:extLst>
          </p:cNvPr>
          <p:cNvSpPr>
            <a:spLocks noGrp="1"/>
          </p:cNvSpPr>
          <p:nvPr>
            <p:ph type="dt" sz="half" idx="10"/>
          </p:nvPr>
        </p:nvSpPr>
        <p:spPr/>
        <p:txBody>
          <a:bodyPr/>
          <a:lstStyle/>
          <a:p>
            <a:fld id="{A534B7F8-D51A-479A-9AEE-FAE3BEBB9621}" type="datetimeFigureOut">
              <a:rPr lang="en-US" smtClean="0"/>
              <a:t>1/15/2025</a:t>
            </a:fld>
            <a:endParaRPr lang="en-US"/>
          </a:p>
        </p:txBody>
      </p:sp>
      <p:sp>
        <p:nvSpPr>
          <p:cNvPr id="8" name="Footer Placeholder 7">
            <a:extLst>
              <a:ext uri="{FF2B5EF4-FFF2-40B4-BE49-F238E27FC236}">
                <a16:creationId xmlns:a16="http://schemas.microsoft.com/office/drawing/2014/main" id="{4DCDF540-5E35-4530-6C6A-3592291D47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72944E-751E-2926-58C9-C07ADB865B46}"/>
              </a:ext>
            </a:extLst>
          </p:cNvPr>
          <p:cNvSpPr>
            <a:spLocks noGrp="1"/>
          </p:cNvSpPr>
          <p:nvPr>
            <p:ph type="sldNum" sz="quarter" idx="12"/>
          </p:nvPr>
        </p:nvSpPr>
        <p:spPr/>
        <p:txBody>
          <a:bodyPr/>
          <a:lstStyle/>
          <a:p>
            <a:fld id="{84A39B7A-468F-4FD7-956B-F167EE90DAC3}" type="slidenum">
              <a:rPr lang="en-US" smtClean="0"/>
              <a:t>‹#›</a:t>
            </a:fld>
            <a:endParaRPr lang="en-US"/>
          </a:p>
        </p:txBody>
      </p:sp>
    </p:spTree>
    <p:extLst>
      <p:ext uri="{BB962C8B-B14F-4D97-AF65-F5344CB8AC3E}">
        <p14:creationId xmlns:p14="http://schemas.microsoft.com/office/powerpoint/2010/main" val="363410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3384-33DE-7AB5-D29F-326B7E53F8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7EC2B2-74A7-0BE6-9E12-629585FE5694}"/>
              </a:ext>
            </a:extLst>
          </p:cNvPr>
          <p:cNvSpPr>
            <a:spLocks noGrp="1"/>
          </p:cNvSpPr>
          <p:nvPr>
            <p:ph type="dt" sz="half" idx="10"/>
          </p:nvPr>
        </p:nvSpPr>
        <p:spPr/>
        <p:txBody>
          <a:bodyPr/>
          <a:lstStyle/>
          <a:p>
            <a:fld id="{A534B7F8-D51A-479A-9AEE-FAE3BEBB9621}" type="datetimeFigureOut">
              <a:rPr lang="en-US" smtClean="0"/>
              <a:t>1/15/2025</a:t>
            </a:fld>
            <a:endParaRPr lang="en-US"/>
          </a:p>
        </p:txBody>
      </p:sp>
      <p:sp>
        <p:nvSpPr>
          <p:cNvPr id="4" name="Footer Placeholder 3">
            <a:extLst>
              <a:ext uri="{FF2B5EF4-FFF2-40B4-BE49-F238E27FC236}">
                <a16:creationId xmlns:a16="http://schemas.microsoft.com/office/drawing/2014/main" id="{C709EB03-489B-E23D-07F6-4CAB4AFD99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787025-EC0B-C1CF-BE4F-EEB10426153E}"/>
              </a:ext>
            </a:extLst>
          </p:cNvPr>
          <p:cNvSpPr>
            <a:spLocks noGrp="1"/>
          </p:cNvSpPr>
          <p:nvPr>
            <p:ph type="sldNum" sz="quarter" idx="12"/>
          </p:nvPr>
        </p:nvSpPr>
        <p:spPr/>
        <p:txBody>
          <a:bodyPr/>
          <a:lstStyle/>
          <a:p>
            <a:fld id="{84A39B7A-468F-4FD7-956B-F167EE90DAC3}" type="slidenum">
              <a:rPr lang="en-US" smtClean="0"/>
              <a:t>‹#›</a:t>
            </a:fld>
            <a:endParaRPr lang="en-US"/>
          </a:p>
        </p:txBody>
      </p:sp>
    </p:spTree>
    <p:extLst>
      <p:ext uri="{BB962C8B-B14F-4D97-AF65-F5344CB8AC3E}">
        <p14:creationId xmlns:p14="http://schemas.microsoft.com/office/powerpoint/2010/main" val="376227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619BD0-E43C-4B21-2BF9-7201D25CCF0E}"/>
              </a:ext>
            </a:extLst>
          </p:cNvPr>
          <p:cNvSpPr>
            <a:spLocks noGrp="1"/>
          </p:cNvSpPr>
          <p:nvPr>
            <p:ph type="dt" sz="half" idx="10"/>
          </p:nvPr>
        </p:nvSpPr>
        <p:spPr/>
        <p:txBody>
          <a:bodyPr/>
          <a:lstStyle/>
          <a:p>
            <a:fld id="{A534B7F8-D51A-479A-9AEE-FAE3BEBB9621}" type="datetimeFigureOut">
              <a:rPr lang="en-US" smtClean="0"/>
              <a:t>1/15/2025</a:t>
            </a:fld>
            <a:endParaRPr lang="en-US"/>
          </a:p>
        </p:txBody>
      </p:sp>
      <p:sp>
        <p:nvSpPr>
          <p:cNvPr id="3" name="Footer Placeholder 2">
            <a:extLst>
              <a:ext uri="{FF2B5EF4-FFF2-40B4-BE49-F238E27FC236}">
                <a16:creationId xmlns:a16="http://schemas.microsoft.com/office/drawing/2014/main" id="{9C55891B-53E9-A1B9-D4E8-D6049FDF36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9F8EA8-B1C0-743C-9FA1-9FBC3DCB3FE4}"/>
              </a:ext>
            </a:extLst>
          </p:cNvPr>
          <p:cNvSpPr>
            <a:spLocks noGrp="1"/>
          </p:cNvSpPr>
          <p:nvPr>
            <p:ph type="sldNum" sz="quarter" idx="12"/>
          </p:nvPr>
        </p:nvSpPr>
        <p:spPr/>
        <p:txBody>
          <a:bodyPr/>
          <a:lstStyle/>
          <a:p>
            <a:fld id="{84A39B7A-468F-4FD7-956B-F167EE90DAC3}" type="slidenum">
              <a:rPr lang="en-US" smtClean="0"/>
              <a:t>‹#›</a:t>
            </a:fld>
            <a:endParaRPr lang="en-US"/>
          </a:p>
        </p:txBody>
      </p:sp>
    </p:spTree>
    <p:extLst>
      <p:ext uri="{BB962C8B-B14F-4D97-AF65-F5344CB8AC3E}">
        <p14:creationId xmlns:p14="http://schemas.microsoft.com/office/powerpoint/2010/main" val="251838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82C5-F952-672F-380B-7684E7F483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EED2D-D25E-ABBC-EA40-47E4295C02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C58B3-B35A-6EBF-9BE4-5880F040C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C5F32D-CA23-4260-F002-DAB1491348C6}"/>
              </a:ext>
            </a:extLst>
          </p:cNvPr>
          <p:cNvSpPr>
            <a:spLocks noGrp="1"/>
          </p:cNvSpPr>
          <p:nvPr>
            <p:ph type="dt" sz="half" idx="10"/>
          </p:nvPr>
        </p:nvSpPr>
        <p:spPr/>
        <p:txBody>
          <a:bodyPr/>
          <a:lstStyle/>
          <a:p>
            <a:fld id="{A534B7F8-D51A-479A-9AEE-FAE3BEBB9621}" type="datetimeFigureOut">
              <a:rPr lang="en-US" smtClean="0"/>
              <a:t>1/15/2025</a:t>
            </a:fld>
            <a:endParaRPr lang="en-US"/>
          </a:p>
        </p:txBody>
      </p:sp>
      <p:sp>
        <p:nvSpPr>
          <p:cNvPr id="6" name="Footer Placeholder 5">
            <a:extLst>
              <a:ext uri="{FF2B5EF4-FFF2-40B4-BE49-F238E27FC236}">
                <a16:creationId xmlns:a16="http://schemas.microsoft.com/office/drawing/2014/main" id="{D3B8B7CC-EF29-3A3D-B513-6B4CE7A20D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233DE1-0C09-003E-B073-7FA255E21AF8}"/>
              </a:ext>
            </a:extLst>
          </p:cNvPr>
          <p:cNvSpPr>
            <a:spLocks noGrp="1"/>
          </p:cNvSpPr>
          <p:nvPr>
            <p:ph type="sldNum" sz="quarter" idx="12"/>
          </p:nvPr>
        </p:nvSpPr>
        <p:spPr/>
        <p:txBody>
          <a:bodyPr/>
          <a:lstStyle/>
          <a:p>
            <a:fld id="{84A39B7A-468F-4FD7-956B-F167EE90DAC3}" type="slidenum">
              <a:rPr lang="en-US" smtClean="0"/>
              <a:t>‹#›</a:t>
            </a:fld>
            <a:endParaRPr lang="en-US"/>
          </a:p>
        </p:txBody>
      </p:sp>
    </p:spTree>
    <p:extLst>
      <p:ext uri="{BB962C8B-B14F-4D97-AF65-F5344CB8AC3E}">
        <p14:creationId xmlns:p14="http://schemas.microsoft.com/office/powerpoint/2010/main" val="291516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245AE-26E5-6163-ECD0-4DF918553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646164-C678-792E-2DF1-22C9AF9F2E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E7EA69-83B0-57DF-6C73-A029AADAB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34100E-FCD1-57B5-5CFB-60058511CE6C}"/>
              </a:ext>
            </a:extLst>
          </p:cNvPr>
          <p:cNvSpPr>
            <a:spLocks noGrp="1"/>
          </p:cNvSpPr>
          <p:nvPr>
            <p:ph type="dt" sz="half" idx="10"/>
          </p:nvPr>
        </p:nvSpPr>
        <p:spPr/>
        <p:txBody>
          <a:bodyPr/>
          <a:lstStyle/>
          <a:p>
            <a:fld id="{A534B7F8-D51A-479A-9AEE-FAE3BEBB9621}" type="datetimeFigureOut">
              <a:rPr lang="en-US" smtClean="0"/>
              <a:t>1/15/2025</a:t>
            </a:fld>
            <a:endParaRPr lang="en-US"/>
          </a:p>
        </p:txBody>
      </p:sp>
      <p:sp>
        <p:nvSpPr>
          <p:cNvPr id="6" name="Footer Placeholder 5">
            <a:extLst>
              <a:ext uri="{FF2B5EF4-FFF2-40B4-BE49-F238E27FC236}">
                <a16:creationId xmlns:a16="http://schemas.microsoft.com/office/drawing/2014/main" id="{E7E9FFD8-894F-1D4B-22D0-8635246FF8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BFF1E-521C-60DA-1926-710106002C6F}"/>
              </a:ext>
            </a:extLst>
          </p:cNvPr>
          <p:cNvSpPr>
            <a:spLocks noGrp="1"/>
          </p:cNvSpPr>
          <p:nvPr>
            <p:ph type="sldNum" sz="quarter" idx="12"/>
          </p:nvPr>
        </p:nvSpPr>
        <p:spPr/>
        <p:txBody>
          <a:bodyPr/>
          <a:lstStyle/>
          <a:p>
            <a:fld id="{84A39B7A-468F-4FD7-956B-F167EE90DAC3}" type="slidenum">
              <a:rPr lang="en-US" smtClean="0"/>
              <a:t>‹#›</a:t>
            </a:fld>
            <a:endParaRPr lang="en-US"/>
          </a:p>
        </p:txBody>
      </p:sp>
    </p:spTree>
    <p:extLst>
      <p:ext uri="{BB962C8B-B14F-4D97-AF65-F5344CB8AC3E}">
        <p14:creationId xmlns:p14="http://schemas.microsoft.com/office/powerpoint/2010/main" val="104426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680A72-6985-A89D-F5E8-67BA43C8F7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F49FC9-62B1-DED4-2ED9-EB1817D5E6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47B0B-44D6-A13E-D79B-8C9C8176B4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4B7F8-D51A-479A-9AEE-FAE3BEBB9621}" type="datetimeFigureOut">
              <a:rPr lang="en-US" smtClean="0"/>
              <a:t>1/15/2025</a:t>
            </a:fld>
            <a:endParaRPr lang="en-US"/>
          </a:p>
        </p:txBody>
      </p:sp>
      <p:sp>
        <p:nvSpPr>
          <p:cNvPr id="5" name="Footer Placeholder 4">
            <a:extLst>
              <a:ext uri="{FF2B5EF4-FFF2-40B4-BE49-F238E27FC236}">
                <a16:creationId xmlns:a16="http://schemas.microsoft.com/office/drawing/2014/main" id="{418D0490-C5F3-250A-F481-125F922F3E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955467-F0B6-40B4-62DE-544AA2B89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39B7A-468F-4FD7-956B-F167EE90DAC3}" type="slidenum">
              <a:rPr lang="en-US" smtClean="0"/>
              <a:t>‹#›</a:t>
            </a:fld>
            <a:endParaRPr lang="en-US"/>
          </a:p>
        </p:txBody>
      </p:sp>
    </p:spTree>
    <p:extLst>
      <p:ext uri="{BB962C8B-B14F-4D97-AF65-F5344CB8AC3E}">
        <p14:creationId xmlns:p14="http://schemas.microsoft.com/office/powerpoint/2010/main" val="354106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8" y="18288"/>
            <a:ext cx="10515601" cy="6839712"/>
          </a:xfrm>
          <a:prstGeom prst="rect">
            <a:avLst/>
          </a:prstGeom>
        </p:spPr>
      </p:pic>
    </p:spTree>
    <p:extLst>
      <p:ext uri="{BB962C8B-B14F-4D97-AF65-F5344CB8AC3E}">
        <p14:creationId xmlns:p14="http://schemas.microsoft.com/office/powerpoint/2010/main" val="32937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2881"/>
            <a:ext cx="9144000" cy="10996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085" y="287659"/>
            <a:ext cx="627229" cy="621628"/>
          </a:xfrm>
          <a:prstGeom prst="rect">
            <a:avLst/>
          </a:prstGeom>
        </p:spPr>
      </p:pic>
      <p:sp>
        <p:nvSpPr>
          <p:cNvPr id="8" name="TextBox 7"/>
          <p:cNvSpPr txBox="1"/>
          <p:nvPr/>
        </p:nvSpPr>
        <p:spPr>
          <a:xfrm>
            <a:off x="2527556" y="217363"/>
            <a:ext cx="6788546" cy="892552"/>
          </a:xfrm>
          <a:prstGeom prst="rect">
            <a:avLst/>
          </a:prstGeom>
          <a:noFill/>
        </p:spPr>
        <p:txBody>
          <a:bodyPr wrap="square" rtlCol="0">
            <a:spAutoFit/>
          </a:bodyPr>
          <a:lstStyle/>
          <a:p>
            <a:pPr algn="just"/>
            <a:r>
              <a:rPr lang="en-US" sz="2600" b="1" spc="-50">
                <a:effectLst>
                  <a:glow rad="88900">
                    <a:schemeClr val="bg1"/>
                  </a:glow>
                </a:effectLst>
                <a:latin typeface="Arial" panose="020B0604020202020204" pitchFamily="34" charset="0"/>
                <a:cs typeface="Arial" panose="020B0604020202020204" pitchFamily="34" charset="0"/>
              </a:rPr>
              <a:t>Read the passages again and complete these sentences.</a:t>
            </a:r>
          </a:p>
        </p:txBody>
      </p:sp>
      <p:sp>
        <p:nvSpPr>
          <p:cNvPr id="3" name="TextBox 2">
            <a:extLst>
              <a:ext uri="{FF2B5EF4-FFF2-40B4-BE49-F238E27FC236}">
                <a16:creationId xmlns:a16="http://schemas.microsoft.com/office/drawing/2014/main" id="{C1ECC8C4-1C51-C0F9-8B7A-A5935805F3E9}"/>
              </a:ext>
            </a:extLst>
          </p:cNvPr>
          <p:cNvSpPr txBox="1"/>
          <p:nvPr/>
        </p:nvSpPr>
        <p:spPr>
          <a:xfrm>
            <a:off x="1492494" y="1273535"/>
            <a:ext cx="8845347" cy="1015663"/>
          </a:xfrm>
          <a:prstGeom prst="rect">
            <a:avLst/>
          </a:prstGeom>
          <a:noFill/>
        </p:spPr>
        <p:txBody>
          <a:bodyPr wrap="square" rtlCol="0">
            <a:spAutoFit/>
          </a:bodyPr>
          <a:lstStyle/>
          <a:p>
            <a:pPr marL="382191" indent="-382191"/>
            <a:r>
              <a:rPr lang="en-US" sz="3000" dirty="0">
                <a:solidFill>
                  <a:srgbClr val="0000CC"/>
                </a:solidFill>
                <a:latin typeface="Cambria" panose="02040503050406030204" pitchFamily="18" charset="0"/>
                <a:ea typeface="Cambria" panose="02040503050406030204" pitchFamily="18" charset="0"/>
              </a:rPr>
              <a:t>1. Students live and study in </a:t>
            </a:r>
            <a:r>
              <a:rPr lang="en-US" sz="3000">
                <a:solidFill>
                  <a:srgbClr val="0000CC"/>
                </a:solidFill>
                <a:latin typeface="Cambria" panose="02040503050406030204" pitchFamily="18" charset="0"/>
                <a:ea typeface="Cambria" panose="02040503050406030204" pitchFamily="18" charset="0"/>
              </a:rPr>
              <a:t>a ___________ school</a:t>
            </a:r>
            <a:r>
              <a:rPr lang="en-US" sz="3000" dirty="0">
                <a:solidFill>
                  <a:srgbClr val="0000CC"/>
                </a:solidFill>
                <a:latin typeface="Cambria" panose="02040503050406030204" pitchFamily="18" charset="0"/>
                <a:ea typeface="Cambria" panose="02040503050406030204" pitchFamily="18" charset="0"/>
              </a:rPr>
              <a:t>. They only go home at weekends.</a:t>
            </a:r>
          </a:p>
        </p:txBody>
      </p:sp>
      <p:sp>
        <p:nvSpPr>
          <p:cNvPr id="4" name="Rectangle 3">
            <a:extLst>
              <a:ext uri="{FF2B5EF4-FFF2-40B4-BE49-F238E27FC236}">
                <a16:creationId xmlns:a16="http://schemas.microsoft.com/office/drawing/2014/main" id="{9853619A-65E7-25FF-8881-35081034C18C}"/>
              </a:ext>
            </a:extLst>
          </p:cNvPr>
          <p:cNvSpPr/>
          <p:nvPr/>
        </p:nvSpPr>
        <p:spPr>
          <a:xfrm>
            <a:off x="1551750" y="2279968"/>
            <a:ext cx="5932752" cy="553998"/>
          </a:xfrm>
          <a:prstGeom prst="rect">
            <a:avLst/>
          </a:prstGeom>
        </p:spPr>
        <p:txBody>
          <a:bodyPr wrap="square">
            <a:spAutoFit/>
          </a:bodyPr>
          <a:lstStyle/>
          <a:p>
            <a:r>
              <a:rPr lang="en-US" sz="3000" dirty="0">
                <a:solidFill>
                  <a:srgbClr val="0000CC"/>
                </a:solidFill>
                <a:latin typeface="Cambria" panose="02040503050406030204" pitchFamily="18" charset="0"/>
                <a:ea typeface="Cambria" panose="02040503050406030204" pitchFamily="18" charset="0"/>
              </a:rPr>
              <a:t>2. Sunrise is a school </a:t>
            </a:r>
            <a:r>
              <a:rPr lang="en-US" sz="3000">
                <a:solidFill>
                  <a:srgbClr val="0000CC"/>
                </a:solidFill>
                <a:latin typeface="Cambria" panose="02040503050406030204" pitchFamily="18" charset="0"/>
                <a:ea typeface="Cambria" panose="02040503050406030204" pitchFamily="18" charset="0"/>
              </a:rPr>
              <a:t>in </a:t>
            </a:r>
            <a:r>
              <a:rPr lang="en-US" sz="3000" u="sng">
                <a:solidFill>
                  <a:srgbClr val="0000CC"/>
                </a:solidFill>
                <a:latin typeface="Cambria" panose="02040503050406030204" pitchFamily="18" charset="0"/>
                <a:ea typeface="Cambria" panose="02040503050406030204" pitchFamily="18" charset="0"/>
              </a:rPr>
              <a:t>_________</a:t>
            </a:r>
            <a:r>
              <a:rPr lang="en-US" sz="3000">
                <a:solidFill>
                  <a:srgbClr val="0000CC"/>
                </a:solidFill>
                <a:latin typeface="Cambria" panose="02040503050406030204" pitchFamily="18" charset="0"/>
                <a:ea typeface="Cambria" panose="02040503050406030204" pitchFamily="18" charset="0"/>
              </a:rPr>
              <a:t>.</a:t>
            </a:r>
            <a:endParaRPr lang="en-US" sz="3000" dirty="0">
              <a:solidFill>
                <a:srgbClr val="0000CC"/>
              </a:solidFill>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47FAE2FC-BD8D-B356-49D5-93E231CADE24}"/>
              </a:ext>
            </a:extLst>
          </p:cNvPr>
          <p:cNvSpPr/>
          <p:nvPr/>
        </p:nvSpPr>
        <p:spPr>
          <a:xfrm>
            <a:off x="1558064" y="2972761"/>
            <a:ext cx="8847546" cy="1015663"/>
          </a:xfrm>
          <a:prstGeom prst="rect">
            <a:avLst/>
          </a:prstGeom>
        </p:spPr>
        <p:txBody>
          <a:bodyPr wrap="square">
            <a:spAutoFit/>
          </a:bodyPr>
          <a:lstStyle/>
          <a:p>
            <a:pPr marL="342900" indent="-342900"/>
            <a:r>
              <a:rPr lang="en-US" sz="3000" dirty="0">
                <a:solidFill>
                  <a:srgbClr val="0000CC"/>
                </a:solidFill>
                <a:latin typeface="Cambria" panose="02040503050406030204" pitchFamily="18" charset="0"/>
                <a:ea typeface="Cambria" panose="02040503050406030204" pitchFamily="18" charset="0"/>
              </a:rPr>
              <a:t>3. There </a:t>
            </a:r>
            <a:r>
              <a:rPr lang="en-US" sz="3000">
                <a:solidFill>
                  <a:srgbClr val="0000CC"/>
                </a:solidFill>
                <a:latin typeface="Cambria" panose="02040503050406030204" pitchFamily="18" charset="0"/>
                <a:ea typeface="Cambria" panose="02040503050406030204" pitchFamily="18" charset="0"/>
              </a:rPr>
              <a:t>are _______________________________ around </a:t>
            </a:r>
            <a:r>
              <a:rPr lang="en-US" sz="3000" dirty="0">
                <a:solidFill>
                  <a:srgbClr val="0000CC"/>
                </a:solidFill>
                <a:latin typeface="Cambria" panose="02040503050406030204" pitchFamily="18" charset="0"/>
                <a:ea typeface="Cambria" panose="02040503050406030204" pitchFamily="18" charset="0"/>
              </a:rPr>
              <a:t>An Son School.</a:t>
            </a:r>
          </a:p>
        </p:txBody>
      </p:sp>
      <p:sp>
        <p:nvSpPr>
          <p:cNvPr id="6" name="Rectangle 5">
            <a:extLst>
              <a:ext uri="{FF2B5EF4-FFF2-40B4-BE49-F238E27FC236}">
                <a16:creationId xmlns:a16="http://schemas.microsoft.com/office/drawing/2014/main" id="{CA65438F-21EC-B574-86EF-0EABE34B07EE}"/>
              </a:ext>
            </a:extLst>
          </p:cNvPr>
          <p:cNvSpPr/>
          <p:nvPr/>
        </p:nvSpPr>
        <p:spPr>
          <a:xfrm>
            <a:off x="1604595" y="3952208"/>
            <a:ext cx="5723915" cy="553998"/>
          </a:xfrm>
          <a:prstGeom prst="rect">
            <a:avLst/>
          </a:prstGeom>
        </p:spPr>
        <p:txBody>
          <a:bodyPr wrap="square">
            <a:spAutoFit/>
          </a:bodyPr>
          <a:lstStyle/>
          <a:p>
            <a:r>
              <a:rPr lang="en-US" sz="3000" dirty="0">
                <a:solidFill>
                  <a:srgbClr val="0000CC"/>
                </a:solidFill>
                <a:latin typeface="Cambria" panose="02040503050406030204" pitchFamily="18" charset="0"/>
                <a:ea typeface="Cambria" panose="02040503050406030204" pitchFamily="18" charset="0"/>
              </a:rPr>
              <a:t>4</a:t>
            </a:r>
            <a:r>
              <a:rPr lang="en-US" sz="3000">
                <a:solidFill>
                  <a:srgbClr val="0000CC"/>
                </a:solidFill>
                <a:latin typeface="Cambria" panose="02040503050406030204" pitchFamily="18" charset="0"/>
                <a:ea typeface="Cambria" panose="02040503050406030204" pitchFamily="18" charset="0"/>
              </a:rPr>
              <a:t>. ________________ has </a:t>
            </a:r>
            <a:r>
              <a:rPr lang="en-US" sz="3000" dirty="0">
                <a:solidFill>
                  <a:srgbClr val="0000CC"/>
                </a:solidFill>
                <a:latin typeface="Cambria" panose="02040503050406030204" pitchFamily="18" charset="0"/>
                <a:ea typeface="Cambria" panose="02040503050406030204" pitchFamily="18" charset="0"/>
              </a:rPr>
              <a:t>an </a:t>
            </a:r>
            <a:r>
              <a:rPr lang="en-US" sz="3000">
                <a:solidFill>
                  <a:srgbClr val="0000CC"/>
                </a:solidFill>
                <a:latin typeface="Cambria" panose="02040503050406030204" pitchFamily="18" charset="0"/>
                <a:ea typeface="Cambria" panose="02040503050406030204" pitchFamily="18" charset="0"/>
              </a:rPr>
              <a:t>art club.</a:t>
            </a:r>
            <a:endParaRPr lang="en-US" sz="3000" dirty="0">
              <a:solidFill>
                <a:srgbClr val="0000CC"/>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A52EF3D8-E136-5B29-4D6E-855F595367D6}"/>
              </a:ext>
            </a:extLst>
          </p:cNvPr>
          <p:cNvSpPr/>
          <p:nvPr/>
        </p:nvSpPr>
        <p:spPr>
          <a:xfrm>
            <a:off x="1573680" y="4541984"/>
            <a:ext cx="8079537" cy="1015663"/>
          </a:xfrm>
          <a:prstGeom prst="rect">
            <a:avLst/>
          </a:prstGeom>
        </p:spPr>
        <p:txBody>
          <a:bodyPr wrap="square">
            <a:spAutoFit/>
          </a:bodyPr>
          <a:lstStyle/>
          <a:p>
            <a:pPr marL="342900" indent="-342900"/>
            <a:r>
              <a:rPr lang="en-US" sz="3000" dirty="0">
                <a:solidFill>
                  <a:srgbClr val="0000CC"/>
                </a:solidFill>
                <a:latin typeface="Cambria" panose="02040503050406030204" pitchFamily="18" charset="0"/>
                <a:ea typeface="Cambria" panose="02040503050406030204" pitchFamily="18" charset="0"/>
              </a:rPr>
              <a:t>5. At Dream School, students learn </a:t>
            </a:r>
            <a:r>
              <a:rPr lang="en-US" sz="3000">
                <a:solidFill>
                  <a:srgbClr val="0000CC"/>
                </a:solidFill>
                <a:latin typeface="Cambria" panose="02040503050406030204" pitchFamily="18" charset="0"/>
                <a:ea typeface="Cambria" panose="02040503050406030204" pitchFamily="18" charset="0"/>
              </a:rPr>
              <a:t>English with ______________________________.</a:t>
            </a:r>
            <a:endParaRPr lang="en-US" sz="3000" dirty="0">
              <a:solidFill>
                <a:srgbClr val="0000CC"/>
              </a:solidFill>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2B7B7817-6A70-2282-BF1A-A531C67A903B}"/>
              </a:ext>
            </a:extLst>
          </p:cNvPr>
          <p:cNvSpPr/>
          <p:nvPr/>
        </p:nvSpPr>
        <p:spPr>
          <a:xfrm>
            <a:off x="6412921" y="1281438"/>
            <a:ext cx="1665008" cy="553998"/>
          </a:xfrm>
          <a:prstGeom prst="rect">
            <a:avLst/>
          </a:prstGeom>
        </p:spPr>
        <p:txBody>
          <a:bodyPr wrap="none">
            <a:spAutoFit/>
          </a:bodyPr>
          <a:lstStyle/>
          <a:p>
            <a:r>
              <a:rPr lang="en-US" sz="3000" dirty="0">
                <a:solidFill>
                  <a:srgbClr val="C00000"/>
                </a:solidFill>
                <a:latin typeface="Cambria" panose="02040503050406030204" pitchFamily="18" charset="0"/>
                <a:ea typeface="Cambria" panose="02040503050406030204" pitchFamily="18" charset="0"/>
              </a:rPr>
              <a:t>boarding</a:t>
            </a:r>
          </a:p>
        </p:txBody>
      </p:sp>
      <p:sp>
        <p:nvSpPr>
          <p:cNvPr id="11" name="Rectangle 10">
            <a:extLst>
              <a:ext uri="{FF2B5EF4-FFF2-40B4-BE49-F238E27FC236}">
                <a16:creationId xmlns:a16="http://schemas.microsoft.com/office/drawing/2014/main" id="{7EF97FA5-0EEF-656E-696A-E688D3B00602}"/>
              </a:ext>
            </a:extLst>
          </p:cNvPr>
          <p:cNvSpPr/>
          <p:nvPr/>
        </p:nvSpPr>
        <p:spPr>
          <a:xfrm>
            <a:off x="5443054" y="2291680"/>
            <a:ext cx="1387549" cy="553998"/>
          </a:xfrm>
          <a:prstGeom prst="rect">
            <a:avLst/>
          </a:prstGeom>
        </p:spPr>
        <p:txBody>
          <a:bodyPr wrap="square">
            <a:spAutoFit/>
          </a:bodyPr>
          <a:lstStyle/>
          <a:p>
            <a:r>
              <a:rPr lang="en-US" sz="3000" dirty="0">
                <a:solidFill>
                  <a:srgbClr val="C00000"/>
                </a:solidFill>
                <a:latin typeface="Cambria" panose="02040503050406030204" pitchFamily="18" charset="0"/>
                <a:ea typeface="Cambria" panose="02040503050406030204" pitchFamily="18" charset="0"/>
              </a:rPr>
              <a:t>Sydney</a:t>
            </a:r>
          </a:p>
        </p:txBody>
      </p:sp>
      <p:sp>
        <p:nvSpPr>
          <p:cNvPr id="12" name="Rectangle 11">
            <a:extLst>
              <a:ext uri="{FF2B5EF4-FFF2-40B4-BE49-F238E27FC236}">
                <a16:creationId xmlns:a16="http://schemas.microsoft.com/office/drawing/2014/main" id="{FC7C78D9-31D9-63AF-803D-B75D70E771D9}"/>
              </a:ext>
            </a:extLst>
          </p:cNvPr>
          <p:cNvSpPr/>
          <p:nvPr/>
        </p:nvSpPr>
        <p:spPr>
          <a:xfrm>
            <a:off x="3555330" y="2986735"/>
            <a:ext cx="4640181" cy="553998"/>
          </a:xfrm>
          <a:prstGeom prst="rect">
            <a:avLst/>
          </a:prstGeom>
        </p:spPr>
        <p:txBody>
          <a:bodyPr wrap="none">
            <a:spAutoFit/>
          </a:bodyPr>
          <a:lstStyle/>
          <a:p>
            <a:r>
              <a:rPr lang="en-US" sz="3000" dirty="0">
                <a:solidFill>
                  <a:srgbClr val="C00000"/>
                </a:solidFill>
                <a:latin typeface="Cambria" panose="02040503050406030204" pitchFamily="18" charset="0"/>
                <a:ea typeface="Cambria" panose="02040503050406030204" pitchFamily="18" charset="0"/>
              </a:rPr>
              <a:t>mountains and green fields</a:t>
            </a:r>
          </a:p>
        </p:txBody>
      </p:sp>
      <p:sp>
        <p:nvSpPr>
          <p:cNvPr id="13" name="Rectangle 12">
            <a:extLst>
              <a:ext uri="{FF2B5EF4-FFF2-40B4-BE49-F238E27FC236}">
                <a16:creationId xmlns:a16="http://schemas.microsoft.com/office/drawing/2014/main" id="{E5D1969D-733C-8A2C-87CC-651CE9D5DBFC}"/>
              </a:ext>
            </a:extLst>
          </p:cNvPr>
          <p:cNvSpPr/>
          <p:nvPr/>
        </p:nvSpPr>
        <p:spPr>
          <a:xfrm>
            <a:off x="1966737" y="3958801"/>
            <a:ext cx="2516202" cy="553998"/>
          </a:xfrm>
          <a:prstGeom prst="rect">
            <a:avLst/>
          </a:prstGeom>
        </p:spPr>
        <p:txBody>
          <a:bodyPr wrap="none">
            <a:spAutoFit/>
          </a:bodyPr>
          <a:lstStyle/>
          <a:p>
            <a:r>
              <a:rPr lang="en-US" sz="3000" dirty="0">
                <a:solidFill>
                  <a:srgbClr val="C00000"/>
                </a:solidFill>
                <a:latin typeface="Cambria" panose="02040503050406030204" pitchFamily="18" charset="0"/>
                <a:ea typeface="Cambria" panose="02040503050406030204" pitchFamily="18" charset="0"/>
              </a:rPr>
              <a:t>Dream school </a:t>
            </a:r>
          </a:p>
        </p:txBody>
      </p:sp>
      <p:sp>
        <p:nvSpPr>
          <p:cNvPr id="14" name="Rectangle 13">
            <a:extLst>
              <a:ext uri="{FF2B5EF4-FFF2-40B4-BE49-F238E27FC236}">
                <a16:creationId xmlns:a16="http://schemas.microsoft.com/office/drawing/2014/main" id="{50906031-5A45-0D46-3598-1F758B05FA4C}"/>
              </a:ext>
            </a:extLst>
          </p:cNvPr>
          <p:cNvSpPr/>
          <p:nvPr/>
        </p:nvSpPr>
        <p:spPr>
          <a:xfrm>
            <a:off x="1880816" y="5004163"/>
            <a:ext cx="4473084" cy="553998"/>
          </a:xfrm>
          <a:prstGeom prst="rect">
            <a:avLst/>
          </a:prstGeom>
        </p:spPr>
        <p:txBody>
          <a:bodyPr wrap="none">
            <a:spAutoFit/>
          </a:bodyPr>
          <a:lstStyle/>
          <a:p>
            <a:r>
              <a:rPr lang="en-US" sz="3000" dirty="0">
                <a:solidFill>
                  <a:srgbClr val="C00000"/>
                </a:solidFill>
                <a:latin typeface="Cambria" panose="02040503050406030204" pitchFamily="18" charset="0"/>
                <a:ea typeface="Cambria" panose="02040503050406030204" pitchFamily="18" charset="0"/>
              </a:rPr>
              <a:t>English-speaking teachers</a:t>
            </a:r>
          </a:p>
        </p:txBody>
      </p:sp>
    </p:spTree>
    <p:extLst>
      <p:ext uri="{BB962C8B-B14F-4D97-AF65-F5344CB8AC3E}">
        <p14:creationId xmlns:p14="http://schemas.microsoft.com/office/powerpoint/2010/main" val="303431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57"/>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995" y="160436"/>
            <a:ext cx="587409" cy="621628"/>
          </a:xfrm>
          <a:prstGeom prst="rect">
            <a:avLst/>
          </a:prstGeom>
        </p:spPr>
      </p:pic>
      <p:sp>
        <p:nvSpPr>
          <p:cNvPr id="8" name="TextBox 7"/>
          <p:cNvSpPr txBox="1"/>
          <p:nvPr/>
        </p:nvSpPr>
        <p:spPr>
          <a:xfrm>
            <a:off x="2472197" y="240417"/>
            <a:ext cx="7663950" cy="523220"/>
          </a:xfrm>
          <a:prstGeom prst="rect">
            <a:avLst/>
          </a:prstGeom>
          <a:noFill/>
        </p:spPr>
        <p:txBody>
          <a:bodyPr wrap="square" rtlCol="0">
            <a:spAutoFit/>
          </a:bodyPr>
          <a:lstStyle/>
          <a:p>
            <a:r>
              <a:rPr lang="en-US" sz="2800" b="1">
                <a:effectLst>
                  <a:glow rad="88900">
                    <a:schemeClr val="bg1"/>
                  </a:glow>
                </a:effectLst>
                <a:latin typeface="Arial" panose="020B0604020202020204" pitchFamily="34" charset="0"/>
                <a:cs typeface="Arial" panose="020B0604020202020204" pitchFamily="34" charset="0"/>
              </a:rPr>
              <a:t>Answer the questions.</a:t>
            </a:r>
          </a:p>
        </p:txBody>
      </p:sp>
      <p:sp>
        <p:nvSpPr>
          <p:cNvPr id="22" name="TextBox 21"/>
          <p:cNvSpPr txBox="1"/>
          <p:nvPr/>
        </p:nvSpPr>
        <p:spPr>
          <a:xfrm>
            <a:off x="1820190" y="1435609"/>
            <a:ext cx="474830" cy="523220"/>
          </a:xfrm>
          <a:prstGeom prst="rect">
            <a:avLst/>
          </a:prstGeom>
          <a:noFill/>
        </p:spPr>
        <p:txBody>
          <a:bodyPr wrap="square" rtlCol="0">
            <a:spAutoFit/>
          </a:bodyPr>
          <a:lstStyle/>
          <a:p>
            <a:r>
              <a:rPr lang="en-US" sz="2800" b="1">
                <a:solidFill>
                  <a:srgbClr val="0070C0"/>
                </a:solidFill>
              </a:rPr>
              <a:t>1.</a:t>
            </a:r>
          </a:p>
        </p:txBody>
      </p:sp>
      <p:sp>
        <p:nvSpPr>
          <p:cNvPr id="23" name="TextBox 22"/>
          <p:cNvSpPr txBox="1"/>
          <p:nvPr/>
        </p:nvSpPr>
        <p:spPr>
          <a:xfrm>
            <a:off x="2295020" y="1383412"/>
            <a:ext cx="7326082" cy="523220"/>
          </a:xfrm>
          <a:prstGeom prst="rect">
            <a:avLst/>
          </a:prstGeom>
          <a:noFill/>
        </p:spPr>
        <p:txBody>
          <a:bodyPr wrap="square" rtlCol="0">
            <a:spAutoFit/>
          </a:bodyPr>
          <a:lstStyle/>
          <a:p>
            <a:r>
              <a:rPr lang="en-US" sz="2800"/>
              <a:t>Which school is a boarding school?</a:t>
            </a:r>
            <a:endParaRPr lang="en-US" sz="2800" dirty="0"/>
          </a:p>
        </p:txBody>
      </p:sp>
      <p:sp>
        <p:nvSpPr>
          <p:cNvPr id="24" name="TextBox 23"/>
          <p:cNvSpPr txBox="1"/>
          <p:nvPr/>
        </p:nvSpPr>
        <p:spPr>
          <a:xfrm>
            <a:off x="1820190" y="2582681"/>
            <a:ext cx="474830" cy="523220"/>
          </a:xfrm>
          <a:prstGeom prst="rect">
            <a:avLst/>
          </a:prstGeom>
          <a:noFill/>
        </p:spPr>
        <p:txBody>
          <a:bodyPr wrap="square" rtlCol="0">
            <a:spAutoFit/>
          </a:bodyPr>
          <a:lstStyle/>
          <a:p>
            <a:r>
              <a:rPr lang="en-US" sz="2800" b="1">
                <a:solidFill>
                  <a:srgbClr val="0070C0"/>
                </a:solidFill>
              </a:rPr>
              <a:t>2.</a:t>
            </a:r>
          </a:p>
        </p:txBody>
      </p:sp>
      <p:sp>
        <p:nvSpPr>
          <p:cNvPr id="25" name="TextBox 24"/>
          <p:cNvSpPr txBox="1"/>
          <p:nvPr/>
        </p:nvSpPr>
        <p:spPr>
          <a:xfrm>
            <a:off x="2295021" y="2552256"/>
            <a:ext cx="6509657" cy="523220"/>
          </a:xfrm>
          <a:prstGeom prst="rect">
            <a:avLst/>
          </a:prstGeom>
          <a:noFill/>
        </p:spPr>
        <p:txBody>
          <a:bodyPr wrap="square" rtlCol="0">
            <a:spAutoFit/>
          </a:bodyPr>
          <a:lstStyle/>
          <a:p>
            <a:r>
              <a:rPr lang="en-US" sz="2800" dirty="0"/>
              <a:t>Where is An Son School?</a:t>
            </a:r>
          </a:p>
        </p:txBody>
      </p:sp>
      <p:sp>
        <p:nvSpPr>
          <p:cNvPr id="26" name="TextBox 25"/>
          <p:cNvSpPr txBox="1"/>
          <p:nvPr/>
        </p:nvSpPr>
        <p:spPr>
          <a:xfrm>
            <a:off x="1820190" y="3785642"/>
            <a:ext cx="474830" cy="523220"/>
          </a:xfrm>
          <a:prstGeom prst="rect">
            <a:avLst/>
          </a:prstGeom>
          <a:noFill/>
        </p:spPr>
        <p:txBody>
          <a:bodyPr wrap="square" rtlCol="0">
            <a:spAutoFit/>
          </a:bodyPr>
          <a:lstStyle/>
          <a:p>
            <a:r>
              <a:rPr lang="en-US" sz="2800" b="1">
                <a:solidFill>
                  <a:srgbClr val="0070C0"/>
                </a:solidFill>
              </a:rPr>
              <a:t>3.</a:t>
            </a:r>
          </a:p>
        </p:txBody>
      </p:sp>
      <p:sp>
        <p:nvSpPr>
          <p:cNvPr id="27" name="TextBox 26"/>
          <p:cNvSpPr txBox="1"/>
          <p:nvPr/>
        </p:nvSpPr>
        <p:spPr>
          <a:xfrm>
            <a:off x="2295021" y="3776989"/>
            <a:ext cx="7979229" cy="523220"/>
          </a:xfrm>
          <a:prstGeom prst="rect">
            <a:avLst/>
          </a:prstGeom>
          <a:noFill/>
        </p:spPr>
        <p:txBody>
          <a:bodyPr wrap="square" rtlCol="0">
            <a:spAutoFit/>
          </a:bodyPr>
          <a:lstStyle/>
          <a:p>
            <a:r>
              <a:rPr lang="en-US" sz="2800"/>
              <a:t>Is there a school garden in An Son School?</a:t>
            </a:r>
            <a:endParaRPr lang="en-US" sz="2800" dirty="0"/>
          </a:p>
        </p:txBody>
      </p:sp>
      <p:sp>
        <p:nvSpPr>
          <p:cNvPr id="28" name="TextBox 27"/>
          <p:cNvSpPr txBox="1"/>
          <p:nvPr/>
        </p:nvSpPr>
        <p:spPr>
          <a:xfrm>
            <a:off x="1820190" y="4957985"/>
            <a:ext cx="474830" cy="523220"/>
          </a:xfrm>
          <a:prstGeom prst="rect">
            <a:avLst/>
          </a:prstGeom>
          <a:noFill/>
        </p:spPr>
        <p:txBody>
          <a:bodyPr wrap="square" rtlCol="0">
            <a:spAutoFit/>
          </a:bodyPr>
          <a:lstStyle/>
          <a:p>
            <a:r>
              <a:rPr lang="en-US" sz="2800" b="1">
                <a:solidFill>
                  <a:srgbClr val="0070C0"/>
                </a:solidFill>
              </a:rPr>
              <a:t>4.</a:t>
            </a:r>
          </a:p>
        </p:txBody>
      </p:sp>
      <p:sp>
        <p:nvSpPr>
          <p:cNvPr id="29" name="TextBox 28"/>
          <p:cNvSpPr txBox="1"/>
          <p:nvPr/>
        </p:nvSpPr>
        <p:spPr>
          <a:xfrm>
            <a:off x="2295021" y="4949332"/>
            <a:ext cx="7979229" cy="523220"/>
          </a:xfrm>
          <a:prstGeom prst="rect">
            <a:avLst/>
          </a:prstGeom>
          <a:noFill/>
        </p:spPr>
        <p:txBody>
          <a:bodyPr wrap="square" rtlCol="0">
            <a:spAutoFit/>
          </a:bodyPr>
          <a:lstStyle/>
          <a:p>
            <a:r>
              <a:rPr lang="en-US" sz="2800"/>
              <a:t>What do Dream School students do in the afternoon?</a:t>
            </a:r>
            <a:endParaRPr lang="en-US" sz="2800" dirty="0"/>
          </a:p>
        </p:txBody>
      </p:sp>
      <p:sp>
        <p:nvSpPr>
          <p:cNvPr id="2" name="TextBox 1">
            <a:extLst>
              <a:ext uri="{FF2B5EF4-FFF2-40B4-BE49-F238E27FC236}">
                <a16:creationId xmlns:a16="http://schemas.microsoft.com/office/drawing/2014/main" id="{95B4C03A-86F6-4BAB-82E7-B123582EEF97}"/>
              </a:ext>
            </a:extLst>
          </p:cNvPr>
          <p:cNvSpPr txBox="1"/>
          <p:nvPr/>
        </p:nvSpPr>
        <p:spPr>
          <a:xfrm>
            <a:off x="2295020" y="1926226"/>
            <a:ext cx="1345240" cy="523220"/>
          </a:xfrm>
          <a:prstGeom prst="rect">
            <a:avLst/>
          </a:prstGeom>
          <a:noFill/>
        </p:spPr>
        <p:txBody>
          <a:bodyPr wrap="none" rtlCol="0">
            <a:spAutoFit/>
          </a:bodyPr>
          <a:lstStyle/>
          <a:p>
            <a:r>
              <a:rPr lang="en-US" sz="2800" dirty="0">
                <a:solidFill>
                  <a:srgbClr val="00B050"/>
                </a:solidFill>
              </a:rPr>
              <a:t>Sunrise.</a:t>
            </a:r>
          </a:p>
        </p:txBody>
      </p:sp>
      <p:sp>
        <p:nvSpPr>
          <p:cNvPr id="42" name="TextBox 41">
            <a:extLst>
              <a:ext uri="{FF2B5EF4-FFF2-40B4-BE49-F238E27FC236}">
                <a16:creationId xmlns:a16="http://schemas.microsoft.com/office/drawing/2014/main" id="{AF90473C-1577-4654-B5EE-DF0D1E638A82}"/>
              </a:ext>
            </a:extLst>
          </p:cNvPr>
          <p:cNvSpPr txBox="1"/>
          <p:nvPr/>
        </p:nvSpPr>
        <p:spPr>
          <a:xfrm>
            <a:off x="2295020" y="3142030"/>
            <a:ext cx="2662908" cy="523220"/>
          </a:xfrm>
          <a:prstGeom prst="rect">
            <a:avLst/>
          </a:prstGeom>
          <a:noFill/>
        </p:spPr>
        <p:txBody>
          <a:bodyPr wrap="none" rtlCol="0">
            <a:spAutoFit/>
          </a:bodyPr>
          <a:lstStyle/>
          <a:p>
            <a:r>
              <a:rPr lang="en-US" sz="2800" dirty="0">
                <a:solidFill>
                  <a:srgbClr val="00B050"/>
                </a:solidFill>
              </a:rPr>
              <a:t>It is in Bac </a:t>
            </a:r>
            <a:r>
              <a:rPr lang="en-US" sz="2800" dirty="0" err="1">
                <a:solidFill>
                  <a:srgbClr val="00B050"/>
                </a:solidFill>
              </a:rPr>
              <a:t>Giang</a:t>
            </a:r>
            <a:r>
              <a:rPr lang="en-US" sz="2800" dirty="0">
                <a:solidFill>
                  <a:srgbClr val="00B050"/>
                </a:solidFill>
              </a:rPr>
              <a:t>.</a:t>
            </a:r>
          </a:p>
        </p:txBody>
      </p:sp>
      <p:sp>
        <p:nvSpPr>
          <p:cNvPr id="43" name="TextBox 42">
            <a:extLst>
              <a:ext uri="{FF2B5EF4-FFF2-40B4-BE49-F238E27FC236}">
                <a16:creationId xmlns:a16="http://schemas.microsoft.com/office/drawing/2014/main" id="{F8D0F641-2208-4262-8D09-0EFA846F6F93}"/>
              </a:ext>
            </a:extLst>
          </p:cNvPr>
          <p:cNvSpPr txBox="1"/>
          <p:nvPr/>
        </p:nvSpPr>
        <p:spPr>
          <a:xfrm>
            <a:off x="2295020" y="4367560"/>
            <a:ext cx="2061718" cy="523220"/>
          </a:xfrm>
          <a:prstGeom prst="rect">
            <a:avLst/>
          </a:prstGeom>
          <a:noFill/>
        </p:spPr>
        <p:txBody>
          <a:bodyPr wrap="none" rtlCol="0">
            <a:spAutoFit/>
          </a:bodyPr>
          <a:lstStyle/>
          <a:p>
            <a:r>
              <a:rPr lang="en-US" sz="2800" dirty="0">
                <a:solidFill>
                  <a:srgbClr val="00B050"/>
                </a:solidFill>
              </a:rPr>
              <a:t>Yes. There is.</a:t>
            </a:r>
          </a:p>
        </p:txBody>
      </p:sp>
      <p:sp>
        <p:nvSpPr>
          <p:cNvPr id="44" name="TextBox 43">
            <a:extLst>
              <a:ext uri="{FF2B5EF4-FFF2-40B4-BE49-F238E27FC236}">
                <a16:creationId xmlns:a16="http://schemas.microsoft.com/office/drawing/2014/main" id="{3CB1F83A-2806-457E-9B13-1C57681BBAE9}"/>
              </a:ext>
            </a:extLst>
          </p:cNvPr>
          <p:cNvSpPr txBox="1"/>
          <p:nvPr/>
        </p:nvSpPr>
        <p:spPr>
          <a:xfrm>
            <a:off x="2295020" y="5548410"/>
            <a:ext cx="4962192" cy="523220"/>
          </a:xfrm>
          <a:prstGeom prst="rect">
            <a:avLst/>
          </a:prstGeom>
          <a:noFill/>
        </p:spPr>
        <p:txBody>
          <a:bodyPr wrap="none" rtlCol="0">
            <a:spAutoFit/>
          </a:bodyPr>
          <a:lstStyle/>
          <a:p>
            <a:r>
              <a:rPr lang="en-US" sz="2800" dirty="0">
                <a:solidFill>
                  <a:srgbClr val="00B050"/>
                </a:solidFill>
              </a:rPr>
              <a:t>They join many interesting clubs.</a:t>
            </a: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52400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615692" y="2567088"/>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995" y="113417"/>
            <a:ext cx="587409" cy="604353"/>
          </a:xfrm>
          <a:prstGeom prst="rect">
            <a:avLst/>
          </a:prstGeom>
        </p:spPr>
      </p:pic>
      <p:sp>
        <p:nvSpPr>
          <p:cNvPr id="8" name="TextBox 7"/>
          <p:cNvSpPr txBox="1"/>
          <p:nvPr/>
        </p:nvSpPr>
        <p:spPr>
          <a:xfrm>
            <a:off x="2389204" y="42732"/>
            <a:ext cx="7429711"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Which school in </a:t>
            </a:r>
            <a:r>
              <a:rPr lang="en-US" sz="2600" b="1">
                <a:solidFill>
                  <a:srgbClr val="FF0000"/>
                </a:solidFill>
                <a:effectLst>
                  <a:glow rad="88900">
                    <a:schemeClr val="bg1"/>
                  </a:glow>
                </a:effectLst>
                <a:latin typeface="Arial" panose="020B0604020202020204" pitchFamily="34" charset="0"/>
                <a:cs typeface="Arial" panose="020B0604020202020204" pitchFamily="34" charset="0"/>
              </a:rPr>
              <a:t>1</a:t>
            </a:r>
            <a:r>
              <a:rPr lang="en-US" sz="2600" b="1">
                <a:effectLst>
                  <a:glow rad="88900">
                    <a:schemeClr val="bg1"/>
                  </a:glow>
                </a:effectLst>
                <a:latin typeface="Arial" panose="020B0604020202020204" pitchFamily="34" charset="0"/>
                <a:cs typeface="Arial" panose="020B0604020202020204" pitchFamily="34" charset="0"/>
              </a:rPr>
              <a:t> would you like to go to? Why or Why not? Complete the table. </a:t>
            </a:r>
          </a:p>
        </p:txBody>
      </p:sp>
      <p:graphicFrame>
        <p:nvGraphicFramePr>
          <p:cNvPr id="2" name="Table 1"/>
          <p:cNvGraphicFramePr>
            <a:graphicFrameLocks noGrp="1"/>
          </p:cNvGraphicFramePr>
          <p:nvPr/>
        </p:nvGraphicFramePr>
        <p:xfrm>
          <a:off x="1813611" y="1397001"/>
          <a:ext cx="8564778" cy="1704703"/>
        </p:xfrm>
        <a:graphic>
          <a:graphicData uri="http://schemas.openxmlformats.org/drawingml/2006/table">
            <a:tbl>
              <a:tblPr firstRow="1" bandRow="1">
                <a:tableStyleId>{69CF1AB2-1976-4502-BF36-3FF5EA218861}</a:tableStyleId>
              </a:tblPr>
              <a:tblGrid>
                <a:gridCol w="2854926">
                  <a:extLst>
                    <a:ext uri="{9D8B030D-6E8A-4147-A177-3AD203B41FA5}">
                      <a16:colId xmlns:a16="http://schemas.microsoft.com/office/drawing/2014/main" val="20000"/>
                    </a:ext>
                  </a:extLst>
                </a:gridCol>
                <a:gridCol w="2854926">
                  <a:extLst>
                    <a:ext uri="{9D8B030D-6E8A-4147-A177-3AD203B41FA5}">
                      <a16:colId xmlns:a16="http://schemas.microsoft.com/office/drawing/2014/main" val="20001"/>
                    </a:ext>
                  </a:extLst>
                </a:gridCol>
                <a:gridCol w="2854926">
                  <a:extLst>
                    <a:ext uri="{9D8B030D-6E8A-4147-A177-3AD203B41FA5}">
                      <a16:colId xmlns:a16="http://schemas.microsoft.com/office/drawing/2014/main" val="20002"/>
                    </a:ext>
                  </a:extLst>
                </a:gridCol>
              </a:tblGrid>
              <a:tr h="497114">
                <a:tc>
                  <a:txBody>
                    <a:bodyPr/>
                    <a:lstStyle/>
                    <a:p>
                      <a:pPr algn="ctr"/>
                      <a:r>
                        <a:rPr lang="en-US" sz="2400"/>
                        <a:t>Name</a:t>
                      </a:r>
                      <a:r>
                        <a:rPr lang="en-US" sz="2400" baseline="0"/>
                        <a:t> of school</a:t>
                      </a:r>
                      <a:endParaRPr lang="en-US" sz="2400">
                        <a:solidFill>
                          <a:schemeClr val="tx1"/>
                        </a:solidFill>
                      </a:endParaRPr>
                    </a:p>
                  </a:txBody>
                  <a:tcPr anchor="ctr"/>
                </a:tc>
                <a:tc>
                  <a:txBody>
                    <a:bodyPr/>
                    <a:lstStyle/>
                    <a:p>
                      <a:pPr algn="ctr"/>
                      <a:r>
                        <a:rPr lang="en-US" sz="2400"/>
                        <a:t>Reasons you like it</a:t>
                      </a:r>
                      <a:endParaRPr lang="en-US" sz="2400">
                        <a:solidFill>
                          <a:schemeClr val="tx1"/>
                        </a:solidFill>
                      </a:endParaRPr>
                    </a:p>
                  </a:txBody>
                  <a:tcPr anchor="ctr"/>
                </a:tc>
                <a:tc>
                  <a:txBody>
                    <a:bodyPr/>
                    <a:lstStyle/>
                    <a:p>
                      <a:pPr algn="ctr"/>
                      <a:r>
                        <a:rPr lang="en-US" sz="2400"/>
                        <a:t>Reason you don’t like it</a:t>
                      </a:r>
                      <a:endParaRPr lang="en-US" sz="2400">
                        <a:solidFill>
                          <a:schemeClr val="tx1"/>
                        </a:solidFill>
                      </a:endParaRPr>
                    </a:p>
                  </a:txBody>
                  <a:tcPr anchor="ctr"/>
                </a:tc>
                <a:extLst>
                  <a:ext uri="{0D108BD9-81ED-4DB2-BD59-A6C34878D82A}">
                    <a16:rowId xmlns:a16="http://schemas.microsoft.com/office/drawing/2014/main" val="10000"/>
                  </a:ext>
                </a:extLst>
              </a:tr>
              <a:tr h="881743">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10001"/>
                  </a:ext>
                </a:extLst>
              </a:tr>
            </a:tbl>
          </a:graphicData>
        </a:graphic>
      </p:graphicFrame>
      <p:sp>
        <p:nvSpPr>
          <p:cNvPr id="3" name="TextBox 2"/>
          <p:cNvSpPr txBox="1"/>
          <p:nvPr/>
        </p:nvSpPr>
        <p:spPr>
          <a:xfrm>
            <a:off x="2002971" y="3363686"/>
            <a:ext cx="5943600" cy="523220"/>
          </a:xfrm>
          <a:prstGeom prst="rect">
            <a:avLst/>
          </a:prstGeom>
          <a:noFill/>
        </p:spPr>
        <p:txBody>
          <a:bodyPr wrap="square" rtlCol="0">
            <a:spAutoFit/>
          </a:bodyPr>
          <a:lstStyle/>
          <a:p>
            <a:r>
              <a:rPr lang="en-US" sz="2800" b="1"/>
              <a:t>Then discuss your choice with a friend.</a:t>
            </a:r>
          </a:p>
        </p:txBody>
      </p:sp>
      <p:sp>
        <p:nvSpPr>
          <p:cNvPr id="4" name="TextBox 3"/>
          <p:cNvSpPr txBox="1"/>
          <p:nvPr/>
        </p:nvSpPr>
        <p:spPr>
          <a:xfrm>
            <a:off x="2331404" y="4175650"/>
            <a:ext cx="1469571" cy="461665"/>
          </a:xfrm>
          <a:prstGeom prst="rect">
            <a:avLst/>
          </a:prstGeom>
          <a:noFill/>
        </p:spPr>
        <p:txBody>
          <a:bodyPr wrap="square" rtlCol="0">
            <a:spAutoFit/>
          </a:bodyPr>
          <a:lstStyle/>
          <a:p>
            <a:r>
              <a:rPr lang="en-US" sz="2400">
                <a:solidFill>
                  <a:srgbClr val="0070C0"/>
                </a:solidFill>
              </a:rPr>
              <a:t>Example:</a:t>
            </a:r>
          </a:p>
        </p:txBody>
      </p:sp>
      <p:sp>
        <p:nvSpPr>
          <p:cNvPr id="5" name="TextBox 4"/>
          <p:cNvSpPr txBox="1"/>
          <p:nvPr/>
        </p:nvSpPr>
        <p:spPr>
          <a:xfrm>
            <a:off x="2389203" y="4637314"/>
            <a:ext cx="5579140" cy="1569660"/>
          </a:xfrm>
          <a:prstGeom prst="rect">
            <a:avLst/>
          </a:prstGeom>
          <a:noFill/>
        </p:spPr>
        <p:txBody>
          <a:bodyPr wrap="square" rtlCol="0">
            <a:spAutoFit/>
          </a:bodyPr>
          <a:lstStyle/>
          <a:p>
            <a:r>
              <a:rPr lang="en-US" sz="2400" b="1" i="1"/>
              <a:t>A: </a:t>
            </a:r>
            <a:r>
              <a:rPr lang="en-US" sz="2400"/>
              <a:t>Which school would you like to go to?</a:t>
            </a:r>
          </a:p>
          <a:p>
            <a:r>
              <a:rPr lang="en-US" sz="2400" b="1" i="1"/>
              <a:t>B: </a:t>
            </a:r>
            <a:r>
              <a:rPr lang="en-US" sz="2400"/>
              <a:t> I’d like to go to Dream School.</a:t>
            </a:r>
          </a:p>
          <a:p>
            <a:r>
              <a:rPr lang="en-US" sz="2400" b="1" i="1"/>
              <a:t>A: </a:t>
            </a:r>
            <a:r>
              <a:rPr lang="en-US" sz="2400"/>
              <a:t>Why?</a:t>
            </a:r>
          </a:p>
          <a:p>
            <a:r>
              <a:rPr lang="en-US" sz="2400" b="1" i="1"/>
              <a:t>B: </a:t>
            </a:r>
            <a:r>
              <a:rPr lang="en-US" sz="2400"/>
              <a:t>Because I’d like to paint in the art club.</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495244" y="1144628"/>
            <a:ext cx="9022673" cy="5574701"/>
            <a:chOff x="193701" y="1590291"/>
            <a:chExt cx="8653859" cy="5137079"/>
          </a:xfrm>
        </p:grpSpPr>
        <p:sp>
          <p:nvSpPr>
            <p:cNvPr id="44" name="Rounded Rectangle 43"/>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4886" y="0"/>
            <a:ext cx="9144000" cy="11802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3995" y="138671"/>
            <a:ext cx="587409" cy="553842"/>
          </a:xfrm>
          <a:prstGeom prst="rect">
            <a:avLst/>
          </a:prstGeom>
        </p:spPr>
      </p:pic>
      <p:sp>
        <p:nvSpPr>
          <p:cNvPr id="10" name="TextBox 9"/>
          <p:cNvSpPr txBox="1"/>
          <p:nvPr/>
        </p:nvSpPr>
        <p:spPr>
          <a:xfrm>
            <a:off x="2331403" y="195330"/>
            <a:ext cx="8044950" cy="461665"/>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Choose the correct word to complete the sentences.</a:t>
            </a:r>
          </a:p>
        </p:txBody>
      </p:sp>
      <p:grpSp>
        <p:nvGrpSpPr>
          <p:cNvPr id="3" name="Group 2"/>
          <p:cNvGrpSpPr/>
          <p:nvPr/>
        </p:nvGrpSpPr>
        <p:grpSpPr>
          <a:xfrm>
            <a:off x="2860118" y="1532488"/>
            <a:ext cx="5728817" cy="470318"/>
            <a:chOff x="363373" y="1262747"/>
            <a:chExt cx="5728817" cy="470318"/>
          </a:xfrm>
        </p:grpSpPr>
        <p:sp>
          <p:nvSpPr>
            <p:cNvPr id="32" name="TextBox 31"/>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33" name="TextBox 32"/>
            <p:cNvSpPr txBox="1"/>
            <p:nvPr/>
          </p:nvSpPr>
          <p:spPr>
            <a:xfrm>
              <a:off x="827314" y="1271400"/>
              <a:ext cx="5264876" cy="461665"/>
            </a:xfrm>
            <a:prstGeom prst="rect">
              <a:avLst/>
            </a:prstGeom>
            <a:noFill/>
          </p:spPr>
          <p:txBody>
            <a:bodyPr wrap="square" rtlCol="0">
              <a:spAutoFit/>
            </a:bodyPr>
            <a:lstStyle/>
            <a:p>
              <a:r>
                <a:rPr lang="en-US" sz="2400"/>
                <a:t>you / often / ride your bicycle / to school</a:t>
              </a:r>
              <a:endParaRPr lang="en-US" sz="2400" i="1"/>
            </a:p>
          </p:txBody>
        </p:sp>
      </p:grpSp>
      <p:grpSp>
        <p:nvGrpSpPr>
          <p:cNvPr id="2" name="Group 1"/>
          <p:cNvGrpSpPr/>
          <p:nvPr/>
        </p:nvGrpSpPr>
        <p:grpSpPr>
          <a:xfrm>
            <a:off x="2860118" y="2529508"/>
            <a:ext cx="6471767" cy="461665"/>
            <a:chOff x="369902" y="2142097"/>
            <a:chExt cx="6471767" cy="461665"/>
          </a:xfrm>
        </p:grpSpPr>
        <p:sp>
          <p:nvSpPr>
            <p:cNvPr id="34" name="TextBox 33"/>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35" name="TextBox 34"/>
            <p:cNvSpPr txBox="1"/>
            <p:nvPr/>
          </p:nvSpPr>
          <p:spPr>
            <a:xfrm>
              <a:off x="844733" y="2142097"/>
              <a:ext cx="5996936" cy="461665"/>
            </a:xfrm>
            <a:prstGeom prst="rect">
              <a:avLst/>
            </a:prstGeom>
            <a:noFill/>
          </p:spPr>
          <p:txBody>
            <a:bodyPr wrap="square" rtlCol="0">
              <a:spAutoFit/>
            </a:bodyPr>
            <a:lstStyle/>
            <a:p>
              <a:r>
                <a:rPr lang="en-US" sz="2400"/>
                <a:t>you / sometimes / study / in the school libraby </a:t>
              </a:r>
              <a:endParaRPr lang="en-US" sz="2400" dirty="0"/>
            </a:p>
          </p:txBody>
        </p:sp>
      </p:grpSp>
      <p:grpSp>
        <p:nvGrpSpPr>
          <p:cNvPr id="36" name="Group 35"/>
          <p:cNvGrpSpPr/>
          <p:nvPr/>
        </p:nvGrpSpPr>
        <p:grpSpPr>
          <a:xfrm>
            <a:off x="2860118" y="3517873"/>
            <a:ext cx="4368647" cy="470318"/>
            <a:chOff x="363373" y="4026312"/>
            <a:chExt cx="4368647" cy="470318"/>
          </a:xfrm>
        </p:grpSpPr>
        <p:sp>
          <p:nvSpPr>
            <p:cNvPr id="37" name="TextBox 36"/>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38" name="TextBox 37"/>
            <p:cNvSpPr txBox="1"/>
            <p:nvPr/>
          </p:nvSpPr>
          <p:spPr>
            <a:xfrm>
              <a:off x="838204" y="4026312"/>
              <a:ext cx="3893816" cy="461665"/>
            </a:xfrm>
            <a:prstGeom prst="rect">
              <a:avLst/>
            </a:prstGeom>
            <a:noFill/>
          </p:spPr>
          <p:txBody>
            <a:bodyPr wrap="square" rtlCol="0">
              <a:spAutoFit/>
            </a:bodyPr>
            <a:lstStyle/>
            <a:p>
              <a:r>
                <a:rPr lang="en-US" sz="2400"/>
                <a:t>you / like / your new school</a:t>
              </a:r>
            </a:p>
          </p:txBody>
        </p:sp>
      </p:grpSp>
      <p:grpSp>
        <p:nvGrpSpPr>
          <p:cNvPr id="5" name="Group 4"/>
          <p:cNvGrpSpPr/>
          <p:nvPr/>
        </p:nvGrpSpPr>
        <p:grpSpPr>
          <a:xfrm>
            <a:off x="2860118" y="4555399"/>
            <a:ext cx="6471767" cy="470318"/>
            <a:chOff x="363373" y="3312302"/>
            <a:chExt cx="6471767" cy="470318"/>
          </a:xfrm>
        </p:grpSpPr>
        <p:sp>
          <p:nvSpPr>
            <p:cNvPr id="39" name="TextBox 38"/>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40" name="TextBox 39"/>
            <p:cNvSpPr txBox="1"/>
            <p:nvPr/>
          </p:nvSpPr>
          <p:spPr>
            <a:xfrm>
              <a:off x="838204" y="3312302"/>
              <a:ext cx="5996936" cy="461665"/>
            </a:xfrm>
            <a:prstGeom prst="rect">
              <a:avLst/>
            </a:prstGeom>
            <a:noFill/>
          </p:spPr>
          <p:txBody>
            <a:bodyPr wrap="square" rtlCol="0">
              <a:spAutoFit/>
            </a:bodyPr>
            <a:lstStyle/>
            <a:p>
              <a:r>
                <a:rPr lang="en-US" sz="2400"/>
                <a:t>your friends / always / go to school / with you</a:t>
              </a:r>
            </a:p>
          </p:txBody>
        </p:sp>
      </p:grpSp>
      <p:grpSp>
        <p:nvGrpSpPr>
          <p:cNvPr id="41" name="Group 40"/>
          <p:cNvGrpSpPr/>
          <p:nvPr/>
        </p:nvGrpSpPr>
        <p:grpSpPr>
          <a:xfrm>
            <a:off x="2860118" y="5531575"/>
            <a:ext cx="6471767" cy="470318"/>
            <a:chOff x="363373" y="5669935"/>
            <a:chExt cx="6471767" cy="470318"/>
          </a:xfrm>
        </p:grpSpPr>
        <p:sp>
          <p:nvSpPr>
            <p:cNvPr id="42" name="TextBox 41"/>
            <p:cNvSpPr txBox="1"/>
            <p:nvPr/>
          </p:nvSpPr>
          <p:spPr>
            <a:xfrm>
              <a:off x="363373" y="5678588"/>
              <a:ext cx="474830" cy="461665"/>
            </a:xfrm>
            <a:prstGeom prst="rect">
              <a:avLst/>
            </a:prstGeom>
            <a:noFill/>
          </p:spPr>
          <p:txBody>
            <a:bodyPr wrap="square" rtlCol="0">
              <a:spAutoFit/>
            </a:bodyPr>
            <a:lstStyle/>
            <a:p>
              <a:r>
                <a:rPr lang="en-US" sz="2400" b="1">
                  <a:solidFill>
                    <a:srgbClr val="0070C0"/>
                  </a:solidFill>
                </a:rPr>
                <a:t>5.</a:t>
              </a:r>
            </a:p>
          </p:txBody>
        </p:sp>
        <p:sp>
          <p:nvSpPr>
            <p:cNvPr id="43" name="TextBox 42"/>
            <p:cNvSpPr txBox="1"/>
            <p:nvPr/>
          </p:nvSpPr>
          <p:spPr>
            <a:xfrm>
              <a:off x="838204" y="5669935"/>
              <a:ext cx="5996936" cy="461665"/>
            </a:xfrm>
            <a:prstGeom prst="rect">
              <a:avLst/>
            </a:prstGeom>
            <a:noFill/>
          </p:spPr>
          <p:txBody>
            <a:bodyPr wrap="square" rtlCol="0">
              <a:spAutoFit/>
            </a:bodyPr>
            <a:lstStyle/>
            <a:p>
              <a:r>
                <a:rPr lang="en-US" sz="2400"/>
                <a:t>you / usually / do homework / after school</a:t>
              </a:r>
            </a:p>
          </p:txBody>
        </p:sp>
      </p:grpSp>
      <p:cxnSp>
        <p:nvCxnSpPr>
          <p:cNvPr id="52" name="Straight Connector 51"/>
          <p:cNvCxnSpPr/>
          <p:nvPr/>
        </p:nvCxnSpPr>
        <p:spPr>
          <a:xfrm flipV="1">
            <a:off x="3131505" y="2370692"/>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3131505" y="3437492"/>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135630" y="4445111"/>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3135630" y="5452919"/>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135630" y="6438355"/>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71548" y="223610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871548" y="333719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871548" y="428588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871548" y="532797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871548" y="631341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4E81F-EEDD-49CA-97FE-3498660CCD89}"/>
              </a:ext>
            </a:extLst>
          </p:cNvPr>
          <p:cNvSpPr txBox="1"/>
          <p:nvPr/>
        </p:nvSpPr>
        <p:spPr>
          <a:xfrm>
            <a:off x="3266136" y="2012951"/>
            <a:ext cx="5272790" cy="461665"/>
          </a:xfrm>
          <a:prstGeom prst="rect">
            <a:avLst/>
          </a:prstGeom>
          <a:noFill/>
        </p:spPr>
        <p:txBody>
          <a:bodyPr wrap="none" rtlCol="0">
            <a:spAutoFit/>
          </a:bodyPr>
          <a:lstStyle/>
          <a:p>
            <a:r>
              <a:rPr lang="en-US" sz="2400" dirty="0">
                <a:solidFill>
                  <a:srgbClr val="00B050"/>
                </a:solidFill>
              </a:rPr>
              <a:t>Do you often ride your bicycle to school?</a:t>
            </a:r>
          </a:p>
        </p:txBody>
      </p:sp>
      <p:sp>
        <p:nvSpPr>
          <p:cNvPr id="47" name="TextBox 46">
            <a:extLst>
              <a:ext uri="{FF2B5EF4-FFF2-40B4-BE49-F238E27FC236}">
                <a16:creationId xmlns:a16="http://schemas.microsoft.com/office/drawing/2014/main" id="{394528D6-AFC5-439A-9306-6CE34C5B33CF}"/>
              </a:ext>
            </a:extLst>
          </p:cNvPr>
          <p:cNvSpPr txBox="1"/>
          <p:nvPr/>
        </p:nvSpPr>
        <p:spPr>
          <a:xfrm>
            <a:off x="3279744" y="3085820"/>
            <a:ext cx="5932330" cy="461665"/>
          </a:xfrm>
          <a:prstGeom prst="rect">
            <a:avLst/>
          </a:prstGeom>
          <a:noFill/>
        </p:spPr>
        <p:txBody>
          <a:bodyPr wrap="none" rtlCol="0">
            <a:spAutoFit/>
          </a:bodyPr>
          <a:lstStyle/>
          <a:p>
            <a:r>
              <a:rPr lang="en-US" sz="2400" dirty="0">
                <a:solidFill>
                  <a:srgbClr val="00B050"/>
                </a:solidFill>
              </a:rPr>
              <a:t>Do you sometimes study in the school library?</a:t>
            </a:r>
          </a:p>
        </p:txBody>
      </p:sp>
      <p:sp>
        <p:nvSpPr>
          <p:cNvPr id="48" name="TextBox 47">
            <a:extLst>
              <a:ext uri="{FF2B5EF4-FFF2-40B4-BE49-F238E27FC236}">
                <a16:creationId xmlns:a16="http://schemas.microsoft.com/office/drawing/2014/main" id="{64F6BD07-F8A1-448A-A725-5AF88C794F1E}"/>
              </a:ext>
            </a:extLst>
          </p:cNvPr>
          <p:cNvSpPr txBox="1"/>
          <p:nvPr/>
        </p:nvSpPr>
        <p:spPr>
          <a:xfrm>
            <a:off x="3279744" y="4068455"/>
            <a:ext cx="3814506" cy="461665"/>
          </a:xfrm>
          <a:prstGeom prst="rect">
            <a:avLst/>
          </a:prstGeom>
          <a:noFill/>
        </p:spPr>
        <p:txBody>
          <a:bodyPr wrap="none" rtlCol="0">
            <a:spAutoFit/>
          </a:bodyPr>
          <a:lstStyle/>
          <a:p>
            <a:r>
              <a:rPr lang="en-US" sz="2400" dirty="0">
                <a:solidFill>
                  <a:srgbClr val="00B050"/>
                </a:solidFill>
              </a:rPr>
              <a:t>Do you like your new school?</a:t>
            </a:r>
          </a:p>
        </p:txBody>
      </p:sp>
      <p:sp>
        <p:nvSpPr>
          <p:cNvPr id="49" name="TextBox 48">
            <a:extLst>
              <a:ext uri="{FF2B5EF4-FFF2-40B4-BE49-F238E27FC236}">
                <a16:creationId xmlns:a16="http://schemas.microsoft.com/office/drawing/2014/main" id="{AEC07484-3309-42F7-A9FA-B34F89EDBB78}"/>
              </a:ext>
            </a:extLst>
          </p:cNvPr>
          <p:cNvSpPr txBox="1"/>
          <p:nvPr/>
        </p:nvSpPr>
        <p:spPr>
          <a:xfrm>
            <a:off x="3279745" y="5069588"/>
            <a:ext cx="5886227" cy="461665"/>
          </a:xfrm>
          <a:prstGeom prst="rect">
            <a:avLst/>
          </a:prstGeom>
          <a:noFill/>
        </p:spPr>
        <p:txBody>
          <a:bodyPr wrap="none" rtlCol="0">
            <a:spAutoFit/>
          </a:bodyPr>
          <a:lstStyle/>
          <a:p>
            <a:r>
              <a:rPr lang="en-US" sz="2400" dirty="0">
                <a:solidFill>
                  <a:srgbClr val="00B050"/>
                </a:solidFill>
              </a:rPr>
              <a:t>Do your friends always go to school with you?</a:t>
            </a:r>
          </a:p>
        </p:txBody>
      </p:sp>
      <p:sp>
        <p:nvSpPr>
          <p:cNvPr id="50" name="TextBox 49">
            <a:extLst>
              <a:ext uri="{FF2B5EF4-FFF2-40B4-BE49-F238E27FC236}">
                <a16:creationId xmlns:a16="http://schemas.microsoft.com/office/drawing/2014/main" id="{6F520011-EEF9-4C6D-B1B1-892E904EFC32}"/>
              </a:ext>
            </a:extLst>
          </p:cNvPr>
          <p:cNvSpPr txBox="1"/>
          <p:nvPr/>
        </p:nvSpPr>
        <p:spPr>
          <a:xfrm>
            <a:off x="3281678" y="6071556"/>
            <a:ext cx="5501571" cy="461665"/>
          </a:xfrm>
          <a:prstGeom prst="rect">
            <a:avLst/>
          </a:prstGeom>
          <a:noFill/>
        </p:spPr>
        <p:txBody>
          <a:bodyPr wrap="none" rtlCol="0">
            <a:spAutoFit/>
          </a:bodyPr>
          <a:lstStyle/>
          <a:p>
            <a:r>
              <a:rPr lang="en-US" sz="2400" dirty="0">
                <a:solidFill>
                  <a:srgbClr val="00B050"/>
                </a:solidFill>
              </a:rPr>
              <a:t>Do you usually do homework after school?</a:t>
            </a:r>
          </a:p>
        </p:txBody>
      </p:sp>
      <p:pic>
        <p:nvPicPr>
          <p:cNvPr id="8" name="Picture 7">
            <a:extLst>
              <a:ext uri="{FF2B5EF4-FFF2-40B4-BE49-F238E27FC236}">
                <a16:creationId xmlns:a16="http://schemas.microsoft.com/office/drawing/2014/main" id="{C1E41AB9-9473-E192-1B56-FD4AE50632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14" name="TextBox 13">
            <a:extLst>
              <a:ext uri="{FF2B5EF4-FFF2-40B4-BE49-F238E27FC236}">
                <a16:creationId xmlns:a16="http://schemas.microsoft.com/office/drawing/2014/main" id="{CA0D8D68-5FF3-09DC-F8FF-DE6EE96687FF}"/>
              </a:ext>
            </a:extLst>
          </p:cNvPr>
          <p:cNvSpPr txBox="1"/>
          <p:nvPr/>
        </p:nvSpPr>
        <p:spPr>
          <a:xfrm>
            <a:off x="3315183" y="924175"/>
            <a:ext cx="6042062" cy="1107996"/>
          </a:xfrm>
          <a:prstGeom prst="rect">
            <a:avLst/>
          </a:prstGeom>
          <a:noFill/>
        </p:spPr>
        <p:txBody>
          <a:bodyPr wrap="square" rtlCol="0">
            <a:spAutoFit/>
          </a:bodyPr>
          <a:lstStyle/>
          <a:p>
            <a:r>
              <a:rPr lang="en-US" sz="6600" b="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HOMEWORK</a:t>
            </a:r>
          </a:p>
        </p:txBody>
      </p:sp>
      <p:sp>
        <p:nvSpPr>
          <p:cNvPr id="15" name="Rectangle 14">
            <a:extLst>
              <a:ext uri="{FF2B5EF4-FFF2-40B4-BE49-F238E27FC236}">
                <a16:creationId xmlns:a16="http://schemas.microsoft.com/office/drawing/2014/main" id="{B7FE862C-87FD-F769-D60B-C305C00A6CF0}"/>
              </a:ext>
            </a:extLst>
          </p:cNvPr>
          <p:cNvSpPr/>
          <p:nvPr/>
        </p:nvSpPr>
        <p:spPr>
          <a:xfrm>
            <a:off x="1632698" y="2523654"/>
            <a:ext cx="9040981" cy="1569660"/>
          </a:xfrm>
          <a:prstGeom prst="rect">
            <a:avLst/>
          </a:prstGeom>
        </p:spPr>
        <p:txBody>
          <a:bodyPr wrap="square">
            <a:spAutoFit/>
          </a:bodyPr>
          <a:lstStyle/>
          <a:p>
            <a:pPr algn="just">
              <a:tabLst>
                <a:tab pos="2041262" algn="ctr"/>
              </a:tabLst>
            </a:pPr>
            <a:r>
              <a:rPr lang="en-US" sz="4800" dirty="0">
                <a:latin typeface="Times New Roman" panose="02020603050405020304" pitchFamily="18" charset="0"/>
                <a:ea typeface="Cambria" panose="02040503050406030204" pitchFamily="18" charset="0"/>
                <a:cs typeface="Times New Roman" panose="02020603050405020304" pitchFamily="18" charset="0"/>
              </a:rPr>
              <a:t>- Learn the lesson well.</a:t>
            </a:r>
            <a:endParaRPr lang="en-US" sz="48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p>
            <a:pPr algn="just">
              <a:tabLst>
                <a:tab pos="2041262" algn="ctr"/>
              </a:tabLst>
            </a:pPr>
            <a:r>
              <a:rPr lang="en-US" sz="4800" dirty="0">
                <a:latin typeface="Times New Roman" panose="02020603050405020304" pitchFamily="18" charset="0"/>
                <a:ea typeface="Cambria" panose="02040503050406030204" pitchFamily="18" charset="0"/>
                <a:cs typeface="Times New Roman" panose="02020603050405020304" pitchFamily="18" charset="0"/>
              </a:rPr>
              <a:t>-Prepare Skills 2.</a:t>
            </a:r>
          </a:p>
        </p:txBody>
      </p:sp>
    </p:spTree>
    <p:extLst>
      <p:ext uri="{BB962C8B-B14F-4D97-AF65-F5344CB8AC3E}">
        <p14:creationId xmlns:p14="http://schemas.microsoft.com/office/powerpoint/2010/main" val="410300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52"/>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53"/>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54"/>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55"/>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59"/>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7" grpId="0"/>
      <p:bldP spid="48" grpId="0"/>
      <p:bldP spid="49" grpId="0"/>
      <p:bldP spid="50"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BC07D1-2EB9-F549-A80B-F65F094CE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6" name="TextBox 5">
            <a:extLst>
              <a:ext uri="{FF2B5EF4-FFF2-40B4-BE49-F238E27FC236}">
                <a16:creationId xmlns:a16="http://schemas.microsoft.com/office/drawing/2014/main" id="{D259909D-0ED8-E0CA-477D-AC3CA07F1307}"/>
              </a:ext>
            </a:extLst>
          </p:cNvPr>
          <p:cNvSpPr txBox="1"/>
          <p:nvPr/>
        </p:nvSpPr>
        <p:spPr>
          <a:xfrm>
            <a:off x="3795771" y="1812140"/>
            <a:ext cx="1910798" cy="715581"/>
          </a:xfrm>
          <a:prstGeom prst="rect">
            <a:avLst/>
          </a:prstGeom>
          <a:noFill/>
        </p:spPr>
        <p:txBody>
          <a:bodyPr wrap="square" rtlCol="0">
            <a:spAutoFit/>
          </a:bodyPr>
          <a:lstStyle/>
          <a:p>
            <a:r>
              <a:rPr lang="en-US" sz="4050" b="1" u="sng" dirty="0">
                <a:solidFill>
                  <a:srgbClr val="FF0000"/>
                </a:solidFill>
                <a:latin typeface="Cambria" panose="02040503050406030204" pitchFamily="18" charset="0"/>
                <a:ea typeface="Cambria" panose="02040503050406030204" pitchFamily="18" charset="0"/>
                <a:cs typeface="Times New Roman" panose="02020603050405020304" pitchFamily="18" charset="0"/>
              </a:rPr>
              <a:t>Unit 1:</a:t>
            </a:r>
          </a:p>
        </p:txBody>
      </p:sp>
      <p:sp>
        <p:nvSpPr>
          <p:cNvPr id="7" name="Rectangle 6">
            <a:extLst>
              <a:ext uri="{FF2B5EF4-FFF2-40B4-BE49-F238E27FC236}">
                <a16:creationId xmlns:a16="http://schemas.microsoft.com/office/drawing/2014/main" id="{CB958459-F4D9-1585-3F37-B639EC555059}"/>
              </a:ext>
            </a:extLst>
          </p:cNvPr>
          <p:cNvSpPr/>
          <p:nvPr/>
        </p:nvSpPr>
        <p:spPr>
          <a:xfrm>
            <a:off x="5549406" y="1759923"/>
            <a:ext cx="4902578" cy="7848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500" b="1" spc="50" dirty="0">
                <a:ln w="11430"/>
                <a:solidFill>
                  <a:srgbClr val="008000"/>
                </a:solidFill>
                <a:latin typeface="Cambria" panose="02040503050406030204" pitchFamily="18" charset="0"/>
                <a:ea typeface="Cambria" panose="02040503050406030204" pitchFamily="18" charset="0"/>
                <a:cs typeface="Times New Roman" panose="02020603050405020304" pitchFamily="18" charset="0"/>
              </a:rPr>
              <a:t>MY NEW SCHOOL</a:t>
            </a:r>
          </a:p>
        </p:txBody>
      </p:sp>
      <p:sp>
        <p:nvSpPr>
          <p:cNvPr id="8" name="TextBox 7">
            <a:extLst>
              <a:ext uri="{FF2B5EF4-FFF2-40B4-BE49-F238E27FC236}">
                <a16:creationId xmlns:a16="http://schemas.microsoft.com/office/drawing/2014/main" id="{004A4DB0-19CB-5EFB-6D1F-09901516931D}"/>
              </a:ext>
            </a:extLst>
          </p:cNvPr>
          <p:cNvSpPr txBox="1"/>
          <p:nvPr/>
        </p:nvSpPr>
        <p:spPr>
          <a:xfrm>
            <a:off x="2635007" y="2736504"/>
            <a:ext cx="7054298" cy="715581"/>
          </a:xfrm>
          <a:prstGeom prst="rect">
            <a:avLst/>
          </a:prstGeom>
          <a:noFill/>
        </p:spPr>
        <p:txBody>
          <a:bodyPr wrap="square" rtlCol="0">
            <a:spAutoFit/>
          </a:bodyPr>
          <a:lstStyle/>
          <a:p>
            <a:pPr algn="ctr"/>
            <a:r>
              <a:rPr lang="en-US" sz="4050" b="1" i="1" dirty="0">
                <a:solidFill>
                  <a:srgbClr val="008000"/>
                </a:solidFill>
                <a:latin typeface="Cambria" panose="02040503050406030204" pitchFamily="18" charset="0"/>
                <a:ea typeface="Cambria" panose="02040503050406030204" pitchFamily="18" charset="0"/>
                <a:cs typeface="Times New Roman" panose="02020603050405020304" pitchFamily="18" charset="0"/>
              </a:rPr>
              <a:t>Lesson 5</a:t>
            </a:r>
            <a:r>
              <a:rPr lang="en-US" sz="4050"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SKILLS 1</a:t>
            </a:r>
          </a:p>
        </p:txBody>
      </p:sp>
      <p:sp>
        <p:nvSpPr>
          <p:cNvPr id="9" name="TextBox 8">
            <a:extLst>
              <a:ext uri="{FF2B5EF4-FFF2-40B4-BE49-F238E27FC236}">
                <a16:creationId xmlns:a16="http://schemas.microsoft.com/office/drawing/2014/main" id="{1E804D1D-44EA-B7D4-2C8E-9DE0E8804B7E}"/>
              </a:ext>
            </a:extLst>
          </p:cNvPr>
          <p:cNvSpPr txBox="1"/>
          <p:nvPr/>
        </p:nvSpPr>
        <p:spPr>
          <a:xfrm>
            <a:off x="1780868" y="1862300"/>
            <a:ext cx="2137535" cy="646331"/>
          </a:xfrm>
          <a:prstGeom prst="rect">
            <a:avLst/>
          </a:prstGeom>
          <a:noFill/>
        </p:spPr>
        <p:txBody>
          <a:bodyPr wrap="square" rtlCol="0">
            <a:spAutoFit/>
          </a:bodyPr>
          <a:lstStyle/>
          <a:p>
            <a:r>
              <a:rPr lang="en-US" sz="3600" b="1" u="sng" dirty="0">
                <a:solidFill>
                  <a:srgbClr val="3333FF"/>
                </a:solidFill>
                <a:latin typeface="Cambria" panose="02040503050406030204" pitchFamily="18" charset="0"/>
                <a:ea typeface="Cambria" panose="02040503050406030204" pitchFamily="18" charset="0"/>
                <a:cs typeface="Times New Roman" panose="02020603050405020304" pitchFamily="18" charset="0"/>
              </a:rPr>
              <a:t>Period 6</a:t>
            </a:r>
            <a:r>
              <a:rPr lang="en-US" sz="3600" b="1" dirty="0">
                <a:solidFill>
                  <a:srgbClr val="3333FF"/>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103562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52400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615692" y="2567088"/>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
            <a:ext cx="9144000" cy="117565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085" y="74840"/>
            <a:ext cx="627229" cy="681509"/>
          </a:xfrm>
          <a:prstGeom prst="rect">
            <a:avLst/>
          </a:prstGeom>
        </p:spPr>
      </p:pic>
      <p:sp>
        <p:nvSpPr>
          <p:cNvPr id="12" name="TextBox 11"/>
          <p:cNvSpPr txBox="1"/>
          <p:nvPr/>
        </p:nvSpPr>
        <p:spPr>
          <a:xfrm>
            <a:off x="2351313" y="75901"/>
            <a:ext cx="8012800" cy="830997"/>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Look at the pictures and quickly read the passages. Match 1-3 with A-C.</a:t>
            </a:r>
          </a:p>
        </p:txBody>
      </p:sp>
      <p:sp>
        <p:nvSpPr>
          <p:cNvPr id="3" name="Rounded Rectangle 2"/>
          <p:cNvSpPr/>
          <p:nvPr/>
        </p:nvSpPr>
        <p:spPr>
          <a:xfrm>
            <a:off x="1273630" y="1175658"/>
            <a:ext cx="8109857" cy="1796143"/>
          </a:xfrm>
          <a:prstGeom prst="roundRect">
            <a:avLst>
              <a:gd name="adj" fmla="val 1718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6797" y="1175658"/>
            <a:ext cx="2846430" cy="1796143"/>
          </a:xfrm>
          <a:prstGeom prst="rect">
            <a:avLst/>
          </a:prstGeom>
        </p:spPr>
      </p:pic>
      <p:sp>
        <p:nvSpPr>
          <p:cNvPr id="5" name="TextBox 4"/>
          <p:cNvSpPr txBox="1"/>
          <p:nvPr/>
        </p:nvSpPr>
        <p:spPr>
          <a:xfrm>
            <a:off x="1621767" y="1412009"/>
            <a:ext cx="5885031" cy="1323439"/>
          </a:xfrm>
          <a:prstGeom prst="rect">
            <a:avLst/>
          </a:prstGeom>
          <a:noFill/>
        </p:spPr>
        <p:txBody>
          <a:bodyPr wrap="square" rtlCol="0">
            <a:spAutoFit/>
          </a:bodyPr>
          <a:lstStyle/>
          <a:p>
            <a:pPr algn="just"/>
            <a:r>
              <a:rPr lang="en-US" sz="2000" b="1"/>
              <a:t>Sunrise</a:t>
            </a:r>
            <a:r>
              <a:rPr lang="en-US" sz="2000"/>
              <a:t> is a boarding school in Sydney. Students study and live there. About 1,200 boys and girls go to Sunrise. It has students from all over Australia. They study subjects like maths, science and English.</a:t>
            </a:r>
          </a:p>
        </p:txBody>
      </p:sp>
      <p:sp>
        <p:nvSpPr>
          <p:cNvPr id="13" name="Rounded Rectangle 12"/>
          <p:cNvSpPr/>
          <p:nvPr/>
        </p:nvSpPr>
        <p:spPr>
          <a:xfrm>
            <a:off x="2906488" y="3113312"/>
            <a:ext cx="8109857" cy="1796143"/>
          </a:xfrm>
          <a:prstGeom prst="roundRect">
            <a:avLst>
              <a:gd name="adj" fmla="val 1718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4013" y="3064537"/>
            <a:ext cx="2740269" cy="1796143"/>
          </a:xfrm>
          <a:prstGeom prst="rect">
            <a:avLst/>
          </a:prstGeom>
        </p:spPr>
      </p:pic>
      <p:sp>
        <p:nvSpPr>
          <p:cNvPr id="15" name="TextBox 14"/>
          <p:cNvSpPr txBox="1"/>
          <p:nvPr/>
        </p:nvSpPr>
        <p:spPr>
          <a:xfrm>
            <a:off x="4782970" y="3349663"/>
            <a:ext cx="5885031" cy="1323439"/>
          </a:xfrm>
          <a:prstGeom prst="rect">
            <a:avLst/>
          </a:prstGeom>
          <a:noFill/>
        </p:spPr>
        <p:txBody>
          <a:bodyPr wrap="square" rtlCol="0">
            <a:spAutoFit/>
          </a:bodyPr>
          <a:lstStyle/>
          <a:p>
            <a:pPr algn="just"/>
            <a:r>
              <a:rPr lang="en-US" sz="2000" b="1"/>
              <a:t>An Son </a:t>
            </a:r>
            <a:r>
              <a:rPr lang="en-US" sz="2000"/>
              <a:t>is a lower secondary school in Bac Giang. It has only 8 classes. There are mountains and green fields around the school. There is a computer room and a library. There is also a school garden and a playground. </a:t>
            </a:r>
          </a:p>
        </p:txBody>
      </p:sp>
      <p:sp>
        <p:nvSpPr>
          <p:cNvPr id="19" name="Rounded Rectangle 18"/>
          <p:cNvSpPr/>
          <p:nvPr/>
        </p:nvSpPr>
        <p:spPr>
          <a:xfrm>
            <a:off x="1273630" y="5002191"/>
            <a:ext cx="8109857" cy="1796143"/>
          </a:xfrm>
          <a:prstGeom prst="roundRect">
            <a:avLst>
              <a:gd name="adj" fmla="val 1718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0696" y="5002191"/>
            <a:ext cx="2758633" cy="1796143"/>
          </a:xfrm>
          <a:prstGeom prst="rect">
            <a:avLst/>
          </a:prstGeom>
        </p:spPr>
      </p:pic>
      <p:sp>
        <p:nvSpPr>
          <p:cNvPr id="21" name="TextBox 20"/>
          <p:cNvSpPr txBox="1"/>
          <p:nvPr/>
        </p:nvSpPr>
        <p:spPr>
          <a:xfrm>
            <a:off x="1824012" y="5124034"/>
            <a:ext cx="5094720" cy="1631216"/>
          </a:xfrm>
          <a:prstGeom prst="rect">
            <a:avLst/>
          </a:prstGeom>
          <a:noFill/>
        </p:spPr>
        <p:txBody>
          <a:bodyPr wrap="square" rtlCol="0">
            <a:spAutoFit/>
          </a:bodyPr>
          <a:lstStyle/>
          <a:p>
            <a:pPr algn="just"/>
            <a:r>
              <a:rPr lang="en-US" sz="2000" b="1"/>
              <a:t>Dream </a:t>
            </a:r>
            <a:r>
              <a:rPr lang="en-US" sz="2000"/>
              <a:t>is an international school. Here students learn English with English-speaking teachers. In the afternoon, they join many interesting clubs. They play sports and games. Some students do paintings in the art club. </a:t>
            </a:r>
          </a:p>
        </p:txBody>
      </p:sp>
    </p:spTree>
    <p:extLst>
      <p:ext uri="{BB962C8B-B14F-4D97-AF65-F5344CB8AC3E}">
        <p14:creationId xmlns:p14="http://schemas.microsoft.com/office/powerpoint/2010/main" val="324056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472545" y="1439054"/>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A. </a:t>
                      </a:r>
                      <a:r>
                        <a:rPr lang="en-US" sz="2800" b="0" dirty="0">
                          <a:solidFill>
                            <a:schemeClr val="tx1"/>
                          </a:solidFill>
                        </a:rPr>
                        <a:t>a school in Bac </a:t>
                      </a:r>
                      <a:r>
                        <a:rPr lang="en-US" sz="2800" b="0" dirty="0" err="1">
                          <a:solidFill>
                            <a:schemeClr val="tx1"/>
                          </a:solidFill>
                        </a:rPr>
                        <a:t>Giang</a:t>
                      </a:r>
                      <a:endParaRPr lang="en-US" sz="2800" b="0" dirty="0">
                        <a:solidFill>
                          <a:schemeClr val="tx1"/>
                        </a:solidFill>
                      </a:endParaRPr>
                    </a:p>
                  </a:txBody>
                  <a:tcPr anchor="ctr">
                    <a:solidFill>
                      <a:schemeClr val="bg1"/>
                    </a:solidFill>
                  </a:tcPr>
                </a:tc>
                <a:extLst>
                  <a:ext uri="{0D108BD9-81ED-4DB2-BD59-A6C34878D82A}">
                    <a16:rowId xmlns:a16="http://schemas.microsoft.com/office/drawing/2014/main" val="10000"/>
                  </a:ext>
                </a:extLst>
              </a:tr>
            </a:tbl>
          </a:graphicData>
        </a:graphic>
      </p:graphicFrame>
      <p:sp>
        <p:nvSpPr>
          <p:cNvPr id="3" name="Rectangle 2">
            <a:extLst>
              <a:ext uri="{FF2B5EF4-FFF2-40B4-BE49-F238E27FC236}">
                <a16:creationId xmlns:a16="http://schemas.microsoft.com/office/drawing/2014/main" id="{170897CE-55C7-4F72-8107-275264082212}"/>
              </a:ext>
            </a:extLst>
          </p:cNvPr>
          <p:cNvSpPr/>
          <p:nvPr/>
        </p:nvSpPr>
        <p:spPr>
          <a:xfrm>
            <a:off x="2064328" y="1439053"/>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1.</a:t>
            </a:r>
            <a:r>
              <a:rPr lang="en-US" sz="2800" dirty="0"/>
              <a:t> </a:t>
            </a:r>
            <a:r>
              <a:rPr lang="en-US" sz="2800" dirty="0">
                <a:solidFill>
                  <a:schemeClr val="tx1"/>
                </a:solidFill>
              </a:rPr>
              <a:t>Sunrise</a:t>
            </a:r>
          </a:p>
        </p:txBody>
      </p:sp>
      <p:sp>
        <p:nvSpPr>
          <p:cNvPr id="6" name="Rectangle 5">
            <a:extLst>
              <a:ext uri="{FF2B5EF4-FFF2-40B4-BE49-F238E27FC236}">
                <a16:creationId xmlns:a16="http://schemas.microsoft.com/office/drawing/2014/main" id="{45F82E8C-DB2E-4F0B-B62C-BB1D968BF7BE}"/>
              </a:ext>
            </a:extLst>
          </p:cNvPr>
          <p:cNvSpPr/>
          <p:nvPr/>
        </p:nvSpPr>
        <p:spPr>
          <a:xfrm>
            <a:off x="2064328" y="2948820"/>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2.</a:t>
            </a:r>
            <a:r>
              <a:rPr lang="en-US" sz="2800" dirty="0"/>
              <a:t> </a:t>
            </a:r>
            <a:r>
              <a:rPr lang="en-US" sz="2800" dirty="0">
                <a:solidFill>
                  <a:schemeClr val="tx1"/>
                </a:solidFill>
              </a:rPr>
              <a:t>An Son</a:t>
            </a:r>
          </a:p>
        </p:txBody>
      </p:sp>
      <p:sp>
        <p:nvSpPr>
          <p:cNvPr id="7" name="Rectangle 6">
            <a:extLst>
              <a:ext uri="{FF2B5EF4-FFF2-40B4-BE49-F238E27FC236}">
                <a16:creationId xmlns:a16="http://schemas.microsoft.com/office/drawing/2014/main" id="{A7D4B324-D034-435E-BD47-896409BD987A}"/>
              </a:ext>
            </a:extLst>
          </p:cNvPr>
          <p:cNvSpPr/>
          <p:nvPr/>
        </p:nvSpPr>
        <p:spPr>
          <a:xfrm>
            <a:off x="2064328" y="4463363"/>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3.</a:t>
            </a:r>
            <a:r>
              <a:rPr lang="en-US" sz="2800" dirty="0"/>
              <a:t> </a:t>
            </a:r>
            <a:r>
              <a:rPr lang="en-US" sz="2800" dirty="0">
                <a:solidFill>
                  <a:schemeClr val="tx1"/>
                </a:solidFill>
              </a:rPr>
              <a:t>Dream</a:t>
            </a:r>
          </a:p>
        </p:txBody>
      </p:sp>
      <p:graphicFrame>
        <p:nvGraphicFramePr>
          <p:cNvPr id="8" name="Table 7">
            <a:extLst>
              <a:ext uri="{FF2B5EF4-FFF2-40B4-BE49-F238E27FC236}">
                <a16:creationId xmlns:a16="http://schemas.microsoft.com/office/drawing/2014/main" id="{8C6ADE2B-C430-438B-B4B0-8B958D6249E2}"/>
              </a:ext>
            </a:extLst>
          </p:cNvPr>
          <p:cNvGraphicFramePr>
            <a:graphicFrameLocks noGrp="1"/>
          </p:cNvGraphicFramePr>
          <p:nvPr/>
        </p:nvGraphicFramePr>
        <p:xfrm>
          <a:off x="5472546" y="2948820"/>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B. </a:t>
                      </a:r>
                      <a:r>
                        <a:rPr lang="en-US" sz="2800" b="0" dirty="0">
                          <a:solidFill>
                            <a:schemeClr val="tx1"/>
                          </a:solidFill>
                        </a:rPr>
                        <a:t>an international school</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D368DF2F-338E-4ED2-9F15-2AD9EE6F9520}"/>
              </a:ext>
            </a:extLst>
          </p:cNvPr>
          <p:cNvGraphicFramePr>
            <a:graphicFrameLocks noGrp="1"/>
          </p:cNvGraphicFramePr>
          <p:nvPr/>
        </p:nvGraphicFramePr>
        <p:xfrm>
          <a:off x="5472546" y="4463364"/>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C. </a:t>
                      </a:r>
                      <a:r>
                        <a:rPr lang="en-US" sz="2800" b="0" dirty="0">
                          <a:solidFill>
                            <a:schemeClr val="tx1"/>
                          </a:solidFill>
                        </a:rPr>
                        <a:t>a boarding school in Sydney</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BAD49AFD-0AF4-42C8-9486-F20246CF4DF3}"/>
              </a:ext>
            </a:extLst>
          </p:cNvPr>
          <p:cNvGraphicFramePr>
            <a:graphicFrameLocks noGrp="1"/>
          </p:cNvGraphicFramePr>
          <p:nvPr/>
        </p:nvGraphicFramePr>
        <p:xfrm>
          <a:off x="5472545" y="2953598"/>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A. </a:t>
                      </a:r>
                      <a:r>
                        <a:rPr lang="en-US" sz="2800" b="0" dirty="0">
                          <a:solidFill>
                            <a:schemeClr val="tx1"/>
                          </a:solidFill>
                        </a:rPr>
                        <a:t>a school in Bac </a:t>
                      </a:r>
                      <a:r>
                        <a:rPr lang="en-US" sz="2800" b="0" dirty="0" err="1">
                          <a:solidFill>
                            <a:schemeClr val="tx1"/>
                          </a:solidFill>
                        </a:rPr>
                        <a:t>Giang</a:t>
                      </a:r>
                      <a:endParaRPr lang="en-US" sz="2800" b="0" dirty="0">
                        <a:solidFill>
                          <a:schemeClr val="tx1"/>
                        </a:solidFill>
                      </a:endParaRP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999C2FA7-A52D-4F50-AD18-D77D9B0B03F5}"/>
              </a:ext>
            </a:extLst>
          </p:cNvPr>
          <p:cNvGraphicFramePr>
            <a:graphicFrameLocks noGrp="1"/>
          </p:cNvGraphicFramePr>
          <p:nvPr/>
        </p:nvGraphicFramePr>
        <p:xfrm>
          <a:off x="5472546" y="4463364"/>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B. </a:t>
                      </a:r>
                      <a:r>
                        <a:rPr lang="en-US" sz="2800" b="0" dirty="0">
                          <a:solidFill>
                            <a:schemeClr val="tx1"/>
                          </a:solidFill>
                        </a:rPr>
                        <a:t>an international school</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C7A656AF-4A8E-47B5-958B-753C0341BD4B}"/>
              </a:ext>
            </a:extLst>
          </p:cNvPr>
          <p:cNvGraphicFramePr>
            <a:graphicFrameLocks noGrp="1"/>
          </p:cNvGraphicFramePr>
          <p:nvPr/>
        </p:nvGraphicFramePr>
        <p:xfrm>
          <a:off x="5472545" y="1439055"/>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C. </a:t>
                      </a:r>
                      <a:r>
                        <a:rPr lang="en-US" sz="2800" b="0" dirty="0">
                          <a:solidFill>
                            <a:schemeClr val="tx1"/>
                          </a:solidFill>
                        </a:rPr>
                        <a:t>a boarding school in Sydney</a:t>
                      </a:r>
                    </a:p>
                  </a:txBody>
                  <a:tcPr anchor="ctr">
                    <a:solidFill>
                      <a:schemeClr val="bg1"/>
                    </a:solidFill>
                  </a:tcPr>
                </a:tc>
                <a:extLst>
                  <a:ext uri="{0D108BD9-81ED-4DB2-BD59-A6C34878D82A}">
                    <a16:rowId xmlns:a16="http://schemas.microsoft.com/office/drawing/2014/main" val="10000"/>
                  </a:ext>
                </a:extLst>
              </a:tr>
            </a:tbl>
          </a:graphicData>
        </a:graphic>
      </p:graphicFrame>
      <p:cxnSp>
        <p:nvCxnSpPr>
          <p:cNvPr id="16" name="Straight Connector 15">
            <a:extLst>
              <a:ext uri="{FF2B5EF4-FFF2-40B4-BE49-F238E27FC236}">
                <a16:creationId xmlns:a16="http://schemas.microsoft.com/office/drawing/2014/main" id="{02B1132D-9F05-40AF-95CA-F2C7CAE4D39D}"/>
              </a:ext>
            </a:extLst>
          </p:cNvPr>
          <p:cNvCxnSpPr>
            <a:stCxn id="3" idx="3"/>
            <a:endCxn id="14" idx="1"/>
          </p:cNvCxnSpPr>
          <p:nvPr/>
        </p:nvCxnSpPr>
        <p:spPr>
          <a:xfrm>
            <a:off x="4539674" y="1960963"/>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29EB45A-AEF3-4B00-99E7-F5CC41DD3A74}"/>
              </a:ext>
            </a:extLst>
          </p:cNvPr>
          <p:cNvCxnSpPr/>
          <p:nvPr/>
        </p:nvCxnSpPr>
        <p:spPr>
          <a:xfrm>
            <a:off x="4539674" y="3470729"/>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0F8A73-237A-4D0A-8869-53BE2FE136E1}"/>
              </a:ext>
            </a:extLst>
          </p:cNvPr>
          <p:cNvCxnSpPr/>
          <p:nvPr/>
        </p:nvCxnSpPr>
        <p:spPr>
          <a:xfrm>
            <a:off x="4539674" y="4953028"/>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59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85185E-6 L 0.00017 -0.44051 " pathEditMode="relative" rAng="0" ptsTypes="AA">
                                      <p:cBhvr>
                                        <p:cTn id="6" dur="2000" fill="hold"/>
                                        <p:tgtEl>
                                          <p:spTgt spid="9"/>
                                        </p:tgtEl>
                                        <p:attrNameLst>
                                          <p:attrName>ppt_x</p:attrName>
                                          <p:attrName>ppt_y</p:attrName>
                                        </p:attrNameLst>
                                      </p:cBhvr>
                                      <p:rCtr x="0" y="-22037"/>
                                    </p:animMotion>
                                  </p:childTnLst>
                                </p:cTn>
                              </p:par>
                              <p:par>
                                <p:cTn id="7" presetID="42" presetClass="path" presetSubtype="0" accel="50000" decel="50000" fill="hold" nodeType="withEffect">
                                  <p:stCondLst>
                                    <p:cond delay="0"/>
                                  </p:stCondLst>
                                  <p:childTnLst>
                                    <p:animMotion origin="layout" path="M -2.77778E-7 1.48148E-6 L 1.66667E-6 0.22083 " pathEditMode="relative" rAng="0" ptsTypes="AA">
                                      <p:cBhvr>
                                        <p:cTn id="8" dur="2000" fill="hold"/>
                                        <p:tgtEl>
                                          <p:spTgt spid="8"/>
                                        </p:tgtEl>
                                        <p:attrNameLst>
                                          <p:attrName>ppt_x</p:attrName>
                                          <p:attrName>ppt_y</p:attrName>
                                        </p:attrNameLst>
                                      </p:cBhvr>
                                      <p:rCtr x="35" y="11019"/>
                                    </p:animMotion>
                                  </p:childTnLst>
                                </p:cTn>
                              </p:par>
                              <p:par>
                                <p:cTn id="9" presetID="42" presetClass="path" presetSubtype="0" accel="50000" decel="50000" fill="hold" nodeType="withEffect">
                                  <p:stCondLst>
                                    <p:cond delay="0"/>
                                  </p:stCondLst>
                                  <p:childTnLst>
                                    <p:animMotion origin="layout" path="M -2.77778E-7 3.7037E-7 L 3.33333E-6 0.22014 " pathEditMode="relative" rAng="0" ptsTypes="AA">
                                      <p:cBhvr>
                                        <p:cTn id="10" dur="2000" fill="hold"/>
                                        <p:tgtEl>
                                          <p:spTgt spid="4"/>
                                        </p:tgtEl>
                                        <p:attrNameLst>
                                          <p:attrName>ppt_x</p:attrName>
                                          <p:attrName>ppt_y</p:attrName>
                                        </p:attrNameLst>
                                      </p:cBhvr>
                                      <p:rCtr x="-17" y="11042"/>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9"/>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par>
                          <p:cTn id="25" fill="hold">
                            <p:stCondLst>
                              <p:cond delay="2000"/>
                            </p:stCondLst>
                            <p:childTnLst>
                              <p:par>
                                <p:cTn id="26" presetID="22" presetClass="entr" presetSubtype="8" fill="hold" nodeType="after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53050" y="1371600"/>
            <a:ext cx="5086350" cy="3257550"/>
          </a:xfrm>
          <a:prstGeom prst="roundRect">
            <a:avLst>
              <a:gd name="adj" fmla="val 17180"/>
            </a:avLst>
          </a:prstGeom>
          <a:solidFill>
            <a:srgbClr val="ABE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8300" y="1375179"/>
            <a:ext cx="3543300" cy="2235879"/>
          </a:xfrm>
          <a:prstGeom prst="rect">
            <a:avLst/>
          </a:prstGeom>
        </p:spPr>
      </p:pic>
      <p:sp>
        <p:nvSpPr>
          <p:cNvPr id="5" name="TextBox 4"/>
          <p:cNvSpPr txBox="1"/>
          <p:nvPr/>
        </p:nvSpPr>
        <p:spPr>
          <a:xfrm>
            <a:off x="5425440" y="1535059"/>
            <a:ext cx="4918984" cy="3000821"/>
          </a:xfrm>
          <a:prstGeom prst="rect">
            <a:avLst/>
          </a:prstGeom>
          <a:noFill/>
        </p:spPr>
        <p:txBody>
          <a:bodyPr wrap="square" rtlCol="0">
            <a:spAutoFit/>
          </a:bodyPr>
          <a:lstStyle/>
          <a:p>
            <a:pPr algn="just"/>
            <a:r>
              <a:rPr lang="en-US" sz="2700" b="1" dirty="0">
                <a:solidFill>
                  <a:srgbClr val="C00000"/>
                </a:solidFill>
                <a:latin typeface="Cambria" panose="02040503050406030204" pitchFamily="18" charset="0"/>
                <a:ea typeface="Cambria" panose="02040503050406030204" pitchFamily="18" charset="0"/>
              </a:rPr>
              <a:t>Sunrise</a:t>
            </a:r>
            <a:r>
              <a:rPr lang="en-US" sz="2700" dirty="0">
                <a:latin typeface="Cambria" panose="02040503050406030204" pitchFamily="18" charset="0"/>
                <a:ea typeface="Cambria" panose="02040503050406030204" pitchFamily="18" charset="0"/>
              </a:rPr>
              <a:t> is a boarding school in Sydney. Students study and live there. About 1,200 boys and girls go to Sunrise. It has students from all over Australia. They study subjects like </a:t>
            </a:r>
            <a:r>
              <a:rPr lang="en-US" sz="2700" dirty="0" err="1">
                <a:latin typeface="Cambria" panose="02040503050406030204" pitchFamily="18" charset="0"/>
                <a:ea typeface="Cambria" panose="02040503050406030204" pitchFamily="18" charset="0"/>
              </a:rPr>
              <a:t>maths</a:t>
            </a:r>
            <a:r>
              <a:rPr lang="en-US" sz="2700" dirty="0">
                <a:latin typeface="Cambria" panose="02040503050406030204" pitchFamily="18" charset="0"/>
                <a:ea typeface="Cambria" panose="02040503050406030204" pitchFamily="18" charset="0"/>
              </a:rPr>
              <a:t>, science and English.</a:t>
            </a:r>
          </a:p>
        </p:txBody>
      </p:sp>
      <p:sp>
        <p:nvSpPr>
          <p:cNvPr id="8" name="Oval 7"/>
          <p:cNvSpPr/>
          <p:nvPr/>
        </p:nvSpPr>
        <p:spPr>
          <a:xfrm>
            <a:off x="7368540" y="1442488"/>
            <a:ext cx="2586990" cy="672063"/>
          </a:xfrm>
          <a:prstGeom prst="ellipse">
            <a:avLst/>
          </a:prstGeom>
          <a:noFill/>
          <a:ln w="38100">
            <a:solidFill>
              <a:srgbClr val="FA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a:extLst>
              <a:ext uri="{FF2B5EF4-FFF2-40B4-BE49-F238E27FC236}">
                <a16:creationId xmlns:a16="http://schemas.microsoft.com/office/drawing/2014/main" id="{8DAFE8D3-CAEB-448B-8793-C499F336C0E3}"/>
              </a:ext>
            </a:extLst>
          </p:cNvPr>
          <p:cNvSpPr txBox="1"/>
          <p:nvPr/>
        </p:nvSpPr>
        <p:spPr>
          <a:xfrm>
            <a:off x="4038600" y="4800601"/>
            <a:ext cx="4057650" cy="715581"/>
          </a:xfrm>
          <a:prstGeom prst="rect">
            <a:avLst/>
          </a:prstGeom>
          <a:solidFill>
            <a:schemeClr val="bg1"/>
          </a:solidFill>
        </p:spPr>
        <p:txBody>
          <a:bodyPr wrap="square" rtlCol="0">
            <a:spAutoFit/>
          </a:bodyPr>
          <a:lstStyle/>
          <a:p>
            <a:pPr algn="ctr"/>
            <a:r>
              <a:rPr lang="en-US" sz="405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tr</a:t>
            </a:r>
            <a:r>
              <a:rPr lang="vi-VN" sz="405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ư</a:t>
            </a:r>
            <a:r>
              <a:rPr lang="en-US" sz="405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ờng</a:t>
            </a:r>
            <a:r>
              <a:rPr lang="en-US" sz="405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4050" b="1" err="1">
                <a:solidFill>
                  <a:srgbClr val="0000CC"/>
                </a:solidFill>
                <a:latin typeface="Cambria" panose="02040503050406030204" pitchFamily="18" charset="0"/>
                <a:ea typeface="Cambria" panose="02040503050406030204" pitchFamily="18" charset="0"/>
                <a:cs typeface="Times New Roman" panose="02020603050405020304" pitchFamily="18" charset="0"/>
              </a:rPr>
              <a:t>nội</a:t>
            </a:r>
            <a:r>
              <a:rPr lang="en-US" sz="4050" b="1">
                <a:solidFill>
                  <a:srgbClr val="0000CC"/>
                </a:solidFill>
                <a:latin typeface="Cambria" panose="02040503050406030204" pitchFamily="18" charset="0"/>
                <a:ea typeface="Cambria" panose="02040503050406030204" pitchFamily="18" charset="0"/>
                <a:cs typeface="Times New Roman" panose="02020603050405020304" pitchFamily="18" charset="0"/>
              </a:rPr>
              <a:t> trú</a:t>
            </a:r>
            <a:endParaRPr lang="en-US" sz="405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57882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 brown and green mountain art, png | PNGEg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822256"/>
            <a:ext cx="4735856" cy="21784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ice Field Images | Free Vectors, Stock Photos &amp; PS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7350" y="3416766"/>
            <a:ext cx="6202230" cy="252683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5067300" y="971552"/>
            <a:ext cx="5429250" cy="3182225"/>
          </a:xfrm>
          <a:prstGeom prst="roundRect">
            <a:avLst>
              <a:gd name="adj" fmla="val 1718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8301" y="1161632"/>
            <a:ext cx="3372001" cy="2210219"/>
          </a:xfrm>
          <a:prstGeom prst="rect">
            <a:avLst/>
          </a:prstGeom>
        </p:spPr>
      </p:pic>
      <p:sp>
        <p:nvSpPr>
          <p:cNvPr id="15" name="TextBox 14"/>
          <p:cNvSpPr txBox="1"/>
          <p:nvPr/>
        </p:nvSpPr>
        <p:spPr>
          <a:xfrm>
            <a:off x="5181601" y="1053243"/>
            <a:ext cx="5176382" cy="3000821"/>
          </a:xfrm>
          <a:prstGeom prst="rect">
            <a:avLst/>
          </a:prstGeom>
          <a:noFill/>
        </p:spPr>
        <p:txBody>
          <a:bodyPr wrap="square" rtlCol="0">
            <a:spAutoFit/>
          </a:bodyPr>
          <a:lstStyle/>
          <a:p>
            <a:pPr algn="just"/>
            <a:r>
              <a:rPr lang="en-US" sz="2700" b="1" dirty="0">
                <a:solidFill>
                  <a:srgbClr val="C00000"/>
                </a:solidFill>
                <a:latin typeface="Cambria" panose="02040503050406030204" pitchFamily="18" charset="0"/>
                <a:ea typeface="Cambria" panose="02040503050406030204" pitchFamily="18" charset="0"/>
              </a:rPr>
              <a:t>An Son </a:t>
            </a:r>
            <a:r>
              <a:rPr lang="en-US" sz="2700" dirty="0">
                <a:latin typeface="Cambria" panose="02040503050406030204" pitchFamily="18" charset="0"/>
                <a:ea typeface="Cambria" panose="02040503050406030204" pitchFamily="18" charset="0"/>
              </a:rPr>
              <a:t>is a lower secondary school in Bac </a:t>
            </a:r>
            <a:r>
              <a:rPr lang="en-US" sz="2700" dirty="0" err="1">
                <a:latin typeface="Cambria" panose="02040503050406030204" pitchFamily="18" charset="0"/>
                <a:ea typeface="Cambria" panose="02040503050406030204" pitchFamily="18" charset="0"/>
              </a:rPr>
              <a:t>Giang</a:t>
            </a:r>
            <a:r>
              <a:rPr lang="en-US" sz="2700" dirty="0">
                <a:latin typeface="Cambria" panose="02040503050406030204" pitchFamily="18" charset="0"/>
                <a:ea typeface="Cambria" panose="02040503050406030204" pitchFamily="18" charset="0"/>
              </a:rPr>
              <a:t>. It has only 8 classes. There are mountains and green fields around the school. There is a computer room and a library. There is also a school garden and a playground. </a:t>
            </a:r>
          </a:p>
        </p:txBody>
      </p:sp>
      <p:sp>
        <p:nvSpPr>
          <p:cNvPr id="17" name="Oval 16"/>
          <p:cNvSpPr/>
          <p:nvPr/>
        </p:nvSpPr>
        <p:spPr>
          <a:xfrm>
            <a:off x="7947540" y="1898920"/>
            <a:ext cx="1771770" cy="519552"/>
          </a:xfrm>
          <a:prstGeom prst="ellipse">
            <a:avLst/>
          </a:prstGeom>
          <a:noFill/>
          <a:ln w="38100">
            <a:solidFill>
              <a:srgbClr val="FA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8DAFE8D3-CAEB-448B-8793-C499F336C0E3}"/>
              </a:ext>
            </a:extLst>
          </p:cNvPr>
          <p:cNvSpPr txBox="1"/>
          <p:nvPr/>
        </p:nvSpPr>
        <p:spPr>
          <a:xfrm>
            <a:off x="2289826" y="5010441"/>
            <a:ext cx="1034475" cy="1477328"/>
          </a:xfrm>
          <a:prstGeom prst="rect">
            <a:avLst/>
          </a:prstGeom>
          <a:noFill/>
        </p:spPr>
        <p:txBody>
          <a:bodyPr wrap="square" rtlCol="0">
            <a:spAutoFit/>
          </a:bodyPr>
          <a:lstStyle/>
          <a:p>
            <a:pPr algn="ctr"/>
            <a:r>
              <a:rPr lang="en-US" sz="4500" b="1">
                <a:solidFill>
                  <a:schemeClr val="bg1"/>
                </a:solidFill>
                <a:latin typeface="Cambria" panose="02040503050406030204" pitchFamily="18" charset="0"/>
                <a:ea typeface="Cambria" panose="02040503050406030204" pitchFamily="18" charset="0"/>
                <a:cs typeface="Times New Roman" panose="02020603050405020304" pitchFamily="18" charset="0"/>
              </a:rPr>
              <a:t>núi</a:t>
            </a:r>
            <a:endParaRPr lang="en-US" sz="45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2" name="Oval 21"/>
          <p:cNvSpPr/>
          <p:nvPr/>
        </p:nvSpPr>
        <p:spPr>
          <a:xfrm>
            <a:off x="6244590" y="2314387"/>
            <a:ext cx="765810" cy="470725"/>
          </a:xfrm>
          <a:prstGeom prst="ellipse">
            <a:avLst/>
          </a:prstGeom>
          <a:noFill/>
          <a:ln w="38100">
            <a:solidFill>
              <a:srgbClr val="FA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a:extLst>
              <a:ext uri="{FF2B5EF4-FFF2-40B4-BE49-F238E27FC236}">
                <a16:creationId xmlns:a16="http://schemas.microsoft.com/office/drawing/2014/main" id="{8DAFE8D3-CAEB-448B-8793-C499F336C0E3}"/>
              </a:ext>
            </a:extLst>
          </p:cNvPr>
          <p:cNvSpPr txBox="1"/>
          <p:nvPr/>
        </p:nvSpPr>
        <p:spPr>
          <a:xfrm>
            <a:off x="3657547" y="4911503"/>
            <a:ext cx="3234785" cy="784830"/>
          </a:xfrm>
          <a:prstGeom prst="rect">
            <a:avLst/>
          </a:prstGeom>
          <a:noFill/>
        </p:spPr>
        <p:txBody>
          <a:bodyPr wrap="square" rtlCol="0">
            <a:spAutoFit/>
          </a:bodyPr>
          <a:lstStyle/>
          <a:p>
            <a:pPr algn="ctr"/>
            <a:r>
              <a:rPr lang="en-US" sz="4500" b="1">
                <a:solidFill>
                  <a:schemeClr val="bg1"/>
                </a:solidFill>
                <a:latin typeface="Cambria" panose="02040503050406030204" pitchFamily="18" charset="0"/>
                <a:ea typeface="Cambria" panose="02040503050406030204" pitchFamily="18" charset="0"/>
                <a:cs typeface="Times New Roman" panose="02020603050405020304" pitchFamily="18" charset="0"/>
              </a:rPr>
              <a:t>cánh đồng</a:t>
            </a:r>
            <a:endParaRPr lang="en-US" sz="45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52071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1250"/>
                                        <p:tgtEl>
                                          <p:spTgt spid="17"/>
                                        </p:tgtEl>
                                      </p:cBhvr>
                                    </p:animEffect>
                                  </p:childTnLst>
                                </p:cTn>
                              </p:par>
                            </p:childTnLst>
                          </p:cTn>
                        </p:par>
                        <p:par>
                          <p:cTn id="8" fill="hold">
                            <p:stCondLst>
                              <p:cond delay="1250"/>
                            </p:stCondLst>
                            <p:childTnLst>
                              <p:par>
                                <p:cTn id="9" presetID="6"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1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17"/>
                                        </p:tgtEl>
                                      </p:cBhvr>
                                    </p:animEffect>
                                    <p:anim calcmode="lin" valueType="num">
                                      <p:cBhvr>
                                        <p:cTn id="21" dur="1000"/>
                                        <p:tgtEl>
                                          <p:spTgt spid="17"/>
                                        </p:tgtEl>
                                        <p:attrNameLst>
                                          <p:attrName>ppt_x</p:attrName>
                                        </p:attrNameLst>
                                      </p:cBhvr>
                                      <p:tavLst>
                                        <p:tav tm="0">
                                          <p:val>
                                            <p:strVal val="ppt_x"/>
                                          </p:val>
                                        </p:tav>
                                        <p:tav tm="100000">
                                          <p:val>
                                            <p:strVal val="ppt_x"/>
                                          </p:val>
                                        </p:tav>
                                      </p:tavLst>
                                    </p:anim>
                                    <p:anim calcmode="lin" valueType="num">
                                      <p:cBhvr>
                                        <p:cTn id="22" dur="1000"/>
                                        <p:tgtEl>
                                          <p:spTgt spid="17"/>
                                        </p:tgtEl>
                                        <p:attrNameLst>
                                          <p:attrName>ppt_y</p:attrName>
                                        </p:attrNameLst>
                                      </p:cBhvr>
                                      <p:tavLst>
                                        <p:tav tm="0">
                                          <p:val>
                                            <p:strVal val="ppt_y"/>
                                          </p:val>
                                        </p:tav>
                                        <p:tav tm="100000">
                                          <p:val>
                                            <p:strVal val="ppt_y+.1"/>
                                          </p:val>
                                        </p:tav>
                                      </p:tavLst>
                                    </p:anim>
                                    <p:set>
                                      <p:cBhvr>
                                        <p:cTn id="23" dur="1" fill="hold">
                                          <p:stCondLst>
                                            <p:cond delay="999"/>
                                          </p:stCondLst>
                                        </p:cTn>
                                        <p:tgtEl>
                                          <p:spTgt spid="17"/>
                                        </p:tgtEl>
                                        <p:attrNameLst>
                                          <p:attrName>style.visibility</p:attrName>
                                        </p:attrNameLst>
                                      </p:cBhvr>
                                      <p:to>
                                        <p:strVal val="hidden"/>
                                      </p:to>
                                    </p:set>
                                  </p:childTnLst>
                                </p:cTn>
                              </p:par>
                              <p:par>
                                <p:cTn id="24" presetID="42" presetClass="exit" presetSubtype="0" fill="hold" grpId="1" nodeType="withEffect">
                                  <p:stCondLst>
                                    <p:cond delay="0"/>
                                  </p:stCondLst>
                                  <p:childTnLst>
                                    <p:animEffect transition="out" filter="fade">
                                      <p:cBhvr>
                                        <p:cTn id="25" dur="1000"/>
                                        <p:tgtEl>
                                          <p:spTgt spid="18"/>
                                        </p:tgtEl>
                                      </p:cBhvr>
                                    </p:animEffect>
                                    <p:anim calcmode="lin" valueType="num">
                                      <p:cBhvr>
                                        <p:cTn id="26" dur="1000"/>
                                        <p:tgtEl>
                                          <p:spTgt spid="18"/>
                                        </p:tgtEl>
                                        <p:attrNameLst>
                                          <p:attrName>ppt_x</p:attrName>
                                        </p:attrNameLst>
                                      </p:cBhvr>
                                      <p:tavLst>
                                        <p:tav tm="0">
                                          <p:val>
                                            <p:strVal val="ppt_x"/>
                                          </p:val>
                                        </p:tav>
                                        <p:tav tm="100000">
                                          <p:val>
                                            <p:strVal val="ppt_x"/>
                                          </p:val>
                                        </p:tav>
                                      </p:tavLst>
                                    </p:anim>
                                    <p:anim calcmode="lin" valueType="num">
                                      <p:cBhvr>
                                        <p:cTn id="27" dur="1000"/>
                                        <p:tgtEl>
                                          <p:spTgt spid="18"/>
                                        </p:tgtEl>
                                        <p:attrNameLst>
                                          <p:attrName>ppt_y</p:attrName>
                                        </p:attrNameLst>
                                      </p:cBhvr>
                                      <p:tavLst>
                                        <p:tav tm="0">
                                          <p:val>
                                            <p:strVal val="ppt_y"/>
                                          </p:val>
                                        </p:tav>
                                        <p:tav tm="100000">
                                          <p:val>
                                            <p:strVal val="ppt_y+.1"/>
                                          </p:val>
                                        </p:tav>
                                      </p:tavLst>
                                    </p:anim>
                                    <p:set>
                                      <p:cBhvr>
                                        <p:cTn id="28" dur="1" fill="hold">
                                          <p:stCondLst>
                                            <p:cond delay="999"/>
                                          </p:stCondLst>
                                        </p:cTn>
                                        <p:tgtEl>
                                          <p:spTgt spid="18"/>
                                        </p:tgtEl>
                                        <p:attrNameLst>
                                          <p:attrName>style.visibility</p:attrName>
                                        </p:attrNameLst>
                                      </p:cBhvr>
                                      <p:to>
                                        <p:strVal val="hidden"/>
                                      </p:to>
                                    </p:set>
                                  </p:childTnLst>
                                </p:cTn>
                              </p:par>
                              <p:par>
                                <p:cTn id="29" presetID="42" presetClass="exit" presetSubtype="0" fill="hold" nodeType="withEffect">
                                  <p:stCondLst>
                                    <p:cond delay="0"/>
                                  </p:stCondLst>
                                  <p:childTnLst>
                                    <p:animEffect transition="out" filter="fade">
                                      <p:cBhvr>
                                        <p:cTn id="30" dur="1000"/>
                                        <p:tgtEl>
                                          <p:spTgt spid="1026"/>
                                        </p:tgtEl>
                                      </p:cBhvr>
                                    </p:animEffect>
                                    <p:anim calcmode="lin" valueType="num">
                                      <p:cBhvr>
                                        <p:cTn id="31" dur="1000"/>
                                        <p:tgtEl>
                                          <p:spTgt spid="1026"/>
                                        </p:tgtEl>
                                        <p:attrNameLst>
                                          <p:attrName>ppt_x</p:attrName>
                                        </p:attrNameLst>
                                      </p:cBhvr>
                                      <p:tavLst>
                                        <p:tav tm="0">
                                          <p:val>
                                            <p:strVal val="ppt_x"/>
                                          </p:val>
                                        </p:tav>
                                        <p:tav tm="100000">
                                          <p:val>
                                            <p:strVal val="ppt_x"/>
                                          </p:val>
                                        </p:tav>
                                      </p:tavLst>
                                    </p:anim>
                                    <p:anim calcmode="lin" valueType="num">
                                      <p:cBhvr>
                                        <p:cTn id="32" dur="1000"/>
                                        <p:tgtEl>
                                          <p:spTgt spid="1026"/>
                                        </p:tgtEl>
                                        <p:attrNameLst>
                                          <p:attrName>ppt_y</p:attrName>
                                        </p:attrNameLst>
                                      </p:cBhvr>
                                      <p:tavLst>
                                        <p:tav tm="0">
                                          <p:val>
                                            <p:strVal val="ppt_y"/>
                                          </p:val>
                                        </p:tav>
                                        <p:tav tm="100000">
                                          <p:val>
                                            <p:strVal val="ppt_y+.1"/>
                                          </p:val>
                                        </p:tav>
                                      </p:tavLst>
                                    </p:anim>
                                    <p:set>
                                      <p:cBhvr>
                                        <p:cTn id="33" dur="1" fill="hold">
                                          <p:stCondLst>
                                            <p:cond delay="999"/>
                                          </p:stCondLst>
                                        </p:cTn>
                                        <p:tgtEl>
                                          <p:spTgt spid="1026"/>
                                        </p:tgtEl>
                                        <p:attrNameLst>
                                          <p:attrName>style.visibility</p:attrName>
                                        </p:attrNameLst>
                                      </p:cBhvr>
                                      <p:to>
                                        <p:strVal val="hidden"/>
                                      </p:to>
                                    </p:set>
                                  </p:childTnLst>
                                </p:cTn>
                              </p:par>
                            </p:childTnLst>
                          </p:cTn>
                        </p:par>
                        <p:par>
                          <p:cTn id="34" fill="hold">
                            <p:stCondLst>
                              <p:cond delay="1000"/>
                            </p:stCondLst>
                            <p:childTnLst>
                              <p:par>
                                <p:cTn id="35" presetID="21" presetClass="entr" presetSubtype="1"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heel(1)">
                                      <p:cBhvr>
                                        <p:cTn id="37" dur="1250"/>
                                        <p:tgtEl>
                                          <p:spTgt spid="22"/>
                                        </p:tgtEl>
                                      </p:cBhvr>
                                    </p:animEffect>
                                  </p:childTnLst>
                                </p:cTn>
                              </p:par>
                            </p:childTnLst>
                          </p:cTn>
                        </p:par>
                        <p:par>
                          <p:cTn id="38" fill="hold">
                            <p:stCondLst>
                              <p:cond delay="2250"/>
                            </p:stCondLst>
                            <p:childTnLst>
                              <p:par>
                                <p:cTn id="39" presetID="42" presetClass="entr" presetSubtype="0" fill="hold" nodeType="afterEffect">
                                  <p:stCondLst>
                                    <p:cond delay="0"/>
                                  </p:stCondLst>
                                  <p:childTnLst>
                                    <p:set>
                                      <p:cBhvr>
                                        <p:cTn id="40" dur="1" fill="hold">
                                          <p:stCondLst>
                                            <p:cond delay="0"/>
                                          </p:stCondLst>
                                        </p:cTn>
                                        <p:tgtEl>
                                          <p:spTgt spid="4100"/>
                                        </p:tgtEl>
                                        <p:attrNameLst>
                                          <p:attrName>style.visibility</p:attrName>
                                        </p:attrNameLst>
                                      </p:cBhvr>
                                      <p:to>
                                        <p:strVal val="visible"/>
                                      </p:to>
                                    </p:set>
                                    <p:animEffect transition="in" filter="fade">
                                      <p:cBhvr>
                                        <p:cTn id="41" dur="1000"/>
                                        <p:tgtEl>
                                          <p:spTgt spid="4100"/>
                                        </p:tgtEl>
                                      </p:cBhvr>
                                    </p:animEffect>
                                    <p:anim calcmode="lin" valueType="num">
                                      <p:cBhvr>
                                        <p:cTn id="42" dur="1000" fill="hold"/>
                                        <p:tgtEl>
                                          <p:spTgt spid="4100"/>
                                        </p:tgtEl>
                                        <p:attrNameLst>
                                          <p:attrName>ppt_x</p:attrName>
                                        </p:attrNameLst>
                                      </p:cBhvr>
                                      <p:tavLst>
                                        <p:tav tm="0">
                                          <p:val>
                                            <p:strVal val="#ppt_x"/>
                                          </p:val>
                                        </p:tav>
                                        <p:tav tm="100000">
                                          <p:val>
                                            <p:strVal val="#ppt_x"/>
                                          </p:val>
                                        </p:tav>
                                      </p:tavLst>
                                    </p:anim>
                                    <p:anim calcmode="lin" valueType="num">
                                      <p:cBhvr>
                                        <p:cTn id="43"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p:bldP spid="18" grpId="1"/>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680211" y="1155429"/>
            <a:ext cx="4672257" cy="2730772"/>
          </a:xfrm>
          <a:prstGeom prst="roundRect">
            <a:avLst>
              <a:gd name="adj" fmla="val 11807"/>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01" y="1371600"/>
            <a:ext cx="3774311" cy="2457450"/>
          </a:xfrm>
          <a:prstGeom prst="rect">
            <a:avLst/>
          </a:prstGeom>
        </p:spPr>
      </p:pic>
      <p:sp>
        <p:nvSpPr>
          <p:cNvPr id="21" name="TextBox 20"/>
          <p:cNvSpPr txBox="1"/>
          <p:nvPr/>
        </p:nvSpPr>
        <p:spPr>
          <a:xfrm>
            <a:off x="1762270" y="1200150"/>
            <a:ext cx="4505180" cy="3046988"/>
          </a:xfrm>
          <a:prstGeom prst="rect">
            <a:avLst/>
          </a:prstGeom>
          <a:noFill/>
        </p:spPr>
        <p:txBody>
          <a:bodyPr wrap="square" rtlCol="0">
            <a:spAutoFit/>
          </a:bodyPr>
          <a:lstStyle/>
          <a:p>
            <a:pPr algn="just"/>
            <a:r>
              <a:rPr lang="en-US" sz="2400" b="1" dirty="0">
                <a:solidFill>
                  <a:srgbClr val="C00000"/>
                </a:solidFill>
                <a:latin typeface="Cambria" panose="02040503050406030204" pitchFamily="18" charset="0"/>
                <a:ea typeface="Cambria" panose="02040503050406030204" pitchFamily="18" charset="0"/>
              </a:rPr>
              <a:t>Dream</a:t>
            </a:r>
            <a:r>
              <a:rPr lang="en-US" sz="2400" b="1"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is an international school. Here students learn English with English-speaking teachers. In the afternoon, they join many interesting clubs. They play sports and games. Some students do paintings in the art club. </a:t>
            </a:r>
          </a:p>
        </p:txBody>
      </p:sp>
      <p:sp>
        <p:nvSpPr>
          <p:cNvPr id="24" name="Oval 23"/>
          <p:cNvSpPr/>
          <p:nvPr/>
        </p:nvSpPr>
        <p:spPr>
          <a:xfrm>
            <a:off x="3425190" y="1127762"/>
            <a:ext cx="1870710" cy="601979"/>
          </a:xfrm>
          <a:prstGeom prst="ellipse">
            <a:avLst/>
          </a:prstGeom>
          <a:noFill/>
          <a:ln w="38100">
            <a:solidFill>
              <a:srgbClr val="FA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8DAFE8D3-CAEB-448B-8793-C499F336C0E3}"/>
              </a:ext>
            </a:extLst>
          </p:cNvPr>
          <p:cNvSpPr txBox="1"/>
          <p:nvPr/>
        </p:nvSpPr>
        <p:spPr>
          <a:xfrm>
            <a:off x="6413444" y="1099011"/>
            <a:ext cx="1920240" cy="600164"/>
          </a:xfrm>
          <a:prstGeom prst="rect">
            <a:avLst/>
          </a:prstGeom>
          <a:solidFill>
            <a:schemeClr val="bg1"/>
          </a:solidFill>
        </p:spPr>
        <p:txBody>
          <a:bodyPr wrap="square" rtlCol="0">
            <a:spAutoFit/>
          </a:bodyPr>
          <a:lstStyle/>
          <a:p>
            <a:pPr algn="ctr"/>
            <a:r>
              <a:rPr lang="en-US" sz="3300" b="1">
                <a:solidFill>
                  <a:srgbClr val="0000CC"/>
                </a:solidFill>
                <a:latin typeface="Cambria" panose="02040503050406030204" pitchFamily="18" charset="0"/>
                <a:ea typeface="Cambria" panose="02040503050406030204" pitchFamily="18" charset="0"/>
                <a:cs typeface="Times New Roman" panose="02020603050405020304" pitchFamily="18" charset="0"/>
              </a:rPr>
              <a:t>quốc tế</a:t>
            </a:r>
            <a:endParaRPr lang="en-US" sz="33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6" name="Oval 25"/>
          <p:cNvSpPr/>
          <p:nvPr/>
        </p:nvSpPr>
        <p:spPr>
          <a:xfrm>
            <a:off x="4368165" y="2300753"/>
            <a:ext cx="857250" cy="491479"/>
          </a:xfrm>
          <a:prstGeom prst="ellipse">
            <a:avLst/>
          </a:prstGeom>
          <a:noFill/>
          <a:ln w="38100">
            <a:solidFill>
              <a:srgbClr val="FA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a:extLst>
              <a:ext uri="{FF2B5EF4-FFF2-40B4-BE49-F238E27FC236}">
                <a16:creationId xmlns:a16="http://schemas.microsoft.com/office/drawing/2014/main" id="{8DAFE8D3-CAEB-448B-8793-C499F336C0E3}"/>
              </a:ext>
            </a:extLst>
          </p:cNvPr>
          <p:cNvSpPr txBox="1"/>
          <p:nvPr/>
        </p:nvSpPr>
        <p:spPr>
          <a:xfrm>
            <a:off x="2038350" y="2149410"/>
            <a:ext cx="1885950" cy="600164"/>
          </a:xfrm>
          <a:prstGeom prst="rect">
            <a:avLst/>
          </a:prstGeom>
          <a:solidFill>
            <a:schemeClr val="bg1"/>
          </a:solidFill>
        </p:spPr>
        <p:txBody>
          <a:bodyPr wrap="square" rtlCol="0">
            <a:spAutoFit/>
          </a:bodyPr>
          <a:lstStyle/>
          <a:p>
            <a:pPr algn="ctr"/>
            <a:r>
              <a:rPr lang="en-US" sz="3300" b="1">
                <a:solidFill>
                  <a:srgbClr val="0000CC"/>
                </a:solidFill>
                <a:latin typeface="Cambria" panose="02040503050406030204" pitchFamily="18" charset="0"/>
                <a:ea typeface="Cambria" panose="02040503050406030204" pitchFamily="18" charset="0"/>
                <a:cs typeface="Times New Roman" panose="02020603050405020304" pitchFamily="18" charset="0"/>
              </a:rPr>
              <a:t>tham gia</a:t>
            </a:r>
            <a:endParaRPr lang="en-US" sz="33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074" name="Picture 2" descr="Trang Chủ - Renaissance International School Saig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1506" y="3230273"/>
            <a:ext cx="4089344" cy="2726229"/>
          </a:xfrm>
          <a:prstGeom prst="rect">
            <a:avLst/>
          </a:prstGeom>
          <a:noFill/>
          <a:extLst>
            <a:ext uri="{909E8E84-426E-40DD-AFC4-6F175D3DCCD1}">
              <a14:hiddenFill xmlns:a14="http://schemas.microsoft.com/office/drawing/2010/main">
                <a:solidFill>
                  <a:srgbClr val="FFFFFF"/>
                </a:solidFill>
              </a14:hiddenFill>
            </a:ext>
          </a:extLst>
        </p:spPr>
      </p:pic>
      <p:sp>
        <p:nvSpPr>
          <p:cNvPr id="28" name="Oval 27"/>
          <p:cNvSpPr/>
          <p:nvPr/>
        </p:nvSpPr>
        <p:spPr>
          <a:xfrm>
            <a:off x="1743956" y="3314702"/>
            <a:ext cx="1765055" cy="658073"/>
          </a:xfrm>
          <a:prstGeom prst="ellipse">
            <a:avLst/>
          </a:prstGeom>
          <a:noFill/>
          <a:ln w="38100">
            <a:solidFill>
              <a:srgbClr val="FA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8DAFE8D3-CAEB-448B-8793-C499F336C0E3}"/>
              </a:ext>
            </a:extLst>
          </p:cNvPr>
          <p:cNvSpPr txBox="1"/>
          <p:nvPr/>
        </p:nvSpPr>
        <p:spPr>
          <a:xfrm>
            <a:off x="1581150" y="4072589"/>
            <a:ext cx="2244090" cy="600164"/>
          </a:xfrm>
          <a:prstGeom prst="rect">
            <a:avLst/>
          </a:prstGeom>
          <a:solidFill>
            <a:schemeClr val="bg1"/>
          </a:solidFill>
        </p:spPr>
        <p:txBody>
          <a:bodyPr wrap="square" rtlCol="0">
            <a:spAutoFit/>
          </a:bodyPr>
          <a:lstStyle/>
          <a:p>
            <a:pPr algn="ctr"/>
            <a:r>
              <a:rPr lang="en-US" sz="3300" b="1">
                <a:solidFill>
                  <a:srgbClr val="0000CC"/>
                </a:solidFill>
                <a:latin typeface="Cambria" panose="02040503050406030204" pitchFamily="18" charset="0"/>
                <a:ea typeface="Cambria" panose="02040503050406030204" pitchFamily="18" charset="0"/>
                <a:cs typeface="Times New Roman" panose="02020603050405020304" pitchFamily="18" charset="0"/>
              </a:rPr>
              <a:t>vẽ tranh</a:t>
            </a:r>
            <a:endParaRPr lang="en-US" sz="33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076" name="Picture 4" descr="16 Commonly Asked Questions by Painting Beginn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0251" y="3486150"/>
            <a:ext cx="4304132" cy="2420948"/>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4220266" y="3432286"/>
            <a:ext cx="561284" cy="431054"/>
          </a:xfrm>
          <a:prstGeom prst="ellipse">
            <a:avLst/>
          </a:prstGeom>
          <a:noFill/>
          <a:ln w="38100">
            <a:solidFill>
              <a:srgbClr val="FA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extBox 30">
            <a:extLst>
              <a:ext uri="{FF2B5EF4-FFF2-40B4-BE49-F238E27FC236}">
                <a16:creationId xmlns:a16="http://schemas.microsoft.com/office/drawing/2014/main" id="{8DAFE8D3-CAEB-448B-8793-C499F336C0E3}"/>
              </a:ext>
            </a:extLst>
          </p:cNvPr>
          <p:cNvSpPr txBox="1"/>
          <p:nvPr/>
        </p:nvSpPr>
        <p:spPr>
          <a:xfrm>
            <a:off x="3860556" y="4071892"/>
            <a:ext cx="2390084" cy="600164"/>
          </a:xfrm>
          <a:prstGeom prst="rect">
            <a:avLst/>
          </a:prstGeom>
          <a:noFill/>
        </p:spPr>
        <p:txBody>
          <a:bodyPr wrap="square" rtlCol="0">
            <a:spAutoFit/>
          </a:bodyPr>
          <a:lstStyle/>
          <a:p>
            <a:pPr algn="ctr"/>
            <a:r>
              <a:rPr lang="en-US" sz="3300" b="1">
                <a:solidFill>
                  <a:srgbClr val="0000CC"/>
                </a:solidFill>
                <a:latin typeface="Cambria" panose="02040503050406030204" pitchFamily="18" charset="0"/>
                <a:ea typeface="Cambria" panose="02040503050406030204" pitchFamily="18" charset="0"/>
                <a:cs typeface="Times New Roman" panose="02020603050405020304" pitchFamily="18" charset="0"/>
              </a:rPr>
              <a:t>nghệ thuật</a:t>
            </a:r>
            <a:endParaRPr lang="en-US" sz="33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9302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250"/>
                                        <p:tgtEl>
                                          <p:spTgt spid="24"/>
                                        </p:tgtEl>
                                      </p:cBhvr>
                                    </p:animEffect>
                                  </p:childTnLst>
                                </p:cTn>
                              </p:par>
                            </p:childTnLst>
                          </p:cTn>
                        </p:par>
                        <p:par>
                          <p:cTn id="8" fill="hold">
                            <p:stCondLst>
                              <p:cond delay="1250"/>
                            </p:stCondLst>
                            <p:childTnLst>
                              <p:par>
                                <p:cTn id="9" presetID="21" presetClass="entr" presetSubtype="1"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heel(1)">
                                      <p:cBhvr>
                                        <p:cTn id="11" dur="10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074"/>
                                        </p:tgtEl>
                                      </p:cBhvr>
                                    </p:animEffect>
                                    <p:set>
                                      <p:cBhvr>
                                        <p:cTn id="16" dur="1" fill="hold">
                                          <p:stCondLst>
                                            <p:cond delay="499"/>
                                          </p:stCondLst>
                                        </p:cTn>
                                        <p:tgtEl>
                                          <p:spTgt spid="3074"/>
                                        </p:tgtEl>
                                        <p:attrNameLst>
                                          <p:attrName>style.visibility</p:attrName>
                                        </p:attrNameLst>
                                      </p:cBhvr>
                                      <p:to>
                                        <p:strVal val="hidden"/>
                                      </p:to>
                                    </p:se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heel(1)">
                                      <p:cBhvr>
                                        <p:cTn id="25" dur="125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heel(1)">
                                      <p:cBhvr>
                                        <p:cTn id="35" dur="1250"/>
                                        <p:tgtEl>
                                          <p:spTgt spid="28"/>
                                        </p:tgtEl>
                                      </p:cBhvr>
                                    </p:animEffect>
                                  </p:childTnLst>
                                </p:cTn>
                              </p:par>
                            </p:childTnLst>
                          </p:cTn>
                        </p:par>
                        <p:par>
                          <p:cTn id="36" fill="hold">
                            <p:stCondLst>
                              <p:cond delay="1250"/>
                            </p:stCondLst>
                            <p:childTnLst>
                              <p:par>
                                <p:cTn id="37" presetID="42" presetClass="entr" presetSubtype="0" fill="hold" nodeType="afterEffect">
                                  <p:stCondLst>
                                    <p:cond delay="0"/>
                                  </p:stCondLst>
                                  <p:childTnLst>
                                    <p:set>
                                      <p:cBhvr>
                                        <p:cTn id="38" dur="1" fill="hold">
                                          <p:stCondLst>
                                            <p:cond delay="0"/>
                                          </p:stCondLst>
                                        </p:cTn>
                                        <p:tgtEl>
                                          <p:spTgt spid="3076"/>
                                        </p:tgtEl>
                                        <p:attrNameLst>
                                          <p:attrName>style.visibility</p:attrName>
                                        </p:attrNameLst>
                                      </p:cBhvr>
                                      <p:to>
                                        <p:strVal val="visible"/>
                                      </p:to>
                                    </p:set>
                                    <p:animEffect transition="in" filter="fade">
                                      <p:cBhvr>
                                        <p:cTn id="39" dur="1000"/>
                                        <p:tgtEl>
                                          <p:spTgt spid="3076"/>
                                        </p:tgtEl>
                                      </p:cBhvr>
                                    </p:animEffect>
                                    <p:anim calcmode="lin" valueType="num">
                                      <p:cBhvr>
                                        <p:cTn id="40" dur="1000" fill="hold"/>
                                        <p:tgtEl>
                                          <p:spTgt spid="3076"/>
                                        </p:tgtEl>
                                        <p:attrNameLst>
                                          <p:attrName>ppt_x</p:attrName>
                                        </p:attrNameLst>
                                      </p:cBhvr>
                                      <p:tavLst>
                                        <p:tav tm="0">
                                          <p:val>
                                            <p:strVal val="#ppt_x"/>
                                          </p:val>
                                        </p:tav>
                                        <p:tav tm="100000">
                                          <p:val>
                                            <p:strVal val="#ppt_x"/>
                                          </p:val>
                                        </p:tav>
                                      </p:tavLst>
                                    </p:anim>
                                    <p:anim calcmode="lin" valueType="num">
                                      <p:cBhvr>
                                        <p:cTn id="41"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par>
                          <p:cTn id="47" fill="hold">
                            <p:stCondLst>
                              <p:cond delay="500"/>
                            </p:stCondLst>
                            <p:childTnLst>
                              <p:par>
                                <p:cTn id="48" presetID="42" presetClass="exit" presetSubtype="0" fill="hold" nodeType="afterEffect">
                                  <p:stCondLst>
                                    <p:cond delay="0"/>
                                  </p:stCondLst>
                                  <p:childTnLst>
                                    <p:animEffect transition="out" filter="fade">
                                      <p:cBhvr>
                                        <p:cTn id="49" dur="1000"/>
                                        <p:tgtEl>
                                          <p:spTgt spid="3076"/>
                                        </p:tgtEl>
                                      </p:cBhvr>
                                    </p:animEffect>
                                    <p:anim calcmode="lin" valueType="num">
                                      <p:cBhvr>
                                        <p:cTn id="50" dur="1000"/>
                                        <p:tgtEl>
                                          <p:spTgt spid="3076"/>
                                        </p:tgtEl>
                                        <p:attrNameLst>
                                          <p:attrName>ppt_x</p:attrName>
                                        </p:attrNameLst>
                                      </p:cBhvr>
                                      <p:tavLst>
                                        <p:tav tm="0">
                                          <p:val>
                                            <p:strVal val="ppt_x"/>
                                          </p:val>
                                        </p:tav>
                                        <p:tav tm="100000">
                                          <p:val>
                                            <p:strVal val="ppt_x"/>
                                          </p:val>
                                        </p:tav>
                                      </p:tavLst>
                                    </p:anim>
                                    <p:anim calcmode="lin" valueType="num">
                                      <p:cBhvr>
                                        <p:cTn id="51" dur="1000"/>
                                        <p:tgtEl>
                                          <p:spTgt spid="3076"/>
                                        </p:tgtEl>
                                        <p:attrNameLst>
                                          <p:attrName>ppt_y</p:attrName>
                                        </p:attrNameLst>
                                      </p:cBhvr>
                                      <p:tavLst>
                                        <p:tav tm="0">
                                          <p:val>
                                            <p:strVal val="ppt_y"/>
                                          </p:val>
                                        </p:tav>
                                        <p:tav tm="100000">
                                          <p:val>
                                            <p:strVal val="ppt_y+.1"/>
                                          </p:val>
                                        </p:tav>
                                      </p:tavLst>
                                    </p:anim>
                                    <p:set>
                                      <p:cBhvr>
                                        <p:cTn id="52" dur="1" fill="hold">
                                          <p:stCondLst>
                                            <p:cond delay="999"/>
                                          </p:stCondLst>
                                        </p:cTn>
                                        <p:tgtEl>
                                          <p:spTgt spid="307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heel(1)">
                                      <p:cBhvr>
                                        <p:cTn id="57" dur="125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Dainty Flowers - RSVP card Template (Free) | Greetings Island | Floral  background, Simple background images, Flowers"/>
          <p:cNvPicPr>
            <a:picLocks noChangeAspect="1" noChangeArrowheads="1"/>
          </p:cNvPicPr>
          <p:nvPr/>
        </p:nvPicPr>
        <p:blipFill rotWithShape="1">
          <a:blip r:embed="rId2">
            <a:extLst>
              <a:ext uri="{28A0092B-C50C-407E-A947-70E740481C1C}">
                <a14:useLocalDpi xmlns:a14="http://schemas.microsoft.com/office/drawing/2010/main" val="0"/>
              </a:ext>
            </a:extLst>
          </a:blip>
          <a:srcRect l="67474"/>
          <a:stretch/>
        </p:blipFill>
        <p:spPr bwMode="auto">
          <a:xfrm>
            <a:off x="9112927" y="1455966"/>
            <a:ext cx="1600201" cy="39460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002DA4-6BB4-47D0-AB38-7DBEF63B168B}"/>
              </a:ext>
            </a:extLst>
          </p:cNvPr>
          <p:cNvSpPr txBox="1"/>
          <p:nvPr/>
        </p:nvSpPr>
        <p:spPr>
          <a:xfrm>
            <a:off x="1577672" y="297575"/>
            <a:ext cx="2606040" cy="600164"/>
          </a:xfrm>
          <a:prstGeom prst="rect">
            <a:avLst/>
          </a:prstGeom>
          <a:noFill/>
        </p:spPr>
        <p:txBody>
          <a:bodyPr wrap="square" rtlCol="0">
            <a:spAutoFit/>
          </a:bodyPr>
          <a:lstStyle/>
          <a:p>
            <a:r>
              <a:rPr lang="en-US" sz="3300" b="1">
                <a:solidFill>
                  <a:srgbClr val="FF0000"/>
                </a:solidFill>
                <a:latin typeface="Times New Roman" panose="02020603050405020304" pitchFamily="18" charset="0"/>
                <a:cs typeface="Times New Roman" panose="02020603050405020304" pitchFamily="18" charset="0"/>
              </a:rPr>
              <a:t>Vocabulary.</a:t>
            </a:r>
            <a:endParaRPr lang="en-US" sz="33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61DF3EF-6EF8-48DA-98F8-38A00AF57838}"/>
              </a:ext>
            </a:extLst>
          </p:cNvPr>
          <p:cNvSpPr/>
          <p:nvPr/>
        </p:nvSpPr>
        <p:spPr>
          <a:xfrm>
            <a:off x="1634630" y="4742923"/>
            <a:ext cx="2692209" cy="553998"/>
          </a:xfrm>
          <a:prstGeom prst="rect">
            <a:avLst/>
          </a:prstGeom>
        </p:spPr>
        <p:txBody>
          <a:bodyPr wrap="square">
            <a:spAutoFit/>
          </a:bodyPr>
          <a:lstStyle/>
          <a:p>
            <a:r>
              <a:rPr lang="en-US" sz="3000" b="1" dirty="0">
                <a:latin typeface="Cambria" panose="02040503050406030204" pitchFamily="18" charset="0"/>
                <a:ea typeface="Cambria" panose="02040503050406030204" pitchFamily="18" charset="0"/>
                <a:cs typeface="Times New Roman" panose="02020603050405020304" pitchFamily="18" charset="0"/>
              </a:rPr>
              <a:t>- </a:t>
            </a:r>
            <a:r>
              <a:rPr lang="en-US" sz="3000" b="1">
                <a:latin typeface="Cambria" panose="02040503050406030204" pitchFamily="18" charset="0"/>
                <a:ea typeface="Cambria" panose="02040503050406030204" pitchFamily="18" charset="0"/>
                <a:cs typeface="Times New Roman" panose="02020603050405020304" pitchFamily="18" charset="0"/>
              </a:rPr>
              <a:t>do painting </a:t>
            </a:r>
            <a:endParaRPr lang="en-US" sz="30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E7C5674-BF86-4432-93D3-DF5596B4E627}"/>
              </a:ext>
            </a:extLst>
          </p:cNvPr>
          <p:cNvSpPr/>
          <p:nvPr/>
        </p:nvSpPr>
        <p:spPr>
          <a:xfrm>
            <a:off x="1610894" y="2582040"/>
            <a:ext cx="3581430" cy="553998"/>
          </a:xfrm>
          <a:prstGeom prst="rect">
            <a:avLst/>
          </a:prstGeom>
        </p:spPr>
        <p:txBody>
          <a:bodyPr wrap="none">
            <a:spAutoFit/>
          </a:bodyPr>
          <a:lstStyle/>
          <a:p>
            <a:r>
              <a:rPr lang="en-US" sz="3000" b="1" dirty="0">
                <a:latin typeface="Cambria" panose="02040503050406030204" pitchFamily="18" charset="0"/>
                <a:ea typeface="Cambria" panose="02040503050406030204" pitchFamily="18" charset="0"/>
                <a:cs typeface="Times New Roman" panose="02020603050405020304" pitchFamily="18" charset="0"/>
              </a:rPr>
              <a:t>- international 	(a):</a:t>
            </a:r>
          </a:p>
        </p:txBody>
      </p:sp>
      <p:sp>
        <p:nvSpPr>
          <p:cNvPr id="7" name="Rectangle 6">
            <a:extLst>
              <a:ext uri="{FF2B5EF4-FFF2-40B4-BE49-F238E27FC236}">
                <a16:creationId xmlns:a16="http://schemas.microsoft.com/office/drawing/2014/main" id="{8ECA373A-EDAF-454E-9C3A-5F9DC5D808F3}"/>
              </a:ext>
            </a:extLst>
          </p:cNvPr>
          <p:cNvSpPr/>
          <p:nvPr/>
        </p:nvSpPr>
        <p:spPr>
          <a:xfrm>
            <a:off x="1610893" y="870420"/>
            <a:ext cx="4373294" cy="553998"/>
          </a:xfrm>
          <a:prstGeom prst="rect">
            <a:avLst/>
          </a:prstGeom>
        </p:spPr>
        <p:txBody>
          <a:bodyPr wrap="square">
            <a:spAutoFit/>
          </a:bodyPr>
          <a:lstStyle/>
          <a:p>
            <a:r>
              <a:rPr lang="en-US" sz="3000" b="1" dirty="0">
                <a:latin typeface="Cambria" panose="02040503050406030204" pitchFamily="18" charset="0"/>
                <a:ea typeface="Cambria" panose="02040503050406030204" pitchFamily="18" charset="0"/>
                <a:cs typeface="Times New Roman" panose="02020603050405020304" pitchFamily="18" charset="0"/>
              </a:rPr>
              <a:t>- </a:t>
            </a:r>
            <a:r>
              <a:rPr lang="vi-VN" sz="3000" b="1" dirty="0">
                <a:latin typeface="Cambria" panose="02040503050406030204" pitchFamily="18" charset="0"/>
                <a:ea typeface="Cambria" panose="02040503050406030204" pitchFamily="18" charset="0"/>
                <a:cs typeface="Times New Roman" panose="02020603050405020304" pitchFamily="18" charset="0"/>
              </a:rPr>
              <a:t>boarding school</a:t>
            </a:r>
            <a:r>
              <a:rPr lang="en-US" sz="3000" b="1" dirty="0">
                <a:latin typeface="Cambria" panose="02040503050406030204" pitchFamily="18" charset="0"/>
                <a:ea typeface="Cambria" panose="02040503050406030204" pitchFamily="18" charset="0"/>
                <a:cs typeface="Times New Roman" panose="02020603050405020304" pitchFamily="18" charset="0"/>
              </a:rPr>
              <a:t> (n)</a:t>
            </a:r>
            <a:r>
              <a:rPr lang="vi-VN" sz="3000" b="1" dirty="0">
                <a:latin typeface="Cambria" panose="02040503050406030204" pitchFamily="18" charset="0"/>
                <a:ea typeface="Cambria" panose="02040503050406030204" pitchFamily="18" charset="0"/>
                <a:cs typeface="Times New Roman" panose="02020603050405020304" pitchFamily="18" charset="0"/>
              </a:rPr>
              <a:t>:</a:t>
            </a:r>
            <a:endParaRPr lang="en-US" sz="30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93F507E-EE35-4D18-9D17-AD63E13F18E9}"/>
              </a:ext>
            </a:extLst>
          </p:cNvPr>
          <p:cNvSpPr/>
          <p:nvPr/>
        </p:nvSpPr>
        <p:spPr>
          <a:xfrm>
            <a:off x="1644893" y="1434479"/>
            <a:ext cx="7711142" cy="553998"/>
          </a:xfrm>
          <a:prstGeom prst="rect">
            <a:avLst/>
          </a:prstGeom>
        </p:spPr>
        <p:txBody>
          <a:bodyPr wrap="square">
            <a:spAutoFit/>
          </a:bodyPr>
          <a:lstStyle/>
          <a:p>
            <a:r>
              <a:rPr lang="en-US" sz="3000" b="1" dirty="0">
                <a:latin typeface="Cambria" panose="02040503050406030204" pitchFamily="18" charset="0"/>
                <a:ea typeface="Cambria" panose="02040503050406030204" pitchFamily="18" charset="0"/>
                <a:cs typeface="Times New Roman" panose="02020603050405020304" pitchFamily="18" charset="0"/>
              </a:rPr>
              <a:t>-</a:t>
            </a:r>
            <a:r>
              <a:rPr lang="en-US" sz="30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a:latin typeface="Cambria" panose="02040503050406030204" pitchFamily="18" charset="0"/>
                <a:ea typeface="Cambria" panose="02040503050406030204" pitchFamily="18" charset="0"/>
                <a:cs typeface="Times New Roman" panose="02020603050405020304" pitchFamily="18" charset="0"/>
              </a:rPr>
              <a:t>mountain 	(n):</a:t>
            </a:r>
          </a:p>
        </p:txBody>
      </p:sp>
      <p:sp>
        <p:nvSpPr>
          <p:cNvPr id="9" name="Rectangle 8">
            <a:extLst>
              <a:ext uri="{FF2B5EF4-FFF2-40B4-BE49-F238E27FC236}">
                <a16:creationId xmlns:a16="http://schemas.microsoft.com/office/drawing/2014/main" id="{AA78EEE8-D270-4D6B-8D95-89204DFFE3DF}"/>
              </a:ext>
            </a:extLst>
          </p:cNvPr>
          <p:cNvSpPr/>
          <p:nvPr/>
        </p:nvSpPr>
        <p:spPr>
          <a:xfrm>
            <a:off x="1644893" y="1999723"/>
            <a:ext cx="3679830" cy="553998"/>
          </a:xfrm>
          <a:prstGeom prst="rect">
            <a:avLst/>
          </a:prstGeom>
        </p:spPr>
        <p:txBody>
          <a:bodyPr wrap="square">
            <a:spAutoFit/>
          </a:bodyPr>
          <a:lstStyle/>
          <a:p>
            <a:r>
              <a:rPr lang="en-US" sz="3000" b="1" dirty="0">
                <a:latin typeface="Cambria" panose="02040503050406030204" pitchFamily="18" charset="0"/>
                <a:ea typeface="Cambria" panose="02040503050406030204" pitchFamily="18" charset="0"/>
                <a:cs typeface="Times New Roman" panose="02020603050405020304" pitchFamily="18" charset="0"/>
              </a:rPr>
              <a:t>- field 		(n): </a:t>
            </a:r>
          </a:p>
        </p:txBody>
      </p:sp>
      <p:sp>
        <p:nvSpPr>
          <p:cNvPr id="10" name="Rectangle 9">
            <a:extLst>
              <a:ext uri="{FF2B5EF4-FFF2-40B4-BE49-F238E27FC236}">
                <a16:creationId xmlns:a16="http://schemas.microsoft.com/office/drawing/2014/main" id="{07A21A38-DB22-4299-AAE6-5190161FEB85}"/>
              </a:ext>
            </a:extLst>
          </p:cNvPr>
          <p:cNvSpPr/>
          <p:nvPr/>
        </p:nvSpPr>
        <p:spPr>
          <a:xfrm>
            <a:off x="1632870" y="3135088"/>
            <a:ext cx="3579826" cy="553998"/>
          </a:xfrm>
          <a:prstGeom prst="rect">
            <a:avLst/>
          </a:prstGeom>
        </p:spPr>
        <p:txBody>
          <a:bodyPr wrap="none">
            <a:spAutoFit/>
          </a:bodyPr>
          <a:lstStyle/>
          <a:p>
            <a:r>
              <a:rPr lang="en-US" sz="3000" b="1" dirty="0">
                <a:latin typeface="Cambria" panose="02040503050406030204" pitchFamily="18" charset="0"/>
                <a:ea typeface="Cambria" panose="02040503050406030204" pitchFamily="18" charset="0"/>
                <a:cs typeface="Times New Roman" panose="02020603050405020304" pitchFamily="18" charset="0"/>
              </a:rPr>
              <a:t>- join 		(v):</a:t>
            </a:r>
          </a:p>
        </p:txBody>
      </p:sp>
      <p:sp>
        <p:nvSpPr>
          <p:cNvPr id="11" name="Rectangle 10">
            <a:extLst>
              <a:ext uri="{FF2B5EF4-FFF2-40B4-BE49-F238E27FC236}">
                <a16:creationId xmlns:a16="http://schemas.microsoft.com/office/drawing/2014/main" id="{75ADA31B-DB04-4648-A438-D051524B8AAB}"/>
              </a:ext>
            </a:extLst>
          </p:cNvPr>
          <p:cNvSpPr/>
          <p:nvPr/>
        </p:nvSpPr>
        <p:spPr>
          <a:xfrm>
            <a:off x="1641485" y="4165897"/>
            <a:ext cx="3608680" cy="553998"/>
          </a:xfrm>
          <a:prstGeom prst="rect">
            <a:avLst/>
          </a:prstGeom>
        </p:spPr>
        <p:txBody>
          <a:bodyPr wrap="none">
            <a:spAutoFit/>
          </a:bodyPr>
          <a:lstStyle/>
          <a:p>
            <a:r>
              <a:rPr lang="en-US" sz="3000" b="1" dirty="0">
                <a:latin typeface="Cambria" panose="02040503050406030204" pitchFamily="18" charset="0"/>
                <a:ea typeface="Cambria" panose="02040503050406030204" pitchFamily="18" charset="0"/>
                <a:cs typeface="Times New Roman" panose="02020603050405020304" pitchFamily="18" charset="0"/>
              </a:rPr>
              <a:t>- art 			(n):</a:t>
            </a:r>
          </a:p>
        </p:txBody>
      </p:sp>
      <p:sp>
        <p:nvSpPr>
          <p:cNvPr id="12" name="TextBox 11">
            <a:extLst>
              <a:ext uri="{FF2B5EF4-FFF2-40B4-BE49-F238E27FC236}">
                <a16:creationId xmlns:a16="http://schemas.microsoft.com/office/drawing/2014/main" id="{4BC50CD7-77D1-4A2F-BE5C-0D8D22A9B3A2}"/>
              </a:ext>
            </a:extLst>
          </p:cNvPr>
          <p:cNvSpPr txBox="1"/>
          <p:nvPr/>
        </p:nvSpPr>
        <p:spPr>
          <a:xfrm>
            <a:off x="5806278" y="2539732"/>
            <a:ext cx="2914650" cy="553998"/>
          </a:xfrm>
          <a:prstGeom prst="rect">
            <a:avLst/>
          </a:prstGeom>
          <a:noFill/>
        </p:spPr>
        <p:txBody>
          <a:bodyPr wrap="square" rtlCol="0">
            <a:spAutoFit/>
          </a:bodyPr>
          <a:lstStyle/>
          <a:p>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có</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tính</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quốc</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tế</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8DAFE8D3-CAEB-448B-8793-C499F336C0E3}"/>
              </a:ext>
            </a:extLst>
          </p:cNvPr>
          <p:cNvSpPr txBox="1"/>
          <p:nvPr/>
        </p:nvSpPr>
        <p:spPr>
          <a:xfrm>
            <a:off x="5830130" y="865697"/>
            <a:ext cx="2800350" cy="553998"/>
          </a:xfrm>
          <a:prstGeom prst="rect">
            <a:avLst/>
          </a:prstGeom>
          <a:noFill/>
        </p:spPr>
        <p:txBody>
          <a:bodyPr wrap="square" rtlCol="0">
            <a:spAutoFit/>
          </a:bodyPr>
          <a:lstStyle/>
          <a:p>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tr</a:t>
            </a:r>
            <a:r>
              <a:rPr lang="vi-VN"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ư</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ờng</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nội</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trú</a:t>
            </a:r>
            <a:endPar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25EEA2D-8BBE-444C-BB66-5E3C05B9611C}"/>
              </a:ext>
            </a:extLst>
          </p:cNvPr>
          <p:cNvSpPr txBox="1"/>
          <p:nvPr/>
        </p:nvSpPr>
        <p:spPr>
          <a:xfrm>
            <a:off x="5933495" y="1425147"/>
            <a:ext cx="1070647" cy="553998"/>
          </a:xfrm>
          <a:prstGeom prst="rect">
            <a:avLst/>
          </a:prstGeom>
          <a:noFill/>
        </p:spPr>
        <p:txBody>
          <a:bodyPr wrap="square" rtlCol="0">
            <a:spAutoFit/>
          </a:bodyPr>
          <a:lstStyle/>
          <a:p>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núi</a:t>
            </a:r>
            <a:endPar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DEC41EF-A1F7-47C5-8203-00F4C21B837F}"/>
              </a:ext>
            </a:extLst>
          </p:cNvPr>
          <p:cNvSpPr txBox="1"/>
          <p:nvPr/>
        </p:nvSpPr>
        <p:spPr>
          <a:xfrm>
            <a:off x="5806075" y="1973097"/>
            <a:ext cx="2114550" cy="553998"/>
          </a:xfrm>
          <a:prstGeom prst="rect">
            <a:avLst/>
          </a:prstGeom>
          <a:noFill/>
        </p:spPr>
        <p:txBody>
          <a:bodyPr wrap="square" rtlCol="0">
            <a:spAutoFit/>
          </a:bodyPr>
          <a:lstStyle/>
          <a:p>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cánh</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đồng</a:t>
            </a:r>
            <a:endPar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4F330CD-D79C-456F-AEFB-92570A922DFB}"/>
              </a:ext>
            </a:extLst>
          </p:cNvPr>
          <p:cNvSpPr txBox="1"/>
          <p:nvPr/>
        </p:nvSpPr>
        <p:spPr>
          <a:xfrm>
            <a:off x="5790374" y="3105043"/>
            <a:ext cx="2914650" cy="553998"/>
          </a:xfrm>
          <a:prstGeom prst="rect">
            <a:avLst/>
          </a:prstGeom>
          <a:noFill/>
        </p:spPr>
        <p:txBody>
          <a:bodyPr wrap="square" rtlCol="0">
            <a:spAutoFit/>
          </a:bodyPr>
          <a:lstStyle/>
          <a:p>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tham</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gia</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vào</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C935F32E-CC8F-4C22-A703-E468E81B9442}"/>
              </a:ext>
            </a:extLst>
          </p:cNvPr>
          <p:cNvSpPr txBox="1"/>
          <p:nvPr/>
        </p:nvSpPr>
        <p:spPr>
          <a:xfrm>
            <a:off x="5903184" y="4147886"/>
            <a:ext cx="2171700" cy="553998"/>
          </a:xfrm>
          <a:prstGeom prst="rect">
            <a:avLst/>
          </a:prstGeom>
          <a:noFill/>
        </p:spPr>
        <p:txBody>
          <a:bodyPr wrap="square" rtlCol="0">
            <a:spAutoFit/>
          </a:bodyPr>
          <a:lstStyle/>
          <a:p>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nghệ</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thuật</a:t>
            </a:r>
            <a:endPar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A2A8ECB7-1C92-4B6B-9E3D-1DAC881628BE}"/>
              </a:ext>
            </a:extLst>
          </p:cNvPr>
          <p:cNvSpPr/>
          <p:nvPr/>
        </p:nvSpPr>
        <p:spPr>
          <a:xfrm>
            <a:off x="4044166" y="4751897"/>
            <a:ext cx="2740123" cy="553998"/>
          </a:xfrm>
          <a:prstGeom prst="rect">
            <a:avLst/>
          </a:prstGeom>
        </p:spPr>
        <p:txBody>
          <a:bodyPr wrap="square">
            <a:spAutoFit/>
          </a:bodyPr>
          <a:lstStyle/>
          <a:p>
            <a:r>
              <a:rPr lang="en-US" sz="3000" b="1">
                <a:solidFill>
                  <a:srgbClr val="080808"/>
                </a:solidFill>
                <a:latin typeface="Cambria" panose="02040503050406030204" pitchFamily="18" charset="0"/>
                <a:ea typeface="Cambria" panose="02040503050406030204" pitchFamily="18" charset="0"/>
                <a:sym typeface="Symbol" pitchFamily="18" charset="2"/>
              </a:rPr>
              <a:t></a:t>
            </a:r>
            <a:r>
              <a:rPr lang="en-US" sz="3000" b="1">
                <a:latin typeface="Cambria" panose="02040503050406030204" pitchFamily="18" charset="0"/>
                <a:ea typeface="Cambria" panose="02040503050406030204" pitchFamily="18" charset="0"/>
                <a:cs typeface="Times New Roman" panose="02020603050405020304" pitchFamily="18" charset="0"/>
              </a:rPr>
              <a:t> draw picture</a:t>
            </a:r>
            <a:endParaRPr lang="en-US" sz="30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0026A204-332F-4211-B0D0-9BF8C4CFBAB8}"/>
              </a:ext>
            </a:extLst>
          </p:cNvPr>
          <p:cNvSpPr txBox="1"/>
          <p:nvPr/>
        </p:nvSpPr>
        <p:spPr>
          <a:xfrm>
            <a:off x="7012887" y="4742923"/>
            <a:ext cx="2000250" cy="553998"/>
          </a:xfrm>
          <a:prstGeom prst="rect">
            <a:avLst/>
          </a:prstGeom>
          <a:noFill/>
        </p:spPr>
        <p:txBody>
          <a:bodyPr wrap="square" rtlCol="0">
            <a:spAutoFit/>
          </a:bodyPr>
          <a:lstStyle/>
          <a:p>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vẽ</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tranh</a:t>
            </a:r>
            <a:endPar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07A21A38-DB22-4299-AAE6-5190161FEB85}"/>
              </a:ext>
            </a:extLst>
          </p:cNvPr>
          <p:cNvSpPr/>
          <p:nvPr/>
        </p:nvSpPr>
        <p:spPr>
          <a:xfrm>
            <a:off x="1786758" y="3683174"/>
            <a:ext cx="3287888" cy="553998"/>
          </a:xfrm>
          <a:prstGeom prst="rect">
            <a:avLst/>
          </a:prstGeom>
        </p:spPr>
        <p:txBody>
          <a:bodyPr wrap="none">
            <a:spAutoFit/>
          </a:bodyPr>
          <a:lstStyle/>
          <a:p>
            <a:r>
              <a:rPr lang="en-US" sz="3000" b="1">
                <a:solidFill>
                  <a:srgbClr val="080808"/>
                </a:solidFill>
                <a:latin typeface="Cambria" panose="02040503050406030204" pitchFamily="18" charset="0"/>
                <a:ea typeface="Cambria" panose="02040503050406030204" pitchFamily="18" charset="0"/>
                <a:sym typeface="Symbol" pitchFamily="18" charset="2"/>
              </a:rPr>
              <a:t></a:t>
            </a:r>
            <a:r>
              <a:rPr lang="en-US" sz="3000" b="1">
                <a:latin typeface="Cambria" panose="02040503050406030204" pitchFamily="18" charset="0"/>
                <a:ea typeface="Cambria" panose="02040503050406030204" pitchFamily="18" charset="0"/>
                <a:cs typeface="Times New Roman" panose="02020603050405020304" pitchFamily="18" charset="0"/>
              </a:rPr>
              <a:t> take part in) </a:t>
            </a:r>
            <a:r>
              <a:rPr lang="en-US" sz="3000" b="1" dirty="0">
                <a:latin typeface="Cambria" panose="02040503050406030204" pitchFamily="18" charset="0"/>
                <a:ea typeface="Cambria" panose="02040503050406030204" pitchFamily="18" charset="0"/>
                <a:cs typeface="Times New Roman" panose="02020603050405020304" pitchFamily="18" charset="0"/>
              </a:rPr>
              <a:t>(</a:t>
            </a:r>
            <a:r>
              <a:rPr lang="en-US" sz="3000" b="1">
                <a:latin typeface="Cambria" panose="02040503050406030204" pitchFamily="18" charset="0"/>
                <a:ea typeface="Cambria" panose="02040503050406030204" pitchFamily="18" charset="0"/>
                <a:cs typeface="Times New Roman" panose="02020603050405020304" pitchFamily="18" charset="0"/>
              </a:rPr>
              <a:t>v)</a:t>
            </a:r>
            <a:endParaRPr lang="en-US" sz="30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07A21A38-DB22-4299-AAE6-5190161FEB85}"/>
              </a:ext>
            </a:extLst>
          </p:cNvPr>
          <p:cNvSpPr/>
          <p:nvPr/>
        </p:nvSpPr>
        <p:spPr>
          <a:xfrm>
            <a:off x="5120859" y="3702639"/>
            <a:ext cx="4349478" cy="553998"/>
          </a:xfrm>
          <a:prstGeom prst="rect">
            <a:avLst/>
          </a:prstGeom>
        </p:spPr>
        <p:txBody>
          <a:bodyPr wrap="square">
            <a:spAutoFit/>
          </a:bodyPr>
          <a:lstStyle/>
          <a:p>
            <a:r>
              <a:rPr lang="en-US" sz="3000" b="1">
                <a:solidFill>
                  <a:srgbClr val="080808"/>
                </a:solidFill>
                <a:latin typeface="Cambria" panose="02040503050406030204" pitchFamily="18" charset="0"/>
                <a:ea typeface="Cambria" panose="02040503050406030204" pitchFamily="18" charset="0"/>
                <a:sym typeface="Symbol" pitchFamily="18" charset="2"/>
              </a:rPr>
              <a:t></a:t>
            </a:r>
            <a:r>
              <a:rPr lang="en-US" sz="3000" b="1">
                <a:latin typeface="Cambria" panose="02040503050406030204" pitchFamily="18" charset="0"/>
                <a:ea typeface="Cambria" panose="02040503050406030204" pitchFamily="18" charset="0"/>
                <a:cs typeface="Times New Roman" panose="02020603050405020304" pitchFamily="18" charset="0"/>
              </a:rPr>
              <a:t> participate (in) </a:t>
            </a:r>
            <a:r>
              <a:rPr lang="en-US" sz="3000" b="1" dirty="0">
                <a:latin typeface="Cambria" panose="02040503050406030204" pitchFamily="18" charset="0"/>
                <a:ea typeface="Cambria" panose="02040503050406030204" pitchFamily="18" charset="0"/>
                <a:cs typeface="Times New Roman" panose="02020603050405020304" pitchFamily="18" charset="0"/>
              </a:rPr>
              <a:t>(v):</a:t>
            </a:r>
          </a:p>
        </p:txBody>
      </p:sp>
    </p:spTree>
    <p:extLst>
      <p:ext uri="{BB962C8B-B14F-4D97-AF65-F5344CB8AC3E}">
        <p14:creationId xmlns:p14="http://schemas.microsoft.com/office/powerpoint/2010/main" val="2975044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Widescreen</PresentationFormat>
  <Paragraphs>101</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DELL</cp:lastModifiedBy>
  <cp:revision>1</cp:revision>
  <dcterms:created xsi:type="dcterms:W3CDTF">2025-01-15T10:47:02Z</dcterms:created>
  <dcterms:modified xsi:type="dcterms:W3CDTF">2025-01-15T10:47:40Z</dcterms:modified>
</cp:coreProperties>
</file>