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327" r:id="rId3"/>
    <p:sldId id="293" r:id="rId4"/>
    <p:sldId id="258" r:id="rId5"/>
    <p:sldId id="260" r:id="rId6"/>
    <p:sldId id="261" r:id="rId7"/>
    <p:sldId id="273" r:id="rId8"/>
    <p:sldId id="262" r:id="rId9"/>
    <p:sldId id="274" r:id="rId10"/>
    <p:sldId id="275" r:id="rId11"/>
    <p:sldId id="298" r:id="rId12"/>
    <p:sldId id="263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F59F-C1F0-49E7-BE4D-F4BD57D7AC2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B348-0294-4995-8834-7816AECA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4CD3-4474-2D57-5897-1525D0AD1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9C106-4CBE-49DB-4BF2-0BB1BAA5E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6BBB-F3A1-8D83-71B3-655C3525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19FAD-AE29-72F9-9041-31180E55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6ECB-4A12-42C0-28DE-3221F59E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C91-43EE-9078-36FD-BF9C3758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47C59-264E-F092-F74E-0705F1067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C14A-A9C5-3C24-561D-F085B3B2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38AC2-9E3A-AE5E-2991-3905AA06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8462-8E2F-6F21-E62C-AE9E0468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9FD09-A6B0-EE40-2D83-EA3999ED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30571-D055-A2D6-C476-91D47E10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C010-338E-0423-B145-A4CDCCCB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9AFC-68C3-9599-4AF0-64E13E71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9B147-2E88-4A77-7FD6-74F51A80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B1E6-99B8-9B41-468E-D0D12ADE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AAC4-0561-76CD-55F3-8B6E8A60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2AA5-012A-CC46-6ADA-FA8E0897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0530-4A5A-4229-449E-D5CE5EB9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AAF3D-8AAA-44BD-1882-8573422C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778F-7C68-BEE6-88FB-F87553A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D108-1E1F-BE19-8455-5DD89AC45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723EB-F878-BCBF-8299-014B54C0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32A4-9E7E-1298-8E77-621C0800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F5961-9849-CC8D-89EC-AA88DD9B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6300-9B0A-D5AB-77E3-EFBEC1A3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FDB1-7A4A-879B-1A4C-38819125C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D3CCC-FFB3-0647-9B0E-9C79CF1F9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990E4-70A8-B341-541F-A5E99049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40109-8500-27FB-A01D-653F8DAF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4AF7B-D6F0-6848-8BD0-9D2FEE59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CD7C-B5FF-C7BD-EAC6-49526753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BB23-0545-0DD4-E4C8-E70DD6AF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C0C82-3804-11F4-185C-0A2FB235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82AA9-31FD-04BB-5CB6-FF1984E8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D380-2487-F322-2287-7E770604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43A49-EC4F-91D9-7B4E-CF1B0841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9E37-189F-38CC-643A-952D0B93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7B679-671C-4FA1-037D-BF3C9597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D94F-CF1A-7290-2E05-AC169204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45996-A994-A3F8-FD5D-A1E30C1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2C33F-0400-9077-CB34-18BD13E4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4B81-11DA-9E01-FE34-A5FA08F3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4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CA9C0-5683-5058-5496-29B45081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B141F-8965-262B-D45B-5A6B6E72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8A926-8803-6ADC-7E96-5F7F4C24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6A24-7BBE-2F6A-14BF-C88116F6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E61A-7EF9-B8DB-21D7-CC5E48B8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EB230-C8EE-7163-B489-AFA076813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4C82F-D975-799C-1219-4E56AF3E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DCB4C-F19E-3C5F-94F8-DDDD32AA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868BD-A25C-6EB6-F7B0-2F2DF455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A31B-B157-9C8E-1B3C-BE08213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637E80-FB08-A2C2-EC72-CD665FB1D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E00CB-001B-7349-95C8-2A10957AC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3AF1A-494F-4B77-CCB7-0E8CA2DF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73199-D6D5-8406-1AC0-A4F21158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24324-C0DE-9424-E2BA-5A161C2F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6B124-BE1E-2D16-5404-C9466003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AC73-2F1F-3497-2F56-A118FC3C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818D-F22C-9B9F-042D-D835197A6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40F8-7062-48BF-9935-919C3C03478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D60D-5290-F034-1611-2A4F4B859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34D1-A141-1653-6CEE-7BB3D997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D02B-85F3-4119-A251-D1943542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44"/>
            <a:ext cx="11905129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99936" y="2541569"/>
            <a:ext cx="8090732" cy="593428"/>
            <a:chOff x="363373" y="1262747"/>
            <a:chExt cx="6089196" cy="59342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908" y="1271400"/>
              <a:ext cx="5747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you share things with your classmates?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47385" y="3186537"/>
            <a:ext cx="11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8446" y="3180198"/>
            <a:ext cx="607483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6746" y="3181135"/>
            <a:ext cx="11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07807" y="3174796"/>
            <a:ext cx="607483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99936" y="4126018"/>
            <a:ext cx="6845392" cy="593428"/>
            <a:chOff x="363373" y="1262747"/>
            <a:chExt cx="5151936" cy="59342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4909" y="1271400"/>
              <a:ext cx="481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you keep your friend’s secret?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7385" y="4770986"/>
            <a:ext cx="11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08446" y="4764647"/>
            <a:ext cx="607483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6746" y="4765584"/>
            <a:ext cx="11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07807" y="4759245"/>
            <a:ext cx="607483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7C2666-8B0D-4B25-AFBB-B3DF3DDADC5B}"/>
              </a:ext>
            </a:extLst>
          </p:cNvPr>
          <p:cNvSpPr txBox="1"/>
          <p:nvPr/>
        </p:nvSpPr>
        <p:spPr>
          <a:xfrm>
            <a:off x="3563592" y="3141014"/>
            <a:ext cx="60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27F72-09D1-4C84-A723-B57906B28AC0}"/>
              </a:ext>
            </a:extLst>
          </p:cNvPr>
          <p:cNvSpPr txBox="1"/>
          <p:nvPr/>
        </p:nvSpPr>
        <p:spPr>
          <a:xfrm>
            <a:off x="6086979" y="3141013"/>
            <a:ext cx="6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F85AC5-6F60-41E3-83E3-5FDFB64A393C}"/>
              </a:ext>
            </a:extLst>
          </p:cNvPr>
          <p:cNvSpPr txBox="1"/>
          <p:nvPr/>
        </p:nvSpPr>
        <p:spPr>
          <a:xfrm>
            <a:off x="3587664" y="4752555"/>
            <a:ext cx="6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BBBC10-2A9B-44EE-9839-BDDD139B5D14}"/>
              </a:ext>
            </a:extLst>
          </p:cNvPr>
          <p:cNvSpPr txBox="1"/>
          <p:nvPr/>
        </p:nvSpPr>
        <p:spPr>
          <a:xfrm>
            <a:off x="6084948" y="4752555"/>
            <a:ext cx="6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C37F8B-3F03-B3AF-7E14-D2AB0E311F05}"/>
              </a:ext>
            </a:extLst>
          </p:cNvPr>
          <p:cNvGrpSpPr/>
          <p:nvPr/>
        </p:nvGrpSpPr>
        <p:grpSpPr>
          <a:xfrm>
            <a:off x="1786894" y="5521844"/>
            <a:ext cx="8821836" cy="593428"/>
            <a:chOff x="363373" y="1262747"/>
            <a:chExt cx="6770777" cy="5934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E5832D-AABF-C284-A936-DD0B07B0A13B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E4CE2C-EFAF-0938-4C06-754518434A79}"/>
                </a:ext>
              </a:extLst>
            </p:cNvPr>
            <p:cNvSpPr txBox="1"/>
            <p:nvPr/>
          </p:nvSpPr>
          <p:spPr>
            <a:xfrm>
              <a:off x="827313" y="1271400"/>
              <a:ext cx="6306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 you play with your classmates at break time?</a:t>
              </a:r>
              <a:endParaRPr lang="en-US" sz="3200" i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15A9BD-8666-84FE-3A5D-89E175971E9C}"/>
              </a:ext>
            </a:extLst>
          </p:cNvPr>
          <p:cNvSpPr txBox="1"/>
          <p:nvPr/>
        </p:nvSpPr>
        <p:spPr>
          <a:xfrm>
            <a:off x="2634343" y="6166812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B2CD8-7EA7-13BF-5789-9B8C2A0AA477}"/>
              </a:ext>
            </a:extLst>
          </p:cNvPr>
          <p:cNvSpPr/>
          <p:nvPr/>
        </p:nvSpPr>
        <p:spPr>
          <a:xfrm>
            <a:off x="3495404" y="616047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8C7640-BB97-921C-06EE-DB35AB2E7D0A}"/>
              </a:ext>
            </a:extLst>
          </p:cNvPr>
          <p:cNvSpPr txBox="1"/>
          <p:nvPr/>
        </p:nvSpPr>
        <p:spPr>
          <a:xfrm>
            <a:off x="5133704" y="6161410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C6171-CACD-4FFA-44EB-9A367E07063E}"/>
              </a:ext>
            </a:extLst>
          </p:cNvPr>
          <p:cNvSpPr/>
          <p:nvPr/>
        </p:nvSpPr>
        <p:spPr>
          <a:xfrm>
            <a:off x="5994765" y="6155071"/>
            <a:ext cx="66283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FAA30-BA61-7365-38D6-3DBA69084A32}"/>
              </a:ext>
            </a:extLst>
          </p:cNvPr>
          <p:cNvSpPr txBox="1"/>
          <p:nvPr/>
        </p:nvSpPr>
        <p:spPr>
          <a:xfrm>
            <a:off x="3472545" y="6131355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481DC7-DF2D-E8B0-E51F-9DA430C69D00}"/>
              </a:ext>
            </a:extLst>
          </p:cNvPr>
          <p:cNvSpPr txBox="1"/>
          <p:nvPr/>
        </p:nvSpPr>
        <p:spPr>
          <a:xfrm>
            <a:off x="6076483" y="6132623"/>
            <a:ext cx="6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17" grpId="0"/>
      <p:bldP spid="17" grpId="1"/>
      <p:bldP spid="17" grpId="2"/>
      <p:bldP spid="17" grpId="3"/>
      <p:bldP spid="27" grpId="0"/>
      <p:bldP spid="27" grpId="1"/>
      <p:bldP spid="27" grpId="2"/>
      <p:bldP spid="2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8CB862"/>
          </a:solidFill>
          <a:ln>
            <a:solidFill>
              <a:srgbClr val="8C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9760" y="1154430"/>
            <a:ext cx="8412480" cy="570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-1"/>
            <a:ext cx="9144000" cy="2582989"/>
          </a:xfrm>
          <a:prstGeom prst="ellipse">
            <a:avLst/>
          </a:prstGeom>
          <a:solidFill>
            <a:srgbClr val="8CB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50" y="203044"/>
            <a:ext cx="6395900" cy="207909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710688" y="2593547"/>
            <a:ext cx="9668503" cy="593428"/>
            <a:chOff x="363372" y="1262747"/>
            <a:chExt cx="9668503" cy="593428"/>
          </a:xfrm>
        </p:grpSpPr>
        <p:sp>
          <p:nvSpPr>
            <p:cNvPr id="25" name="TextBox 24"/>
            <p:cNvSpPr txBox="1"/>
            <p:nvPr/>
          </p:nvSpPr>
          <p:spPr>
            <a:xfrm>
              <a:off x="363372" y="1262747"/>
              <a:ext cx="618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9204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Do you help your classmates with their homework?</a:t>
              </a:r>
              <a:endParaRPr lang="en-US" sz="32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58137" y="323851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9198" y="323217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057498" y="3233113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18559" y="322677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3393783" y="3225443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5895700" y="3215618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088EEA-318B-E406-FD47-E2FE0D0E6AE2}"/>
              </a:ext>
            </a:extLst>
          </p:cNvPr>
          <p:cNvGrpSpPr/>
          <p:nvPr/>
        </p:nvGrpSpPr>
        <p:grpSpPr>
          <a:xfrm>
            <a:off x="1845733" y="3887770"/>
            <a:ext cx="7661543" cy="593428"/>
            <a:chOff x="363373" y="1262747"/>
            <a:chExt cx="5588335" cy="5934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8418F0-142C-1D79-D556-5DD1A1BD24F8}"/>
                </a:ext>
              </a:extLst>
            </p:cNvPr>
            <p:cNvSpPr txBox="1"/>
            <p:nvPr/>
          </p:nvSpPr>
          <p:spPr>
            <a:xfrm>
              <a:off x="363373" y="1262747"/>
              <a:ext cx="463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EB3954-78B4-0156-1141-DA39CCB6A163}"/>
                </a:ext>
              </a:extLst>
            </p:cNvPr>
            <p:cNvSpPr txBox="1"/>
            <p:nvPr/>
          </p:nvSpPr>
          <p:spPr>
            <a:xfrm>
              <a:off x="709970" y="1271400"/>
              <a:ext cx="5241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Do you go to school with your friends?</a:t>
              </a:r>
              <a:endParaRPr lang="en-US" sz="3200" i="1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24B8D66-F6A3-68B1-A03E-21FBF2F9FF84}"/>
              </a:ext>
            </a:extLst>
          </p:cNvPr>
          <p:cNvSpPr txBox="1"/>
          <p:nvPr/>
        </p:nvSpPr>
        <p:spPr>
          <a:xfrm>
            <a:off x="2693181" y="4532738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C3302B-5454-FD73-49C0-650C369B4D81}"/>
              </a:ext>
            </a:extLst>
          </p:cNvPr>
          <p:cNvSpPr/>
          <p:nvPr/>
        </p:nvSpPr>
        <p:spPr>
          <a:xfrm>
            <a:off x="3554242" y="452639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F188AD-9AD7-1A72-F4B0-3F0C4819FCF0}"/>
              </a:ext>
            </a:extLst>
          </p:cNvPr>
          <p:cNvSpPr txBox="1"/>
          <p:nvPr/>
        </p:nvSpPr>
        <p:spPr>
          <a:xfrm>
            <a:off x="5192542" y="4527336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3C64F6-206B-6A08-AA1F-DAFDC46657EA}"/>
              </a:ext>
            </a:extLst>
          </p:cNvPr>
          <p:cNvSpPr/>
          <p:nvPr/>
        </p:nvSpPr>
        <p:spPr>
          <a:xfrm>
            <a:off x="6053603" y="452099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F9C73F-25AA-6573-E0C7-CEC3BB2F9E3E}"/>
              </a:ext>
            </a:extLst>
          </p:cNvPr>
          <p:cNvGrpSpPr/>
          <p:nvPr/>
        </p:nvGrpSpPr>
        <p:grpSpPr>
          <a:xfrm>
            <a:off x="1845731" y="5345218"/>
            <a:ext cx="8825620" cy="618829"/>
            <a:chOff x="363372" y="1262747"/>
            <a:chExt cx="8825620" cy="6188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1D3237-BEE2-55B3-E6AB-C0E39351D618}"/>
                </a:ext>
              </a:extLst>
            </p:cNvPr>
            <p:cNvSpPr txBox="1"/>
            <p:nvPr/>
          </p:nvSpPr>
          <p:spPr>
            <a:xfrm>
              <a:off x="363372" y="1262747"/>
              <a:ext cx="81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29C3C6-1497-9E62-9A42-51078A820622}"/>
                </a:ext>
              </a:extLst>
            </p:cNvPr>
            <p:cNvSpPr txBox="1"/>
            <p:nvPr/>
          </p:nvSpPr>
          <p:spPr>
            <a:xfrm>
              <a:off x="776512" y="1296801"/>
              <a:ext cx="841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Do you listen when your classmates are talking?</a:t>
              </a:r>
              <a:endParaRPr lang="en-US" sz="3200" i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561017-6F83-494D-F359-66FB42BA33ED}"/>
              </a:ext>
            </a:extLst>
          </p:cNvPr>
          <p:cNvSpPr txBox="1"/>
          <p:nvPr/>
        </p:nvSpPr>
        <p:spPr>
          <a:xfrm>
            <a:off x="2693181" y="599018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1136F9-5CD1-BFEC-FD35-B9399F6BEAD8}"/>
              </a:ext>
            </a:extLst>
          </p:cNvPr>
          <p:cNvSpPr/>
          <p:nvPr/>
        </p:nvSpPr>
        <p:spPr>
          <a:xfrm>
            <a:off x="3554242" y="598384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D84749-640B-2D70-7734-201F61C5C402}"/>
              </a:ext>
            </a:extLst>
          </p:cNvPr>
          <p:cNvSpPr txBox="1"/>
          <p:nvPr/>
        </p:nvSpPr>
        <p:spPr>
          <a:xfrm>
            <a:off x="5192542" y="5984783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552B01-7F48-7560-9563-B54D18726461}"/>
              </a:ext>
            </a:extLst>
          </p:cNvPr>
          <p:cNvSpPr/>
          <p:nvPr/>
        </p:nvSpPr>
        <p:spPr>
          <a:xfrm>
            <a:off x="6053603" y="597844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033D4-430E-F806-E505-DBABCAF660E0}"/>
              </a:ext>
            </a:extLst>
          </p:cNvPr>
          <p:cNvSpPr txBox="1"/>
          <p:nvPr/>
        </p:nvSpPr>
        <p:spPr>
          <a:xfrm>
            <a:off x="3545626" y="4476577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A2FBF4-CD86-88D5-9437-68A5BFFBDA10}"/>
              </a:ext>
            </a:extLst>
          </p:cNvPr>
          <p:cNvSpPr txBox="1"/>
          <p:nvPr/>
        </p:nvSpPr>
        <p:spPr>
          <a:xfrm>
            <a:off x="6053603" y="4476577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F307E-2554-9B18-0780-BC40ED457854}"/>
              </a:ext>
            </a:extLst>
          </p:cNvPr>
          <p:cNvSpPr txBox="1"/>
          <p:nvPr/>
        </p:nvSpPr>
        <p:spPr>
          <a:xfrm>
            <a:off x="3531007" y="5942667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4AD554-F7CC-45EF-49E4-0BCA2D4A7B68}"/>
              </a:ext>
            </a:extLst>
          </p:cNvPr>
          <p:cNvSpPr txBox="1"/>
          <p:nvPr/>
        </p:nvSpPr>
        <p:spPr>
          <a:xfrm>
            <a:off x="6030686" y="5983846"/>
            <a:ext cx="4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47" grpId="0"/>
      <p:bldP spid="47" grpId="1"/>
      <p:bldP spid="47" grpId="2"/>
      <p:bldP spid="47" grpId="3"/>
      <p:bldP spid="48" grpId="0"/>
      <p:bldP spid="48" grpId="1"/>
      <p:bldP spid="48" grpId="2"/>
      <p:bldP spid="48" grpId="3"/>
      <p:bldP spid="49" grpId="0"/>
      <p:bldP spid="49" grpId="1"/>
      <p:bldP spid="49" grpId="2"/>
      <p:bldP spid="49" grpId="3"/>
      <p:bldP spid="50" grpId="0"/>
      <p:bldP spid="50" grpId="1"/>
      <p:bldP spid="50" grpId="2"/>
      <p:bldP spid="5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42335"/>
            <a:ext cx="9285515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81006"/>
            <a:ext cx="596500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0172" y="72563"/>
            <a:ext cx="7615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18" y="1423036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495244" y="1144628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1403" y="195330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60118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60118" y="2529508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60118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60118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60118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3131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31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135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135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35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71548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871548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71548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71548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871548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3266136" y="2012951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3279744" y="3085820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3279744" y="4068455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3279745" y="5069588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3281678" y="6071556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41AB9-9473-E192-1B56-FD4AE5063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0D8D68-5FF3-09DC-F8FF-DE6EE96687FF}"/>
              </a:ext>
            </a:extLst>
          </p:cNvPr>
          <p:cNvSpPr txBox="1"/>
          <p:nvPr/>
        </p:nvSpPr>
        <p:spPr>
          <a:xfrm>
            <a:off x="3315183" y="924175"/>
            <a:ext cx="6042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FE862C-87FD-F769-D60B-C305C00A6CF0}"/>
              </a:ext>
            </a:extLst>
          </p:cNvPr>
          <p:cNvSpPr/>
          <p:nvPr/>
        </p:nvSpPr>
        <p:spPr>
          <a:xfrm>
            <a:off x="1632698" y="2523654"/>
            <a:ext cx="9040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41262" algn="ctr"/>
              </a:tabLst>
            </a:pP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Learn the lesson well.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041262" algn="ctr"/>
              </a:tabLst>
            </a:pP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-Prepare Skills 1.</a:t>
            </a:r>
          </a:p>
        </p:txBody>
      </p:sp>
    </p:spTree>
    <p:extLst>
      <p:ext uri="{BB962C8B-B14F-4D97-AF65-F5344CB8AC3E}">
        <p14:creationId xmlns:p14="http://schemas.microsoft.com/office/powerpoint/2010/main" val="41030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C07D1-2EB9-F549-A80B-F65F094C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9909D-0ED8-E0CA-477D-AC3CA07F1307}"/>
              </a:ext>
            </a:extLst>
          </p:cNvPr>
          <p:cNvSpPr txBox="1"/>
          <p:nvPr/>
        </p:nvSpPr>
        <p:spPr>
          <a:xfrm>
            <a:off x="3795771" y="1812140"/>
            <a:ext cx="19107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Unit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58459-F4D9-1585-3F37-B639EC555059}"/>
              </a:ext>
            </a:extLst>
          </p:cNvPr>
          <p:cNvSpPr/>
          <p:nvPr/>
        </p:nvSpPr>
        <p:spPr>
          <a:xfrm>
            <a:off x="5549406" y="1759923"/>
            <a:ext cx="490257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50" dirty="0">
                <a:ln w="11430"/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 NEW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A4DB0-19CB-5EFB-6D1F-09901516931D}"/>
              </a:ext>
            </a:extLst>
          </p:cNvPr>
          <p:cNvSpPr txBox="1"/>
          <p:nvPr/>
        </p:nvSpPr>
        <p:spPr>
          <a:xfrm>
            <a:off x="2635007" y="2736504"/>
            <a:ext cx="7054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i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Lesson 4</a:t>
            </a:r>
            <a:r>
              <a:rPr lang="en-US" sz="405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COMMUNICATION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04D1D-44EA-B7D4-2C8E-9DE0E8804B7E}"/>
              </a:ext>
            </a:extLst>
          </p:cNvPr>
          <p:cNvSpPr txBox="1"/>
          <p:nvPr/>
        </p:nvSpPr>
        <p:spPr>
          <a:xfrm>
            <a:off x="1780868" y="1862300"/>
            <a:ext cx="213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Period 5</a:t>
            </a:r>
            <a:r>
              <a:rPr lang="en-US" sz="3600" b="1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562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A675-D14A-4C20-B7F2-C08538B5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81" y="1001886"/>
            <a:ext cx="7886700" cy="441774"/>
          </a:xfrm>
        </p:spPr>
        <p:txBody>
          <a:bodyPr>
            <a:normAutofit fontScale="90000"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79549-F39E-40D4-9D21-F6F7FFCE7A84}"/>
              </a:ext>
            </a:extLst>
          </p:cNvPr>
          <p:cNvSpPr/>
          <p:nvPr/>
        </p:nvSpPr>
        <p:spPr>
          <a:xfrm>
            <a:off x="2090936" y="1443662"/>
            <a:ext cx="17908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this is… :</a:t>
            </a:r>
            <a:endParaRPr lang="en-US" sz="2700" b="1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A84F8-BAB8-438B-B2AD-75B383F17491}"/>
              </a:ext>
            </a:extLst>
          </p:cNvPr>
          <p:cNvSpPr txBox="1"/>
          <p:nvPr/>
        </p:nvSpPr>
        <p:spPr>
          <a:xfrm>
            <a:off x="3795247" y="1443661"/>
            <a:ext cx="1570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đây là…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A3749-1134-4780-8B7A-00BA3BA44902}"/>
              </a:ext>
            </a:extLst>
          </p:cNvPr>
          <p:cNvSpPr/>
          <p:nvPr/>
        </p:nvSpPr>
        <p:spPr>
          <a:xfrm>
            <a:off x="2074709" y="1847065"/>
            <a:ext cx="32907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around here (adv):</a:t>
            </a:r>
            <a:endParaRPr lang="en-US" sz="2700" b="1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86444-5D06-4466-BEEC-00E47D3F2B11}"/>
              </a:ext>
            </a:extLst>
          </p:cNvPr>
          <p:cNvSpPr txBox="1"/>
          <p:nvPr/>
        </p:nvSpPr>
        <p:spPr>
          <a:xfrm>
            <a:off x="5155983" y="1814545"/>
            <a:ext cx="19149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quanh đây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4C8F2-D78F-4A59-8B42-4984FA146954}"/>
              </a:ext>
            </a:extLst>
          </p:cNvPr>
          <p:cNvSpPr/>
          <p:nvPr/>
        </p:nvSpPr>
        <p:spPr>
          <a:xfrm>
            <a:off x="2052592" y="2306531"/>
            <a:ext cx="19543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advice (n):</a:t>
            </a:r>
            <a:endParaRPr lang="en-US" sz="2700" b="1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0CC3E-9218-44CE-B8B0-77AEED7E0370}"/>
              </a:ext>
            </a:extLst>
          </p:cNvPr>
          <p:cNvSpPr txBox="1"/>
          <p:nvPr/>
        </p:nvSpPr>
        <p:spPr>
          <a:xfrm>
            <a:off x="3971590" y="2303743"/>
            <a:ext cx="2189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EFC54-1004-497B-AAFA-C78F96633545}"/>
              </a:ext>
            </a:extLst>
          </p:cNvPr>
          <p:cNvSpPr/>
          <p:nvPr/>
        </p:nvSpPr>
        <p:spPr>
          <a:xfrm>
            <a:off x="2070987" y="2738710"/>
            <a:ext cx="27881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go shopping(v):</a:t>
            </a:r>
            <a:endParaRPr lang="en-US" sz="2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C014A-56B5-4E43-B7F1-2CA61E39451C}"/>
              </a:ext>
            </a:extLst>
          </p:cNvPr>
          <p:cNvSpPr txBox="1"/>
          <p:nvPr/>
        </p:nvSpPr>
        <p:spPr>
          <a:xfrm>
            <a:off x="4665286" y="2755445"/>
            <a:ext cx="2128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mua sắm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17709-1E6C-4EAC-AD72-DD6AB20A0A7E}"/>
              </a:ext>
            </a:extLst>
          </p:cNvPr>
          <p:cNvSpPr/>
          <p:nvPr/>
        </p:nvSpPr>
        <p:spPr>
          <a:xfrm>
            <a:off x="2038814" y="3170620"/>
            <a:ext cx="17942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share (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BB969-1C8B-4AE7-A07C-6B7F2DDEB2D0}"/>
              </a:ext>
            </a:extLst>
          </p:cNvPr>
          <p:cNvSpPr txBox="1"/>
          <p:nvPr/>
        </p:nvSpPr>
        <p:spPr>
          <a:xfrm>
            <a:off x="3818578" y="3165210"/>
            <a:ext cx="18697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sẻ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C0710-C05D-438B-8D68-0BA06A60AD89}"/>
              </a:ext>
            </a:extLst>
          </p:cNvPr>
          <p:cNvSpPr/>
          <p:nvPr/>
        </p:nvSpPr>
        <p:spPr>
          <a:xfrm>
            <a:off x="2104510" y="3601145"/>
            <a:ext cx="29304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nice to meet you:</a:t>
            </a:r>
            <a:endParaRPr lang="en-US" sz="2700" b="1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A0654-8DB6-40F3-B0DA-6DAE8555AB9E}"/>
              </a:ext>
            </a:extLst>
          </p:cNvPr>
          <p:cNvSpPr txBox="1"/>
          <p:nvPr/>
        </p:nvSpPr>
        <p:spPr>
          <a:xfrm>
            <a:off x="4863584" y="3606583"/>
            <a:ext cx="281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vui khi gặp bạn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6A2CE5-680C-48A9-A822-9F34302CFE52}"/>
              </a:ext>
            </a:extLst>
          </p:cNvPr>
          <p:cNvSpPr/>
          <p:nvPr/>
        </p:nvSpPr>
        <p:spPr>
          <a:xfrm>
            <a:off x="2079921" y="4030787"/>
            <a:ext cx="26822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- at break time: </a:t>
            </a:r>
            <a:endParaRPr lang="en-US" sz="27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DB134-B0D9-4D68-BC7A-2FEEC58B8874}"/>
              </a:ext>
            </a:extLst>
          </p:cNvPr>
          <p:cNvSpPr txBox="1"/>
          <p:nvPr/>
        </p:nvSpPr>
        <p:spPr>
          <a:xfrm>
            <a:off x="4475989" y="4034708"/>
            <a:ext cx="32723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vào giờ nghỉ giải lao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26B8DD-3852-8549-4AC9-1B99C8AD2A24}"/>
              </a:ext>
            </a:extLst>
          </p:cNvPr>
          <p:cNvSpPr/>
          <p:nvPr/>
        </p:nvSpPr>
        <p:spPr>
          <a:xfrm>
            <a:off x="2119678" y="4450718"/>
            <a:ext cx="2642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classmate (n): </a:t>
            </a:r>
            <a:endParaRPr lang="en-US" sz="27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3FEF8-CBA6-1268-6423-8ABA7A6B7E00}"/>
              </a:ext>
            </a:extLst>
          </p:cNvPr>
          <p:cNvSpPr txBox="1"/>
          <p:nvPr/>
        </p:nvSpPr>
        <p:spPr>
          <a:xfrm>
            <a:off x="4515747" y="4454639"/>
            <a:ext cx="22784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bạn cùng lớp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22A1E-9035-7989-E0F3-BA7D25D8FC9A}"/>
              </a:ext>
            </a:extLst>
          </p:cNvPr>
          <p:cNvSpPr/>
          <p:nvPr/>
        </p:nvSpPr>
        <p:spPr>
          <a:xfrm>
            <a:off x="2114710" y="4952642"/>
            <a:ext cx="18568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- secret (n): </a:t>
            </a:r>
            <a:endParaRPr lang="en-US" sz="27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30554-EB62-B302-9058-A322A73CF1CE}"/>
              </a:ext>
            </a:extLst>
          </p:cNvPr>
          <p:cNvSpPr txBox="1"/>
          <p:nvPr/>
        </p:nvSpPr>
        <p:spPr>
          <a:xfrm>
            <a:off x="3836568" y="4961462"/>
            <a:ext cx="142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bí mật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5319253" y="4529514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5240594" y="3496324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4454013" y="2463134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4" y="74840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6303" y="2463134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this is </a:t>
              </a:r>
              <a:r>
                <a:rPr lang="en-US" sz="3200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Phong: </a:t>
              </a:r>
              <a:r>
                <a:rPr lang="en-US" sz="3200"/>
                <a:t>Hi, Duy. Nice to meet you.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Duy: </a:t>
              </a:r>
              <a:r>
                <a:rPr lang="en-US" sz="3200"/>
                <a:t> Hi, Phong. Nice to meet you, too.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4732" y="4903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7890" y="6676"/>
            <a:ext cx="729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78864"/>
            <a:ext cx="9144000" cy="3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542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26" y="96312"/>
            <a:ext cx="689040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8182" y="68748"/>
            <a:ext cx="8891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59450" y="1464277"/>
            <a:ext cx="5728818" cy="593428"/>
            <a:chOff x="363372" y="1262747"/>
            <a:chExt cx="5728818" cy="593428"/>
          </a:xfrm>
        </p:grpSpPr>
        <p:sp>
          <p:nvSpPr>
            <p:cNvPr id="29" name="TextBox 28"/>
            <p:cNvSpPr txBox="1"/>
            <p:nvPr/>
          </p:nvSpPr>
          <p:spPr>
            <a:xfrm>
              <a:off x="363372" y="1262747"/>
              <a:ext cx="58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Are you from around here?</a:t>
              </a:r>
              <a:endParaRPr lang="en-US" sz="32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59452" y="2066637"/>
            <a:ext cx="6471767" cy="584775"/>
            <a:chOff x="369902" y="2142097"/>
            <a:chExt cx="6471767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581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 you like music?</a:t>
              </a:r>
              <a:endParaRPr lang="en-US" sz="3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9451" y="2671528"/>
            <a:ext cx="5788918" cy="593428"/>
            <a:chOff x="363373" y="4026312"/>
            <a:chExt cx="5788918" cy="59342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581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5314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59451" y="3293726"/>
            <a:ext cx="7836645" cy="593428"/>
            <a:chOff x="363372" y="1262747"/>
            <a:chExt cx="6253376" cy="593428"/>
          </a:xfrm>
        </p:grpSpPr>
        <p:sp>
          <p:nvSpPr>
            <p:cNvPr id="44" name="TextBox 43"/>
            <p:cNvSpPr txBox="1"/>
            <p:nvPr/>
          </p:nvSpPr>
          <p:spPr>
            <a:xfrm>
              <a:off x="363372" y="1262747"/>
              <a:ext cx="523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789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is your </a:t>
              </a:r>
              <a:r>
                <a:rPr lang="en-US" sz="3200" dirty="0" err="1"/>
                <a:t>favourite</a:t>
              </a:r>
              <a:r>
                <a:rPr lang="en-US" sz="3200" dirty="0"/>
                <a:t> subject at school?</a:t>
              </a:r>
              <a:endParaRPr lang="en-US" sz="3200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59452" y="3896086"/>
            <a:ext cx="6471767" cy="584775"/>
            <a:chOff x="369902" y="2142097"/>
            <a:chExt cx="6471767" cy="58477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57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Are you hungry now?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59452" y="4500977"/>
            <a:ext cx="4665479" cy="593428"/>
            <a:chOff x="363373" y="4026312"/>
            <a:chExt cx="4665479" cy="59342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581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759452" y="5097026"/>
            <a:ext cx="7409951" cy="584775"/>
            <a:chOff x="369902" y="2142097"/>
            <a:chExt cx="6471767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507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How do you go to school avery day?</a:t>
              </a:r>
              <a:endParaRPr lang="en-US" sz="3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759451" y="5701917"/>
            <a:ext cx="7164419" cy="593428"/>
            <a:chOff x="363372" y="4026312"/>
            <a:chExt cx="5282701" cy="593428"/>
          </a:xfrm>
        </p:grpSpPr>
        <p:sp>
          <p:nvSpPr>
            <p:cNvPr id="74" name="TextBox 73"/>
            <p:cNvSpPr txBox="1"/>
            <p:nvPr/>
          </p:nvSpPr>
          <p:spPr>
            <a:xfrm>
              <a:off x="363372" y="4034965"/>
              <a:ext cx="524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722700" y="14729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/>
          <p:cNvSpPr/>
          <p:nvPr/>
        </p:nvSpPr>
        <p:spPr>
          <a:xfrm>
            <a:off x="9722700" y="20711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/>
          <p:cNvSpPr/>
          <p:nvPr/>
        </p:nvSpPr>
        <p:spPr>
          <a:xfrm>
            <a:off x="9722700" y="26540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Rectangle 77"/>
          <p:cNvSpPr/>
          <p:nvPr/>
        </p:nvSpPr>
        <p:spPr>
          <a:xfrm>
            <a:off x="9722700" y="32432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Rectangle 78"/>
          <p:cNvSpPr/>
          <p:nvPr/>
        </p:nvSpPr>
        <p:spPr>
          <a:xfrm>
            <a:off x="9722700" y="38555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Rectangle 79"/>
          <p:cNvSpPr/>
          <p:nvPr/>
        </p:nvSpPr>
        <p:spPr>
          <a:xfrm>
            <a:off x="9722700" y="44537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Rectangle 80"/>
          <p:cNvSpPr/>
          <p:nvPr/>
        </p:nvSpPr>
        <p:spPr>
          <a:xfrm>
            <a:off x="9722700" y="50366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Rectangle 81"/>
          <p:cNvSpPr/>
          <p:nvPr/>
        </p:nvSpPr>
        <p:spPr>
          <a:xfrm>
            <a:off x="9722700" y="56258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9662600" y="1413147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9662600" y="200297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9650557" y="3179269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9650557" y="4397599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9647238" y="4994032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7702" y="110620"/>
            <a:ext cx="8653859" cy="6676464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214099" y="237253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14099" y="328436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14099" y="424071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81692" y="602210"/>
            <a:ext cx="7795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214099" y="513983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214099" y="60961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2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4" y="42733"/>
            <a:ext cx="775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535430" y="1908811"/>
            <a:ext cx="9121140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51261" y="3049569"/>
            <a:ext cx="9144000" cy="593428"/>
            <a:chOff x="363373" y="1262747"/>
            <a:chExt cx="7554392" cy="59342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030" y="1271400"/>
              <a:ext cx="7234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you remember all your new classmate’s names?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98710" y="3694537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59771" y="3688198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8071" y="368913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9132" y="368279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51260" y="4634018"/>
            <a:ext cx="8334140" cy="593428"/>
            <a:chOff x="363372" y="1262747"/>
            <a:chExt cx="8334140" cy="593428"/>
          </a:xfrm>
        </p:grpSpPr>
        <p:sp>
          <p:nvSpPr>
            <p:cNvPr id="25" name="TextBox 24"/>
            <p:cNvSpPr txBox="1"/>
            <p:nvPr/>
          </p:nvSpPr>
          <p:spPr>
            <a:xfrm>
              <a:off x="363372" y="1262747"/>
              <a:ext cx="574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0293" y="1271400"/>
              <a:ext cx="7947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you often listen to your friend’s advice?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98710" y="5278986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59771" y="527264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8071" y="5273584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59132" y="526724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90DDB-EA77-4317-AE81-B4F2765ECEA8}"/>
              </a:ext>
            </a:extLst>
          </p:cNvPr>
          <p:cNvSpPr txBox="1"/>
          <p:nvPr/>
        </p:nvSpPr>
        <p:spPr>
          <a:xfrm>
            <a:off x="3547613" y="364820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4C2875-0778-4885-91CE-C3BE30D22DC8}"/>
              </a:ext>
            </a:extLst>
          </p:cNvPr>
          <p:cNvSpPr txBox="1"/>
          <p:nvPr/>
        </p:nvSpPr>
        <p:spPr>
          <a:xfrm>
            <a:off x="6059133" y="3659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6EEC4-C163-454F-971E-CE3665F69218}"/>
              </a:ext>
            </a:extLst>
          </p:cNvPr>
          <p:cNvSpPr txBox="1"/>
          <p:nvPr/>
        </p:nvSpPr>
        <p:spPr>
          <a:xfrm>
            <a:off x="3533183" y="52609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9A2F52-6179-46C2-A4EF-C19C72BD48EA}"/>
              </a:ext>
            </a:extLst>
          </p:cNvPr>
          <p:cNvSpPr txBox="1"/>
          <p:nvPr/>
        </p:nvSpPr>
        <p:spPr>
          <a:xfrm>
            <a:off x="6044703" y="524063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Widescreen</PresentationFormat>
  <Paragraphs>128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VNI-Times</vt:lpstr>
      <vt:lpstr>Wingdings 2</vt:lpstr>
      <vt:lpstr>Office Theme</vt:lpstr>
      <vt:lpstr>PowerPoint Presentation</vt:lpstr>
      <vt:lpstr>PowerPoint Presentation</vt:lpstr>
      <vt:lpstr>New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2025-01-15T10:45:02Z</dcterms:created>
  <dcterms:modified xsi:type="dcterms:W3CDTF">2025-01-15T10:45:39Z</dcterms:modified>
</cp:coreProperties>
</file>